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270" y="2931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6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678237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418546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217170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039392" y="10021589"/>
            <a:ext cx="174598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7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417915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373481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257662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488118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800597" y="860811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35060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610379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7129189" y="10933002"/>
            <a:ext cx="1588981" cy="1565534"/>
            <a:chOff x="7154720" y="10880071"/>
            <a:chExt cx="1588981" cy="1565534"/>
          </a:xfrm>
        </p:grpSpPr>
        <p:sp>
          <p:nvSpPr>
            <p:cNvPr id="396" name="Rectangle 395"/>
            <p:cNvSpPr/>
            <p:nvPr/>
          </p:nvSpPr>
          <p:spPr>
            <a:xfrm>
              <a:off x="7156500" y="10880071"/>
              <a:ext cx="1587201" cy="15655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54720" y="11822357"/>
              <a:ext cx="13035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56501" y="108876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322027" y="11110121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2" name="Freeform 401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58237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154939" y="13576651"/>
            <a:ext cx="1970338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payment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785398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35691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030045" y="9649494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36498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464678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166343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3347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30409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2946567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620095" y="12745243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2879300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2859795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1" name="Group 430"/>
          <p:cNvGrpSpPr/>
          <p:nvPr/>
        </p:nvGrpSpPr>
        <p:grpSpPr>
          <a:xfrm>
            <a:off x="1790508" y="12076006"/>
            <a:ext cx="1954305" cy="2361586"/>
            <a:chOff x="1838701" y="12245003"/>
            <a:chExt cx="1954305" cy="2361586"/>
          </a:xfrm>
        </p:grpSpPr>
        <p:sp>
          <p:nvSpPr>
            <p:cNvPr id="432" name="Rectangle 431"/>
            <p:cNvSpPr/>
            <p:nvPr/>
          </p:nvSpPr>
          <p:spPr>
            <a:xfrm>
              <a:off x="1853691" y="12245003"/>
              <a:ext cx="1939315" cy="2361586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838701" y="12291799"/>
              <a:ext cx="1296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013596" y="12673359"/>
              <a:ext cx="1587201" cy="15655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011816" y="13615645"/>
              <a:ext cx="13035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2013597" y="12680986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79123" y="12903409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2859795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491574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72562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84788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8198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653616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210</Words>
  <Application>Microsoft Office PowerPoint</Application>
  <PresentationFormat>Custom</PresentationFormat>
  <Paragraphs>130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347</cp:revision>
  <dcterms:created xsi:type="dcterms:W3CDTF">2014-09-05T09:25:27Z</dcterms:created>
  <dcterms:modified xsi:type="dcterms:W3CDTF">2015-09-28T17:11:24Z</dcterms:modified>
</cp:coreProperties>
</file>