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2349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51" d="100"/>
          <a:sy n="51" d="100"/>
        </p:scale>
        <p:origin x="-2478" y="-54"/>
      </p:cViewPr>
      <p:guideLst>
        <p:guide orient="horz" pos="389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85800"/>
            <a:ext cx="2536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588" y="685800"/>
            <a:ext cx="2536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Straight Connector 263"/>
          <p:cNvCxnSpPr>
            <a:stCxn id="372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167256" y="1668062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H="1">
            <a:off x="2479005" y="10782813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2449959" y="846036"/>
            <a:ext cx="2428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1328880" y="11300919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reeform 274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79" name="Oval 278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/>
            <p:cNvCxnSpPr>
              <a:stCxn id="279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5" name="Straight Connector 284"/>
          <p:cNvCxnSpPr/>
          <p:nvPr/>
        </p:nvCxnSpPr>
        <p:spPr>
          <a:xfrm>
            <a:off x="1308578" y="846036"/>
            <a:ext cx="567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909302" y="846037"/>
            <a:ext cx="6302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297" name="Rectangle 296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9" name="Straight Arrow Connector 298"/>
          <p:cNvCxnSpPr/>
          <p:nvPr/>
        </p:nvCxnSpPr>
        <p:spPr>
          <a:xfrm flipV="1">
            <a:off x="461234" y="5075527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91939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491939" y="537015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539352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05" name="Straight Arrow Connector 304"/>
          <p:cNvCxnSpPr/>
          <p:nvPr/>
        </p:nvCxnSpPr>
        <p:spPr>
          <a:xfrm flipH="1">
            <a:off x="2470206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182861" y="5402506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356728" y="11099543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039392" y="9229424"/>
            <a:ext cx="177519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>
            <a:off x="472023" y="906290"/>
            <a:ext cx="0" cy="111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2462126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318" name="Rectangle 317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2" name="Straight Connector 321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5999397" y="5764088"/>
            <a:ext cx="1627466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504982" y="4499740"/>
            <a:ext cx="8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Rounded Rectangle 335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 flipV="1">
            <a:off x="2459903" y="11300288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4124593" y="1125585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/>
          <p:cNvSpPr txBox="1"/>
          <p:nvPr/>
        </p:nvSpPr>
        <p:spPr>
          <a:xfrm>
            <a:off x="2665429" y="11140035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" name="Picture 3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3" name="Group 342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44" name="Rectangle 343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0" name="Group 349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351" name="Rectangle 350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3" name="TextBox 352"/>
          <p:cNvSpPr txBox="1"/>
          <p:nvPr/>
        </p:nvSpPr>
        <p:spPr>
          <a:xfrm>
            <a:off x="2639400" y="10596721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4" name="Straight Arrow Connector 353"/>
          <p:cNvCxnSpPr/>
          <p:nvPr/>
        </p:nvCxnSpPr>
        <p:spPr>
          <a:xfrm>
            <a:off x="2925342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1807755" y="8599433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6" name="TextBox 355"/>
          <p:cNvSpPr txBox="1"/>
          <p:nvPr/>
        </p:nvSpPr>
        <p:spPr>
          <a:xfrm>
            <a:off x="1821407" y="860811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584633" y="8588895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323321" y="1071495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54720" y="10135021"/>
            <a:ext cx="1588981" cy="1672367"/>
            <a:chOff x="7154720" y="10200545"/>
            <a:chExt cx="1588981" cy="1672367"/>
          </a:xfrm>
        </p:grpSpPr>
        <p:sp>
          <p:nvSpPr>
            <p:cNvPr id="361" name="Rectangle 360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7" name="Freeform 366"/>
          <p:cNvSpPr/>
          <p:nvPr/>
        </p:nvSpPr>
        <p:spPr>
          <a:xfrm>
            <a:off x="476341" y="5272268"/>
            <a:ext cx="2678665" cy="293528"/>
          </a:xfrm>
          <a:custGeom>
            <a:avLst/>
            <a:gdLst>
              <a:gd name="connsiteX0" fmla="*/ 0 w 731520"/>
              <a:gd name="connsiteY0" fmla="*/ 19524 h 19524"/>
              <a:gd name="connsiteX1" fmla="*/ 310896 w 731520"/>
              <a:gd name="connsiteY1" fmla="*/ 10380 h 19524"/>
              <a:gd name="connsiteX2" fmla="*/ 347472 w 731520"/>
              <a:gd name="connsiteY2" fmla="*/ 1236 h 19524"/>
              <a:gd name="connsiteX3" fmla="*/ 731520 w 731520"/>
              <a:gd name="connsiteY3" fmla="*/ 1236 h 19524"/>
              <a:gd name="connsiteX0" fmla="*/ 0 w 731520"/>
              <a:gd name="connsiteY0" fmla="*/ 18512 h 20542"/>
              <a:gd name="connsiteX1" fmla="*/ 310896 w 731520"/>
              <a:gd name="connsiteY1" fmla="*/ 9368 h 20542"/>
              <a:gd name="connsiteX2" fmla="*/ 347472 w 731520"/>
              <a:gd name="connsiteY2" fmla="*/ 224 h 20542"/>
              <a:gd name="connsiteX3" fmla="*/ 656768 w 731520"/>
              <a:gd name="connsiteY3" fmla="*/ 20542 h 20542"/>
              <a:gd name="connsiteX4" fmla="*/ 731520 w 731520"/>
              <a:gd name="connsiteY4" fmla="*/ 224 h 20542"/>
              <a:gd name="connsiteX0" fmla="*/ 0 w 884970"/>
              <a:gd name="connsiteY0" fmla="*/ 50483 h 52513"/>
              <a:gd name="connsiteX1" fmla="*/ 310896 w 884970"/>
              <a:gd name="connsiteY1" fmla="*/ 41339 h 52513"/>
              <a:gd name="connsiteX2" fmla="*/ 347472 w 884970"/>
              <a:gd name="connsiteY2" fmla="*/ 32195 h 52513"/>
              <a:gd name="connsiteX3" fmla="*/ 656768 w 884970"/>
              <a:gd name="connsiteY3" fmla="*/ 52513 h 52513"/>
              <a:gd name="connsiteX4" fmla="*/ 884970 w 884970"/>
              <a:gd name="connsiteY4" fmla="*/ 0 h 5251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359074 w 903343"/>
              <a:gd name="connsiteY3" fmla="*/ 31050 h 50483"/>
              <a:gd name="connsiteX4" fmla="*/ 893082 w 903343"/>
              <a:gd name="connsiteY4" fmla="*/ 47818 h 50483"/>
              <a:gd name="connsiteX5" fmla="*/ 884970 w 903343"/>
              <a:gd name="connsiteY5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893082 w 903343"/>
              <a:gd name="connsiteY2" fmla="*/ 47818 h 50483"/>
              <a:gd name="connsiteX3" fmla="*/ 884970 w 903343"/>
              <a:gd name="connsiteY3" fmla="*/ 0 h 50483"/>
              <a:gd name="connsiteX0" fmla="*/ 0 w 903343"/>
              <a:gd name="connsiteY0" fmla="*/ 50483 h 50483"/>
              <a:gd name="connsiteX1" fmla="*/ 893082 w 903343"/>
              <a:gd name="connsiteY1" fmla="*/ 47818 h 50483"/>
              <a:gd name="connsiteX2" fmla="*/ 884970 w 903343"/>
              <a:gd name="connsiteY2" fmla="*/ 0 h 50483"/>
              <a:gd name="connsiteX0" fmla="*/ 0 w 1022427"/>
              <a:gd name="connsiteY0" fmla="*/ 18344 h 47818"/>
              <a:gd name="connsiteX1" fmla="*/ 1012166 w 1022427"/>
              <a:gd name="connsiteY1" fmla="*/ 47818 h 47818"/>
              <a:gd name="connsiteX2" fmla="*/ 1004054 w 1022427"/>
              <a:gd name="connsiteY2" fmla="*/ 0 h 47818"/>
              <a:gd name="connsiteX0" fmla="*/ 0 w 1006304"/>
              <a:gd name="connsiteY0" fmla="*/ 18344 h 21268"/>
              <a:gd name="connsiteX1" fmla="*/ 993784 w 1006304"/>
              <a:gd name="connsiteY1" fmla="*/ 21268 h 21268"/>
              <a:gd name="connsiteX2" fmla="*/ 1004054 w 100630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993784"/>
              <a:gd name="connsiteY0" fmla="*/ 21837 h 24761"/>
              <a:gd name="connsiteX1" fmla="*/ 993784 w 993784"/>
              <a:gd name="connsiteY1" fmla="*/ 24761 h 24761"/>
              <a:gd name="connsiteX2" fmla="*/ 991266 w 993784"/>
              <a:gd name="connsiteY2" fmla="*/ 0 h 24761"/>
              <a:gd name="connsiteX0" fmla="*/ 0 w 991266"/>
              <a:gd name="connsiteY0" fmla="*/ 21837 h 21837"/>
              <a:gd name="connsiteX1" fmla="*/ 873901 w 991266"/>
              <a:gd name="connsiteY1" fmla="*/ 21617 h 21837"/>
              <a:gd name="connsiteX2" fmla="*/ 991266 w 991266"/>
              <a:gd name="connsiteY2" fmla="*/ 0 h 21837"/>
              <a:gd name="connsiteX0" fmla="*/ 0 w 873901"/>
              <a:gd name="connsiteY0" fmla="*/ 22012 h 22012"/>
              <a:gd name="connsiteX1" fmla="*/ 873901 w 873901"/>
              <a:gd name="connsiteY1" fmla="*/ 21792 h 22012"/>
              <a:gd name="connsiteX2" fmla="*/ 872981 w 873901"/>
              <a:gd name="connsiteY2" fmla="*/ 0 h 22012"/>
              <a:gd name="connsiteX0" fmla="*/ 0 w 881094"/>
              <a:gd name="connsiteY0" fmla="*/ 22012 h 22012"/>
              <a:gd name="connsiteX1" fmla="*/ 881094 w 881094"/>
              <a:gd name="connsiteY1" fmla="*/ 21967 h 22012"/>
              <a:gd name="connsiteX2" fmla="*/ 872981 w 881094"/>
              <a:gd name="connsiteY2" fmla="*/ 0 h 22012"/>
              <a:gd name="connsiteX0" fmla="*/ 0 w 881094"/>
              <a:gd name="connsiteY0" fmla="*/ 21837 h 21837"/>
              <a:gd name="connsiteX1" fmla="*/ 881094 w 881094"/>
              <a:gd name="connsiteY1" fmla="*/ 21792 h 21837"/>
              <a:gd name="connsiteX2" fmla="*/ 880974 w 881094"/>
              <a:gd name="connsiteY2" fmla="*/ 0 h 21837"/>
              <a:gd name="connsiteX0" fmla="*/ 0 w 890685"/>
              <a:gd name="connsiteY0" fmla="*/ 20964 h 21792"/>
              <a:gd name="connsiteX1" fmla="*/ 890685 w 890685"/>
              <a:gd name="connsiteY1" fmla="*/ 21792 h 21792"/>
              <a:gd name="connsiteX2" fmla="*/ 890565 w 890685"/>
              <a:gd name="connsiteY2" fmla="*/ 0 h 21792"/>
              <a:gd name="connsiteX0" fmla="*/ 0 w 898677"/>
              <a:gd name="connsiteY0" fmla="*/ 20789 h 21792"/>
              <a:gd name="connsiteX1" fmla="*/ 898677 w 898677"/>
              <a:gd name="connsiteY1" fmla="*/ 21792 h 21792"/>
              <a:gd name="connsiteX2" fmla="*/ 898557 w 898677"/>
              <a:gd name="connsiteY2" fmla="*/ 0 h 21792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900167"/>
              <a:gd name="connsiteY0" fmla="*/ 20789 h 21443"/>
              <a:gd name="connsiteX1" fmla="*/ 898677 w 900167"/>
              <a:gd name="connsiteY1" fmla="*/ 21443 h 21443"/>
              <a:gd name="connsiteX2" fmla="*/ 898557 w 900167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9500"/>
              <a:gd name="connsiteY0" fmla="*/ 20789 h 21443"/>
              <a:gd name="connsiteX1" fmla="*/ 898677 w 899500"/>
              <a:gd name="connsiteY1" fmla="*/ 21443 h 21443"/>
              <a:gd name="connsiteX2" fmla="*/ 898557 w 899500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0832"/>
              <a:gd name="connsiteX1" fmla="*/ 898677 w 898677"/>
              <a:gd name="connsiteY1" fmla="*/ 20832 h 20832"/>
              <a:gd name="connsiteX2" fmla="*/ 898557 w 898677"/>
              <a:gd name="connsiteY2" fmla="*/ 0 h 20832"/>
              <a:gd name="connsiteX0" fmla="*/ 0 w 899204"/>
              <a:gd name="connsiteY0" fmla="*/ 20789 h 20832"/>
              <a:gd name="connsiteX1" fmla="*/ 898677 w 899204"/>
              <a:gd name="connsiteY1" fmla="*/ 20832 h 20832"/>
              <a:gd name="connsiteX2" fmla="*/ 898557 w 899204"/>
              <a:gd name="connsiteY2" fmla="*/ 0 h 20832"/>
              <a:gd name="connsiteX0" fmla="*/ 0 w 898718"/>
              <a:gd name="connsiteY0" fmla="*/ 20789 h 20832"/>
              <a:gd name="connsiteX1" fmla="*/ 898677 w 898718"/>
              <a:gd name="connsiteY1" fmla="*/ 20832 h 20832"/>
              <a:gd name="connsiteX2" fmla="*/ 898557 w 898718"/>
              <a:gd name="connsiteY2" fmla="*/ 0 h 20832"/>
              <a:gd name="connsiteX0" fmla="*/ 0 w 899043"/>
              <a:gd name="connsiteY0" fmla="*/ 20789 h 20832"/>
              <a:gd name="connsiteX1" fmla="*/ 898677 w 899043"/>
              <a:gd name="connsiteY1" fmla="*/ 20832 h 20832"/>
              <a:gd name="connsiteX2" fmla="*/ 898557 w 899043"/>
              <a:gd name="connsiteY2" fmla="*/ 0 h 20832"/>
              <a:gd name="connsiteX0" fmla="*/ 0 w 899043"/>
              <a:gd name="connsiteY0" fmla="*/ 21488 h 21531"/>
              <a:gd name="connsiteX1" fmla="*/ 898677 w 899043"/>
              <a:gd name="connsiteY1" fmla="*/ 21531 h 21531"/>
              <a:gd name="connsiteX2" fmla="*/ 898557 w 899043"/>
              <a:gd name="connsiteY2" fmla="*/ 0 h 2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43" h="21531">
                <a:moveTo>
                  <a:pt x="0" y="21488"/>
                </a:moveTo>
                <a:lnTo>
                  <a:pt x="898677" y="21531"/>
                </a:lnTo>
                <a:cubicBezTo>
                  <a:pt x="899149" y="14264"/>
                  <a:pt x="899222" y="6408"/>
                  <a:pt x="898557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2142853" y="1069173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711541" y="1215768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20150928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151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326</cp:revision>
  <dcterms:created xsi:type="dcterms:W3CDTF">2014-09-05T09:25:27Z</dcterms:created>
  <dcterms:modified xsi:type="dcterms:W3CDTF">2015-09-28T19:07:44Z</dcterms:modified>
</cp:coreProperties>
</file>