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2075" cy="1609407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39" d="100"/>
          <a:sy n="39" d="100"/>
        </p:scale>
        <p:origin x="-2529" y="-60"/>
      </p:cViewPr>
      <p:guideLst>
        <p:guide orient="horz" pos="507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85800"/>
            <a:ext cx="245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85800"/>
            <a:ext cx="2454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167256" y="1668062"/>
            <a:ext cx="0" cy="1371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2479005" y="11405508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2449959" y="846036"/>
            <a:ext cx="2428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328880" y="15418546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308578" y="846036"/>
            <a:ext cx="567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7909302" y="846037"/>
            <a:ext cx="6302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5075527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491939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491939" y="537015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539352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2465443" y="814795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182861" y="5402506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56728" y="15217170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2964437" y="7961858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039392" y="10021589"/>
            <a:ext cx="174598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Decrypting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Straight Connector 345"/>
          <p:cNvCxnSpPr/>
          <p:nvPr/>
        </p:nvCxnSpPr>
        <p:spPr>
          <a:xfrm>
            <a:off x="472023" y="906290"/>
            <a:ext cx="0" cy="147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2466889" y="7884116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3" name="Group 352"/>
          <p:cNvGrpSpPr/>
          <p:nvPr/>
        </p:nvGrpSpPr>
        <p:grpSpPr>
          <a:xfrm>
            <a:off x="11017555" y="1533135"/>
            <a:ext cx="335722" cy="2584582"/>
            <a:chOff x="8735374" y="1533135"/>
            <a:chExt cx="335722" cy="2584582"/>
          </a:xfrm>
        </p:grpSpPr>
        <p:sp>
          <p:nvSpPr>
            <p:cNvPr id="354" name="Rectangle 35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8" name="Straight Connector 35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TextBox 358"/>
          <p:cNvSpPr txBox="1"/>
          <p:nvPr/>
        </p:nvSpPr>
        <p:spPr>
          <a:xfrm>
            <a:off x="5266301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/>
          <p:cNvSpPr txBox="1"/>
          <p:nvPr/>
        </p:nvSpPr>
        <p:spPr>
          <a:xfrm>
            <a:off x="6023904" y="5743800"/>
            <a:ext cx="1601935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3" name="Rounded Rectangle 362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504982" y="4499740"/>
            <a:ext cx="82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“User Accept”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 flipV="1">
            <a:off x="2459903" y="15417915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/>
          <p:cNvSpPr/>
          <p:nvPr/>
        </p:nvSpPr>
        <p:spPr>
          <a:xfrm>
            <a:off x="4124593" y="15373481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2665429" y="15257662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5323321" y="807693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435531" y="781396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8" name="Group 377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379" name="Rectangle 378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2" name="Group 381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5" name="Group 384"/>
          <p:cNvGrpSpPr/>
          <p:nvPr/>
        </p:nvGrpSpPr>
        <p:grpSpPr>
          <a:xfrm>
            <a:off x="7087517" y="7649093"/>
            <a:ext cx="1587201" cy="739079"/>
            <a:chOff x="6871493" y="6953746"/>
            <a:chExt cx="1587201" cy="739079"/>
          </a:xfrm>
        </p:grpSpPr>
        <p:sp>
          <p:nvSpPr>
            <p:cNvPr id="386" name="Rectangle 38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8" name="TextBox 387"/>
          <p:cNvSpPr txBox="1"/>
          <p:nvPr/>
        </p:nvSpPr>
        <p:spPr>
          <a:xfrm>
            <a:off x="2592685" y="11215389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2911053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1807755" y="8599433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1" name="TextBox 390"/>
          <p:cNvSpPr txBox="1"/>
          <p:nvPr/>
        </p:nvSpPr>
        <p:spPr>
          <a:xfrm>
            <a:off x="1800597" y="8608114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6481117" y="8635060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323321" y="11337650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7130969" y="10933002"/>
            <a:ext cx="1587201" cy="17923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7" name="TextBox 396"/>
          <p:cNvSpPr txBox="1"/>
          <p:nvPr/>
        </p:nvSpPr>
        <p:spPr>
          <a:xfrm>
            <a:off x="7129189" y="11875288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accountReference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7130970" y="10940629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9" name="Group 398"/>
          <p:cNvGrpSpPr/>
          <p:nvPr/>
        </p:nvGrpSpPr>
        <p:grpSpPr>
          <a:xfrm>
            <a:off x="7296496" y="11163052"/>
            <a:ext cx="845610" cy="724495"/>
            <a:chOff x="625283" y="3209330"/>
            <a:chExt cx="845610" cy="724495"/>
          </a:xfrm>
        </p:grpSpPr>
        <p:sp>
          <p:nvSpPr>
            <p:cNvPr id="400" name="Rectangle 399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2" name="Freeform 401"/>
          <p:cNvSpPr/>
          <p:nvPr/>
        </p:nvSpPr>
        <p:spPr>
          <a:xfrm>
            <a:off x="476341" y="5272268"/>
            <a:ext cx="2678665" cy="293528"/>
          </a:xfrm>
          <a:custGeom>
            <a:avLst/>
            <a:gdLst>
              <a:gd name="connsiteX0" fmla="*/ 0 w 731520"/>
              <a:gd name="connsiteY0" fmla="*/ 19524 h 19524"/>
              <a:gd name="connsiteX1" fmla="*/ 310896 w 731520"/>
              <a:gd name="connsiteY1" fmla="*/ 10380 h 19524"/>
              <a:gd name="connsiteX2" fmla="*/ 347472 w 731520"/>
              <a:gd name="connsiteY2" fmla="*/ 1236 h 19524"/>
              <a:gd name="connsiteX3" fmla="*/ 731520 w 731520"/>
              <a:gd name="connsiteY3" fmla="*/ 1236 h 19524"/>
              <a:gd name="connsiteX0" fmla="*/ 0 w 731520"/>
              <a:gd name="connsiteY0" fmla="*/ 18512 h 20542"/>
              <a:gd name="connsiteX1" fmla="*/ 310896 w 731520"/>
              <a:gd name="connsiteY1" fmla="*/ 9368 h 20542"/>
              <a:gd name="connsiteX2" fmla="*/ 347472 w 731520"/>
              <a:gd name="connsiteY2" fmla="*/ 224 h 20542"/>
              <a:gd name="connsiteX3" fmla="*/ 656768 w 731520"/>
              <a:gd name="connsiteY3" fmla="*/ 20542 h 20542"/>
              <a:gd name="connsiteX4" fmla="*/ 731520 w 731520"/>
              <a:gd name="connsiteY4" fmla="*/ 224 h 20542"/>
              <a:gd name="connsiteX0" fmla="*/ 0 w 884970"/>
              <a:gd name="connsiteY0" fmla="*/ 50483 h 52513"/>
              <a:gd name="connsiteX1" fmla="*/ 310896 w 884970"/>
              <a:gd name="connsiteY1" fmla="*/ 41339 h 52513"/>
              <a:gd name="connsiteX2" fmla="*/ 347472 w 884970"/>
              <a:gd name="connsiteY2" fmla="*/ 32195 h 52513"/>
              <a:gd name="connsiteX3" fmla="*/ 656768 w 884970"/>
              <a:gd name="connsiteY3" fmla="*/ 52513 h 52513"/>
              <a:gd name="connsiteX4" fmla="*/ 884970 w 884970"/>
              <a:gd name="connsiteY4" fmla="*/ 0 h 5251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359074 w 903343"/>
              <a:gd name="connsiteY3" fmla="*/ 31050 h 50483"/>
              <a:gd name="connsiteX4" fmla="*/ 893082 w 903343"/>
              <a:gd name="connsiteY4" fmla="*/ 47818 h 50483"/>
              <a:gd name="connsiteX5" fmla="*/ 884970 w 903343"/>
              <a:gd name="connsiteY5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893082 w 903343"/>
              <a:gd name="connsiteY2" fmla="*/ 47818 h 50483"/>
              <a:gd name="connsiteX3" fmla="*/ 884970 w 903343"/>
              <a:gd name="connsiteY3" fmla="*/ 0 h 50483"/>
              <a:gd name="connsiteX0" fmla="*/ 0 w 903343"/>
              <a:gd name="connsiteY0" fmla="*/ 50483 h 50483"/>
              <a:gd name="connsiteX1" fmla="*/ 893082 w 903343"/>
              <a:gd name="connsiteY1" fmla="*/ 47818 h 50483"/>
              <a:gd name="connsiteX2" fmla="*/ 884970 w 903343"/>
              <a:gd name="connsiteY2" fmla="*/ 0 h 50483"/>
              <a:gd name="connsiteX0" fmla="*/ 0 w 1022427"/>
              <a:gd name="connsiteY0" fmla="*/ 18344 h 47818"/>
              <a:gd name="connsiteX1" fmla="*/ 1012166 w 1022427"/>
              <a:gd name="connsiteY1" fmla="*/ 47818 h 47818"/>
              <a:gd name="connsiteX2" fmla="*/ 1004054 w 1022427"/>
              <a:gd name="connsiteY2" fmla="*/ 0 h 47818"/>
              <a:gd name="connsiteX0" fmla="*/ 0 w 1006304"/>
              <a:gd name="connsiteY0" fmla="*/ 18344 h 21268"/>
              <a:gd name="connsiteX1" fmla="*/ 993784 w 1006304"/>
              <a:gd name="connsiteY1" fmla="*/ 21268 h 21268"/>
              <a:gd name="connsiteX2" fmla="*/ 1004054 w 100630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993784"/>
              <a:gd name="connsiteY0" fmla="*/ 21837 h 24761"/>
              <a:gd name="connsiteX1" fmla="*/ 993784 w 993784"/>
              <a:gd name="connsiteY1" fmla="*/ 24761 h 24761"/>
              <a:gd name="connsiteX2" fmla="*/ 991266 w 993784"/>
              <a:gd name="connsiteY2" fmla="*/ 0 h 24761"/>
              <a:gd name="connsiteX0" fmla="*/ 0 w 991266"/>
              <a:gd name="connsiteY0" fmla="*/ 21837 h 21837"/>
              <a:gd name="connsiteX1" fmla="*/ 873901 w 991266"/>
              <a:gd name="connsiteY1" fmla="*/ 21617 h 21837"/>
              <a:gd name="connsiteX2" fmla="*/ 991266 w 991266"/>
              <a:gd name="connsiteY2" fmla="*/ 0 h 21837"/>
              <a:gd name="connsiteX0" fmla="*/ 0 w 873901"/>
              <a:gd name="connsiteY0" fmla="*/ 22012 h 22012"/>
              <a:gd name="connsiteX1" fmla="*/ 873901 w 873901"/>
              <a:gd name="connsiteY1" fmla="*/ 21792 h 22012"/>
              <a:gd name="connsiteX2" fmla="*/ 872981 w 873901"/>
              <a:gd name="connsiteY2" fmla="*/ 0 h 22012"/>
              <a:gd name="connsiteX0" fmla="*/ 0 w 881094"/>
              <a:gd name="connsiteY0" fmla="*/ 22012 h 22012"/>
              <a:gd name="connsiteX1" fmla="*/ 881094 w 881094"/>
              <a:gd name="connsiteY1" fmla="*/ 21967 h 22012"/>
              <a:gd name="connsiteX2" fmla="*/ 872981 w 881094"/>
              <a:gd name="connsiteY2" fmla="*/ 0 h 22012"/>
              <a:gd name="connsiteX0" fmla="*/ 0 w 881094"/>
              <a:gd name="connsiteY0" fmla="*/ 21837 h 21837"/>
              <a:gd name="connsiteX1" fmla="*/ 881094 w 881094"/>
              <a:gd name="connsiteY1" fmla="*/ 21792 h 21837"/>
              <a:gd name="connsiteX2" fmla="*/ 880974 w 881094"/>
              <a:gd name="connsiteY2" fmla="*/ 0 h 21837"/>
              <a:gd name="connsiteX0" fmla="*/ 0 w 890685"/>
              <a:gd name="connsiteY0" fmla="*/ 20964 h 21792"/>
              <a:gd name="connsiteX1" fmla="*/ 890685 w 890685"/>
              <a:gd name="connsiteY1" fmla="*/ 21792 h 21792"/>
              <a:gd name="connsiteX2" fmla="*/ 890565 w 890685"/>
              <a:gd name="connsiteY2" fmla="*/ 0 h 21792"/>
              <a:gd name="connsiteX0" fmla="*/ 0 w 898677"/>
              <a:gd name="connsiteY0" fmla="*/ 20789 h 21792"/>
              <a:gd name="connsiteX1" fmla="*/ 898677 w 898677"/>
              <a:gd name="connsiteY1" fmla="*/ 21792 h 21792"/>
              <a:gd name="connsiteX2" fmla="*/ 898557 w 898677"/>
              <a:gd name="connsiteY2" fmla="*/ 0 h 21792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900167"/>
              <a:gd name="connsiteY0" fmla="*/ 20789 h 21443"/>
              <a:gd name="connsiteX1" fmla="*/ 898677 w 900167"/>
              <a:gd name="connsiteY1" fmla="*/ 21443 h 21443"/>
              <a:gd name="connsiteX2" fmla="*/ 898557 w 900167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9500"/>
              <a:gd name="connsiteY0" fmla="*/ 20789 h 21443"/>
              <a:gd name="connsiteX1" fmla="*/ 898677 w 899500"/>
              <a:gd name="connsiteY1" fmla="*/ 21443 h 21443"/>
              <a:gd name="connsiteX2" fmla="*/ 898557 w 899500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0832"/>
              <a:gd name="connsiteX1" fmla="*/ 898677 w 898677"/>
              <a:gd name="connsiteY1" fmla="*/ 20832 h 20832"/>
              <a:gd name="connsiteX2" fmla="*/ 898557 w 898677"/>
              <a:gd name="connsiteY2" fmla="*/ 0 h 20832"/>
              <a:gd name="connsiteX0" fmla="*/ 0 w 899204"/>
              <a:gd name="connsiteY0" fmla="*/ 20789 h 20832"/>
              <a:gd name="connsiteX1" fmla="*/ 898677 w 899204"/>
              <a:gd name="connsiteY1" fmla="*/ 20832 h 20832"/>
              <a:gd name="connsiteX2" fmla="*/ 898557 w 899204"/>
              <a:gd name="connsiteY2" fmla="*/ 0 h 20832"/>
              <a:gd name="connsiteX0" fmla="*/ 0 w 898718"/>
              <a:gd name="connsiteY0" fmla="*/ 20789 h 20832"/>
              <a:gd name="connsiteX1" fmla="*/ 898677 w 898718"/>
              <a:gd name="connsiteY1" fmla="*/ 20832 h 20832"/>
              <a:gd name="connsiteX2" fmla="*/ 898557 w 898718"/>
              <a:gd name="connsiteY2" fmla="*/ 0 h 20832"/>
              <a:gd name="connsiteX0" fmla="*/ 0 w 899043"/>
              <a:gd name="connsiteY0" fmla="*/ 20789 h 20832"/>
              <a:gd name="connsiteX1" fmla="*/ 898677 w 899043"/>
              <a:gd name="connsiteY1" fmla="*/ 20832 h 20832"/>
              <a:gd name="connsiteX2" fmla="*/ 898557 w 899043"/>
              <a:gd name="connsiteY2" fmla="*/ 0 h 20832"/>
              <a:gd name="connsiteX0" fmla="*/ 0 w 899043"/>
              <a:gd name="connsiteY0" fmla="*/ 21488 h 21531"/>
              <a:gd name="connsiteX1" fmla="*/ 898677 w 899043"/>
              <a:gd name="connsiteY1" fmla="*/ 21531 h 21531"/>
              <a:gd name="connsiteX2" fmla="*/ 898557 w 899043"/>
              <a:gd name="connsiteY2" fmla="*/ 0 h 2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043" h="21531">
                <a:moveTo>
                  <a:pt x="0" y="21488"/>
                </a:moveTo>
                <a:lnTo>
                  <a:pt x="898677" y="21531"/>
                </a:lnTo>
                <a:cubicBezTo>
                  <a:pt x="899149" y="14264"/>
                  <a:pt x="899222" y="6408"/>
                  <a:pt x="898557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TextBox 402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142853" y="807713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080856" y="11309644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039392" y="7404082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138646" y="837243"/>
            <a:ext cx="6302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9599781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154939" y="13658898"/>
            <a:ext cx="1970338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Decrypting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into the payment 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9268736" y="8785398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072709" y="15895909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20150928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7936241" y="9535691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8030045" y="9649494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7928354" y="9236498"/>
            <a:ext cx="137311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320809" y="9464678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8410739" y="9166343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611694" y="943347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9316861" y="9030409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2912248" y="13192535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8950178" y="12991211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5402262" y="13125268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271634" y="1310576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90508" y="11791453"/>
            <a:ext cx="1954305" cy="2616308"/>
            <a:chOff x="1790508" y="12076005"/>
            <a:chExt cx="1954305" cy="2616308"/>
          </a:xfrm>
        </p:grpSpPr>
        <p:sp>
          <p:nvSpPr>
            <p:cNvPr id="432" name="Rectangle 431"/>
            <p:cNvSpPr/>
            <p:nvPr/>
          </p:nvSpPr>
          <p:spPr>
            <a:xfrm>
              <a:off x="1805498" y="12076005"/>
              <a:ext cx="1939315" cy="2616308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1790508" y="12122802"/>
              <a:ext cx="12961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965403" y="12504361"/>
              <a:ext cx="1587201" cy="17831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1963623" y="13446648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965404" y="12511989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7" name="Group 436"/>
            <p:cNvGrpSpPr/>
            <p:nvPr/>
          </p:nvGrpSpPr>
          <p:grpSpPr>
            <a:xfrm>
              <a:off x="2130930" y="12734412"/>
              <a:ext cx="845610" cy="724495"/>
              <a:chOff x="625283" y="3209330"/>
              <a:chExt cx="845610" cy="724495"/>
            </a:xfrm>
          </p:grpSpPr>
          <p:sp>
            <p:nvSpPr>
              <p:cNvPr id="438" name="Rectangle 437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0" name="Picture 4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21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1" name="TextBox 440"/>
          <p:cNvSpPr txBox="1"/>
          <p:nvPr/>
        </p:nvSpPr>
        <p:spPr>
          <a:xfrm>
            <a:off x="10674974" y="1310576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2" name="Straight Arrow Connector 441"/>
          <p:cNvCxnSpPr/>
          <p:nvPr/>
        </p:nvCxnSpPr>
        <p:spPr>
          <a:xfrm flipH="1">
            <a:off x="2467726" y="14915743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2724301" y="14725624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5312042" y="1484788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059488" y="1481987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6" name="Group 445"/>
          <p:cNvGrpSpPr/>
          <p:nvPr/>
        </p:nvGrpSpPr>
        <p:grpSpPr>
          <a:xfrm>
            <a:off x="9385844" y="14653616"/>
            <a:ext cx="1587201" cy="532186"/>
            <a:chOff x="9385844" y="14455402"/>
            <a:chExt cx="1587201" cy="532186"/>
          </a:xfrm>
        </p:grpSpPr>
        <p:sp>
          <p:nvSpPr>
            <p:cNvPr id="447" name="Rectangle 446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9470369" y="1449477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214</Words>
  <Application>Microsoft Office PowerPoint</Application>
  <PresentationFormat>Custom</PresentationFormat>
  <Paragraphs>136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348</cp:revision>
  <dcterms:created xsi:type="dcterms:W3CDTF">2014-09-05T09:25:27Z</dcterms:created>
  <dcterms:modified xsi:type="dcterms:W3CDTF">2015-09-28T19:19:08Z</dcterms:modified>
</cp:coreProperties>
</file>