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52" d="100"/>
          <a:sy n="52" d="100"/>
        </p:scale>
        <p:origin x="-2448" y="-42"/>
      </p:cViewPr>
      <p:guideLst>
        <p:guide orient="horz" pos="3836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35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479005" y="10717230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449959" y="846036"/>
            <a:ext cx="2428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28880" y="11325722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44" name="Oval 43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308578" y="846036"/>
            <a:ext cx="567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09302" y="846037"/>
            <a:ext cx="6302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18" name="Rectangle 17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56728" y="11124346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59525" y="9258002"/>
            <a:ext cx="153438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72023" y="906290"/>
            <a:ext cx="0" cy="109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89" name="Rectangle 88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957" y="5795884"/>
            <a:ext cx="1548616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b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459903" y="11325091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124593" y="11280657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665429" y="11164838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5" name="Rectangle 4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155" name="Rectangle 15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639400" y="10531138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07755" y="8599434"/>
            <a:ext cx="1295512" cy="606264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799402" y="860811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23321" y="10649372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154720" y="10062955"/>
            <a:ext cx="1588981" cy="1433720"/>
            <a:chOff x="6938696" y="9735771"/>
            <a:chExt cx="1588981" cy="1433721"/>
          </a:xfrm>
        </p:grpSpPr>
        <p:sp>
          <p:nvSpPr>
            <p:cNvPr id="26" name="Rectangle 25"/>
            <p:cNvSpPr/>
            <p:nvPr/>
          </p:nvSpPr>
          <p:spPr>
            <a:xfrm>
              <a:off x="6940476" y="9735771"/>
              <a:ext cx="1587201" cy="1433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8696" y="1067805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0477" y="97433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106003" y="9965821"/>
              <a:ext cx="845610" cy="724495"/>
              <a:chOff x="625283" y="3209330"/>
              <a:chExt cx="845610" cy="72449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" name="Freeform 62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142853" y="1062615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1541" y="11994306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20150927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151</Words>
  <Application>Microsoft Office PowerPoint</Application>
  <PresentationFormat>Ledger Paper (11x17 in)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322</cp:revision>
  <dcterms:created xsi:type="dcterms:W3CDTF">2014-09-05T09:25:27Z</dcterms:created>
  <dcterms:modified xsi:type="dcterms:W3CDTF">2015-09-27T05:00:12Z</dcterms:modified>
</cp:coreProperties>
</file>