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34475" cy="123491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D3"/>
    <a:srgbClr val="FFFFE7"/>
    <a:srgbClr val="FFFFCC"/>
    <a:srgbClr val="FEFFE7"/>
    <a:srgbClr val="FEF2E8"/>
    <a:srgbClr val="F2EDDA"/>
    <a:srgbClr val="E3E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9929" autoAdjust="0"/>
  </p:normalViewPr>
  <p:slideViewPr>
    <p:cSldViewPr>
      <p:cViewPr varScale="1">
        <p:scale>
          <a:sx n="51" d="100"/>
          <a:sy n="51" d="100"/>
        </p:scale>
        <p:origin x="-2478" y="-54"/>
      </p:cViewPr>
      <p:guideLst>
        <p:guide orient="horz" pos="3890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C8056-B549-4FBF-9C23-C3E3767DB98D}" type="datetimeFigureOut">
              <a:rPr lang="en-US" smtClean="0"/>
              <a:t>2015-09-28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0588" y="685800"/>
            <a:ext cx="2536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EBF22-547D-48EA-BA68-EDBE9B58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1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588" y="685800"/>
            <a:ext cx="2536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EBF22-547D-48EA-BA68-EDBE9B5853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5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44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9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traight Connector 309"/>
          <p:cNvCxnSpPr/>
          <p:nvPr/>
        </p:nvCxnSpPr>
        <p:spPr>
          <a:xfrm>
            <a:off x="472023" y="906290"/>
            <a:ext cx="0" cy="1112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372" idx="2"/>
          </p:cNvCxnSpPr>
          <p:nvPr/>
        </p:nvCxnSpPr>
        <p:spPr>
          <a:xfrm flipH="1">
            <a:off x="5169421" y="3608691"/>
            <a:ext cx="205320" cy="302065"/>
          </a:xfrm>
          <a:prstGeom prst="line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4167256" y="1668062"/>
            <a:ext cx="0" cy="961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/>
          <p:nvPr/>
        </p:nvCxnSpPr>
        <p:spPr>
          <a:xfrm flipH="1">
            <a:off x="2479005" y="10782813"/>
            <a:ext cx="4680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H="1">
            <a:off x="2449959" y="846036"/>
            <a:ext cx="2428" cy="1116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2553915" y="7135738"/>
            <a:ext cx="1077218" cy="190240"/>
          </a:xfrm>
          <a:prstGeom prst="rect">
            <a:avLst/>
          </a:prstGeom>
          <a:noFill/>
        </p:spPr>
        <p:txBody>
          <a:bodyPr wrap="none" lIns="0" tIns="18000" rIns="0" bIns="1800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9" name="Straight Connector 268"/>
          <p:cNvCxnSpPr/>
          <p:nvPr/>
        </p:nvCxnSpPr>
        <p:spPr>
          <a:xfrm flipV="1">
            <a:off x="2466889" y="1664956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1325829" y="1665066"/>
            <a:ext cx="1123463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 flipV="1">
            <a:off x="1312668" y="1305522"/>
            <a:ext cx="1123463" cy="8"/>
          </a:xfrm>
          <a:prstGeom prst="straightConnector1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Freeform 271"/>
          <p:cNvSpPr/>
          <p:nvPr/>
        </p:nvSpPr>
        <p:spPr>
          <a:xfrm>
            <a:off x="4181043" y="3459214"/>
            <a:ext cx="2636221" cy="2552694"/>
          </a:xfrm>
          <a:custGeom>
            <a:avLst/>
            <a:gdLst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72325 w 247973"/>
              <a:gd name="connsiteY2" fmla="*/ 61993 h 98156"/>
              <a:gd name="connsiteX3" fmla="*/ 113654 w 247973"/>
              <a:gd name="connsiteY3" fmla="*/ 51661 h 98156"/>
              <a:gd name="connsiteX4" fmla="*/ 139484 w 247973"/>
              <a:gd name="connsiteY4" fmla="*/ 41329 h 98156"/>
              <a:gd name="connsiteX5" fmla="*/ 165315 w 247973"/>
              <a:gd name="connsiteY5" fmla="*/ 25830 h 98156"/>
              <a:gd name="connsiteX6" fmla="*/ 196312 w 247973"/>
              <a:gd name="connsiteY6" fmla="*/ 5166 h 98156"/>
              <a:gd name="connsiteX7" fmla="*/ 247973 w 247973"/>
              <a:gd name="connsiteY7" fmla="*/ 0 h 98156"/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47973"/>
              <a:gd name="connsiteY0" fmla="*/ 98156 h 98156"/>
              <a:gd name="connsiteX1" fmla="*/ 151407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70663"/>
              <a:gd name="connsiteY0" fmla="*/ 192521 h 198674"/>
              <a:gd name="connsiteX1" fmla="*/ 151407 w 270663"/>
              <a:gd name="connsiteY1" fmla="*/ 182189 h 198674"/>
              <a:gd name="connsiteX2" fmla="*/ 270625 w 270663"/>
              <a:gd name="connsiteY2" fmla="*/ 296 h 198674"/>
              <a:gd name="connsiteX3" fmla="*/ 139484 w 270663"/>
              <a:gd name="connsiteY3" fmla="*/ 135694 h 198674"/>
              <a:gd name="connsiteX4" fmla="*/ 165315 w 270663"/>
              <a:gd name="connsiteY4" fmla="*/ 120195 h 198674"/>
              <a:gd name="connsiteX5" fmla="*/ 196312 w 270663"/>
              <a:gd name="connsiteY5" fmla="*/ 99531 h 198674"/>
              <a:gd name="connsiteX6" fmla="*/ 247973 w 270663"/>
              <a:gd name="connsiteY6" fmla="*/ 94365 h 198674"/>
              <a:gd name="connsiteX0" fmla="*/ 0 w 286354"/>
              <a:gd name="connsiteY0" fmla="*/ 470087 h 496603"/>
              <a:gd name="connsiteX1" fmla="*/ 151407 w 286354"/>
              <a:gd name="connsiteY1" fmla="*/ 459755 h 496603"/>
              <a:gd name="connsiteX2" fmla="*/ 286322 w 286354"/>
              <a:gd name="connsiteY2" fmla="*/ 104 h 496603"/>
              <a:gd name="connsiteX3" fmla="*/ 139484 w 286354"/>
              <a:gd name="connsiteY3" fmla="*/ 413260 h 496603"/>
              <a:gd name="connsiteX4" fmla="*/ 165315 w 286354"/>
              <a:gd name="connsiteY4" fmla="*/ 397761 h 496603"/>
              <a:gd name="connsiteX5" fmla="*/ 196312 w 286354"/>
              <a:gd name="connsiteY5" fmla="*/ 377097 h 496603"/>
              <a:gd name="connsiteX6" fmla="*/ 247973 w 286354"/>
              <a:gd name="connsiteY6" fmla="*/ 371931 h 496603"/>
              <a:gd name="connsiteX0" fmla="*/ 0 w 252823"/>
              <a:gd name="connsiteY0" fmla="*/ 480993 h 508314"/>
              <a:gd name="connsiteX1" fmla="*/ 151407 w 252823"/>
              <a:gd name="connsiteY1" fmla="*/ 470661 h 508314"/>
              <a:gd name="connsiteX2" fmla="*/ 252776 w 252823"/>
              <a:gd name="connsiteY2" fmla="*/ 102 h 508314"/>
              <a:gd name="connsiteX3" fmla="*/ 139484 w 252823"/>
              <a:gd name="connsiteY3" fmla="*/ 424166 h 508314"/>
              <a:gd name="connsiteX4" fmla="*/ 165315 w 252823"/>
              <a:gd name="connsiteY4" fmla="*/ 408667 h 508314"/>
              <a:gd name="connsiteX5" fmla="*/ 196312 w 252823"/>
              <a:gd name="connsiteY5" fmla="*/ 388003 h 508314"/>
              <a:gd name="connsiteX6" fmla="*/ 247973 w 252823"/>
              <a:gd name="connsiteY6" fmla="*/ 382837 h 508314"/>
              <a:gd name="connsiteX0" fmla="*/ 0 w 275659"/>
              <a:gd name="connsiteY0" fmla="*/ 481018 h 508339"/>
              <a:gd name="connsiteX1" fmla="*/ 151407 w 275659"/>
              <a:gd name="connsiteY1" fmla="*/ 470686 h 508339"/>
              <a:gd name="connsiteX2" fmla="*/ 252776 w 275659"/>
              <a:gd name="connsiteY2" fmla="*/ 127 h 508339"/>
              <a:gd name="connsiteX3" fmla="*/ 270379 w 275659"/>
              <a:gd name="connsiteY3" fmla="*/ 419024 h 508339"/>
              <a:gd name="connsiteX4" fmla="*/ 165315 w 275659"/>
              <a:gd name="connsiteY4" fmla="*/ 408692 h 508339"/>
              <a:gd name="connsiteX5" fmla="*/ 196312 w 275659"/>
              <a:gd name="connsiteY5" fmla="*/ 388028 h 508339"/>
              <a:gd name="connsiteX6" fmla="*/ 247973 w 275659"/>
              <a:gd name="connsiteY6" fmla="*/ 382862 h 508339"/>
              <a:gd name="connsiteX0" fmla="*/ 0 w 270379"/>
              <a:gd name="connsiteY0" fmla="*/ 481018 h 508339"/>
              <a:gd name="connsiteX1" fmla="*/ 151407 w 270379"/>
              <a:gd name="connsiteY1" fmla="*/ 470686 h 508339"/>
              <a:gd name="connsiteX2" fmla="*/ 252776 w 270379"/>
              <a:gd name="connsiteY2" fmla="*/ 127 h 508339"/>
              <a:gd name="connsiteX3" fmla="*/ 270379 w 270379"/>
              <a:gd name="connsiteY3" fmla="*/ 419024 h 508339"/>
              <a:gd name="connsiteX4" fmla="*/ 165315 w 270379"/>
              <a:gd name="connsiteY4" fmla="*/ 408692 h 508339"/>
              <a:gd name="connsiteX5" fmla="*/ 196312 w 270379"/>
              <a:gd name="connsiteY5" fmla="*/ 388028 h 508339"/>
              <a:gd name="connsiteX6" fmla="*/ 247973 w 270379"/>
              <a:gd name="connsiteY6" fmla="*/ 382862 h 508339"/>
              <a:gd name="connsiteX0" fmla="*/ 0 w 302902"/>
              <a:gd name="connsiteY0" fmla="*/ 481043 h 518272"/>
              <a:gd name="connsiteX1" fmla="*/ 151407 w 302902"/>
              <a:gd name="connsiteY1" fmla="*/ 470711 h 518272"/>
              <a:gd name="connsiteX2" fmla="*/ 252776 w 302902"/>
              <a:gd name="connsiteY2" fmla="*/ 152 h 518272"/>
              <a:gd name="connsiteX3" fmla="*/ 270379 w 302902"/>
              <a:gd name="connsiteY3" fmla="*/ 419049 h 518272"/>
              <a:gd name="connsiteX4" fmla="*/ 298758 w 302902"/>
              <a:gd name="connsiteY4" fmla="*/ 518205 h 518272"/>
              <a:gd name="connsiteX5" fmla="*/ 165315 w 302902"/>
              <a:gd name="connsiteY5" fmla="*/ 408717 h 518272"/>
              <a:gd name="connsiteX6" fmla="*/ 196312 w 302902"/>
              <a:gd name="connsiteY6" fmla="*/ 388053 h 518272"/>
              <a:gd name="connsiteX7" fmla="*/ 247973 w 302902"/>
              <a:gd name="connsiteY7" fmla="*/ 382887 h 518272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196312 w 327884"/>
              <a:gd name="connsiteY6" fmla="*/ 388053 h 576789"/>
              <a:gd name="connsiteX7" fmla="*/ 247973 w 327884"/>
              <a:gd name="connsiteY7" fmla="*/ 382887 h 576789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247973 w 327884"/>
              <a:gd name="connsiteY6" fmla="*/ 382887 h 576789"/>
              <a:gd name="connsiteX0" fmla="*/ 0 w 325247"/>
              <a:gd name="connsiteY0" fmla="*/ 481043 h 577040"/>
              <a:gd name="connsiteX1" fmla="*/ 151407 w 325247"/>
              <a:gd name="connsiteY1" fmla="*/ 470711 h 577040"/>
              <a:gd name="connsiteX2" fmla="*/ 252776 w 325247"/>
              <a:gd name="connsiteY2" fmla="*/ 152 h 577040"/>
              <a:gd name="connsiteX3" fmla="*/ 270379 w 325247"/>
              <a:gd name="connsiteY3" fmla="*/ 419049 h 577040"/>
              <a:gd name="connsiteX4" fmla="*/ 325069 w 325247"/>
              <a:gd name="connsiteY4" fmla="*/ 576765 h 577040"/>
              <a:gd name="connsiteX5" fmla="*/ 247973 w 325247"/>
              <a:gd name="connsiteY5" fmla="*/ 382887 h 577040"/>
              <a:gd name="connsiteX0" fmla="*/ 0 w 325247"/>
              <a:gd name="connsiteY0" fmla="*/ 481043 h 601865"/>
              <a:gd name="connsiteX1" fmla="*/ 151407 w 325247"/>
              <a:gd name="connsiteY1" fmla="*/ 470711 h 601865"/>
              <a:gd name="connsiteX2" fmla="*/ 252776 w 325247"/>
              <a:gd name="connsiteY2" fmla="*/ 152 h 601865"/>
              <a:gd name="connsiteX3" fmla="*/ 270379 w 325247"/>
              <a:gd name="connsiteY3" fmla="*/ 419049 h 601865"/>
              <a:gd name="connsiteX4" fmla="*/ 325069 w 325247"/>
              <a:gd name="connsiteY4" fmla="*/ 576765 h 601865"/>
              <a:gd name="connsiteX5" fmla="*/ 203903 w 325247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33"/>
              <a:gd name="connsiteY0" fmla="*/ 519603 h 636980"/>
              <a:gd name="connsiteX1" fmla="*/ 152065 w 325933"/>
              <a:gd name="connsiteY1" fmla="*/ 505826 h 636980"/>
              <a:gd name="connsiteX2" fmla="*/ 253434 w 325933"/>
              <a:gd name="connsiteY2" fmla="*/ 35267 h 636980"/>
              <a:gd name="connsiteX3" fmla="*/ 263239 w 325933"/>
              <a:gd name="connsiteY3" fmla="*/ 80818 h 636980"/>
              <a:gd name="connsiteX4" fmla="*/ 271037 w 325933"/>
              <a:gd name="connsiteY4" fmla="*/ 454164 h 636980"/>
              <a:gd name="connsiteX5" fmla="*/ 325727 w 325933"/>
              <a:gd name="connsiteY5" fmla="*/ 611880 h 636980"/>
              <a:gd name="connsiteX6" fmla="*/ 204561 w 325933"/>
              <a:gd name="connsiteY6" fmla="*/ 622389 h 636980"/>
              <a:gd name="connsiteX0" fmla="*/ 0 w 325933"/>
              <a:gd name="connsiteY0" fmla="*/ 523777 h 641154"/>
              <a:gd name="connsiteX1" fmla="*/ 152065 w 325933"/>
              <a:gd name="connsiteY1" fmla="*/ 510000 h 641154"/>
              <a:gd name="connsiteX2" fmla="*/ 220546 w 325933"/>
              <a:gd name="connsiteY2" fmla="*/ 33700 h 641154"/>
              <a:gd name="connsiteX3" fmla="*/ 263239 w 325933"/>
              <a:gd name="connsiteY3" fmla="*/ 84992 h 641154"/>
              <a:gd name="connsiteX4" fmla="*/ 271037 w 325933"/>
              <a:gd name="connsiteY4" fmla="*/ 458338 h 641154"/>
              <a:gd name="connsiteX5" fmla="*/ 325727 w 325933"/>
              <a:gd name="connsiteY5" fmla="*/ 616054 h 641154"/>
              <a:gd name="connsiteX6" fmla="*/ 204561 w 325933"/>
              <a:gd name="connsiteY6" fmla="*/ 626563 h 641154"/>
              <a:gd name="connsiteX0" fmla="*/ 0 w 325933"/>
              <a:gd name="connsiteY0" fmla="*/ 494695 h 612072"/>
              <a:gd name="connsiteX1" fmla="*/ 152065 w 325933"/>
              <a:gd name="connsiteY1" fmla="*/ 480918 h 612072"/>
              <a:gd name="connsiteX2" fmla="*/ 220546 w 325933"/>
              <a:gd name="connsiteY2" fmla="*/ 4618 h 612072"/>
              <a:gd name="connsiteX3" fmla="*/ 263239 w 325933"/>
              <a:gd name="connsiteY3" fmla="*/ 55910 h 612072"/>
              <a:gd name="connsiteX4" fmla="*/ 271037 w 325933"/>
              <a:gd name="connsiteY4" fmla="*/ 429256 h 612072"/>
              <a:gd name="connsiteX5" fmla="*/ 325727 w 325933"/>
              <a:gd name="connsiteY5" fmla="*/ 586972 h 612072"/>
              <a:gd name="connsiteX6" fmla="*/ 204561 w 325933"/>
              <a:gd name="connsiteY6" fmla="*/ 597481 h 612072"/>
              <a:gd name="connsiteX0" fmla="*/ 0 w 325933"/>
              <a:gd name="connsiteY0" fmla="*/ 535336 h 652713"/>
              <a:gd name="connsiteX1" fmla="*/ 152065 w 325933"/>
              <a:gd name="connsiteY1" fmla="*/ 521559 h 652713"/>
              <a:gd name="connsiteX2" fmla="*/ 220546 w 325933"/>
              <a:gd name="connsiteY2" fmla="*/ 45259 h 652713"/>
              <a:gd name="connsiteX3" fmla="*/ 323095 w 325933"/>
              <a:gd name="connsiteY3" fmla="*/ 25360 h 652713"/>
              <a:gd name="connsiteX4" fmla="*/ 263239 w 325933"/>
              <a:gd name="connsiteY4" fmla="*/ 96551 h 652713"/>
              <a:gd name="connsiteX5" fmla="*/ 271037 w 325933"/>
              <a:gd name="connsiteY5" fmla="*/ 469897 h 652713"/>
              <a:gd name="connsiteX6" fmla="*/ 325727 w 325933"/>
              <a:gd name="connsiteY6" fmla="*/ 627613 h 652713"/>
              <a:gd name="connsiteX7" fmla="*/ 204561 w 325933"/>
              <a:gd name="connsiteY7" fmla="*/ 638122 h 652713"/>
              <a:gd name="connsiteX0" fmla="*/ 0 w 325933"/>
              <a:gd name="connsiteY0" fmla="*/ 558053 h 675430"/>
              <a:gd name="connsiteX1" fmla="*/ 152065 w 325933"/>
              <a:gd name="connsiteY1" fmla="*/ 544276 h 675430"/>
              <a:gd name="connsiteX2" fmla="*/ 220546 w 325933"/>
              <a:gd name="connsiteY2" fmla="*/ 67976 h 675430"/>
              <a:gd name="connsiteX3" fmla="*/ 323095 w 325933"/>
              <a:gd name="connsiteY3" fmla="*/ 48077 h 675430"/>
              <a:gd name="connsiteX4" fmla="*/ 271037 w 325933"/>
              <a:gd name="connsiteY4" fmla="*/ 492614 h 675430"/>
              <a:gd name="connsiteX5" fmla="*/ 325727 w 325933"/>
              <a:gd name="connsiteY5" fmla="*/ 650330 h 675430"/>
              <a:gd name="connsiteX6" fmla="*/ 204561 w 325933"/>
              <a:gd name="connsiteY6" fmla="*/ 660839 h 675430"/>
              <a:gd name="connsiteX0" fmla="*/ 0 w 325933"/>
              <a:gd name="connsiteY0" fmla="*/ 539066 h 656443"/>
              <a:gd name="connsiteX1" fmla="*/ 152065 w 325933"/>
              <a:gd name="connsiteY1" fmla="*/ 525289 h 656443"/>
              <a:gd name="connsiteX2" fmla="*/ 220546 w 325933"/>
              <a:gd name="connsiteY2" fmla="*/ 48989 h 656443"/>
              <a:gd name="connsiteX3" fmla="*/ 323095 w 325933"/>
              <a:gd name="connsiteY3" fmla="*/ 29090 h 656443"/>
              <a:gd name="connsiteX4" fmla="*/ 271037 w 325933"/>
              <a:gd name="connsiteY4" fmla="*/ 473627 h 656443"/>
              <a:gd name="connsiteX5" fmla="*/ 325727 w 325933"/>
              <a:gd name="connsiteY5" fmla="*/ 631343 h 656443"/>
              <a:gd name="connsiteX6" fmla="*/ 204561 w 325933"/>
              <a:gd name="connsiteY6" fmla="*/ 641852 h 656443"/>
              <a:gd name="connsiteX0" fmla="*/ 0 w 325933"/>
              <a:gd name="connsiteY0" fmla="*/ 538323 h 655700"/>
              <a:gd name="connsiteX1" fmla="*/ 152065 w 325933"/>
              <a:gd name="connsiteY1" fmla="*/ 524546 h 655700"/>
              <a:gd name="connsiteX2" fmla="*/ 220546 w 325933"/>
              <a:gd name="connsiteY2" fmla="*/ 48246 h 655700"/>
              <a:gd name="connsiteX3" fmla="*/ 323095 w 325933"/>
              <a:gd name="connsiteY3" fmla="*/ 28347 h 655700"/>
              <a:gd name="connsiteX4" fmla="*/ 271037 w 325933"/>
              <a:gd name="connsiteY4" fmla="*/ 472884 h 655700"/>
              <a:gd name="connsiteX5" fmla="*/ 325727 w 325933"/>
              <a:gd name="connsiteY5" fmla="*/ 630600 h 655700"/>
              <a:gd name="connsiteX6" fmla="*/ 204561 w 325933"/>
              <a:gd name="connsiteY6" fmla="*/ 641109 h 655700"/>
              <a:gd name="connsiteX0" fmla="*/ 0 w 325933"/>
              <a:gd name="connsiteY0" fmla="*/ 543395 h 660772"/>
              <a:gd name="connsiteX1" fmla="*/ 152065 w 325933"/>
              <a:gd name="connsiteY1" fmla="*/ 529618 h 660772"/>
              <a:gd name="connsiteX2" fmla="*/ 225150 w 325933"/>
              <a:gd name="connsiteY2" fmla="*/ 32650 h 660772"/>
              <a:gd name="connsiteX3" fmla="*/ 323095 w 325933"/>
              <a:gd name="connsiteY3" fmla="*/ 33419 h 660772"/>
              <a:gd name="connsiteX4" fmla="*/ 271037 w 325933"/>
              <a:gd name="connsiteY4" fmla="*/ 477956 h 660772"/>
              <a:gd name="connsiteX5" fmla="*/ 325727 w 325933"/>
              <a:gd name="connsiteY5" fmla="*/ 635672 h 660772"/>
              <a:gd name="connsiteX6" fmla="*/ 204561 w 325933"/>
              <a:gd name="connsiteY6" fmla="*/ 646181 h 660772"/>
              <a:gd name="connsiteX0" fmla="*/ 0 w 325933"/>
              <a:gd name="connsiteY0" fmla="*/ 528174 h 645551"/>
              <a:gd name="connsiteX1" fmla="*/ 152065 w 325933"/>
              <a:gd name="connsiteY1" fmla="*/ 514397 h 645551"/>
              <a:gd name="connsiteX2" fmla="*/ 225150 w 325933"/>
              <a:gd name="connsiteY2" fmla="*/ 17429 h 645551"/>
              <a:gd name="connsiteX3" fmla="*/ 323095 w 325933"/>
              <a:gd name="connsiteY3" fmla="*/ 18198 h 645551"/>
              <a:gd name="connsiteX4" fmla="*/ 271037 w 325933"/>
              <a:gd name="connsiteY4" fmla="*/ 462735 h 645551"/>
              <a:gd name="connsiteX5" fmla="*/ 325727 w 325933"/>
              <a:gd name="connsiteY5" fmla="*/ 620451 h 645551"/>
              <a:gd name="connsiteX6" fmla="*/ 204561 w 325933"/>
              <a:gd name="connsiteY6" fmla="*/ 630960 h 645551"/>
              <a:gd name="connsiteX0" fmla="*/ 0 w 330143"/>
              <a:gd name="connsiteY0" fmla="*/ 528174 h 645551"/>
              <a:gd name="connsiteX1" fmla="*/ 152065 w 330143"/>
              <a:gd name="connsiteY1" fmla="*/ 514397 h 645551"/>
              <a:gd name="connsiteX2" fmla="*/ 225150 w 330143"/>
              <a:gd name="connsiteY2" fmla="*/ 17429 h 645551"/>
              <a:gd name="connsiteX3" fmla="*/ 323095 w 330143"/>
              <a:gd name="connsiteY3" fmla="*/ 18198 h 645551"/>
              <a:gd name="connsiteX4" fmla="*/ 271037 w 330143"/>
              <a:gd name="connsiteY4" fmla="*/ 462735 h 645551"/>
              <a:gd name="connsiteX5" fmla="*/ 325727 w 330143"/>
              <a:gd name="connsiteY5" fmla="*/ 620451 h 645551"/>
              <a:gd name="connsiteX6" fmla="*/ 204561 w 330143"/>
              <a:gd name="connsiteY6" fmla="*/ 630960 h 645551"/>
              <a:gd name="connsiteX0" fmla="*/ 0 w 340009"/>
              <a:gd name="connsiteY0" fmla="*/ 528174 h 645551"/>
              <a:gd name="connsiteX1" fmla="*/ 152065 w 340009"/>
              <a:gd name="connsiteY1" fmla="*/ 514397 h 645551"/>
              <a:gd name="connsiteX2" fmla="*/ 225150 w 340009"/>
              <a:gd name="connsiteY2" fmla="*/ 17429 h 645551"/>
              <a:gd name="connsiteX3" fmla="*/ 323095 w 340009"/>
              <a:gd name="connsiteY3" fmla="*/ 18198 h 645551"/>
              <a:gd name="connsiteX4" fmla="*/ 332867 w 340009"/>
              <a:gd name="connsiteY4" fmla="*/ 451252 h 645551"/>
              <a:gd name="connsiteX5" fmla="*/ 325727 w 340009"/>
              <a:gd name="connsiteY5" fmla="*/ 620451 h 645551"/>
              <a:gd name="connsiteX6" fmla="*/ 204561 w 340009"/>
              <a:gd name="connsiteY6" fmla="*/ 630960 h 645551"/>
              <a:gd name="connsiteX0" fmla="*/ 0 w 338278"/>
              <a:gd name="connsiteY0" fmla="*/ 528174 h 645551"/>
              <a:gd name="connsiteX1" fmla="*/ 152065 w 338278"/>
              <a:gd name="connsiteY1" fmla="*/ 514397 h 645551"/>
              <a:gd name="connsiteX2" fmla="*/ 225150 w 338278"/>
              <a:gd name="connsiteY2" fmla="*/ 17429 h 645551"/>
              <a:gd name="connsiteX3" fmla="*/ 323095 w 338278"/>
              <a:gd name="connsiteY3" fmla="*/ 18198 h 645551"/>
              <a:gd name="connsiteX4" fmla="*/ 325727 w 338278"/>
              <a:gd name="connsiteY4" fmla="*/ 620451 h 645551"/>
              <a:gd name="connsiteX5" fmla="*/ 204561 w 338278"/>
              <a:gd name="connsiteY5" fmla="*/ 630960 h 645551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7460 h 674837"/>
              <a:gd name="connsiteX1" fmla="*/ 223104 w 338278"/>
              <a:gd name="connsiteY1" fmla="*/ 554591 h 674837"/>
              <a:gd name="connsiteX2" fmla="*/ 225150 w 338278"/>
              <a:gd name="connsiteY2" fmla="*/ 46715 h 674837"/>
              <a:gd name="connsiteX3" fmla="*/ 323095 w 338278"/>
              <a:gd name="connsiteY3" fmla="*/ 47484 h 674837"/>
              <a:gd name="connsiteX4" fmla="*/ 325727 w 338278"/>
              <a:gd name="connsiteY4" fmla="*/ 649737 h 674837"/>
              <a:gd name="connsiteX5" fmla="*/ 204561 w 338278"/>
              <a:gd name="connsiteY5" fmla="*/ 660246 h 674837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557 h 673934"/>
              <a:gd name="connsiteX1" fmla="*/ 209291 w 338278"/>
              <a:gd name="connsiteY1" fmla="*/ 541058 h 673934"/>
              <a:gd name="connsiteX2" fmla="*/ 225150 w 338278"/>
              <a:gd name="connsiteY2" fmla="*/ 45812 h 673934"/>
              <a:gd name="connsiteX3" fmla="*/ 323095 w 338278"/>
              <a:gd name="connsiteY3" fmla="*/ 46581 h 673934"/>
              <a:gd name="connsiteX4" fmla="*/ 325727 w 338278"/>
              <a:gd name="connsiteY4" fmla="*/ 648834 h 673934"/>
              <a:gd name="connsiteX5" fmla="*/ 204561 w 338278"/>
              <a:gd name="connsiteY5" fmla="*/ 659343 h 673934"/>
              <a:gd name="connsiteX0" fmla="*/ 0 w 338278"/>
              <a:gd name="connsiteY0" fmla="*/ 556598 h 673975"/>
              <a:gd name="connsiteX1" fmla="*/ 216527 w 338278"/>
              <a:gd name="connsiteY1" fmla="*/ 541673 h 673975"/>
              <a:gd name="connsiteX2" fmla="*/ 225150 w 338278"/>
              <a:gd name="connsiteY2" fmla="*/ 45853 h 673975"/>
              <a:gd name="connsiteX3" fmla="*/ 323095 w 338278"/>
              <a:gd name="connsiteY3" fmla="*/ 46622 h 673975"/>
              <a:gd name="connsiteX4" fmla="*/ 325727 w 338278"/>
              <a:gd name="connsiteY4" fmla="*/ 648875 h 673975"/>
              <a:gd name="connsiteX5" fmla="*/ 204561 w 338278"/>
              <a:gd name="connsiteY5" fmla="*/ 659384 h 673975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32029 h 649406"/>
              <a:gd name="connsiteX1" fmla="*/ 222447 w 338278"/>
              <a:gd name="connsiteY1" fmla="*/ 514233 h 649406"/>
              <a:gd name="connsiteX2" fmla="*/ 225150 w 338278"/>
              <a:gd name="connsiteY2" fmla="*/ 21284 h 649406"/>
              <a:gd name="connsiteX3" fmla="*/ 323095 w 338278"/>
              <a:gd name="connsiteY3" fmla="*/ 22053 h 649406"/>
              <a:gd name="connsiteX4" fmla="*/ 325727 w 338278"/>
              <a:gd name="connsiteY4" fmla="*/ 624306 h 649406"/>
              <a:gd name="connsiteX5" fmla="*/ 204561 w 338278"/>
              <a:gd name="connsiteY5" fmla="*/ 634815 h 649406"/>
              <a:gd name="connsiteX0" fmla="*/ 0 w 338278"/>
              <a:gd name="connsiteY0" fmla="*/ 530233 h 647610"/>
              <a:gd name="connsiteX1" fmla="*/ 222447 w 338278"/>
              <a:gd name="connsiteY1" fmla="*/ 512437 h 647610"/>
              <a:gd name="connsiteX2" fmla="*/ 225150 w 338278"/>
              <a:gd name="connsiteY2" fmla="*/ 19488 h 647610"/>
              <a:gd name="connsiteX3" fmla="*/ 323095 w 338278"/>
              <a:gd name="connsiteY3" fmla="*/ 20257 h 647610"/>
              <a:gd name="connsiteX4" fmla="*/ 325727 w 338278"/>
              <a:gd name="connsiteY4" fmla="*/ 622510 h 647610"/>
              <a:gd name="connsiteX5" fmla="*/ 204561 w 338278"/>
              <a:gd name="connsiteY5" fmla="*/ 633019 h 647610"/>
              <a:gd name="connsiteX0" fmla="*/ 0 w 338278"/>
              <a:gd name="connsiteY0" fmla="*/ 526308 h 643685"/>
              <a:gd name="connsiteX1" fmla="*/ 222447 w 338278"/>
              <a:gd name="connsiteY1" fmla="*/ 508512 h 643685"/>
              <a:gd name="connsiteX2" fmla="*/ 225150 w 338278"/>
              <a:gd name="connsiteY2" fmla="*/ 15563 h 643685"/>
              <a:gd name="connsiteX3" fmla="*/ 323095 w 338278"/>
              <a:gd name="connsiteY3" fmla="*/ 16332 h 643685"/>
              <a:gd name="connsiteX4" fmla="*/ 325727 w 338278"/>
              <a:gd name="connsiteY4" fmla="*/ 618585 h 643685"/>
              <a:gd name="connsiteX5" fmla="*/ 204561 w 338278"/>
              <a:gd name="connsiteY5" fmla="*/ 629094 h 643685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25150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33592"/>
              <a:gd name="connsiteX1" fmla="*/ 222447 w 338278"/>
              <a:gd name="connsiteY1" fmla="*/ 512783 h 633592"/>
              <a:gd name="connsiteX2" fmla="*/ 250145 w 338278"/>
              <a:gd name="connsiteY2" fmla="*/ 19834 h 633592"/>
              <a:gd name="connsiteX3" fmla="*/ 323095 w 338278"/>
              <a:gd name="connsiteY3" fmla="*/ 20603 h 633592"/>
              <a:gd name="connsiteX4" fmla="*/ 325727 w 338278"/>
              <a:gd name="connsiteY4" fmla="*/ 622856 h 633592"/>
              <a:gd name="connsiteX5" fmla="*/ 204561 w 338278"/>
              <a:gd name="connsiteY5" fmla="*/ 633365 h 633592"/>
              <a:gd name="connsiteX0" fmla="*/ 0 w 338278"/>
              <a:gd name="connsiteY0" fmla="*/ 530579 h 633365"/>
              <a:gd name="connsiteX1" fmla="*/ 222447 w 338278"/>
              <a:gd name="connsiteY1" fmla="*/ 512783 h 633365"/>
              <a:gd name="connsiteX2" fmla="*/ 250145 w 338278"/>
              <a:gd name="connsiteY2" fmla="*/ 19834 h 633365"/>
              <a:gd name="connsiteX3" fmla="*/ 323095 w 338278"/>
              <a:gd name="connsiteY3" fmla="*/ 20603 h 633365"/>
              <a:gd name="connsiteX4" fmla="*/ 325727 w 338278"/>
              <a:gd name="connsiteY4" fmla="*/ 622856 h 633365"/>
              <a:gd name="connsiteX5" fmla="*/ 204561 w 338278"/>
              <a:gd name="connsiteY5" fmla="*/ 633365 h 633365"/>
              <a:gd name="connsiteX0" fmla="*/ 0 w 332349"/>
              <a:gd name="connsiteY0" fmla="*/ 530579 h 633365"/>
              <a:gd name="connsiteX1" fmla="*/ 222447 w 332349"/>
              <a:gd name="connsiteY1" fmla="*/ 512783 h 633365"/>
              <a:gd name="connsiteX2" fmla="*/ 250145 w 332349"/>
              <a:gd name="connsiteY2" fmla="*/ 19834 h 633365"/>
              <a:gd name="connsiteX3" fmla="*/ 323095 w 332349"/>
              <a:gd name="connsiteY3" fmla="*/ 20603 h 633365"/>
              <a:gd name="connsiteX4" fmla="*/ 325727 w 332349"/>
              <a:gd name="connsiteY4" fmla="*/ 622856 h 633365"/>
              <a:gd name="connsiteX5" fmla="*/ 204561 w 332349"/>
              <a:gd name="connsiteY5" fmla="*/ 633365 h 633365"/>
              <a:gd name="connsiteX0" fmla="*/ 0 w 340931"/>
              <a:gd name="connsiteY0" fmla="*/ 530579 h 634753"/>
              <a:gd name="connsiteX1" fmla="*/ 222447 w 340931"/>
              <a:gd name="connsiteY1" fmla="*/ 512783 h 634753"/>
              <a:gd name="connsiteX2" fmla="*/ 250145 w 340931"/>
              <a:gd name="connsiteY2" fmla="*/ 19834 h 634753"/>
              <a:gd name="connsiteX3" fmla="*/ 323095 w 340931"/>
              <a:gd name="connsiteY3" fmla="*/ 20603 h 634753"/>
              <a:gd name="connsiteX4" fmla="*/ 325727 w 340931"/>
              <a:gd name="connsiteY4" fmla="*/ 622856 h 634753"/>
              <a:gd name="connsiteX5" fmla="*/ 204561 w 340931"/>
              <a:gd name="connsiteY5" fmla="*/ 633365 h 634753"/>
              <a:gd name="connsiteX0" fmla="*/ 0 w 340931"/>
              <a:gd name="connsiteY0" fmla="*/ 520663 h 624837"/>
              <a:gd name="connsiteX1" fmla="*/ 222447 w 340931"/>
              <a:gd name="connsiteY1" fmla="*/ 502867 h 624837"/>
              <a:gd name="connsiteX2" fmla="*/ 244883 w 340931"/>
              <a:gd name="connsiteY2" fmla="*/ 56996 h 624837"/>
              <a:gd name="connsiteX3" fmla="*/ 323095 w 340931"/>
              <a:gd name="connsiteY3" fmla="*/ 10687 h 624837"/>
              <a:gd name="connsiteX4" fmla="*/ 325727 w 340931"/>
              <a:gd name="connsiteY4" fmla="*/ 612940 h 624837"/>
              <a:gd name="connsiteX5" fmla="*/ 204561 w 340931"/>
              <a:gd name="connsiteY5" fmla="*/ 623449 h 624837"/>
              <a:gd name="connsiteX0" fmla="*/ 0 w 344760"/>
              <a:gd name="connsiteY0" fmla="*/ 491286 h 624991"/>
              <a:gd name="connsiteX1" fmla="*/ 222447 w 344760"/>
              <a:gd name="connsiteY1" fmla="*/ 473490 h 624991"/>
              <a:gd name="connsiteX2" fmla="*/ 244883 w 344760"/>
              <a:gd name="connsiteY2" fmla="*/ 27619 h 624991"/>
              <a:gd name="connsiteX3" fmla="*/ 334277 w 344760"/>
              <a:gd name="connsiteY3" fmla="*/ 69151 h 624991"/>
              <a:gd name="connsiteX4" fmla="*/ 325727 w 344760"/>
              <a:gd name="connsiteY4" fmla="*/ 583563 h 624991"/>
              <a:gd name="connsiteX5" fmla="*/ 204561 w 344760"/>
              <a:gd name="connsiteY5" fmla="*/ 594072 h 624991"/>
              <a:gd name="connsiteX0" fmla="*/ 0 w 344760"/>
              <a:gd name="connsiteY0" fmla="*/ 496901 h 630606"/>
              <a:gd name="connsiteX1" fmla="*/ 222447 w 344760"/>
              <a:gd name="connsiteY1" fmla="*/ 479105 h 630606"/>
              <a:gd name="connsiteX2" fmla="*/ 244883 w 344760"/>
              <a:gd name="connsiteY2" fmla="*/ 33234 h 630606"/>
              <a:gd name="connsiteX3" fmla="*/ 334277 w 344760"/>
              <a:gd name="connsiteY3" fmla="*/ 74766 h 630606"/>
              <a:gd name="connsiteX4" fmla="*/ 325727 w 344760"/>
              <a:gd name="connsiteY4" fmla="*/ 589178 h 630606"/>
              <a:gd name="connsiteX5" fmla="*/ 204561 w 344760"/>
              <a:gd name="connsiteY5" fmla="*/ 599687 h 630606"/>
              <a:gd name="connsiteX0" fmla="*/ 0 w 348716"/>
              <a:gd name="connsiteY0" fmla="*/ 493610 h 627315"/>
              <a:gd name="connsiteX1" fmla="*/ 222447 w 348716"/>
              <a:gd name="connsiteY1" fmla="*/ 475814 h 627315"/>
              <a:gd name="connsiteX2" fmla="*/ 244883 w 348716"/>
              <a:gd name="connsiteY2" fmla="*/ 29943 h 627315"/>
              <a:gd name="connsiteX3" fmla="*/ 334277 w 348716"/>
              <a:gd name="connsiteY3" fmla="*/ 71475 h 627315"/>
              <a:gd name="connsiteX4" fmla="*/ 325727 w 348716"/>
              <a:gd name="connsiteY4" fmla="*/ 585887 h 627315"/>
              <a:gd name="connsiteX5" fmla="*/ 204561 w 348716"/>
              <a:gd name="connsiteY5" fmla="*/ 596396 h 627315"/>
              <a:gd name="connsiteX0" fmla="*/ 0 w 344250"/>
              <a:gd name="connsiteY0" fmla="*/ 469181 h 602886"/>
              <a:gd name="connsiteX1" fmla="*/ 222447 w 344250"/>
              <a:gd name="connsiteY1" fmla="*/ 451385 h 602886"/>
              <a:gd name="connsiteX2" fmla="*/ 232386 w 344250"/>
              <a:gd name="connsiteY2" fmla="*/ 69242 h 602886"/>
              <a:gd name="connsiteX3" fmla="*/ 334277 w 344250"/>
              <a:gd name="connsiteY3" fmla="*/ 47046 h 602886"/>
              <a:gd name="connsiteX4" fmla="*/ 325727 w 344250"/>
              <a:gd name="connsiteY4" fmla="*/ 561458 h 602886"/>
              <a:gd name="connsiteX5" fmla="*/ 204561 w 344250"/>
              <a:gd name="connsiteY5" fmla="*/ 571967 h 602886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43048 h 576753"/>
              <a:gd name="connsiteX1" fmla="*/ 222447 w 344250"/>
              <a:gd name="connsiteY1" fmla="*/ 425252 h 576753"/>
              <a:gd name="connsiteX2" fmla="*/ 232386 w 344250"/>
              <a:gd name="connsiteY2" fmla="*/ 43109 h 576753"/>
              <a:gd name="connsiteX3" fmla="*/ 334277 w 344250"/>
              <a:gd name="connsiteY3" fmla="*/ 20913 h 576753"/>
              <a:gd name="connsiteX4" fmla="*/ 325727 w 344250"/>
              <a:gd name="connsiteY4" fmla="*/ 535325 h 576753"/>
              <a:gd name="connsiteX5" fmla="*/ 204561 w 344250"/>
              <a:gd name="connsiteY5" fmla="*/ 545834 h 576753"/>
              <a:gd name="connsiteX0" fmla="*/ 0 w 350481"/>
              <a:gd name="connsiteY0" fmla="*/ 443048 h 576753"/>
              <a:gd name="connsiteX1" fmla="*/ 222447 w 350481"/>
              <a:gd name="connsiteY1" fmla="*/ 425252 h 576753"/>
              <a:gd name="connsiteX2" fmla="*/ 232386 w 350481"/>
              <a:gd name="connsiteY2" fmla="*/ 43109 h 576753"/>
              <a:gd name="connsiteX3" fmla="*/ 334277 w 350481"/>
              <a:gd name="connsiteY3" fmla="*/ 20913 h 576753"/>
              <a:gd name="connsiteX4" fmla="*/ 325727 w 350481"/>
              <a:gd name="connsiteY4" fmla="*/ 535325 h 576753"/>
              <a:gd name="connsiteX5" fmla="*/ 204561 w 350481"/>
              <a:gd name="connsiteY5" fmla="*/ 545834 h 576753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2731 h 566436"/>
              <a:gd name="connsiteX1" fmla="*/ 222447 w 350481"/>
              <a:gd name="connsiteY1" fmla="*/ 414935 h 566436"/>
              <a:gd name="connsiteX2" fmla="*/ 232386 w 350481"/>
              <a:gd name="connsiteY2" fmla="*/ 32792 h 566436"/>
              <a:gd name="connsiteX3" fmla="*/ 334277 w 350481"/>
              <a:gd name="connsiteY3" fmla="*/ 10596 h 566436"/>
              <a:gd name="connsiteX4" fmla="*/ 325727 w 350481"/>
              <a:gd name="connsiteY4" fmla="*/ 525008 h 566436"/>
              <a:gd name="connsiteX5" fmla="*/ 204561 w 350481"/>
              <a:gd name="connsiteY5" fmla="*/ 535517 h 566436"/>
              <a:gd name="connsiteX0" fmla="*/ 0 w 343521"/>
              <a:gd name="connsiteY0" fmla="*/ 425735 h 558678"/>
              <a:gd name="connsiteX1" fmla="*/ 222447 w 343521"/>
              <a:gd name="connsiteY1" fmla="*/ 407939 h 558678"/>
              <a:gd name="connsiteX2" fmla="*/ 232386 w 343521"/>
              <a:gd name="connsiteY2" fmla="*/ 25796 h 558678"/>
              <a:gd name="connsiteX3" fmla="*/ 323753 w 343521"/>
              <a:gd name="connsiteY3" fmla="*/ 13934 h 558678"/>
              <a:gd name="connsiteX4" fmla="*/ 325727 w 343521"/>
              <a:gd name="connsiteY4" fmla="*/ 518012 h 558678"/>
              <a:gd name="connsiteX5" fmla="*/ 204561 w 343521"/>
              <a:gd name="connsiteY5" fmla="*/ 528521 h 558678"/>
              <a:gd name="connsiteX0" fmla="*/ 0 w 341599"/>
              <a:gd name="connsiteY0" fmla="*/ 418209 h 550052"/>
              <a:gd name="connsiteX1" fmla="*/ 222447 w 341599"/>
              <a:gd name="connsiteY1" fmla="*/ 400413 h 550052"/>
              <a:gd name="connsiteX2" fmla="*/ 232386 w 341599"/>
              <a:gd name="connsiteY2" fmla="*/ 18270 h 550052"/>
              <a:gd name="connsiteX3" fmla="*/ 320464 w 341599"/>
              <a:gd name="connsiteY3" fmla="*/ 21335 h 550052"/>
              <a:gd name="connsiteX4" fmla="*/ 325727 w 341599"/>
              <a:gd name="connsiteY4" fmla="*/ 510486 h 550052"/>
              <a:gd name="connsiteX5" fmla="*/ 204561 w 341599"/>
              <a:gd name="connsiteY5" fmla="*/ 520995 h 55005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22429"/>
              <a:gd name="connsiteX1" fmla="*/ 222447 w 341599"/>
              <a:gd name="connsiteY1" fmla="*/ 393703 h 522429"/>
              <a:gd name="connsiteX2" fmla="*/ 236332 w 341599"/>
              <a:gd name="connsiteY2" fmla="*/ 24765 h 522429"/>
              <a:gd name="connsiteX3" fmla="*/ 320464 w 341599"/>
              <a:gd name="connsiteY3" fmla="*/ 14625 h 522429"/>
              <a:gd name="connsiteX4" fmla="*/ 325727 w 341599"/>
              <a:gd name="connsiteY4" fmla="*/ 503776 h 522429"/>
              <a:gd name="connsiteX5" fmla="*/ 204561 w 341599"/>
              <a:gd name="connsiteY5" fmla="*/ 514285 h 522429"/>
              <a:gd name="connsiteX0" fmla="*/ 0 w 342597"/>
              <a:gd name="connsiteY0" fmla="*/ 411499 h 522429"/>
              <a:gd name="connsiteX1" fmla="*/ 222447 w 342597"/>
              <a:gd name="connsiteY1" fmla="*/ 393703 h 522429"/>
              <a:gd name="connsiteX2" fmla="*/ 236332 w 342597"/>
              <a:gd name="connsiteY2" fmla="*/ 24765 h 522429"/>
              <a:gd name="connsiteX3" fmla="*/ 320464 w 342597"/>
              <a:gd name="connsiteY3" fmla="*/ 14625 h 522429"/>
              <a:gd name="connsiteX4" fmla="*/ 325727 w 342597"/>
              <a:gd name="connsiteY4" fmla="*/ 503776 h 522429"/>
              <a:gd name="connsiteX5" fmla="*/ 204561 w 342597"/>
              <a:gd name="connsiteY5" fmla="*/ 514285 h 522429"/>
              <a:gd name="connsiteX0" fmla="*/ 0 w 342597"/>
              <a:gd name="connsiteY0" fmla="*/ 411499 h 514285"/>
              <a:gd name="connsiteX1" fmla="*/ 222447 w 342597"/>
              <a:gd name="connsiteY1" fmla="*/ 393703 h 514285"/>
              <a:gd name="connsiteX2" fmla="*/ 236332 w 342597"/>
              <a:gd name="connsiteY2" fmla="*/ 24765 h 514285"/>
              <a:gd name="connsiteX3" fmla="*/ 320464 w 342597"/>
              <a:gd name="connsiteY3" fmla="*/ 14625 h 514285"/>
              <a:gd name="connsiteX4" fmla="*/ 325727 w 342597"/>
              <a:gd name="connsiteY4" fmla="*/ 503776 h 514285"/>
              <a:gd name="connsiteX5" fmla="*/ 204561 w 342597"/>
              <a:gd name="connsiteY5" fmla="*/ 514285 h 514285"/>
              <a:gd name="connsiteX0" fmla="*/ 0 w 343290"/>
              <a:gd name="connsiteY0" fmla="*/ 411499 h 515598"/>
              <a:gd name="connsiteX1" fmla="*/ 222447 w 343290"/>
              <a:gd name="connsiteY1" fmla="*/ 393703 h 515598"/>
              <a:gd name="connsiteX2" fmla="*/ 236332 w 343290"/>
              <a:gd name="connsiteY2" fmla="*/ 24765 h 515598"/>
              <a:gd name="connsiteX3" fmla="*/ 320464 w 343290"/>
              <a:gd name="connsiteY3" fmla="*/ 14625 h 515598"/>
              <a:gd name="connsiteX4" fmla="*/ 327042 w 343290"/>
              <a:gd name="connsiteY4" fmla="*/ 507221 h 515598"/>
              <a:gd name="connsiteX5" fmla="*/ 204561 w 343290"/>
              <a:gd name="connsiteY5" fmla="*/ 514285 h 515598"/>
              <a:gd name="connsiteX0" fmla="*/ 0 w 339134"/>
              <a:gd name="connsiteY0" fmla="*/ 411499 h 515598"/>
              <a:gd name="connsiteX1" fmla="*/ 222447 w 339134"/>
              <a:gd name="connsiteY1" fmla="*/ 393703 h 515598"/>
              <a:gd name="connsiteX2" fmla="*/ 236332 w 339134"/>
              <a:gd name="connsiteY2" fmla="*/ 24765 h 515598"/>
              <a:gd name="connsiteX3" fmla="*/ 320464 w 339134"/>
              <a:gd name="connsiteY3" fmla="*/ 14625 h 515598"/>
              <a:gd name="connsiteX4" fmla="*/ 327042 w 339134"/>
              <a:gd name="connsiteY4" fmla="*/ 507221 h 515598"/>
              <a:gd name="connsiteX5" fmla="*/ 204561 w 339134"/>
              <a:gd name="connsiteY5" fmla="*/ 514285 h 515598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1132 w 339134"/>
              <a:gd name="connsiteY1" fmla="*/ 402315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33630 w 339134"/>
              <a:gd name="connsiteY1" fmla="*/ 40059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42838 w 339134"/>
              <a:gd name="connsiteY1" fmla="*/ 401741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09950 h 514981"/>
              <a:gd name="connsiteX1" fmla="*/ 242838 w 339134"/>
              <a:gd name="connsiteY1" fmla="*/ 400192 h 514981"/>
              <a:gd name="connsiteX2" fmla="*/ 256723 w 339134"/>
              <a:gd name="connsiteY2" fmla="*/ 27235 h 514981"/>
              <a:gd name="connsiteX3" fmla="*/ 320464 w 339134"/>
              <a:gd name="connsiteY3" fmla="*/ 13076 h 514981"/>
              <a:gd name="connsiteX4" fmla="*/ 327042 w 339134"/>
              <a:gd name="connsiteY4" fmla="*/ 505672 h 514981"/>
              <a:gd name="connsiteX5" fmla="*/ 204561 w 339134"/>
              <a:gd name="connsiteY5" fmla="*/ 512736 h 514981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628 h 510659"/>
              <a:gd name="connsiteX1" fmla="*/ 242838 w 339134"/>
              <a:gd name="connsiteY1" fmla="*/ 395870 h 510659"/>
              <a:gd name="connsiteX2" fmla="*/ 256723 w 339134"/>
              <a:gd name="connsiteY2" fmla="*/ 22913 h 510659"/>
              <a:gd name="connsiteX3" fmla="*/ 320464 w 339134"/>
              <a:gd name="connsiteY3" fmla="*/ 8754 h 510659"/>
              <a:gd name="connsiteX4" fmla="*/ 327042 w 339134"/>
              <a:gd name="connsiteY4" fmla="*/ 501350 h 510659"/>
              <a:gd name="connsiteX5" fmla="*/ 204561 w 339134"/>
              <a:gd name="connsiteY5" fmla="*/ 508414 h 510659"/>
              <a:gd name="connsiteX0" fmla="*/ 0 w 339134"/>
              <a:gd name="connsiteY0" fmla="*/ 404159 h 509190"/>
              <a:gd name="connsiteX1" fmla="*/ 242838 w 339134"/>
              <a:gd name="connsiteY1" fmla="*/ 394401 h 509190"/>
              <a:gd name="connsiteX2" fmla="*/ 256723 w 339134"/>
              <a:gd name="connsiteY2" fmla="*/ 21444 h 509190"/>
              <a:gd name="connsiteX3" fmla="*/ 320464 w 339134"/>
              <a:gd name="connsiteY3" fmla="*/ 7285 h 509190"/>
              <a:gd name="connsiteX4" fmla="*/ 327042 w 339134"/>
              <a:gd name="connsiteY4" fmla="*/ 499881 h 509190"/>
              <a:gd name="connsiteX5" fmla="*/ 204561 w 339134"/>
              <a:gd name="connsiteY5" fmla="*/ 506945 h 509190"/>
              <a:gd name="connsiteX0" fmla="*/ 0 w 339134"/>
              <a:gd name="connsiteY0" fmla="*/ 405680 h 510711"/>
              <a:gd name="connsiteX1" fmla="*/ 242838 w 339134"/>
              <a:gd name="connsiteY1" fmla="*/ 395922 h 510711"/>
              <a:gd name="connsiteX2" fmla="*/ 256723 w 339134"/>
              <a:gd name="connsiteY2" fmla="*/ 22965 h 510711"/>
              <a:gd name="connsiteX3" fmla="*/ 320464 w 339134"/>
              <a:gd name="connsiteY3" fmla="*/ 8806 h 510711"/>
              <a:gd name="connsiteX4" fmla="*/ 327042 w 339134"/>
              <a:gd name="connsiteY4" fmla="*/ 501402 h 510711"/>
              <a:gd name="connsiteX5" fmla="*/ 204561 w 339134"/>
              <a:gd name="connsiteY5" fmla="*/ 508466 h 510711"/>
              <a:gd name="connsiteX0" fmla="*/ 0 w 335165"/>
              <a:gd name="connsiteY0" fmla="*/ 405680 h 510711"/>
              <a:gd name="connsiteX1" fmla="*/ 242838 w 335165"/>
              <a:gd name="connsiteY1" fmla="*/ 395922 h 510711"/>
              <a:gd name="connsiteX2" fmla="*/ 256723 w 335165"/>
              <a:gd name="connsiteY2" fmla="*/ 22965 h 510711"/>
              <a:gd name="connsiteX3" fmla="*/ 320464 w 335165"/>
              <a:gd name="connsiteY3" fmla="*/ 8806 h 510711"/>
              <a:gd name="connsiteX4" fmla="*/ 327042 w 335165"/>
              <a:gd name="connsiteY4" fmla="*/ 501402 h 510711"/>
              <a:gd name="connsiteX5" fmla="*/ 204561 w 335165"/>
              <a:gd name="connsiteY5" fmla="*/ 508466 h 510711"/>
              <a:gd name="connsiteX0" fmla="*/ 0 w 335165"/>
              <a:gd name="connsiteY0" fmla="*/ 400933 h 505964"/>
              <a:gd name="connsiteX1" fmla="*/ 242838 w 335165"/>
              <a:gd name="connsiteY1" fmla="*/ 391175 h 505964"/>
              <a:gd name="connsiteX2" fmla="*/ 256723 w 335165"/>
              <a:gd name="connsiteY2" fmla="*/ 18218 h 505964"/>
              <a:gd name="connsiteX3" fmla="*/ 320464 w 335165"/>
              <a:gd name="connsiteY3" fmla="*/ 4059 h 505964"/>
              <a:gd name="connsiteX4" fmla="*/ 327042 w 335165"/>
              <a:gd name="connsiteY4" fmla="*/ 496655 h 505964"/>
              <a:gd name="connsiteX5" fmla="*/ 204561 w 335165"/>
              <a:gd name="connsiteY5" fmla="*/ 503719 h 505964"/>
              <a:gd name="connsiteX0" fmla="*/ 0 w 339429"/>
              <a:gd name="connsiteY0" fmla="*/ 395820 h 500851"/>
              <a:gd name="connsiteX1" fmla="*/ 242838 w 339429"/>
              <a:gd name="connsiteY1" fmla="*/ 386062 h 500851"/>
              <a:gd name="connsiteX2" fmla="*/ 256723 w 339429"/>
              <a:gd name="connsiteY2" fmla="*/ 13105 h 500851"/>
              <a:gd name="connsiteX3" fmla="*/ 328357 w 339429"/>
              <a:gd name="connsiteY3" fmla="*/ 5548 h 500851"/>
              <a:gd name="connsiteX4" fmla="*/ 327042 w 339429"/>
              <a:gd name="connsiteY4" fmla="*/ 491542 h 500851"/>
              <a:gd name="connsiteX5" fmla="*/ 204561 w 339429"/>
              <a:gd name="connsiteY5" fmla="*/ 498606 h 50085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8563 w 338819"/>
              <a:gd name="connsiteY1" fmla="*/ 38257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7648"/>
              <a:gd name="connsiteY0" fmla="*/ 393190 h 498221"/>
              <a:gd name="connsiteX1" fmla="*/ 239221 w 337648"/>
              <a:gd name="connsiteY1" fmla="*/ 386876 h 498221"/>
              <a:gd name="connsiteX2" fmla="*/ 256723 w 337648"/>
              <a:gd name="connsiteY2" fmla="*/ 10475 h 498221"/>
              <a:gd name="connsiteX3" fmla="*/ 327370 w 337648"/>
              <a:gd name="connsiteY3" fmla="*/ 6937 h 498221"/>
              <a:gd name="connsiteX4" fmla="*/ 327042 w 337648"/>
              <a:gd name="connsiteY4" fmla="*/ 488912 h 498221"/>
              <a:gd name="connsiteX5" fmla="*/ 204561 w 337648"/>
              <a:gd name="connsiteY5" fmla="*/ 495976 h 498221"/>
              <a:gd name="connsiteX0" fmla="*/ 0 w 337648"/>
              <a:gd name="connsiteY0" fmla="*/ 393190 h 495976"/>
              <a:gd name="connsiteX1" fmla="*/ 239221 w 337648"/>
              <a:gd name="connsiteY1" fmla="*/ 386876 h 495976"/>
              <a:gd name="connsiteX2" fmla="*/ 256723 w 337648"/>
              <a:gd name="connsiteY2" fmla="*/ 10475 h 495976"/>
              <a:gd name="connsiteX3" fmla="*/ 327370 w 337648"/>
              <a:gd name="connsiteY3" fmla="*/ 6937 h 495976"/>
              <a:gd name="connsiteX4" fmla="*/ 327042 w 337648"/>
              <a:gd name="connsiteY4" fmla="*/ 488912 h 495976"/>
              <a:gd name="connsiteX5" fmla="*/ 204561 w 337648"/>
              <a:gd name="connsiteY5" fmla="*/ 495976 h 495976"/>
              <a:gd name="connsiteX0" fmla="*/ 0 w 339671"/>
              <a:gd name="connsiteY0" fmla="*/ 393190 h 495976"/>
              <a:gd name="connsiteX1" fmla="*/ 239221 w 339671"/>
              <a:gd name="connsiteY1" fmla="*/ 386876 h 495976"/>
              <a:gd name="connsiteX2" fmla="*/ 256723 w 339671"/>
              <a:gd name="connsiteY2" fmla="*/ 10475 h 495976"/>
              <a:gd name="connsiteX3" fmla="*/ 327370 w 339671"/>
              <a:gd name="connsiteY3" fmla="*/ 6937 h 495976"/>
              <a:gd name="connsiteX4" fmla="*/ 327042 w 339671"/>
              <a:gd name="connsiteY4" fmla="*/ 488912 h 495976"/>
              <a:gd name="connsiteX5" fmla="*/ 204561 w 339671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819"/>
              <a:gd name="connsiteY0" fmla="*/ 393190 h 496162"/>
              <a:gd name="connsiteX1" fmla="*/ 239221 w 338819"/>
              <a:gd name="connsiteY1" fmla="*/ 386876 h 496162"/>
              <a:gd name="connsiteX2" fmla="*/ 256723 w 338819"/>
              <a:gd name="connsiteY2" fmla="*/ 10475 h 496162"/>
              <a:gd name="connsiteX3" fmla="*/ 327370 w 338819"/>
              <a:gd name="connsiteY3" fmla="*/ 6937 h 496162"/>
              <a:gd name="connsiteX4" fmla="*/ 328357 w 338819"/>
              <a:gd name="connsiteY4" fmla="*/ 489486 h 496162"/>
              <a:gd name="connsiteX5" fmla="*/ 204561 w 338819"/>
              <a:gd name="connsiteY5" fmla="*/ 495976 h 496162"/>
              <a:gd name="connsiteX0" fmla="*/ 0 w 339085"/>
              <a:gd name="connsiteY0" fmla="*/ 393190 h 495976"/>
              <a:gd name="connsiteX1" fmla="*/ 239221 w 339085"/>
              <a:gd name="connsiteY1" fmla="*/ 386876 h 495976"/>
              <a:gd name="connsiteX2" fmla="*/ 256723 w 339085"/>
              <a:gd name="connsiteY2" fmla="*/ 10475 h 495976"/>
              <a:gd name="connsiteX3" fmla="*/ 327370 w 339085"/>
              <a:gd name="connsiteY3" fmla="*/ 6937 h 495976"/>
              <a:gd name="connsiteX4" fmla="*/ 329015 w 339085"/>
              <a:gd name="connsiteY4" fmla="*/ 487763 h 495976"/>
              <a:gd name="connsiteX5" fmla="*/ 204561 w 339085"/>
              <a:gd name="connsiteY5" fmla="*/ 495976 h 495976"/>
              <a:gd name="connsiteX0" fmla="*/ 0 w 339193"/>
              <a:gd name="connsiteY0" fmla="*/ 393190 h 495976"/>
              <a:gd name="connsiteX1" fmla="*/ 239221 w 339193"/>
              <a:gd name="connsiteY1" fmla="*/ 386876 h 495976"/>
              <a:gd name="connsiteX2" fmla="*/ 256723 w 339193"/>
              <a:gd name="connsiteY2" fmla="*/ 10475 h 495976"/>
              <a:gd name="connsiteX3" fmla="*/ 327370 w 339193"/>
              <a:gd name="connsiteY3" fmla="*/ 6937 h 495976"/>
              <a:gd name="connsiteX4" fmla="*/ 329015 w 339193"/>
              <a:gd name="connsiteY4" fmla="*/ 487763 h 495976"/>
              <a:gd name="connsiteX5" fmla="*/ 204561 w 339193"/>
              <a:gd name="connsiteY5" fmla="*/ 495976 h 495976"/>
              <a:gd name="connsiteX0" fmla="*/ 0 w 341888"/>
              <a:gd name="connsiteY0" fmla="*/ 393190 h 495976"/>
              <a:gd name="connsiteX1" fmla="*/ 239221 w 341888"/>
              <a:gd name="connsiteY1" fmla="*/ 386876 h 495976"/>
              <a:gd name="connsiteX2" fmla="*/ 256723 w 341888"/>
              <a:gd name="connsiteY2" fmla="*/ 10475 h 495976"/>
              <a:gd name="connsiteX3" fmla="*/ 327370 w 341888"/>
              <a:gd name="connsiteY3" fmla="*/ 6937 h 495976"/>
              <a:gd name="connsiteX4" fmla="*/ 329015 w 341888"/>
              <a:gd name="connsiteY4" fmla="*/ 487763 h 495976"/>
              <a:gd name="connsiteX5" fmla="*/ 204561 w 341888"/>
              <a:gd name="connsiteY5" fmla="*/ 495976 h 495976"/>
              <a:gd name="connsiteX0" fmla="*/ 0 w 340670"/>
              <a:gd name="connsiteY0" fmla="*/ 393190 h 495976"/>
              <a:gd name="connsiteX1" fmla="*/ 239221 w 340670"/>
              <a:gd name="connsiteY1" fmla="*/ 386876 h 495976"/>
              <a:gd name="connsiteX2" fmla="*/ 256723 w 340670"/>
              <a:gd name="connsiteY2" fmla="*/ 10475 h 495976"/>
              <a:gd name="connsiteX3" fmla="*/ 327370 w 340670"/>
              <a:gd name="connsiteY3" fmla="*/ 6937 h 495976"/>
              <a:gd name="connsiteX4" fmla="*/ 329015 w 340670"/>
              <a:gd name="connsiteY4" fmla="*/ 487763 h 495976"/>
              <a:gd name="connsiteX5" fmla="*/ 204561 w 340670"/>
              <a:gd name="connsiteY5" fmla="*/ 495976 h 495976"/>
              <a:gd name="connsiteX0" fmla="*/ 0 w 339858"/>
              <a:gd name="connsiteY0" fmla="*/ 393190 h 495976"/>
              <a:gd name="connsiteX1" fmla="*/ 239221 w 339858"/>
              <a:gd name="connsiteY1" fmla="*/ 386876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3190 h 495976"/>
              <a:gd name="connsiteX1" fmla="*/ 250403 w 339858"/>
              <a:gd name="connsiteY1" fmla="*/ 387737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2854 h 495640"/>
              <a:gd name="connsiteX1" fmla="*/ 250403 w 339858"/>
              <a:gd name="connsiteY1" fmla="*/ 387401 h 495640"/>
              <a:gd name="connsiteX2" fmla="*/ 263958 w 339858"/>
              <a:gd name="connsiteY2" fmla="*/ 11000 h 495640"/>
              <a:gd name="connsiteX3" fmla="*/ 327370 w 339858"/>
              <a:gd name="connsiteY3" fmla="*/ 6601 h 495640"/>
              <a:gd name="connsiteX4" fmla="*/ 329015 w 339858"/>
              <a:gd name="connsiteY4" fmla="*/ 487427 h 495640"/>
              <a:gd name="connsiteX5" fmla="*/ 204561 w 339858"/>
              <a:gd name="connsiteY5" fmla="*/ 495640 h 495640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4370 h 497156"/>
              <a:gd name="connsiteX1" fmla="*/ 250403 w 339858"/>
              <a:gd name="connsiteY1" fmla="*/ 388917 h 497156"/>
              <a:gd name="connsiteX2" fmla="*/ 263958 w 339858"/>
              <a:gd name="connsiteY2" fmla="*/ 12516 h 497156"/>
              <a:gd name="connsiteX3" fmla="*/ 327370 w 339858"/>
              <a:gd name="connsiteY3" fmla="*/ 8117 h 497156"/>
              <a:gd name="connsiteX4" fmla="*/ 329015 w 339858"/>
              <a:gd name="connsiteY4" fmla="*/ 488943 h 497156"/>
              <a:gd name="connsiteX5" fmla="*/ 204561 w 339858"/>
              <a:gd name="connsiteY5" fmla="*/ 497156 h 497156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3654"/>
              <a:gd name="connsiteY0" fmla="*/ 396177 h 498963"/>
              <a:gd name="connsiteX1" fmla="*/ 250403 w 333654"/>
              <a:gd name="connsiteY1" fmla="*/ 390724 h 498963"/>
              <a:gd name="connsiteX2" fmla="*/ 263958 w 333654"/>
              <a:gd name="connsiteY2" fmla="*/ 14323 h 498963"/>
              <a:gd name="connsiteX3" fmla="*/ 327370 w 333654"/>
              <a:gd name="connsiteY3" fmla="*/ 9924 h 498963"/>
              <a:gd name="connsiteX4" fmla="*/ 329015 w 333654"/>
              <a:gd name="connsiteY4" fmla="*/ 490750 h 498963"/>
              <a:gd name="connsiteX5" fmla="*/ 204561 w 333654"/>
              <a:gd name="connsiteY5" fmla="*/ 498963 h 498963"/>
              <a:gd name="connsiteX0" fmla="*/ 0 w 333654"/>
              <a:gd name="connsiteY0" fmla="*/ 397909 h 500695"/>
              <a:gd name="connsiteX1" fmla="*/ 250403 w 333654"/>
              <a:gd name="connsiteY1" fmla="*/ 392456 h 500695"/>
              <a:gd name="connsiteX2" fmla="*/ 263958 w 333654"/>
              <a:gd name="connsiteY2" fmla="*/ 16055 h 500695"/>
              <a:gd name="connsiteX3" fmla="*/ 327370 w 333654"/>
              <a:gd name="connsiteY3" fmla="*/ 11656 h 500695"/>
              <a:gd name="connsiteX4" fmla="*/ 329015 w 333654"/>
              <a:gd name="connsiteY4" fmla="*/ 492482 h 500695"/>
              <a:gd name="connsiteX5" fmla="*/ 204561 w 333654"/>
              <a:gd name="connsiteY5" fmla="*/ 500695 h 500695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2991"/>
              <a:gd name="connsiteY0" fmla="*/ 397317 h 500103"/>
              <a:gd name="connsiteX1" fmla="*/ 263887 w 332991"/>
              <a:gd name="connsiteY1" fmla="*/ 391864 h 500103"/>
              <a:gd name="connsiteX2" fmla="*/ 263958 w 332991"/>
              <a:gd name="connsiteY2" fmla="*/ 15463 h 500103"/>
              <a:gd name="connsiteX3" fmla="*/ 331317 w 332991"/>
              <a:gd name="connsiteY3" fmla="*/ 12212 h 500103"/>
              <a:gd name="connsiteX4" fmla="*/ 329015 w 332991"/>
              <a:gd name="connsiteY4" fmla="*/ 491890 h 500103"/>
              <a:gd name="connsiteX5" fmla="*/ 204561 w 332991"/>
              <a:gd name="connsiteY5" fmla="*/ 500103 h 500103"/>
              <a:gd name="connsiteX0" fmla="*/ 0 w 337491"/>
              <a:gd name="connsiteY0" fmla="*/ 397317 h 500103"/>
              <a:gd name="connsiteX1" fmla="*/ 263887 w 337491"/>
              <a:gd name="connsiteY1" fmla="*/ 391864 h 500103"/>
              <a:gd name="connsiteX2" fmla="*/ 263958 w 337491"/>
              <a:gd name="connsiteY2" fmla="*/ 15463 h 500103"/>
              <a:gd name="connsiteX3" fmla="*/ 331317 w 337491"/>
              <a:gd name="connsiteY3" fmla="*/ 12212 h 500103"/>
              <a:gd name="connsiteX4" fmla="*/ 334935 w 337491"/>
              <a:gd name="connsiteY4" fmla="*/ 488158 h 500103"/>
              <a:gd name="connsiteX5" fmla="*/ 204561 w 337491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75"/>
              <a:gd name="connsiteX1" fmla="*/ 263887 w 335422"/>
              <a:gd name="connsiteY1" fmla="*/ 391864 h 500175"/>
              <a:gd name="connsiteX2" fmla="*/ 263958 w 335422"/>
              <a:gd name="connsiteY2" fmla="*/ 15463 h 500175"/>
              <a:gd name="connsiteX3" fmla="*/ 331317 w 335422"/>
              <a:gd name="connsiteY3" fmla="*/ 12212 h 500175"/>
              <a:gd name="connsiteX4" fmla="*/ 334935 w 335422"/>
              <a:gd name="connsiteY4" fmla="*/ 488158 h 500175"/>
              <a:gd name="connsiteX5" fmla="*/ 204561 w 335422"/>
              <a:gd name="connsiteY5" fmla="*/ 500103 h 500175"/>
              <a:gd name="connsiteX0" fmla="*/ 0 w 335422"/>
              <a:gd name="connsiteY0" fmla="*/ 397317 h 500351"/>
              <a:gd name="connsiteX1" fmla="*/ 263887 w 335422"/>
              <a:gd name="connsiteY1" fmla="*/ 391864 h 500351"/>
              <a:gd name="connsiteX2" fmla="*/ 263958 w 335422"/>
              <a:gd name="connsiteY2" fmla="*/ 15463 h 500351"/>
              <a:gd name="connsiteX3" fmla="*/ 331317 w 335422"/>
              <a:gd name="connsiteY3" fmla="*/ 12212 h 500351"/>
              <a:gd name="connsiteX4" fmla="*/ 334935 w 335422"/>
              <a:gd name="connsiteY4" fmla="*/ 488158 h 500351"/>
              <a:gd name="connsiteX5" fmla="*/ 204561 w 335422"/>
              <a:gd name="connsiteY5" fmla="*/ 500103 h 500351"/>
              <a:gd name="connsiteX0" fmla="*/ 0 w 335422"/>
              <a:gd name="connsiteY0" fmla="*/ 397317 h 500237"/>
              <a:gd name="connsiteX1" fmla="*/ 263887 w 335422"/>
              <a:gd name="connsiteY1" fmla="*/ 391864 h 500237"/>
              <a:gd name="connsiteX2" fmla="*/ 263958 w 335422"/>
              <a:gd name="connsiteY2" fmla="*/ 15463 h 500237"/>
              <a:gd name="connsiteX3" fmla="*/ 331317 w 335422"/>
              <a:gd name="connsiteY3" fmla="*/ 12212 h 500237"/>
              <a:gd name="connsiteX4" fmla="*/ 334935 w 335422"/>
              <a:gd name="connsiteY4" fmla="*/ 488158 h 500237"/>
              <a:gd name="connsiteX5" fmla="*/ 204561 w 335422"/>
              <a:gd name="connsiteY5" fmla="*/ 500103 h 500237"/>
              <a:gd name="connsiteX0" fmla="*/ 0 w 335422"/>
              <a:gd name="connsiteY0" fmla="*/ 397317 h 500128"/>
              <a:gd name="connsiteX1" fmla="*/ 263887 w 335422"/>
              <a:gd name="connsiteY1" fmla="*/ 391864 h 500128"/>
              <a:gd name="connsiteX2" fmla="*/ 263958 w 335422"/>
              <a:gd name="connsiteY2" fmla="*/ 15463 h 500128"/>
              <a:gd name="connsiteX3" fmla="*/ 331317 w 335422"/>
              <a:gd name="connsiteY3" fmla="*/ 12212 h 500128"/>
              <a:gd name="connsiteX4" fmla="*/ 334935 w 335422"/>
              <a:gd name="connsiteY4" fmla="*/ 488158 h 500128"/>
              <a:gd name="connsiteX5" fmla="*/ 204561 w 335422"/>
              <a:gd name="connsiteY5" fmla="*/ 500103 h 500128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69"/>
              <a:gd name="connsiteX1" fmla="*/ 263887 w 335422"/>
              <a:gd name="connsiteY1" fmla="*/ 391864 h 500169"/>
              <a:gd name="connsiteX2" fmla="*/ 263958 w 335422"/>
              <a:gd name="connsiteY2" fmla="*/ 15463 h 500169"/>
              <a:gd name="connsiteX3" fmla="*/ 331317 w 335422"/>
              <a:gd name="connsiteY3" fmla="*/ 12212 h 500169"/>
              <a:gd name="connsiteX4" fmla="*/ 334935 w 335422"/>
              <a:gd name="connsiteY4" fmla="*/ 488158 h 500169"/>
              <a:gd name="connsiteX5" fmla="*/ 204561 w 335422"/>
              <a:gd name="connsiteY5" fmla="*/ 500103 h 500169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0429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8133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595"/>
              <a:gd name="connsiteY0" fmla="*/ 397031 h 499817"/>
              <a:gd name="connsiteX1" fmla="*/ 263887 w 335595"/>
              <a:gd name="connsiteY1" fmla="*/ 385838 h 499817"/>
              <a:gd name="connsiteX2" fmla="*/ 263958 w 335595"/>
              <a:gd name="connsiteY2" fmla="*/ 15177 h 499817"/>
              <a:gd name="connsiteX3" fmla="*/ 333290 w 335595"/>
              <a:gd name="connsiteY3" fmla="*/ 12500 h 499817"/>
              <a:gd name="connsiteX4" fmla="*/ 334935 w 335595"/>
              <a:gd name="connsiteY4" fmla="*/ 487872 h 499817"/>
              <a:gd name="connsiteX5" fmla="*/ 204561 w 335595"/>
              <a:gd name="connsiteY5" fmla="*/ 499817 h 499817"/>
              <a:gd name="connsiteX0" fmla="*/ 0 w 335955"/>
              <a:gd name="connsiteY0" fmla="*/ 396478 h 499264"/>
              <a:gd name="connsiteX1" fmla="*/ 263887 w 335955"/>
              <a:gd name="connsiteY1" fmla="*/ 385285 h 499264"/>
              <a:gd name="connsiteX2" fmla="*/ 263958 w 335955"/>
              <a:gd name="connsiteY2" fmla="*/ 14624 h 499264"/>
              <a:gd name="connsiteX3" fmla="*/ 335263 w 335955"/>
              <a:gd name="connsiteY3" fmla="*/ 13095 h 499264"/>
              <a:gd name="connsiteX4" fmla="*/ 334935 w 335955"/>
              <a:gd name="connsiteY4" fmla="*/ 487319 h 499264"/>
              <a:gd name="connsiteX5" fmla="*/ 204561 w 335955"/>
              <a:gd name="connsiteY5" fmla="*/ 499264 h 499264"/>
              <a:gd name="connsiteX0" fmla="*/ 0 w 335518"/>
              <a:gd name="connsiteY0" fmla="*/ 396478 h 499264"/>
              <a:gd name="connsiteX1" fmla="*/ 263887 w 335518"/>
              <a:gd name="connsiteY1" fmla="*/ 385285 h 499264"/>
              <a:gd name="connsiteX2" fmla="*/ 263958 w 335518"/>
              <a:gd name="connsiteY2" fmla="*/ 14624 h 499264"/>
              <a:gd name="connsiteX3" fmla="*/ 335263 w 335518"/>
              <a:gd name="connsiteY3" fmla="*/ 13095 h 499264"/>
              <a:gd name="connsiteX4" fmla="*/ 334935 w 335518"/>
              <a:gd name="connsiteY4" fmla="*/ 487319 h 499264"/>
              <a:gd name="connsiteX5" fmla="*/ 204561 w 335518"/>
              <a:gd name="connsiteY5" fmla="*/ 499264 h 499264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2971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4286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6028 h 498814"/>
              <a:gd name="connsiteX1" fmla="*/ 263887 w 335518"/>
              <a:gd name="connsiteY1" fmla="*/ 384835 h 498814"/>
              <a:gd name="connsiteX2" fmla="*/ 262970 w 335518"/>
              <a:gd name="connsiteY2" fmla="*/ 15035 h 498814"/>
              <a:gd name="connsiteX3" fmla="*/ 335263 w 335518"/>
              <a:gd name="connsiteY3" fmla="*/ 12645 h 498814"/>
              <a:gd name="connsiteX4" fmla="*/ 334935 w 335518"/>
              <a:gd name="connsiteY4" fmla="*/ 486869 h 498814"/>
              <a:gd name="connsiteX5" fmla="*/ 204561 w 335518"/>
              <a:gd name="connsiteY5" fmla="*/ 498814 h 498814"/>
              <a:gd name="connsiteX0" fmla="*/ 0 w 335518"/>
              <a:gd name="connsiteY0" fmla="*/ 396176 h 498962"/>
              <a:gd name="connsiteX1" fmla="*/ 263887 w 335518"/>
              <a:gd name="connsiteY1" fmla="*/ 384983 h 498962"/>
              <a:gd name="connsiteX2" fmla="*/ 264285 w 335518"/>
              <a:gd name="connsiteY2" fmla="*/ 14896 h 498962"/>
              <a:gd name="connsiteX3" fmla="*/ 335263 w 335518"/>
              <a:gd name="connsiteY3" fmla="*/ 12793 h 498962"/>
              <a:gd name="connsiteX4" fmla="*/ 334935 w 335518"/>
              <a:gd name="connsiteY4" fmla="*/ 487017 h 498962"/>
              <a:gd name="connsiteX5" fmla="*/ 204561 w 335518"/>
              <a:gd name="connsiteY5" fmla="*/ 498962 h 498962"/>
              <a:gd name="connsiteX0" fmla="*/ 0 w 335518"/>
              <a:gd name="connsiteY0" fmla="*/ 396630 h 499416"/>
              <a:gd name="connsiteX1" fmla="*/ 263887 w 335518"/>
              <a:gd name="connsiteY1" fmla="*/ 385437 h 499416"/>
              <a:gd name="connsiteX2" fmla="*/ 263956 w 335518"/>
              <a:gd name="connsiteY2" fmla="*/ 14489 h 499416"/>
              <a:gd name="connsiteX3" fmla="*/ 335263 w 335518"/>
              <a:gd name="connsiteY3" fmla="*/ 13247 h 499416"/>
              <a:gd name="connsiteX4" fmla="*/ 334935 w 335518"/>
              <a:gd name="connsiteY4" fmla="*/ 487471 h 499416"/>
              <a:gd name="connsiteX5" fmla="*/ 204561 w 335518"/>
              <a:gd name="connsiteY5" fmla="*/ 499416 h 499416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396914 h 499700"/>
              <a:gd name="connsiteX1" fmla="*/ 263887 w 335518"/>
              <a:gd name="connsiteY1" fmla="*/ 385721 h 499700"/>
              <a:gd name="connsiteX2" fmla="*/ 263956 w 335518"/>
              <a:gd name="connsiteY2" fmla="*/ 14773 h 499700"/>
              <a:gd name="connsiteX3" fmla="*/ 299389 w 335518"/>
              <a:gd name="connsiteY3" fmla="*/ 39 h 499700"/>
              <a:gd name="connsiteX4" fmla="*/ 335263 w 335518"/>
              <a:gd name="connsiteY4" fmla="*/ 13531 h 499700"/>
              <a:gd name="connsiteX5" fmla="*/ 334935 w 335518"/>
              <a:gd name="connsiteY5" fmla="*/ 487755 h 499700"/>
              <a:gd name="connsiteX6" fmla="*/ 204561 w 335518"/>
              <a:gd name="connsiteY6" fmla="*/ 499700 h 499700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2 h 499718"/>
              <a:gd name="connsiteX1" fmla="*/ 263887 w 335518"/>
              <a:gd name="connsiteY1" fmla="*/ 385739 h 499718"/>
              <a:gd name="connsiteX2" fmla="*/ 263956 w 335518"/>
              <a:gd name="connsiteY2" fmla="*/ 14791 h 499718"/>
              <a:gd name="connsiteX3" fmla="*/ 299389 w 335518"/>
              <a:gd name="connsiteY3" fmla="*/ 57 h 499718"/>
              <a:gd name="connsiteX4" fmla="*/ 335263 w 335518"/>
              <a:gd name="connsiteY4" fmla="*/ 13549 h 499718"/>
              <a:gd name="connsiteX5" fmla="*/ 334935 w 335518"/>
              <a:gd name="connsiteY5" fmla="*/ 487773 h 499718"/>
              <a:gd name="connsiteX6" fmla="*/ 204561 w 335518"/>
              <a:gd name="connsiteY6" fmla="*/ 499718 h 499718"/>
              <a:gd name="connsiteX0" fmla="*/ 0 w 335518"/>
              <a:gd name="connsiteY0" fmla="*/ 396920 h 499706"/>
              <a:gd name="connsiteX1" fmla="*/ 263887 w 335518"/>
              <a:gd name="connsiteY1" fmla="*/ 385727 h 499706"/>
              <a:gd name="connsiteX2" fmla="*/ 263956 w 335518"/>
              <a:gd name="connsiteY2" fmla="*/ 14779 h 499706"/>
              <a:gd name="connsiteX3" fmla="*/ 299389 w 335518"/>
              <a:gd name="connsiteY3" fmla="*/ 45 h 499706"/>
              <a:gd name="connsiteX4" fmla="*/ 335263 w 335518"/>
              <a:gd name="connsiteY4" fmla="*/ 13537 h 499706"/>
              <a:gd name="connsiteX5" fmla="*/ 334935 w 335518"/>
              <a:gd name="connsiteY5" fmla="*/ 487761 h 499706"/>
              <a:gd name="connsiteX6" fmla="*/ 204561 w 335518"/>
              <a:gd name="connsiteY6" fmla="*/ 499706 h 499706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12 h 499698"/>
              <a:gd name="connsiteX1" fmla="*/ 263887 w 335518"/>
              <a:gd name="connsiteY1" fmla="*/ 385719 h 499698"/>
              <a:gd name="connsiteX2" fmla="*/ 263956 w 335518"/>
              <a:gd name="connsiteY2" fmla="*/ 14771 h 499698"/>
              <a:gd name="connsiteX3" fmla="*/ 301033 w 335518"/>
              <a:gd name="connsiteY3" fmla="*/ 37 h 499698"/>
              <a:gd name="connsiteX4" fmla="*/ 335263 w 335518"/>
              <a:gd name="connsiteY4" fmla="*/ 13529 h 499698"/>
              <a:gd name="connsiteX5" fmla="*/ 334935 w 335518"/>
              <a:gd name="connsiteY5" fmla="*/ 487753 h 499698"/>
              <a:gd name="connsiteX6" fmla="*/ 204561 w 335518"/>
              <a:gd name="connsiteY6" fmla="*/ 499698 h 49969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501530"/>
              <a:gd name="connsiteX1" fmla="*/ 264216 w 335518"/>
              <a:gd name="connsiteY1" fmla="*/ 383960 h 501530"/>
              <a:gd name="connsiteX2" fmla="*/ 263956 w 335518"/>
              <a:gd name="connsiteY2" fmla="*/ 14734 h 501530"/>
              <a:gd name="connsiteX3" fmla="*/ 301033 w 335518"/>
              <a:gd name="connsiteY3" fmla="*/ 0 h 501530"/>
              <a:gd name="connsiteX4" fmla="*/ 335263 w 335518"/>
              <a:gd name="connsiteY4" fmla="*/ 13492 h 501530"/>
              <a:gd name="connsiteX5" fmla="*/ 334935 w 335518"/>
              <a:gd name="connsiteY5" fmla="*/ 487716 h 501530"/>
              <a:gd name="connsiteX6" fmla="*/ 87808 w 335518"/>
              <a:gd name="connsiteY6" fmla="*/ 498800 h 501530"/>
              <a:gd name="connsiteX0" fmla="*/ 0 w 335518"/>
              <a:gd name="connsiteY0" fmla="*/ 396875 h 500264"/>
              <a:gd name="connsiteX1" fmla="*/ 264216 w 335518"/>
              <a:gd name="connsiteY1" fmla="*/ 383960 h 500264"/>
              <a:gd name="connsiteX2" fmla="*/ 263956 w 335518"/>
              <a:gd name="connsiteY2" fmla="*/ 14734 h 500264"/>
              <a:gd name="connsiteX3" fmla="*/ 301033 w 335518"/>
              <a:gd name="connsiteY3" fmla="*/ 0 h 500264"/>
              <a:gd name="connsiteX4" fmla="*/ 335263 w 335518"/>
              <a:gd name="connsiteY4" fmla="*/ 13492 h 500264"/>
              <a:gd name="connsiteX5" fmla="*/ 334935 w 335518"/>
              <a:gd name="connsiteY5" fmla="*/ 487716 h 500264"/>
              <a:gd name="connsiteX6" fmla="*/ 87808 w 335518"/>
              <a:gd name="connsiteY6" fmla="*/ 498800 h 500264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635"/>
              <a:gd name="connsiteX1" fmla="*/ 264216 w 335518"/>
              <a:gd name="connsiteY1" fmla="*/ 383960 h 499635"/>
              <a:gd name="connsiteX2" fmla="*/ 263956 w 335518"/>
              <a:gd name="connsiteY2" fmla="*/ 14734 h 499635"/>
              <a:gd name="connsiteX3" fmla="*/ 301033 w 335518"/>
              <a:gd name="connsiteY3" fmla="*/ 0 h 499635"/>
              <a:gd name="connsiteX4" fmla="*/ 335263 w 335518"/>
              <a:gd name="connsiteY4" fmla="*/ 13492 h 499635"/>
              <a:gd name="connsiteX5" fmla="*/ 334935 w 335518"/>
              <a:gd name="connsiteY5" fmla="*/ 487716 h 499635"/>
              <a:gd name="connsiteX6" fmla="*/ 87808 w 335518"/>
              <a:gd name="connsiteY6" fmla="*/ 498800 h 499635"/>
              <a:gd name="connsiteX0" fmla="*/ 0 w 335518"/>
              <a:gd name="connsiteY0" fmla="*/ 396875 h 499385"/>
              <a:gd name="connsiteX1" fmla="*/ 264216 w 335518"/>
              <a:gd name="connsiteY1" fmla="*/ 383960 h 499385"/>
              <a:gd name="connsiteX2" fmla="*/ 263956 w 335518"/>
              <a:gd name="connsiteY2" fmla="*/ 14734 h 499385"/>
              <a:gd name="connsiteX3" fmla="*/ 301033 w 335518"/>
              <a:gd name="connsiteY3" fmla="*/ 0 h 499385"/>
              <a:gd name="connsiteX4" fmla="*/ 335263 w 335518"/>
              <a:gd name="connsiteY4" fmla="*/ 13492 h 499385"/>
              <a:gd name="connsiteX5" fmla="*/ 334935 w 335518"/>
              <a:gd name="connsiteY5" fmla="*/ 487716 h 499385"/>
              <a:gd name="connsiteX6" fmla="*/ 87808 w 335518"/>
              <a:gd name="connsiteY6" fmla="*/ 498800 h 499385"/>
              <a:gd name="connsiteX0" fmla="*/ 0 w 335518"/>
              <a:gd name="connsiteY0" fmla="*/ 396875 h 498895"/>
              <a:gd name="connsiteX1" fmla="*/ 264216 w 335518"/>
              <a:gd name="connsiteY1" fmla="*/ 383960 h 498895"/>
              <a:gd name="connsiteX2" fmla="*/ 263956 w 335518"/>
              <a:gd name="connsiteY2" fmla="*/ 14734 h 498895"/>
              <a:gd name="connsiteX3" fmla="*/ 301033 w 335518"/>
              <a:gd name="connsiteY3" fmla="*/ 0 h 498895"/>
              <a:gd name="connsiteX4" fmla="*/ 335263 w 335518"/>
              <a:gd name="connsiteY4" fmla="*/ 13492 h 498895"/>
              <a:gd name="connsiteX5" fmla="*/ 334935 w 335518"/>
              <a:gd name="connsiteY5" fmla="*/ 487716 h 498895"/>
              <a:gd name="connsiteX6" fmla="*/ 87808 w 335518"/>
              <a:gd name="connsiteY6" fmla="*/ 498800 h 498895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171455 w 335518"/>
              <a:gd name="connsiteY2" fmla="*/ 35098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84138 w 333821"/>
              <a:gd name="connsiteY6" fmla="*/ 499948 h 499948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0009 w 333821"/>
              <a:gd name="connsiteY6" fmla="*/ 499139 h 499141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5101 w 333821"/>
              <a:gd name="connsiteY6" fmla="*/ 499139 h 499141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49344 w 333821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524 w 333821"/>
              <a:gd name="connsiteY1" fmla="*/ 448934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8597 w 333821"/>
              <a:gd name="connsiteY1" fmla="*/ 447630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0578 w 333821"/>
              <a:gd name="connsiteY1" fmla="*/ 447071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4603"/>
              <a:gd name="connsiteY0" fmla="*/ 446328 h 499948"/>
              <a:gd name="connsiteX1" fmla="*/ 161360 w 334603"/>
              <a:gd name="connsiteY1" fmla="*/ 447071 h 499948"/>
              <a:gd name="connsiteX2" fmla="*/ 170540 w 334603"/>
              <a:gd name="connsiteY2" fmla="*/ 35098 h 499948"/>
              <a:gd name="connsiteX3" fmla="*/ 300118 w 334603"/>
              <a:gd name="connsiteY3" fmla="*/ 0 h 499948"/>
              <a:gd name="connsiteX4" fmla="*/ 334348 w 334603"/>
              <a:gd name="connsiteY4" fmla="*/ 31733 h 499948"/>
              <a:gd name="connsiteX5" fmla="*/ 334020 w 334603"/>
              <a:gd name="connsiteY5" fmla="*/ 487716 h 499948"/>
              <a:gd name="connsiteX6" fmla="*/ 53520 w 334603"/>
              <a:gd name="connsiteY6" fmla="*/ 499948 h 499948"/>
              <a:gd name="connsiteX0" fmla="*/ 0 w 335777"/>
              <a:gd name="connsiteY0" fmla="*/ 446328 h 499948"/>
              <a:gd name="connsiteX1" fmla="*/ 162534 w 335777"/>
              <a:gd name="connsiteY1" fmla="*/ 447071 h 499948"/>
              <a:gd name="connsiteX2" fmla="*/ 171714 w 335777"/>
              <a:gd name="connsiteY2" fmla="*/ 35098 h 499948"/>
              <a:gd name="connsiteX3" fmla="*/ 301292 w 335777"/>
              <a:gd name="connsiteY3" fmla="*/ 0 h 499948"/>
              <a:gd name="connsiteX4" fmla="*/ 335522 w 335777"/>
              <a:gd name="connsiteY4" fmla="*/ 31733 h 499948"/>
              <a:gd name="connsiteX5" fmla="*/ 335194 w 335777"/>
              <a:gd name="connsiteY5" fmla="*/ 487716 h 499948"/>
              <a:gd name="connsiteX6" fmla="*/ 54694 w 335777"/>
              <a:gd name="connsiteY6" fmla="*/ 499948 h 499948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48262 h 501882"/>
              <a:gd name="connsiteX1" fmla="*/ 162534 w 335777"/>
              <a:gd name="connsiteY1" fmla="*/ 449005 h 501882"/>
              <a:gd name="connsiteX2" fmla="*/ 171714 w 335777"/>
              <a:gd name="connsiteY2" fmla="*/ 37032 h 501882"/>
              <a:gd name="connsiteX3" fmla="*/ 335522 w 335777"/>
              <a:gd name="connsiteY3" fmla="*/ 33667 h 501882"/>
              <a:gd name="connsiteX4" fmla="*/ 335194 w 335777"/>
              <a:gd name="connsiteY4" fmla="*/ 489650 h 501882"/>
              <a:gd name="connsiteX5" fmla="*/ 54694 w 335777"/>
              <a:gd name="connsiteY5" fmla="*/ 501882 h 501882"/>
              <a:gd name="connsiteX0" fmla="*/ 0 w 335777"/>
              <a:gd name="connsiteY0" fmla="*/ 448384 h 502004"/>
              <a:gd name="connsiteX1" fmla="*/ 162534 w 335777"/>
              <a:gd name="connsiteY1" fmla="*/ 449127 h 502004"/>
              <a:gd name="connsiteX2" fmla="*/ 171714 w 335777"/>
              <a:gd name="connsiteY2" fmla="*/ 37154 h 502004"/>
              <a:gd name="connsiteX3" fmla="*/ 335522 w 335777"/>
              <a:gd name="connsiteY3" fmla="*/ 33789 h 502004"/>
              <a:gd name="connsiteX4" fmla="*/ 335194 w 335777"/>
              <a:gd name="connsiteY4" fmla="*/ 489772 h 502004"/>
              <a:gd name="connsiteX5" fmla="*/ 54694 w 335777"/>
              <a:gd name="connsiteY5" fmla="*/ 502004 h 502004"/>
              <a:gd name="connsiteX0" fmla="*/ 0 w 335777"/>
              <a:gd name="connsiteY0" fmla="*/ 447406 h 501026"/>
              <a:gd name="connsiteX1" fmla="*/ 162534 w 335777"/>
              <a:gd name="connsiteY1" fmla="*/ 448149 h 501026"/>
              <a:gd name="connsiteX2" fmla="*/ 171714 w 335777"/>
              <a:gd name="connsiteY2" fmla="*/ 36176 h 501026"/>
              <a:gd name="connsiteX3" fmla="*/ 335522 w 335777"/>
              <a:gd name="connsiteY3" fmla="*/ 32811 h 501026"/>
              <a:gd name="connsiteX4" fmla="*/ 335194 w 335777"/>
              <a:gd name="connsiteY4" fmla="*/ 488794 h 501026"/>
              <a:gd name="connsiteX5" fmla="*/ 54694 w 335777"/>
              <a:gd name="connsiteY5" fmla="*/ 501026 h 501026"/>
              <a:gd name="connsiteX0" fmla="*/ 0 w 337533"/>
              <a:gd name="connsiteY0" fmla="*/ 447406 h 501026"/>
              <a:gd name="connsiteX1" fmla="*/ 162534 w 337533"/>
              <a:gd name="connsiteY1" fmla="*/ 448149 h 501026"/>
              <a:gd name="connsiteX2" fmla="*/ 171714 w 337533"/>
              <a:gd name="connsiteY2" fmla="*/ 36176 h 501026"/>
              <a:gd name="connsiteX3" fmla="*/ 335522 w 337533"/>
              <a:gd name="connsiteY3" fmla="*/ 32811 h 501026"/>
              <a:gd name="connsiteX4" fmla="*/ 335194 w 337533"/>
              <a:gd name="connsiteY4" fmla="*/ 488794 h 501026"/>
              <a:gd name="connsiteX5" fmla="*/ 54694 w 337533"/>
              <a:gd name="connsiteY5" fmla="*/ 501026 h 501026"/>
              <a:gd name="connsiteX0" fmla="*/ 0 w 336100"/>
              <a:gd name="connsiteY0" fmla="*/ 447406 h 501026"/>
              <a:gd name="connsiteX1" fmla="*/ 162534 w 336100"/>
              <a:gd name="connsiteY1" fmla="*/ 448149 h 501026"/>
              <a:gd name="connsiteX2" fmla="*/ 171714 w 336100"/>
              <a:gd name="connsiteY2" fmla="*/ 36176 h 501026"/>
              <a:gd name="connsiteX3" fmla="*/ 335522 w 336100"/>
              <a:gd name="connsiteY3" fmla="*/ 32811 h 501026"/>
              <a:gd name="connsiteX4" fmla="*/ 335194 w 336100"/>
              <a:gd name="connsiteY4" fmla="*/ 488794 h 501026"/>
              <a:gd name="connsiteX5" fmla="*/ 54694 w 336100"/>
              <a:gd name="connsiteY5" fmla="*/ 501026 h 501026"/>
              <a:gd name="connsiteX0" fmla="*/ 0 w 336100"/>
              <a:gd name="connsiteY0" fmla="*/ 414601 h 468221"/>
              <a:gd name="connsiteX1" fmla="*/ 162534 w 336100"/>
              <a:gd name="connsiteY1" fmla="*/ 415344 h 468221"/>
              <a:gd name="connsiteX2" fmla="*/ 171714 w 336100"/>
              <a:gd name="connsiteY2" fmla="*/ 3371 h 468221"/>
              <a:gd name="connsiteX3" fmla="*/ 335522 w 336100"/>
              <a:gd name="connsiteY3" fmla="*/ 6 h 468221"/>
              <a:gd name="connsiteX4" fmla="*/ 335194 w 336100"/>
              <a:gd name="connsiteY4" fmla="*/ 455989 h 468221"/>
              <a:gd name="connsiteX5" fmla="*/ 54694 w 336100"/>
              <a:gd name="connsiteY5" fmla="*/ 468221 h 468221"/>
              <a:gd name="connsiteX0" fmla="*/ 0 w 336100"/>
              <a:gd name="connsiteY0" fmla="*/ 419562 h 473182"/>
              <a:gd name="connsiteX1" fmla="*/ 162534 w 336100"/>
              <a:gd name="connsiteY1" fmla="*/ 420305 h 473182"/>
              <a:gd name="connsiteX2" fmla="*/ 171714 w 336100"/>
              <a:gd name="connsiteY2" fmla="*/ 8332 h 473182"/>
              <a:gd name="connsiteX3" fmla="*/ 335522 w 336100"/>
              <a:gd name="connsiteY3" fmla="*/ 4967 h 473182"/>
              <a:gd name="connsiteX4" fmla="*/ 335194 w 336100"/>
              <a:gd name="connsiteY4" fmla="*/ 460950 h 473182"/>
              <a:gd name="connsiteX5" fmla="*/ 54694 w 336100"/>
              <a:gd name="connsiteY5" fmla="*/ 473182 h 473182"/>
              <a:gd name="connsiteX0" fmla="*/ 0 w 335443"/>
              <a:gd name="connsiteY0" fmla="*/ 456765 h 510385"/>
              <a:gd name="connsiteX1" fmla="*/ 162534 w 335443"/>
              <a:gd name="connsiteY1" fmla="*/ 457508 h 510385"/>
              <a:gd name="connsiteX2" fmla="*/ 171714 w 335443"/>
              <a:gd name="connsiteY2" fmla="*/ 45535 h 510385"/>
              <a:gd name="connsiteX3" fmla="*/ 332001 w 335443"/>
              <a:gd name="connsiteY3" fmla="*/ 18875 h 510385"/>
              <a:gd name="connsiteX4" fmla="*/ 335194 w 335443"/>
              <a:gd name="connsiteY4" fmla="*/ 498153 h 510385"/>
              <a:gd name="connsiteX5" fmla="*/ 54694 w 335443"/>
              <a:gd name="connsiteY5" fmla="*/ 510385 h 510385"/>
              <a:gd name="connsiteX0" fmla="*/ 0 w 335443"/>
              <a:gd name="connsiteY0" fmla="*/ 452787 h 506407"/>
              <a:gd name="connsiteX1" fmla="*/ 162534 w 335443"/>
              <a:gd name="connsiteY1" fmla="*/ 453530 h 506407"/>
              <a:gd name="connsiteX2" fmla="*/ 171714 w 335443"/>
              <a:gd name="connsiteY2" fmla="*/ 41557 h 506407"/>
              <a:gd name="connsiteX3" fmla="*/ 332001 w 335443"/>
              <a:gd name="connsiteY3" fmla="*/ 14897 h 506407"/>
              <a:gd name="connsiteX4" fmla="*/ 335194 w 335443"/>
              <a:gd name="connsiteY4" fmla="*/ 494175 h 506407"/>
              <a:gd name="connsiteX5" fmla="*/ 54694 w 335443"/>
              <a:gd name="connsiteY5" fmla="*/ 506407 h 506407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8266 h 491886"/>
              <a:gd name="connsiteX1" fmla="*/ 162534 w 335443"/>
              <a:gd name="connsiteY1" fmla="*/ 439009 h 491886"/>
              <a:gd name="connsiteX2" fmla="*/ 158610 w 335443"/>
              <a:gd name="connsiteY2" fmla="*/ 1318 h 491886"/>
              <a:gd name="connsiteX3" fmla="*/ 332001 w 335443"/>
              <a:gd name="connsiteY3" fmla="*/ 376 h 491886"/>
              <a:gd name="connsiteX4" fmla="*/ 335194 w 335443"/>
              <a:gd name="connsiteY4" fmla="*/ 479654 h 491886"/>
              <a:gd name="connsiteX5" fmla="*/ 54694 w 335443"/>
              <a:gd name="connsiteY5" fmla="*/ 491886 h 491886"/>
              <a:gd name="connsiteX0" fmla="*/ 0 w 335656"/>
              <a:gd name="connsiteY0" fmla="*/ 438425 h 492045"/>
              <a:gd name="connsiteX1" fmla="*/ 162534 w 335656"/>
              <a:gd name="connsiteY1" fmla="*/ 439168 h 492045"/>
              <a:gd name="connsiteX2" fmla="*/ 158610 w 335656"/>
              <a:gd name="connsiteY2" fmla="*/ 1477 h 492045"/>
              <a:gd name="connsiteX3" fmla="*/ 334152 w 335656"/>
              <a:gd name="connsiteY3" fmla="*/ 349 h 492045"/>
              <a:gd name="connsiteX4" fmla="*/ 335194 w 335656"/>
              <a:gd name="connsiteY4" fmla="*/ 479813 h 492045"/>
              <a:gd name="connsiteX5" fmla="*/ 54694 w 335656"/>
              <a:gd name="connsiteY5" fmla="*/ 492045 h 492045"/>
              <a:gd name="connsiteX0" fmla="*/ 0 w 335486"/>
              <a:gd name="connsiteY0" fmla="*/ 438425 h 492045"/>
              <a:gd name="connsiteX1" fmla="*/ 162534 w 335486"/>
              <a:gd name="connsiteY1" fmla="*/ 439168 h 492045"/>
              <a:gd name="connsiteX2" fmla="*/ 158610 w 335486"/>
              <a:gd name="connsiteY2" fmla="*/ 1477 h 492045"/>
              <a:gd name="connsiteX3" fmla="*/ 334152 w 335486"/>
              <a:gd name="connsiteY3" fmla="*/ 349 h 492045"/>
              <a:gd name="connsiteX4" fmla="*/ 335194 w 335486"/>
              <a:gd name="connsiteY4" fmla="*/ 479813 h 492045"/>
              <a:gd name="connsiteX5" fmla="*/ 54694 w 335486"/>
              <a:gd name="connsiteY5" fmla="*/ 492045 h 492045"/>
              <a:gd name="connsiteX0" fmla="*/ 0 w 336891"/>
              <a:gd name="connsiteY0" fmla="*/ 438425 h 492045"/>
              <a:gd name="connsiteX1" fmla="*/ 162534 w 336891"/>
              <a:gd name="connsiteY1" fmla="*/ 439168 h 492045"/>
              <a:gd name="connsiteX2" fmla="*/ 158610 w 336891"/>
              <a:gd name="connsiteY2" fmla="*/ 1477 h 492045"/>
              <a:gd name="connsiteX3" fmla="*/ 336890 w 336891"/>
              <a:gd name="connsiteY3" fmla="*/ 349 h 492045"/>
              <a:gd name="connsiteX4" fmla="*/ 335194 w 336891"/>
              <a:gd name="connsiteY4" fmla="*/ 479813 h 492045"/>
              <a:gd name="connsiteX5" fmla="*/ 54694 w 336891"/>
              <a:gd name="connsiteY5" fmla="*/ 492045 h 492045"/>
              <a:gd name="connsiteX0" fmla="*/ 0 w 336890"/>
              <a:gd name="connsiteY0" fmla="*/ 438094 h 491714"/>
              <a:gd name="connsiteX1" fmla="*/ 162534 w 336890"/>
              <a:gd name="connsiteY1" fmla="*/ 438837 h 491714"/>
              <a:gd name="connsiteX2" fmla="*/ 158610 w 336890"/>
              <a:gd name="connsiteY2" fmla="*/ 1146 h 491714"/>
              <a:gd name="connsiteX3" fmla="*/ 336890 w 336890"/>
              <a:gd name="connsiteY3" fmla="*/ 18 h 491714"/>
              <a:gd name="connsiteX4" fmla="*/ 335194 w 336890"/>
              <a:gd name="connsiteY4" fmla="*/ 479482 h 491714"/>
              <a:gd name="connsiteX5" fmla="*/ 54694 w 336890"/>
              <a:gd name="connsiteY5" fmla="*/ 491714 h 491714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40631"/>
              <a:gd name="connsiteY0" fmla="*/ 438830 h 492450"/>
              <a:gd name="connsiteX1" fmla="*/ 162534 w 340631"/>
              <a:gd name="connsiteY1" fmla="*/ 439573 h 492450"/>
              <a:gd name="connsiteX2" fmla="*/ 158610 w 340631"/>
              <a:gd name="connsiteY2" fmla="*/ 1882 h 492450"/>
              <a:gd name="connsiteX3" fmla="*/ 336108 w 340631"/>
              <a:gd name="connsiteY3" fmla="*/ 9 h 492450"/>
              <a:gd name="connsiteX4" fmla="*/ 340475 w 340631"/>
              <a:gd name="connsiteY4" fmla="*/ 480963 h 492450"/>
              <a:gd name="connsiteX5" fmla="*/ 54694 w 340631"/>
              <a:gd name="connsiteY5" fmla="*/ 492450 h 492450"/>
              <a:gd name="connsiteX0" fmla="*/ 0 w 337085"/>
              <a:gd name="connsiteY0" fmla="*/ 438830 h 492450"/>
              <a:gd name="connsiteX1" fmla="*/ 162534 w 337085"/>
              <a:gd name="connsiteY1" fmla="*/ 439573 h 492450"/>
              <a:gd name="connsiteX2" fmla="*/ 158610 w 337085"/>
              <a:gd name="connsiteY2" fmla="*/ 1882 h 492450"/>
              <a:gd name="connsiteX3" fmla="*/ 336108 w 337085"/>
              <a:gd name="connsiteY3" fmla="*/ 9 h 492450"/>
              <a:gd name="connsiteX4" fmla="*/ 336759 w 337085"/>
              <a:gd name="connsiteY4" fmla="*/ 491213 h 492450"/>
              <a:gd name="connsiteX5" fmla="*/ 54694 w 337085"/>
              <a:gd name="connsiteY5" fmla="*/ 492450 h 492450"/>
              <a:gd name="connsiteX0" fmla="*/ 0 w 336736"/>
              <a:gd name="connsiteY0" fmla="*/ 438830 h 493150"/>
              <a:gd name="connsiteX1" fmla="*/ 162534 w 336736"/>
              <a:gd name="connsiteY1" fmla="*/ 439573 h 493150"/>
              <a:gd name="connsiteX2" fmla="*/ 158610 w 336736"/>
              <a:gd name="connsiteY2" fmla="*/ 1882 h 493150"/>
              <a:gd name="connsiteX3" fmla="*/ 336108 w 336736"/>
              <a:gd name="connsiteY3" fmla="*/ 9 h 493150"/>
              <a:gd name="connsiteX4" fmla="*/ 336368 w 336736"/>
              <a:gd name="connsiteY4" fmla="*/ 493077 h 493150"/>
              <a:gd name="connsiteX5" fmla="*/ 54694 w 336736"/>
              <a:gd name="connsiteY5" fmla="*/ 492450 h 493150"/>
              <a:gd name="connsiteX0" fmla="*/ 0 w 336736"/>
              <a:gd name="connsiteY0" fmla="*/ 438830 h 494236"/>
              <a:gd name="connsiteX1" fmla="*/ 162534 w 336736"/>
              <a:gd name="connsiteY1" fmla="*/ 439573 h 494236"/>
              <a:gd name="connsiteX2" fmla="*/ 158610 w 336736"/>
              <a:gd name="connsiteY2" fmla="*/ 1882 h 494236"/>
              <a:gd name="connsiteX3" fmla="*/ 336108 w 336736"/>
              <a:gd name="connsiteY3" fmla="*/ 9 h 494236"/>
              <a:gd name="connsiteX4" fmla="*/ 336368 w 336736"/>
              <a:gd name="connsiteY4" fmla="*/ 494195 h 494236"/>
              <a:gd name="connsiteX5" fmla="*/ 54694 w 336736"/>
              <a:gd name="connsiteY5" fmla="*/ 492450 h 494236"/>
              <a:gd name="connsiteX0" fmla="*/ 0 w 336566"/>
              <a:gd name="connsiteY0" fmla="*/ 438830 h 492974"/>
              <a:gd name="connsiteX1" fmla="*/ 162534 w 336566"/>
              <a:gd name="connsiteY1" fmla="*/ 439573 h 492974"/>
              <a:gd name="connsiteX2" fmla="*/ 158610 w 336566"/>
              <a:gd name="connsiteY2" fmla="*/ 1882 h 492974"/>
              <a:gd name="connsiteX3" fmla="*/ 336108 w 336566"/>
              <a:gd name="connsiteY3" fmla="*/ 9 h 492974"/>
              <a:gd name="connsiteX4" fmla="*/ 336172 w 336566"/>
              <a:gd name="connsiteY4" fmla="*/ 492890 h 492974"/>
              <a:gd name="connsiteX5" fmla="*/ 54694 w 336566"/>
              <a:gd name="connsiteY5" fmla="*/ 492450 h 492974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469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74692 h 528312"/>
              <a:gd name="connsiteX1" fmla="*/ 163316 w 336566"/>
              <a:gd name="connsiteY1" fmla="*/ 468912 h 528312"/>
              <a:gd name="connsiteX2" fmla="*/ 166178 w 336566"/>
              <a:gd name="connsiteY2" fmla="*/ 316374 h 528312"/>
              <a:gd name="connsiteX3" fmla="*/ 158610 w 336566"/>
              <a:gd name="connsiteY3" fmla="*/ 37744 h 528312"/>
              <a:gd name="connsiteX4" fmla="*/ 159528 w 336566"/>
              <a:gd name="connsiteY4" fmla="*/ 37760 h 528312"/>
              <a:gd name="connsiteX5" fmla="*/ 336108 w 336566"/>
              <a:gd name="connsiteY5" fmla="*/ 35871 h 528312"/>
              <a:gd name="connsiteX6" fmla="*/ 336172 w 336566"/>
              <a:gd name="connsiteY6" fmla="*/ 527634 h 528312"/>
              <a:gd name="connsiteX7" fmla="*/ 52934 w 336566"/>
              <a:gd name="connsiteY7" fmla="*/ 528312 h 528312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82169 h 535789"/>
              <a:gd name="connsiteX1" fmla="*/ 163316 w 336566"/>
              <a:gd name="connsiteY1" fmla="*/ 476389 h 535789"/>
              <a:gd name="connsiteX2" fmla="*/ 166178 w 336566"/>
              <a:gd name="connsiteY2" fmla="*/ 323851 h 535789"/>
              <a:gd name="connsiteX3" fmla="*/ 158610 w 336566"/>
              <a:gd name="connsiteY3" fmla="*/ 45221 h 535789"/>
              <a:gd name="connsiteX4" fmla="*/ 159528 w 336566"/>
              <a:gd name="connsiteY4" fmla="*/ 45237 h 535789"/>
              <a:gd name="connsiteX5" fmla="*/ 336108 w 336566"/>
              <a:gd name="connsiteY5" fmla="*/ 43348 h 535789"/>
              <a:gd name="connsiteX6" fmla="*/ 336172 w 336566"/>
              <a:gd name="connsiteY6" fmla="*/ 535111 h 535789"/>
              <a:gd name="connsiteX7" fmla="*/ 52934 w 336566"/>
              <a:gd name="connsiteY7" fmla="*/ 535789 h 535789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5979 h 539599"/>
              <a:gd name="connsiteX1" fmla="*/ 163316 w 336566"/>
              <a:gd name="connsiteY1" fmla="*/ 480199 h 539599"/>
              <a:gd name="connsiteX2" fmla="*/ 166178 w 336566"/>
              <a:gd name="connsiteY2" fmla="*/ 327661 h 539599"/>
              <a:gd name="connsiteX3" fmla="*/ 158610 w 336566"/>
              <a:gd name="connsiteY3" fmla="*/ 49031 h 539599"/>
              <a:gd name="connsiteX4" fmla="*/ 166178 w 336566"/>
              <a:gd name="connsiteY4" fmla="*/ 22397 h 539599"/>
              <a:gd name="connsiteX5" fmla="*/ 336108 w 336566"/>
              <a:gd name="connsiteY5" fmla="*/ 47158 h 539599"/>
              <a:gd name="connsiteX6" fmla="*/ 336172 w 336566"/>
              <a:gd name="connsiteY6" fmla="*/ 538921 h 539599"/>
              <a:gd name="connsiteX7" fmla="*/ 52934 w 336566"/>
              <a:gd name="connsiteY7" fmla="*/ 539599 h 539599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27 h 523647"/>
              <a:gd name="connsiteX1" fmla="*/ 163316 w 336566"/>
              <a:gd name="connsiteY1" fmla="*/ 464247 h 523647"/>
              <a:gd name="connsiteX2" fmla="*/ 166178 w 336566"/>
              <a:gd name="connsiteY2" fmla="*/ 311709 h 523647"/>
              <a:gd name="connsiteX3" fmla="*/ 158610 w 336566"/>
              <a:gd name="connsiteY3" fmla="*/ 33079 h 523647"/>
              <a:gd name="connsiteX4" fmla="*/ 166178 w 336566"/>
              <a:gd name="connsiteY4" fmla="*/ 6445 h 523647"/>
              <a:gd name="connsiteX5" fmla="*/ 336108 w 336566"/>
              <a:gd name="connsiteY5" fmla="*/ 31206 h 523647"/>
              <a:gd name="connsiteX6" fmla="*/ 336172 w 336566"/>
              <a:gd name="connsiteY6" fmla="*/ 522969 h 523647"/>
              <a:gd name="connsiteX7" fmla="*/ 52934 w 336566"/>
              <a:gd name="connsiteY7" fmla="*/ 523647 h 523647"/>
              <a:gd name="connsiteX0" fmla="*/ 0 w 336566"/>
              <a:gd name="connsiteY0" fmla="*/ 466295 h 519915"/>
              <a:gd name="connsiteX1" fmla="*/ 163316 w 336566"/>
              <a:gd name="connsiteY1" fmla="*/ 460515 h 519915"/>
              <a:gd name="connsiteX2" fmla="*/ 166178 w 336566"/>
              <a:gd name="connsiteY2" fmla="*/ 307977 h 519915"/>
              <a:gd name="connsiteX3" fmla="*/ 158610 w 336566"/>
              <a:gd name="connsiteY3" fmla="*/ 29347 h 519915"/>
              <a:gd name="connsiteX4" fmla="*/ 166178 w 336566"/>
              <a:gd name="connsiteY4" fmla="*/ 2713 h 519915"/>
              <a:gd name="connsiteX5" fmla="*/ 336108 w 336566"/>
              <a:gd name="connsiteY5" fmla="*/ 27474 h 519915"/>
              <a:gd name="connsiteX6" fmla="*/ 336172 w 336566"/>
              <a:gd name="connsiteY6" fmla="*/ 519237 h 519915"/>
              <a:gd name="connsiteX7" fmla="*/ 52934 w 336566"/>
              <a:gd name="connsiteY7" fmla="*/ 519915 h 519915"/>
              <a:gd name="connsiteX0" fmla="*/ 0 w 336566"/>
              <a:gd name="connsiteY0" fmla="*/ 469076 h 522696"/>
              <a:gd name="connsiteX1" fmla="*/ 163316 w 336566"/>
              <a:gd name="connsiteY1" fmla="*/ 463296 h 522696"/>
              <a:gd name="connsiteX2" fmla="*/ 166178 w 336566"/>
              <a:gd name="connsiteY2" fmla="*/ 310758 h 522696"/>
              <a:gd name="connsiteX3" fmla="*/ 158610 w 336566"/>
              <a:gd name="connsiteY3" fmla="*/ 32128 h 522696"/>
              <a:gd name="connsiteX4" fmla="*/ 173024 w 336566"/>
              <a:gd name="connsiteY4" fmla="*/ 462 h 522696"/>
              <a:gd name="connsiteX5" fmla="*/ 336108 w 336566"/>
              <a:gd name="connsiteY5" fmla="*/ 30255 h 522696"/>
              <a:gd name="connsiteX6" fmla="*/ 336172 w 336566"/>
              <a:gd name="connsiteY6" fmla="*/ 522018 h 522696"/>
              <a:gd name="connsiteX7" fmla="*/ 52934 w 336566"/>
              <a:gd name="connsiteY7" fmla="*/ 522696 h 522696"/>
              <a:gd name="connsiteX0" fmla="*/ 0 w 336566"/>
              <a:gd name="connsiteY0" fmla="*/ 472109 h 525729"/>
              <a:gd name="connsiteX1" fmla="*/ 163316 w 336566"/>
              <a:gd name="connsiteY1" fmla="*/ 466329 h 525729"/>
              <a:gd name="connsiteX2" fmla="*/ 166178 w 336566"/>
              <a:gd name="connsiteY2" fmla="*/ 313791 h 525729"/>
              <a:gd name="connsiteX3" fmla="*/ 158610 w 336566"/>
              <a:gd name="connsiteY3" fmla="*/ 35161 h 525729"/>
              <a:gd name="connsiteX4" fmla="*/ 173024 w 336566"/>
              <a:gd name="connsiteY4" fmla="*/ 3495 h 525729"/>
              <a:gd name="connsiteX5" fmla="*/ 336108 w 336566"/>
              <a:gd name="connsiteY5" fmla="*/ 33288 h 525729"/>
              <a:gd name="connsiteX6" fmla="*/ 336172 w 336566"/>
              <a:gd name="connsiteY6" fmla="*/ 525051 h 525729"/>
              <a:gd name="connsiteX7" fmla="*/ 52934 w 336566"/>
              <a:gd name="connsiteY7" fmla="*/ 525729 h 525729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58746 w 336566"/>
              <a:gd name="connsiteY4" fmla="*/ 23371 h 526968"/>
              <a:gd name="connsiteX5" fmla="*/ 173024 w 336566"/>
              <a:gd name="connsiteY5" fmla="*/ 4734 h 526968"/>
              <a:gd name="connsiteX6" fmla="*/ 336108 w 336566"/>
              <a:gd name="connsiteY6" fmla="*/ 34527 h 526968"/>
              <a:gd name="connsiteX7" fmla="*/ 336172 w 336566"/>
              <a:gd name="connsiteY7" fmla="*/ 526290 h 526968"/>
              <a:gd name="connsiteX8" fmla="*/ 52934 w 336566"/>
              <a:gd name="connsiteY8" fmla="*/ 526968 h 526968"/>
              <a:gd name="connsiteX0" fmla="*/ 0 w 336566"/>
              <a:gd name="connsiteY0" fmla="*/ 479283 h 532903"/>
              <a:gd name="connsiteX1" fmla="*/ 163316 w 336566"/>
              <a:gd name="connsiteY1" fmla="*/ 473503 h 532903"/>
              <a:gd name="connsiteX2" fmla="*/ 166178 w 336566"/>
              <a:gd name="connsiteY2" fmla="*/ 320965 h 532903"/>
              <a:gd name="connsiteX3" fmla="*/ 158610 w 336566"/>
              <a:gd name="connsiteY3" fmla="*/ 42335 h 532903"/>
              <a:gd name="connsiteX4" fmla="*/ 158746 w 336566"/>
              <a:gd name="connsiteY4" fmla="*/ 29306 h 532903"/>
              <a:gd name="connsiteX5" fmla="*/ 336108 w 336566"/>
              <a:gd name="connsiteY5" fmla="*/ 40462 h 532903"/>
              <a:gd name="connsiteX6" fmla="*/ 336172 w 336566"/>
              <a:gd name="connsiteY6" fmla="*/ 532225 h 532903"/>
              <a:gd name="connsiteX7" fmla="*/ 52934 w 336566"/>
              <a:gd name="connsiteY7" fmla="*/ 532903 h 532903"/>
              <a:gd name="connsiteX0" fmla="*/ 0 w 336566"/>
              <a:gd name="connsiteY0" fmla="*/ 485323 h 538943"/>
              <a:gd name="connsiteX1" fmla="*/ 163316 w 336566"/>
              <a:gd name="connsiteY1" fmla="*/ 479543 h 538943"/>
              <a:gd name="connsiteX2" fmla="*/ 166178 w 336566"/>
              <a:gd name="connsiteY2" fmla="*/ 327005 h 538943"/>
              <a:gd name="connsiteX3" fmla="*/ 158610 w 336566"/>
              <a:gd name="connsiteY3" fmla="*/ 48375 h 538943"/>
              <a:gd name="connsiteX4" fmla="*/ 169112 w 336566"/>
              <a:gd name="connsiteY4" fmla="*/ 18014 h 538943"/>
              <a:gd name="connsiteX5" fmla="*/ 336108 w 336566"/>
              <a:gd name="connsiteY5" fmla="*/ 46502 h 538943"/>
              <a:gd name="connsiteX6" fmla="*/ 336172 w 336566"/>
              <a:gd name="connsiteY6" fmla="*/ 538265 h 538943"/>
              <a:gd name="connsiteX7" fmla="*/ 52934 w 336566"/>
              <a:gd name="connsiteY7" fmla="*/ 538943 h 538943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51118 w 336566"/>
              <a:gd name="connsiteY4" fmla="*/ 32445 h 537160"/>
              <a:gd name="connsiteX5" fmla="*/ 169112 w 336566"/>
              <a:gd name="connsiteY5" fmla="*/ 16231 h 537160"/>
              <a:gd name="connsiteX6" fmla="*/ 336108 w 336566"/>
              <a:gd name="connsiteY6" fmla="*/ 44719 h 537160"/>
              <a:gd name="connsiteX7" fmla="*/ 336172 w 336566"/>
              <a:gd name="connsiteY7" fmla="*/ 536482 h 537160"/>
              <a:gd name="connsiteX8" fmla="*/ 52934 w 336566"/>
              <a:gd name="connsiteY8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840 h 542460"/>
              <a:gd name="connsiteX1" fmla="*/ 163316 w 336566"/>
              <a:gd name="connsiteY1" fmla="*/ 483060 h 542460"/>
              <a:gd name="connsiteX2" fmla="*/ 166178 w 336566"/>
              <a:gd name="connsiteY2" fmla="*/ 330522 h 542460"/>
              <a:gd name="connsiteX3" fmla="*/ 158610 w 336566"/>
              <a:gd name="connsiteY3" fmla="*/ 51892 h 542460"/>
              <a:gd name="connsiteX4" fmla="*/ 155812 w 336566"/>
              <a:gd name="connsiteY4" fmla="*/ 19667 h 542460"/>
              <a:gd name="connsiteX5" fmla="*/ 336108 w 336566"/>
              <a:gd name="connsiteY5" fmla="*/ 50019 h 542460"/>
              <a:gd name="connsiteX6" fmla="*/ 336172 w 336566"/>
              <a:gd name="connsiteY6" fmla="*/ 541782 h 542460"/>
              <a:gd name="connsiteX7" fmla="*/ 52934 w 336566"/>
              <a:gd name="connsiteY7" fmla="*/ 542460 h 542460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55812 w 336566"/>
              <a:gd name="connsiteY4" fmla="*/ 19773 h 542566"/>
              <a:gd name="connsiteX5" fmla="*/ 160702 w 336566"/>
              <a:gd name="connsiteY5" fmla="*/ 11946 h 542566"/>
              <a:gd name="connsiteX6" fmla="*/ 336108 w 336566"/>
              <a:gd name="connsiteY6" fmla="*/ 50125 h 542566"/>
              <a:gd name="connsiteX7" fmla="*/ 336172 w 336566"/>
              <a:gd name="connsiteY7" fmla="*/ 541888 h 542566"/>
              <a:gd name="connsiteX8" fmla="*/ 52934 w 336566"/>
              <a:gd name="connsiteY8" fmla="*/ 542566 h 542566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60702 w 336566"/>
              <a:gd name="connsiteY4" fmla="*/ 11946 h 542566"/>
              <a:gd name="connsiteX5" fmla="*/ 336108 w 336566"/>
              <a:gd name="connsiteY5" fmla="*/ 50125 h 542566"/>
              <a:gd name="connsiteX6" fmla="*/ 336172 w 336566"/>
              <a:gd name="connsiteY6" fmla="*/ 541888 h 542566"/>
              <a:gd name="connsiteX7" fmla="*/ 52934 w 336566"/>
              <a:gd name="connsiteY7" fmla="*/ 542566 h 54256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8610 w 336566"/>
              <a:gd name="connsiteY3" fmla="*/ 43218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7241 w 336566"/>
              <a:gd name="connsiteY3" fmla="*/ 83100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92191 w 336566"/>
              <a:gd name="connsiteY3" fmla="*/ 27580 h 533786"/>
              <a:gd name="connsiteX4" fmla="*/ 336108 w 336566"/>
              <a:gd name="connsiteY4" fmla="*/ 41345 h 533786"/>
              <a:gd name="connsiteX5" fmla="*/ 336172 w 336566"/>
              <a:gd name="connsiteY5" fmla="*/ 533108 h 533786"/>
              <a:gd name="connsiteX6" fmla="*/ 52934 w 336566"/>
              <a:gd name="connsiteY6" fmla="*/ 533786 h 533786"/>
              <a:gd name="connsiteX0" fmla="*/ 0 w 336566"/>
              <a:gd name="connsiteY0" fmla="*/ 479034 h 532654"/>
              <a:gd name="connsiteX1" fmla="*/ 163316 w 336566"/>
              <a:gd name="connsiteY1" fmla="*/ 473254 h 532654"/>
              <a:gd name="connsiteX2" fmla="*/ 166178 w 336566"/>
              <a:gd name="connsiteY2" fmla="*/ 320716 h 532654"/>
              <a:gd name="connsiteX3" fmla="*/ 168525 w 336566"/>
              <a:gd name="connsiteY3" fmla="*/ 30362 h 532654"/>
              <a:gd name="connsiteX4" fmla="*/ 336108 w 336566"/>
              <a:gd name="connsiteY4" fmla="*/ 40213 h 532654"/>
              <a:gd name="connsiteX5" fmla="*/ 336172 w 336566"/>
              <a:gd name="connsiteY5" fmla="*/ 531976 h 532654"/>
              <a:gd name="connsiteX6" fmla="*/ 52934 w 336566"/>
              <a:gd name="connsiteY6" fmla="*/ 532654 h 532654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54353"/>
              <a:gd name="connsiteY0" fmla="*/ 457479 h 511099"/>
              <a:gd name="connsiteX1" fmla="*/ 163316 w 354353"/>
              <a:gd name="connsiteY1" fmla="*/ 451699 h 511099"/>
              <a:gd name="connsiteX2" fmla="*/ 166178 w 354353"/>
              <a:gd name="connsiteY2" fmla="*/ 299161 h 511099"/>
              <a:gd name="connsiteX3" fmla="*/ 168525 w 354353"/>
              <a:gd name="connsiteY3" fmla="*/ 8807 h 511099"/>
              <a:gd name="connsiteX4" fmla="*/ 336108 w 354353"/>
              <a:gd name="connsiteY4" fmla="*/ 18658 h 511099"/>
              <a:gd name="connsiteX5" fmla="*/ 336172 w 354353"/>
              <a:gd name="connsiteY5" fmla="*/ 510421 h 511099"/>
              <a:gd name="connsiteX6" fmla="*/ 52934 w 354353"/>
              <a:gd name="connsiteY6" fmla="*/ 511099 h 511099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47063"/>
              <a:gd name="connsiteY0" fmla="*/ 457309 h 510929"/>
              <a:gd name="connsiteX1" fmla="*/ 163316 w 347063"/>
              <a:gd name="connsiteY1" fmla="*/ 451529 h 510929"/>
              <a:gd name="connsiteX2" fmla="*/ 166178 w 347063"/>
              <a:gd name="connsiteY2" fmla="*/ 298991 h 510929"/>
              <a:gd name="connsiteX3" fmla="*/ 168525 w 347063"/>
              <a:gd name="connsiteY3" fmla="*/ 8637 h 510929"/>
              <a:gd name="connsiteX4" fmla="*/ 347061 w 347063"/>
              <a:gd name="connsiteY4" fmla="*/ 9543 h 510929"/>
              <a:gd name="connsiteX5" fmla="*/ 336172 w 347063"/>
              <a:gd name="connsiteY5" fmla="*/ 510251 h 510929"/>
              <a:gd name="connsiteX6" fmla="*/ 52934 w 347063"/>
              <a:gd name="connsiteY6" fmla="*/ 510929 h 510929"/>
              <a:gd name="connsiteX0" fmla="*/ 0 w 351952"/>
              <a:gd name="connsiteY0" fmla="*/ 457528 h 511148"/>
              <a:gd name="connsiteX1" fmla="*/ 163316 w 351952"/>
              <a:gd name="connsiteY1" fmla="*/ 451748 h 511148"/>
              <a:gd name="connsiteX2" fmla="*/ 166178 w 351952"/>
              <a:gd name="connsiteY2" fmla="*/ 299210 h 511148"/>
              <a:gd name="connsiteX3" fmla="*/ 168525 w 351952"/>
              <a:gd name="connsiteY3" fmla="*/ 8856 h 511148"/>
              <a:gd name="connsiteX4" fmla="*/ 351951 w 351952"/>
              <a:gd name="connsiteY4" fmla="*/ 9389 h 511148"/>
              <a:gd name="connsiteX5" fmla="*/ 336172 w 351952"/>
              <a:gd name="connsiteY5" fmla="*/ 510470 h 511148"/>
              <a:gd name="connsiteX6" fmla="*/ 52934 w 351952"/>
              <a:gd name="connsiteY6" fmla="*/ 511148 h 511148"/>
              <a:gd name="connsiteX0" fmla="*/ 0 w 351952"/>
              <a:gd name="connsiteY0" fmla="*/ 487879 h 541499"/>
              <a:gd name="connsiteX1" fmla="*/ 163316 w 351952"/>
              <a:gd name="connsiteY1" fmla="*/ 482099 h 541499"/>
              <a:gd name="connsiteX2" fmla="*/ 166178 w 351952"/>
              <a:gd name="connsiteY2" fmla="*/ 329561 h 541499"/>
              <a:gd name="connsiteX3" fmla="*/ 168525 w 351952"/>
              <a:gd name="connsiteY3" fmla="*/ 39207 h 541499"/>
              <a:gd name="connsiteX4" fmla="*/ 326948 w 351952"/>
              <a:gd name="connsiteY4" fmla="*/ 32125 h 541499"/>
              <a:gd name="connsiteX5" fmla="*/ 351951 w 351952"/>
              <a:gd name="connsiteY5" fmla="*/ 39740 h 541499"/>
              <a:gd name="connsiteX6" fmla="*/ 336172 w 351952"/>
              <a:gd name="connsiteY6" fmla="*/ 540821 h 541499"/>
              <a:gd name="connsiteX7" fmla="*/ 52934 w 351952"/>
              <a:gd name="connsiteY7" fmla="*/ 541499 h 541499"/>
              <a:gd name="connsiteX0" fmla="*/ 0 w 360717"/>
              <a:gd name="connsiteY0" fmla="*/ 503711 h 557331"/>
              <a:gd name="connsiteX1" fmla="*/ 163316 w 360717"/>
              <a:gd name="connsiteY1" fmla="*/ 497931 h 557331"/>
              <a:gd name="connsiteX2" fmla="*/ 166178 w 360717"/>
              <a:gd name="connsiteY2" fmla="*/ 345393 h 557331"/>
              <a:gd name="connsiteX3" fmla="*/ 168525 w 360717"/>
              <a:gd name="connsiteY3" fmla="*/ 55039 h 557331"/>
              <a:gd name="connsiteX4" fmla="*/ 326948 w 360717"/>
              <a:gd name="connsiteY4" fmla="*/ 47957 h 557331"/>
              <a:gd name="connsiteX5" fmla="*/ 336172 w 360717"/>
              <a:gd name="connsiteY5" fmla="*/ 556653 h 557331"/>
              <a:gd name="connsiteX6" fmla="*/ 52934 w 360717"/>
              <a:gd name="connsiteY6" fmla="*/ 557331 h 557331"/>
              <a:gd name="connsiteX0" fmla="*/ 0 w 357751"/>
              <a:gd name="connsiteY0" fmla="*/ 503711 h 557331"/>
              <a:gd name="connsiteX1" fmla="*/ 163316 w 357751"/>
              <a:gd name="connsiteY1" fmla="*/ 497931 h 557331"/>
              <a:gd name="connsiteX2" fmla="*/ 166178 w 357751"/>
              <a:gd name="connsiteY2" fmla="*/ 345393 h 557331"/>
              <a:gd name="connsiteX3" fmla="*/ 168525 w 357751"/>
              <a:gd name="connsiteY3" fmla="*/ 55039 h 557331"/>
              <a:gd name="connsiteX4" fmla="*/ 326948 w 357751"/>
              <a:gd name="connsiteY4" fmla="*/ 47957 h 557331"/>
              <a:gd name="connsiteX5" fmla="*/ 336172 w 357751"/>
              <a:gd name="connsiteY5" fmla="*/ 556653 h 557331"/>
              <a:gd name="connsiteX6" fmla="*/ 52934 w 357751"/>
              <a:gd name="connsiteY6" fmla="*/ 557331 h 557331"/>
              <a:gd name="connsiteX0" fmla="*/ 0 w 357751"/>
              <a:gd name="connsiteY0" fmla="*/ 476479 h 530099"/>
              <a:gd name="connsiteX1" fmla="*/ 163316 w 357751"/>
              <a:gd name="connsiteY1" fmla="*/ 470699 h 530099"/>
              <a:gd name="connsiteX2" fmla="*/ 166178 w 357751"/>
              <a:gd name="connsiteY2" fmla="*/ 318161 h 530099"/>
              <a:gd name="connsiteX3" fmla="*/ 168525 w 357751"/>
              <a:gd name="connsiteY3" fmla="*/ 27807 h 530099"/>
              <a:gd name="connsiteX4" fmla="*/ 326948 w 357751"/>
              <a:gd name="connsiteY4" fmla="*/ 20725 h 530099"/>
              <a:gd name="connsiteX5" fmla="*/ 336172 w 357751"/>
              <a:gd name="connsiteY5" fmla="*/ 529421 h 530099"/>
              <a:gd name="connsiteX6" fmla="*/ 52934 w 357751"/>
              <a:gd name="connsiteY6" fmla="*/ 530099 h 530099"/>
              <a:gd name="connsiteX0" fmla="*/ 0 w 356214"/>
              <a:gd name="connsiteY0" fmla="*/ 476479 h 530099"/>
              <a:gd name="connsiteX1" fmla="*/ 163316 w 356214"/>
              <a:gd name="connsiteY1" fmla="*/ 470699 h 530099"/>
              <a:gd name="connsiteX2" fmla="*/ 166178 w 356214"/>
              <a:gd name="connsiteY2" fmla="*/ 318161 h 530099"/>
              <a:gd name="connsiteX3" fmla="*/ 168525 w 356214"/>
              <a:gd name="connsiteY3" fmla="*/ 27807 h 530099"/>
              <a:gd name="connsiteX4" fmla="*/ 326948 w 356214"/>
              <a:gd name="connsiteY4" fmla="*/ 20725 h 530099"/>
              <a:gd name="connsiteX5" fmla="*/ 336172 w 356214"/>
              <a:gd name="connsiteY5" fmla="*/ 529421 h 530099"/>
              <a:gd name="connsiteX6" fmla="*/ 52934 w 356214"/>
              <a:gd name="connsiteY6" fmla="*/ 530099 h 530099"/>
              <a:gd name="connsiteX0" fmla="*/ 0 w 356214"/>
              <a:gd name="connsiteY0" fmla="*/ 475632 h 529252"/>
              <a:gd name="connsiteX1" fmla="*/ 163316 w 356214"/>
              <a:gd name="connsiteY1" fmla="*/ 469852 h 529252"/>
              <a:gd name="connsiteX2" fmla="*/ 166178 w 356214"/>
              <a:gd name="connsiteY2" fmla="*/ 317314 h 529252"/>
              <a:gd name="connsiteX3" fmla="*/ 168525 w 356214"/>
              <a:gd name="connsiteY3" fmla="*/ 26960 h 529252"/>
              <a:gd name="connsiteX4" fmla="*/ 326948 w 356214"/>
              <a:gd name="connsiteY4" fmla="*/ 19878 h 529252"/>
              <a:gd name="connsiteX5" fmla="*/ 336172 w 356214"/>
              <a:gd name="connsiteY5" fmla="*/ 528574 h 529252"/>
              <a:gd name="connsiteX6" fmla="*/ 52934 w 356214"/>
              <a:gd name="connsiteY6" fmla="*/ 529252 h 529252"/>
              <a:gd name="connsiteX0" fmla="*/ 0 w 356214"/>
              <a:gd name="connsiteY0" fmla="*/ 501257 h 554877"/>
              <a:gd name="connsiteX1" fmla="*/ 163316 w 356214"/>
              <a:gd name="connsiteY1" fmla="*/ 495477 h 554877"/>
              <a:gd name="connsiteX2" fmla="*/ 166178 w 356214"/>
              <a:gd name="connsiteY2" fmla="*/ 342939 h 554877"/>
              <a:gd name="connsiteX3" fmla="*/ 168525 w 356214"/>
              <a:gd name="connsiteY3" fmla="*/ 52585 h 554877"/>
              <a:gd name="connsiteX4" fmla="*/ 242652 w 356214"/>
              <a:gd name="connsiteY4" fmla="*/ 25375 h 554877"/>
              <a:gd name="connsiteX5" fmla="*/ 326948 w 356214"/>
              <a:gd name="connsiteY5" fmla="*/ 45503 h 554877"/>
              <a:gd name="connsiteX6" fmla="*/ 336172 w 356214"/>
              <a:gd name="connsiteY6" fmla="*/ 554199 h 554877"/>
              <a:gd name="connsiteX7" fmla="*/ 52934 w 356214"/>
              <a:gd name="connsiteY7" fmla="*/ 554877 h 554877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496638 h 550258"/>
              <a:gd name="connsiteX1" fmla="*/ 163316 w 356214"/>
              <a:gd name="connsiteY1" fmla="*/ 490858 h 550258"/>
              <a:gd name="connsiteX2" fmla="*/ 166178 w 356214"/>
              <a:gd name="connsiteY2" fmla="*/ 338320 h 550258"/>
              <a:gd name="connsiteX3" fmla="*/ 168525 w 356214"/>
              <a:gd name="connsiteY3" fmla="*/ 47966 h 550258"/>
              <a:gd name="connsiteX4" fmla="*/ 249106 w 356214"/>
              <a:gd name="connsiteY4" fmla="*/ 34920 h 550258"/>
              <a:gd name="connsiteX5" fmla="*/ 326948 w 356214"/>
              <a:gd name="connsiteY5" fmla="*/ 40884 h 550258"/>
              <a:gd name="connsiteX6" fmla="*/ 336172 w 356214"/>
              <a:gd name="connsiteY6" fmla="*/ 549580 h 550258"/>
              <a:gd name="connsiteX7" fmla="*/ 52934 w 356214"/>
              <a:gd name="connsiteY7" fmla="*/ 550258 h 550258"/>
              <a:gd name="connsiteX0" fmla="*/ 0 w 356214"/>
              <a:gd name="connsiteY0" fmla="*/ 475377 h 528997"/>
              <a:gd name="connsiteX1" fmla="*/ 163316 w 356214"/>
              <a:gd name="connsiteY1" fmla="*/ 469597 h 528997"/>
              <a:gd name="connsiteX2" fmla="*/ 166178 w 356214"/>
              <a:gd name="connsiteY2" fmla="*/ 317059 h 528997"/>
              <a:gd name="connsiteX3" fmla="*/ 168525 w 356214"/>
              <a:gd name="connsiteY3" fmla="*/ 26705 h 528997"/>
              <a:gd name="connsiteX4" fmla="*/ 249106 w 356214"/>
              <a:gd name="connsiteY4" fmla="*/ 13659 h 528997"/>
              <a:gd name="connsiteX5" fmla="*/ 326948 w 356214"/>
              <a:gd name="connsiteY5" fmla="*/ 19623 h 528997"/>
              <a:gd name="connsiteX6" fmla="*/ 336172 w 356214"/>
              <a:gd name="connsiteY6" fmla="*/ 528319 h 528997"/>
              <a:gd name="connsiteX7" fmla="*/ 52934 w 356214"/>
              <a:gd name="connsiteY7" fmla="*/ 528997 h 528997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3987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1378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8515"/>
              <a:gd name="connsiteY0" fmla="*/ 461883 h 515503"/>
              <a:gd name="connsiteX1" fmla="*/ 163316 w 358515"/>
              <a:gd name="connsiteY1" fmla="*/ 456103 h 515503"/>
              <a:gd name="connsiteX2" fmla="*/ 166178 w 358515"/>
              <a:gd name="connsiteY2" fmla="*/ 303565 h 515503"/>
              <a:gd name="connsiteX3" fmla="*/ 168525 w 358515"/>
              <a:gd name="connsiteY3" fmla="*/ 10602 h 515503"/>
              <a:gd name="connsiteX4" fmla="*/ 249106 w 358515"/>
              <a:gd name="connsiteY4" fmla="*/ 165 h 515503"/>
              <a:gd name="connsiteX5" fmla="*/ 335358 w 358515"/>
              <a:gd name="connsiteY5" fmla="*/ 9297 h 515503"/>
              <a:gd name="connsiteX6" fmla="*/ 336172 w 358515"/>
              <a:gd name="connsiteY6" fmla="*/ 514825 h 515503"/>
              <a:gd name="connsiteX7" fmla="*/ 52934 w 358515"/>
              <a:gd name="connsiteY7" fmla="*/ 515503 h 515503"/>
              <a:gd name="connsiteX0" fmla="*/ 0 w 359539"/>
              <a:gd name="connsiteY0" fmla="*/ 461883 h 515503"/>
              <a:gd name="connsiteX1" fmla="*/ 163316 w 359539"/>
              <a:gd name="connsiteY1" fmla="*/ 456103 h 515503"/>
              <a:gd name="connsiteX2" fmla="*/ 166178 w 359539"/>
              <a:gd name="connsiteY2" fmla="*/ 303565 h 515503"/>
              <a:gd name="connsiteX3" fmla="*/ 168525 w 359539"/>
              <a:gd name="connsiteY3" fmla="*/ 10602 h 515503"/>
              <a:gd name="connsiteX4" fmla="*/ 249106 w 359539"/>
              <a:gd name="connsiteY4" fmla="*/ 165 h 515503"/>
              <a:gd name="connsiteX5" fmla="*/ 335358 w 359539"/>
              <a:gd name="connsiteY5" fmla="*/ 9297 h 515503"/>
              <a:gd name="connsiteX6" fmla="*/ 336172 w 359539"/>
              <a:gd name="connsiteY6" fmla="*/ 514825 h 515503"/>
              <a:gd name="connsiteX7" fmla="*/ 52934 w 359539"/>
              <a:gd name="connsiteY7" fmla="*/ 515503 h 515503"/>
              <a:gd name="connsiteX0" fmla="*/ 0 w 359539"/>
              <a:gd name="connsiteY0" fmla="*/ 462317 h 515937"/>
              <a:gd name="connsiteX1" fmla="*/ 163316 w 359539"/>
              <a:gd name="connsiteY1" fmla="*/ 456537 h 515937"/>
              <a:gd name="connsiteX2" fmla="*/ 166178 w 359539"/>
              <a:gd name="connsiteY2" fmla="*/ 303999 h 515937"/>
              <a:gd name="connsiteX3" fmla="*/ 168525 w 359539"/>
              <a:gd name="connsiteY3" fmla="*/ 11036 h 515937"/>
              <a:gd name="connsiteX4" fmla="*/ 249106 w 359539"/>
              <a:gd name="connsiteY4" fmla="*/ 599 h 515937"/>
              <a:gd name="connsiteX5" fmla="*/ 335358 w 359539"/>
              <a:gd name="connsiteY5" fmla="*/ 9731 h 515937"/>
              <a:gd name="connsiteX6" fmla="*/ 336172 w 359539"/>
              <a:gd name="connsiteY6" fmla="*/ 515259 h 515937"/>
              <a:gd name="connsiteX7" fmla="*/ 52934 w 359539"/>
              <a:gd name="connsiteY7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520"/>
              <a:gd name="connsiteY0" fmla="*/ 462317 h 515937"/>
              <a:gd name="connsiteX1" fmla="*/ 163316 w 365520"/>
              <a:gd name="connsiteY1" fmla="*/ 456537 h 515937"/>
              <a:gd name="connsiteX2" fmla="*/ 166178 w 365520"/>
              <a:gd name="connsiteY2" fmla="*/ 303999 h 515937"/>
              <a:gd name="connsiteX3" fmla="*/ 168525 w 365520"/>
              <a:gd name="connsiteY3" fmla="*/ 11036 h 515937"/>
              <a:gd name="connsiteX4" fmla="*/ 249106 w 365520"/>
              <a:gd name="connsiteY4" fmla="*/ 599 h 515937"/>
              <a:gd name="connsiteX5" fmla="*/ 335358 w 365520"/>
              <a:gd name="connsiteY5" fmla="*/ 9731 h 515937"/>
              <a:gd name="connsiteX6" fmla="*/ 356090 w 365520"/>
              <a:gd name="connsiteY6" fmla="*/ 194417 h 515937"/>
              <a:gd name="connsiteX7" fmla="*/ 336172 w 365520"/>
              <a:gd name="connsiteY7" fmla="*/ 515259 h 515937"/>
              <a:gd name="connsiteX8" fmla="*/ 52934 w 365520"/>
              <a:gd name="connsiteY8" fmla="*/ 515937 h 515937"/>
              <a:gd name="connsiteX0" fmla="*/ 0 w 365059"/>
              <a:gd name="connsiteY0" fmla="*/ 462317 h 515937"/>
              <a:gd name="connsiteX1" fmla="*/ 163316 w 365059"/>
              <a:gd name="connsiteY1" fmla="*/ 456537 h 515937"/>
              <a:gd name="connsiteX2" fmla="*/ 166178 w 365059"/>
              <a:gd name="connsiteY2" fmla="*/ 303999 h 515937"/>
              <a:gd name="connsiteX3" fmla="*/ 168525 w 365059"/>
              <a:gd name="connsiteY3" fmla="*/ 11036 h 515937"/>
              <a:gd name="connsiteX4" fmla="*/ 249106 w 365059"/>
              <a:gd name="connsiteY4" fmla="*/ 599 h 515937"/>
              <a:gd name="connsiteX5" fmla="*/ 335358 w 365059"/>
              <a:gd name="connsiteY5" fmla="*/ 9731 h 515937"/>
              <a:gd name="connsiteX6" fmla="*/ 356090 w 365059"/>
              <a:gd name="connsiteY6" fmla="*/ 194417 h 515937"/>
              <a:gd name="connsiteX7" fmla="*/ 336172 w 365059"/>
              <a:gd name="connsiteY7" fmla="*/ 515259 h 515937"/>
              <a:gd name="connsiteX8" fmla="*/ 52934 w 365059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1921 h 515541"/>
              <a:gd name="connsiteX1" fmla="*/ 163316 w 356090"/>
              <a:gd name="connsiteY1" fmla="*/ 456141 h 515541"/>
              <a:gd name="connsiteX2" fmla="*/ 166178 w 356090"/>
              <a:gd name="connsiteY2" fmla="*/ 303603 h 515541"/>
              <a:gd name="connsiteX3" fmla="*/ 168525 w 356090"/>
              <a:gd name="connsiteY3" fmla="*/ 10640 h 515541"/>
              <a:gd name="connsiteX4" fmla="*/ 249106 w 356090"/>
              <a:gd name="connsiteY4" fmla="*/ 203 h 515541"/>
              <a:gd name="connsiteX5" fmla="*/ 335358 w 356090"/>
              <a:gd name="connsiteY5" fmla="*/ 9335 h 515541"/>
              <a:gd name="connsiteX6" fmla="*/ 356090 w 356090"/>
              <a:gd name="connsiteY6" fmla="*/ 194021 h 515541"/>
              <a:gd name="connsiteX7" fmla="*/ 339301 w 356090"/>
              <a:gd name="connsiteY7" fmla="*/ 513559 h 515541"/>
              <a:gd name="connsiteX8" fmla="*/ 52934 w 356090"/>
              <a:gd name="connsiteY8" fmla="*/ 515541 h 515541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15541"/>
              <a:gd name="connsiteX1" fmla="*/ 163316 w 359851"/>
              <a:gd name="connsiteY1" fmla="*/ 456141 h 515541"/>
              <a:gd name="connsiteX2" fmla="*/ 166178 w 359851"/>
              <a:gd name="connsiteY2" fmla="*/ 303603 h 515541"/>
              <a:gd name="connsiteX3" fmla="*/ 168525 w 359851"/>
              <a:gd name="connsiteY3" fmla="*/ 10640 h 515541"/>
              <a:gd name="connsiteX4" fmla="*/ 249106 w 359851"/>
              <a:gd name="connsiteY4" fmla="*/ 203 h 515541"/>
              <a:gd name="connsiteX5" fmla="*/ 335358 w 359851"/>
              <a:gd name="connsiteY5" fmla="*/ 9335 h 515541"/>
              <a:gd name="connsiteX6" fmla="*/ 337705 w 359851"/>
              <a:gd name="connsiteY6" fmla="*/ 188803 h 515541"/>
              <a:gd name="connsiteX7" fmla="*/ 339301 w 359851"/>
              <a:gd name="connsiteY7" fmla="*/ 513559 h 515541"/>
              <a:gd name="connsiteX8" fmla="*/ 52934 w 359851"/>
              <a:gd name="connsiteY8" fmla="*/ 515541 h 515541"/>
              <a:gd name="connsiteX0" fmla="*/ 0 w 342044"/>
              <a:gd name="connsiteY0" fmla="*/ 461921 h 515541"/>
              <a:gd name="connsiteX1" fmla="*/ 163316 w 342044"/>
              <a:gd name="connsiteY1" fmla="*/ 456141 h 515541"/>
              <a:gd name="connsiteX2" fmla="*/ 166178 w 342044"/>
              <a:gd name="connsiteY2" fmla="*/ 303603 h 515541"/>
              <a:gd name="connsiteX3" fmla="*/ 168525 w 342044"/>
              <a:gd name="connsiteY3" fmla="*/ 10640 h 515541"/>
              <a:gd name="connsiteX4" fmla="*/ 249106 w 342044"/>
              <a:gd name="connsiteY4" fmla="*/ 203 h 515541"/>
              <a:gd name="connsiteX5" fmla="*/ 335358 w 342044"/>
              <a:gd name="connsiteY5" fmla="*/ 9335 h 515541"/>
              <a:gd name="connsiteX6" fmla="*/ 337705 w 342044"/>
              <a:gd name="connsiteY6" fmla="*/ 188803 h 515541"/>
              <a:gd name="connsiteX7" fmla="*/ 339301 w 342044"/>
              <a:gd name="connsiteY7" fmla="*/ 513559 h 515541"/>
              <a:gd name="connsiteX8" fmla="*/ 52934 w 342044"/>
              <a:gd name="connsiteY8" fmla="*/ 515541 h 515541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8641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730"/>
              <a:gd name="connsiteY0" fmla="*/ 454660 h 508280"/>
              <a:gd name="connsiteX1" fmla="*/ 163316 w 342730"/>
              <a:gd name="connsiteY1" fmla="*/ 448880 h 508280"/>
              <a:gd name="connsiteX2" fmla="*/ 166178 w 342730"/>
              <a:gd name="connsiteY2" fmla="*/ 296342 h 508280"/>
              <a:gd name="connsiteX3" fmla="*/ 168525 w 342730"/>
              <a:gd name="connsiteY3" fmla="*/ 5802 h 508280"/>
              <a:gd name="connsiteX4" fmla="*/ 253213 w 342730"/>
              <a:gd name="connsiteY4" fmla="*/ 1142 h 508280"/>
              <a:gd name="connsiteX5" fmla="*/ 336336 w 342730"/>
              <a:gd name="connsiteY5" fmla="*/ 6919 h 508280"/>
              <a:gd name="connsiteX6" fmla="*/ 337705 w 342730"/>
              <a:gd name="connsiteY6" fmla="*/ 181542 h 508280"/>
              <a:gd name="connsiteX7" fmla="*/ 339301 w 342730"/>
              <a:gd name="connsiteY7" fmla="*/ 506298 h 508280"/>
              <a:gd name="connsiteX8" fmla="*/ 52934 w 342730"/>
              <a:gd name="connsiteY8" fmla="*/ 508280 h 508280"/>
              <a:gd name="connsiteX0" fmla="*/ 0 w 343585"/>
              <a:gd name="connsiteY0" fmla="*/ 454526 h 508146"/>
              <a:gd name="connsiteX1" fmla="*/ 163316 w 343585"/>
              <a:gd name="connsiteY1" fmla="*/ 448746 h 508146"/>
              <a:gd name="connsiteX2" fmla="*/ 166178 w 343585"/>
              <a:gd name="connsiteY2" fmla="*/ 296208 h 508146"/>
              <a:gd name="connsiteX3" fmla="*/ 168525 w 343585"/>
              <a:gd name="connsiteY3" fmla="*/ 5668 h 508146"/>
              <a:gd name="connsiteX4" fmla="*/ 253213 w 343585"/>
              <a:gd name="connsiteY4" fmla="*/ 1008 h 508146"/>
              <a:gd name="connsiteX5" fmla="*/ 337509 w 343585"/>
              <a:gd name="connsiteY5" fmla="*/ 13121 h 508146"/>
              <a:gd name="connsiteX6" fmla="*/ 337705 w 343585"/>
              <a:gd name="connsiteY6" fmla="*/ 181408 h 508146"/>
              <a:gd name="connsiteX7" fmla="*/ 339301 w 343585"/>
              <a:gd name="connsiteY7" fmla="*/ 506164 h 508146"/>
              <a:gd name="connsiteX8" fmla="*/ 52934 w 343585"/>
              <a:gd name="connsiteY8" fmla="*/ 508146 h 508146"/>
              <a:gd name="connsiteX0" fmla="*/ 0 w 343585"/>
              <a:gd name="connsiteY0" fmla="*/ 453568 h 507188"/>
              <a:gd name="connsiteX1" fmla="*/ 163316 w 343585"/>
              <a:gd name="connsiteY1" fmla="*/ 447788 h 507188"/>
              <a:gd name="connsiteX2" fmla="*/ 166178 w 343585"/>
              <a:gd name="connsiteY2" fmla="*/ 295250 h 507188"/>
              <a:gd name="connsiteX3" fmla="*/ 167352 w 343585"/>
              <a:gd name="connsiteY3" fmla="*/ 12910 h 507188"/>
              <a:gd name="connsiteX4" fmla="*/ 253213 w 343585"/>
              <a:gd name="connsiteY4" fmla="*/ 50 h 507188"/>
              <a:gd name="connsiteX5" fmla="*/ 337509 w 343585"/>
              <a:gd name="connsiteY5" fmla="*/ 12163 h 507188"/>
              <a:gd name="connsiteX6" fmla="*/ 337705 w 343585"/>
              <a:gd name="connsiteY6" fmla="*/ 180450 h 507188"/>
              <a:gd name="connsiteX7" fmla="*/ 339301 w 343585"/>
              <a:gd name="connsiteY7" fmla="*/ 505206 h 507188"/>
              <a:gd name="connsiteX8" fmla="*/ 52934 w 343585"/>
              <a:gd name="connsiteY8" fmla="*/ 507188 h 507188"/>
              <a:gd name="connsiteX0" fmla="*/ 0 w 343585"/>
              <a:gd name="connsiteY0" fmla="*/ 448219 h 501839"/>
              <a:gd name="connsiteX1" fmla="*/ 163316 w 343585"/>
              <a:gd name="connsiteY1" fmla="*/ 442439 h 501839"/>
              <a:gd name="connsiteX2" fmla="*/ 166178 w 343585"/>
              <a:gd name="connsiteY2" fmla="*/ 289901 h 501839"/>
              <a:gd name="connsiteX3" fmla="*/ 167352 w 343585"/>
              <a:gd name="connsiteY3" fmla="*/ 7561 h 501839"/>
              <a:gd name="connsiteX4" fmla="*/ 252039 w 343585"/>
              <a:gd name="connsiteY4" fmla="*/ 1224 h 501839"/>
              <a:gd name="connsiteX5" fmla="*/ 337509 w 343585"/>
              <a:gd name="connsiteY5" fmla="*/ 6814 h 501839"/>
              <a:gd name="connsiteX6" fmla="*/ 337705 w 343585"/>
              <a:gd name="connsiteY6" fmla="*/ 175101 h 501839"/>
              <a:gd name="connsiteX7" fmla="*/ 339301 w 343585"/>
              <a:gd name="connsiteY7" fmla="*/ 499857 h 501839"/>
              <a:gd name="connsiteX8" fmla="*/ 52934 w 343585"/>
              <a:gd name="connsiteY8" fmla="*/ 501839 h 501839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7352 w 343585"/>
              <a:gd name="connsiteY3" fmla="*/ 5395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6570 w 343585"/>
              <a:gd name="connsiteY3" fmla="*/ 11172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2591"/>
              <a:gd name="connsiteY0" fmla="*/ 441760 h 495380"/>
              <a:gd name="connsiteX1" fmla="*/ 163316 w 342591"/>
              <a:gd name="connsiteY1" fmla="*/ 435980 h 495380"/>
              <a:gd name="connsiteX2" fmla="*/ 166178 w 342591"/>
              <a:gd name="connsiteY2" fmla="*/ 283442 h 495380"/>
              <a:gd name="connsiteX3" fmla="*/ 166570 w 342591"/>
              <a:gd name="connsiteY3" fmla="*/ 6879 h 495380"/>
              <a:gd name="connsiteX4" fmla="*/ 253213 w 342591"/>
              <a:gd name="connsiteY4" fmla="*/ 356 h 495380"/>
              <a:gd name="connsiteX5" fmla="*/ 336140 w 342591"/>
              <a:gd name="connsiteY5" fmla="*/ 8555 h 495380"/>
              <a:gd name="connsiteX6" fmla="*/ 337705 w 342591"/>
              <a:gd name="connsiteY6" fmla="*/ 168642 h 495380"/>
              <a:gd name="connsiteX7" fmla="*/ 339301 w 342591"/>
              <a:gd name="connsiteY7" fmla="*/ 493398 h 495380"/>
              <a:gd name="connsiteX8" fmla="*/ 52934 w 342591"/>
              <a:gd name="connsiteY8" fmla="*/ 495380 h 495380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420 h 495498"/>
              <a:gd name="connsiteX1" fmla="*/ 163316 w 342591"/>
              <a:gd name="connsiteY1" fmla="*/ 435640 h 495498"/>
              <a:gd name="connsiteX2" fmla="*/ 166178 w 342591"/>
              <a:gd name="connsiteY2" fmla="*/ 283102 h 495498"/>
              <a:gd name="connsiteX3" fmla="*/ 166570 w 342591"/>
              <a:gd name="connsiteY3" fmla="*/ 6539 h 495498"/>
              <a:gd name="connsiteX4" fmla="*/ 253213 w 342591"/>
              <a:gd name="connsiteY4" fmla="*/ 16 h 495498"/>
              <a:gd name="connsiteX5" fmla="*/ 336140 w 342591"/>
              <a:gd name="connsiteY5" fmla="*/ 8215 h 495498"/>
              <a:gd name="connsiteX6" fmla="*/ 337705 w 342591"/>
              <a:gd name="connsiteY6" fmla="*/ 168302 h 495498"/>
              <a:gd name="connsiteX7" fmla="*/ 336758 w 342591"/>
              <a:gd name="connsiteY7" fmla="*/ 495227 h 495498"/>
              <a:gd name="connsiteX8" fmla="*/ 52934 w 342591"/>
              <a:gd name="connsiteY8" fmla="*/ 495040 h 495498"/>
              <a:gd name="connsiteX0" fmla="*/ 0 w 338638"/>
              <a:gd name="connsiteY0" fmla="*/ 441450 h 495528"/>
              <a:gd name="connsiteX1" fmla="*/ 163316 w 338638"/>
              <a:gd name="connsiteY1" fmla="*/ 435670 h 495528"/>
              <a:gd name="connsiteX2" fmla="*/ 166178 w 338638"/>
              <a:gd name="connsiteY2" fmla="*/ 283132 h 495528"/>
              <a:gd name="connsiteX3" fmla="*/ 166570 w 338638"/>
              <a:gd name="connsiteY3" fmla="*/ 6569 h 495528"/>
              <a:gd name="connsiteX4" fmla="*/ 253213 w 338638"/>
              <a:gd name="connsiteY4" fmla="*/ 46 h 495528"/>
              <a:gd name="connsiteX5" fmla="*/ 336140 w 338638"/>
              <a:gd name="connsiteY5" fmla="*/ 8245 h 495528"/>
              <a:gd name="connsiteX6" fmla="*/ 337705 w 338638"/>
              <a:gd name="connsiteY6" fmla="*/ 168332 h 495528"/>
              <a:gd name="connsiteX7" fmla="*/ 336758 w 338638"/>
              <a:gd name="connsiteY7" fmla="*/ 495257 h 495528"/>
              <a:gd name="connsiteX8" fmla="*/ 52934 w 338638"/>
              <a:gd name="connsiteY8" fmla="*/ 495070 h 495528"/>
              <a:gd name="connsiteX0" fmla="*/ 0 w 338806"/>
              <a:gd name="connsiteY0" fmla="*/ 441505 h 495583"/>
              <a:gd name="connsiteX1" fmla="*/ 163316 w 338806"/>
              <a:gd name="connsiteY1" fmla="*/ 435725 h 495583"/>
              <a:gd name="connsiteX2" fmla="*/ 166178 w 338806"/>
              <a:gd name="connsiteY2" fmla="*/ 283187 h 495583"/>
              <a:gd name="connsiteX3" fmla="*/ 166570 w 338806"/>
              <a:gd name="connsiteY3" fmla="*/ 6624 h 495583"/>
              <a:gd name="connsiteX4" fmla="*/ 253213 w 338806"/>
              <a:gd name="connsiteY4" fmla="*/ 101 h 495583"/>
              <a:gd name="connsiteX5" fmla="*/ 336140 w 338806"/>
              <a:gd name="connsiteY5" fmla="*/ 8300 h 495583"/>
              <a:gd name="connsiteX6" fmla="*/ 337705 w 338806"/>
              <a:gd name="connsiteY6" fmla="*/ 168387 h 495583"/>
              <a:gd name="connsiteX7" fmla="*/ 336758 w 338806"/>
              <a:gd name="connsiteY7" fmla="*/ 495312 h 495583"/>
              <a:gd name="connsiteX8" fmla="*/ 52934 w 338806"/>
              <a:gd name="connsiteY8" fmla="*/ 495125 h 495583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856 h 495934"/>
              <a:gd name="connsiteX1" fmla="*/ 163316 w 338806"/>
              <a:gd name="connsiteY1" fmla="*/ 436076 h 495934"/>
              <a:gd name="connsiteX2" fmla="*/ 166178 w 338806"/>
              <a:gd name="connsiteY2" fmla="*/ 283538 h 495934"/>
              <a:gd name="connsiteX3" fmla="*/ 166570 w 338806"/>
              <a:gd name="connsiteY3" fmla="*/ 6975 h 495934"/>
              <a:gd name="connsiteX4" fmla="*/ 253213 w 338806"/>
              <a:gd name="connsiteY4" fmla="*/ 452 h 495934"/>
              <a:gd name="connsiteX5" fmla="*/ 336140 w 338806"/>
              <a:gd name="connsiteY5" fmla="*/ 8651 h 495934"/>
              <a:gd name="connsiteX6" fmla="*/ 337705 w 338806"/>
              <a:gd name="connsiteY6" fmla="*/ 168738 h 495934"/>
              <a:gd name="connsiteX7" fmla="*/ 336758 w 338806"/>
              <a:gd name="connsiteY7" fmla="*/ 495663 h 495934"/>
              <a:gd name="connsiteX8" fmla="*/ 52934 w 338806"/>
              <a:gd name="connsiteY8" fmla="*/ 495476 h 495934"/>
              <a:gd name="connsiteX0" fmla="*/ 0 w 338806"/>
              <a:gd name="connsiteY0" fmla="*/ 441594 h 495672"/>
              <a:gd name="connsiteX1" fmla="*/ 163316 w 338806"/>
              <a:gd name="connsiteY1" fmla="*/ 435814 h 495672"/>
              <a:gd name="connsiteX2" fmla="*/ 166178 w 338806"/>
              <a:gd name="connsiteY2" fmla="*/ 283276 h 495672"/>
              <a:gd name="connsiteX3" fmla="*/ 166570 w 338806"/>
              <a:gd name="connsiteY3" fmla="*/ 6713 h 495672"/>
              <a:gd name="connsiteX4" fmla="*/ 253213 w 338806"/>
              <a:gd name="connsiteY4" fmla="*/ 190 h 495672"/>
              <a:gd name="connsiteX5" fmla="*/ 336140 w 338806"/>
              <a:gd name="connsiteY5" fmla="*/ 8389 h 495672"/>
              <a:gd name="connsiteX6" fmla="*/ 337705 w 338806"/>
              <a:gd name="connsiteY6" fmla="*/ 168476 h 495672"/>
              <a:gd name="connsiteX7" fmla="*/ 336758 w 338806"/>
              <a:gd name="connsiteY7" fmla="*/ 495401 h 495672"/>
              <a:gd name="connsiteX8" fmla="*/ 52934 w 338806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5814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4011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208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0606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1407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9114 h 497598"/>
              <a:gd name="connsiteX1" fmla="*/ 163114 w 338604"/>
              <a:gd name="connsiteY1" fmla="*/ 433333 h 497598"/>
              <a:gd name="connsiteX2" fmla="*/ 165976 w 338604"/>
              <a:gd name="connsiteY2" fmla="*/ 285202 h 497598"/>
              <a:gd name="connsiteX3" fmla="*/ 163392 w 338604"/>
              <a:gd name="connsiteY3" fmla="*/ 88159 h 497598"/>
              <a:gd name="connsiteX4" fmla="*/ 166368 w 338604"/>
              <a:gd name="connsiteY4" fmla="*/ 8639 h 497598"/>
              <a:gd name="connsiteX5" fmla="*/ 253011 w 338604"/>
              <a:gd name="connsiteY5" fmla="*/ 2116 h 497598"/>
              <a:gd name="connsiteX6" fmla="*/ 335938 w 338604"/>
              <a:gd name="connsiteY6" fmla="*/ 10315 h 497598"/>
              <a:gd name="connsiteX7" fmla="*/ 337503 w 338604"/>
              <a:gd name="connsiteY7" fmla="*/ 170402 h 497598"/>
              <a:gd name="connsiteX8" fmla="*/ 336556 w 338604"/>
              <a:gd name="connsiteY8" fmla="*/ 497327 h 497598"/>
              <a:gd name="connsiteX9" fmla="*/ 52732 w 338604"/>
              <a:gd name="connsiteY9" fmla="*/ 497140 h 497598"/>
              <a:gd name="connsiteX0" fmla="*/ 0 w 338604"/>
              <a:gd name="connsiteY0" fmla="*/ 440254 h 498738"/>
              <a:gd name="connsiteX1" fmla="*/ 163114 w 338604"/>
              <a:gd name="connsiteY1" fmla="*/ 434473 h 498738"/>
              <a:gd name="connsiteX2" fmla="*/ 165976 w 338604"/>
              <a:gd name="connsiteY2" fmla="*/ 286342 h 498738"/>
              <a:gd name="connsiteX3" fmla="*/ 165415 w 338604"/>
              <a:gd name="connsiteY3" fmla="*/ 106321 h 498738"/>
              <a:gd name="connsiteX4" fmla="*/ 166368 w 338604"/>
              <a:gd name="connsiteY4" fmla="*/ 9779 h 498738"/>
              <a:gd name="connsiteX5" fmla="*/ 253011 w 338604"/>
              <a:gd name="connsiteY5" fmla="*/ 3256 h 498738"/>
              <a:gd name="connsiteX6" fmla="*/ 335938 w 338604"/>
              <a:gd name="connsiteY6" fmla="*/ 11455 h 498738"/>
              <a:gd name="connsiteX7" fmla="*/ 337503 w 338604"/>
              <a:gd name="connsiteY7" fmla="*/ 171542 h 498738"/>
              <a:gd name="connsiteX8" fmla="*/ 336556 w 338604"/>
              <a:gd name="connsiteY8" fmla="*/ 498467 h 498738"/>
              <a:gd name="connsiteX9" fmla="*/ 52732 w 338604"/>
              <a:gd name="connsiteY9" fmla="*/ 498280 h 498738"/>
              <a:gd name="connsiteX0" fmla="*/ 0 w 338604"/>
              <a:gd name="connsiteY0" fmla="*/ 438188 h 496672"/>
              <a:gd name="connsiteX1" fmla="*/ 163114 w 338604"/>
              <a:gd name="connsiteY1" fmla="*/ 432407 h 496672"/>
              <a:gd name="connsiteX2" fmla="*/ 165976 w 338604"/>
              <a:gd name="connsiteY2" fmla="*/ 284276 h 496672"/>
              <a:gd name="connsiteX3" fmla="*/ 165820 w 338604"/>
              <a:gd name="connsiteY3" fmla="*/ 72414 h 496672"/>
              <a:gd name="connsiteX4" fmla="*/ 166368 w 338604"/>
              <a:gd name="connsiteY4" fmla="*/ 7713 h 496672"/>
              <a:gd name="connsiteX5" fmla="*/ 253011 w 338604"/>
              <a:gd name="connsiteY5" fmla="*/ 1190 h 496672"/>
              <a:gd name="connsiteX6" fmla="*/ 335938 w 338604"/>
              <a:gd name="connsiteY6" fmla="*/ 9389 h 496672"/>
              <a:gd name="connsiteX7" fmla="*/ 337503 w 338604"/>
              <a:gd name="connsiteY7" fmla="*/ 169476 h 496672"/>
              <a:gd name="connsiteX8" fmla="*/ 336556 w 338604"/>
              <a:gd name="connsiteY8" fmla="*/ 496401 h 496672"/>
              <a:gd name="connsiteX9" fmla="*/ 52732 w 338604"/>
              <a:gd name="connsiteY9" fmla="*/ 496214 h 49667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6368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212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2507 w 338604"/>
              <a:gd name="connsiteY1" fmla="*/ 431618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517"/>
              <a:gd name="connsiteY0" fmla="*/ 436998 h 495482"/>
              <a:gd name="connsiteX1" fmla="*/ 161495 w 338517"/>
              <a:gd name="connsiteY1" fmla="*/ 432619 h 495482"/>
              <a:gd name="connsiteX2" fmla="*/ 165976 w 338517"/>
              <a:gd name="connsiteY2" fmla="*/ 330147 h 495482"/>
              <a:gd name="connsiteX3" fmla="*/ 165820 w 338517"/>
              <a:gd name="connsiteY3" fmla="*/ 71224 h 495482"/>
              <a:gd name="connsiteX4" fmla="*/ 170819 w 338517"/>
              <a:gd name="connsiteY4" fmla="*/ 6723 h 495482"/>
              <a:gd name="connsiteX5" fmla="*/ 253011 w 338517"/>
              <a:gd name="connsiteY5" fmla="*/ 0 h 495482"/>
              <a:gd name="connsiteX6" fmla="*/ 335938 w 338517"/>
              <a:gd name="connsiteY6" fmla="*/ 8199 h 495482"/>
              <a:gd name="connsiteX7" fmla="*/ 337503 w 338517"/>
              <a:gd name="connsiteY7" fmla="*/ 168286 h 495482"/>
              <a:gd name="connsiteX8" fmla="*/ 336556 w 338517"/>
              <a:gd name="connsiteY8" fmla="*/ 495211 h 495482"/>
              <a:gd name="connsiteX9" fmla="*/ 52732 w 338517"/>
              <a:gd name="connsiteY9" fmla="*/ 495024 h 49548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39850"/>
              <a:gd name="connsiteY0" fmla="*/ 436998 h 495482"/>
              <a:gd name="connsiteX1" fmla="*/ 161495 w 339850"/>
              <a:gd name="connsiteY1" fmla="*/ 432619 h 495482"/>
              <a:gd name="connsiteX2" fmla="*/ 165976 w 339850"/>
              <a:gd name="connsiteY2" fmla="*/ 330147 h 495482"/>
              <a:gd name="connsiteX3" fmla="*/ 165820 w 339850"/>
              <a:gd name="connsiteY3" fmla="*/ 71224 h 495482"/>
              <a:gd name="connsiteX4" fmla="*/ 170819 w 339850"/>
              <a:gd name="connsiteY4" fmla="*/ 6723 h 495482"/>
              <a:gd name="connsiteX5" fmla="*/ 253011 w 339850"/>
              <a:gd name="connsiteY5" fmla="*/ 0 h 495482"/>
              <a:gd name="connsiteX6" fmla="*/ 335938 w 339850"/>
              <a:gd name="connsiteY6" fmla="*/ 8199 h 495482"/>
              <a:gd name="connsiteX7" fmla="*/ 338110 w 339850"/>
              <a:gd name="connsiteY7" fmla="*/ 90385 h 495482"/>
              <a:gd name="connsiteX8" fmla="*/ 336556 w 339850"/>
              <a:gd name="connsiteY8" fmla="*/ 495211 h 495482"/>
              <a:gd name="connsiteX9" fmla="*/ 52732 w 339850"/>
              <a:gd name="connsiteY9" fmla="*/ 495024 h 495482"/>
              <a:gd name="connsiteX0" fmla="*/ 0 w 339678"/>
              <a:gd name="connsiteY0" fmla="*/ 436998 h 495482"/>
              <a:gd name="connsiteX1" fmla="*/ 161495 w 339678"/>
              <a:gd name="connsiteY1" fmla="*/ 432619 h 495482"/>
              <a:gd name="connsiteX2" fmla="*/ 165976 w 339678"/>
              <a:gd name="connsiteY2" fmla="*/ 330147 h 495482"/>
              <a:gd name="connsiteX3" fmla="*/ 165820 w 339678"/>
              <a:gd name="connsiteY3" fmla="*/ 71224 h 495482"/>
              <a:gd name="connsiteX4" fmla="*/ 170819 w 339678"/>
              <a:gd name="connsiteY4" fmla="*/ 6723 h 495482"/>
              <a:gd name="connsiteX5" fmla="*/ 253011 w 339678"/>
              <a:gd name="connsiteY5" fmla="*/ 0 h 495482"/>
              <a:gd name="connsiteX6" fmla="*/ 335938 w 339678"/>
              <a:gd name="connsiteY6" fmla="*/ 8199 h 495482"/>
              <a:gd name="connsiteX7" fmla="*/ 338110 w 339678"/>
              <a:gd name="connsiteY7" fmla="*/ 90385 h 495482"/>
              <a:gd name="connsiteX8" fmla="*/ 336556 w 339678"/>
              <a:gd name="connsiteY8" fmla="*/ 495211 h 495482"/>
              <a:gd name="connsiteX9" fmla="*/ 52732 w 339678"/>
              <a:gd name="connsiteY9" fmla="*/ 495024 h 495482"/>
              <a:gd name="connsiteX0" fmla="*/ 0 w 339970"/>
              <a:gd name="connsiteY0" fmla="*/ 436998 h 495482"/>
              <a:gd name="connsiteX1" fmla="*/ 161495 w 339970"/>
              <a:gd name="connsiteY1" fmla="*/ 432619 h 495482"/>
              <a:gd name="connsiteX2" fmla="*/ 165976 w 339970"/>
              <a:gd name="connsiteY2" fmla="*/ 330147 h 495482"/>
              <a:gd name="connsiteX3" fmla="*/ 165820 w 339970"/>
              <a:gd name="connsiteY3" fmla="*/ 71224 h 495482"/>
              <a:gd name="connsiteX4" fmla="*/ 170819 w 339970"/>
              <a:gd name="connsiteY4" fmla="*/ 6723 h 495482"/>
              <a:gd name="connsiteX5" fmla="*/ 253011 w 339970"/>
              <a:gd name="connsiteY5" fmla="*/ 0 h 495482"/>
              <a:gd name="connsiteX6" fmla="*/ 335938 w 339970"/>
              <a:gd name="connsiteY6" fmla="*/ 8199 h 495482"/>
              <a:gd name="connsiteX7" fmla="*/ 338110 w 339970"/>
              <a:gd name="connsiteY7" fmla="*/ 90385 h 495482"/>
              <a:gd name="connsiteX8" fmla="*/ 336556 w 339970"/>
              <a:gd name="connsiteY8" fmla="*/ 495211 h 495482"/>
              <a:gd name="connsiteX9" fmla="*/ 52732 w 339970"/>
              <a:gd name="connsiteY9" fmla="*/ 495024 h 495482"/>
              <a:gd name="connsiteX0" fmla="*/ 0 w 339208"/>
              <a:gd name="connsiteY0" fmla="*/ 436998 h 495482"/>
              <a:gd name="connsiteX1" fmla="*/ 161495 w 339208"/>
              <a:gd name="connsiteY1" fmla="*/ 432619 h 495482"/>
              <a:gd name="connsiteX2" fmla="*/ 165976 w 339208"/>
              <a:gd name="connsiteY2" fmla="*/ 330147 h 495482"/>
              <a:gd name="connsiteX3" fmla="*/ 165820 w 339208"/>
              <a:gd name="connsiteY3" fmla="*/ 71224 h 495482"/>
              <a:gd name="connsiteX4" fmla="*/ 170819 w 339208"/>
              <a:gd name="connsiteY4" fmla="*/ 6723 h 495482"/>
              <a:gd name="connsiteX5" fmla="*/ 253011 w 339208"/>
              <a:gd name="connsiteY5" fmla="*/ 0 h 495482"/>
              <a:gd name="connsiteX6" fmla="*/ 335938 w 339208"/>
              <a:gd name="connsiteY6" fmla="*/ 8199 h 495482"/>
              <a:gd name="connsiteX7" fmla="*/ 338110 w 339208"/>
              <a:gd name="connsiteY7" fmla="*/ 90385 h 495482"/>
              <a:gd name="connsiteX8" fmla="*/ 336556 w 339208"/>
              <a:gd name="connsiteY8" fmla="*/ 495211 h 495482"/>
              <a:gd name="connsiteX9" fmla="*/ 52732 w 339208"/>
              <a:gd name="connsiteY9" fmla="*/ 495024 h 495482"/>
              <a:gd name="connsiteX0" fmla="*/ 0 w 338880"/>
              <a:gd name="connsiteY0" fmla="*/ 436998 h 495482"/>
              <a:gd name="connsiteX1" fmla="*/ 161495 w 338880"/>
              <a:gd name="connsiteY1" fmla="*/ 432619 h 495482"/>
              <a:gd name="connsiteX2" fmla="*/ 165976 w 338880"/>
              <a:gd name="connsiteY2" fmla="*/ 330147 h 495482"/>
              <a:gd name="connsiteX3" fmla="*/ 165820 w 338880"/>
              <a:gd name="connsiteY3" fmla="*/ 71224 h 495482"/>
              <a:gd name="connsiteX4" fmla="*/ 170819 w 338880"/>
              <a:gd name="connsiteY4" fmla="*/ 6723 h 495482"/>
              <a:gd name="connsiteX5" fmla="*/ 253011 w 338880"/>
              <a:gd name="connsiteY5" fmla="*/ 0 h 495482"/>
              <a:gd name="connsiteX6" fmla="*/ 335331 w 338880"/>
              <a:gd name="connsiteY6" fmla="*/ 8399 h 495482"/>
              <a:gd name="connsiteX7" fmla="*/ 338110 w 338880"/>
              <a:gd name="connsiteY7" fmla="*/ 90385 h 495482"/>
              <a:gd name="connsiteX8" fmla="*/ 336556 w 338880"/>
              <a:gd name="connsiteY8" fmla="*/ 495211 h 495482"/>
              <a:gd name="connsiteX9" fmla="*/ 52732 w 33888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9193"/>
              <a:gd name="connsiteY0" fmla="*/ 436998 h 495482"/>
              <a:gd name="connsiteX1" fmla="*/ 161495 w 339193"/>
              <a:gd name="connsiteY1" fmla="*/ 432619 h 495482"/>
              <a:gd name="connsiteX2" fmla="*/ 165976 w 339193"/>
              <a:gd name="connsiteY2" fmla="*/ 330147 h 495482"/>
              <a:gd name="connsiteX3" fmla="*/ 165820 w 339193"/>
              <a:gd name="connsiteY3" fmla="*/ 71224 h 495482"/>
              <a:gd name="connsiteX4" fmla="*/ 170819 w 339193"/>
              <a:gd name="connsiteY4" fmla="*/ 6723 h 495482"/>
              <a:gd name="connsiteX5" fmla="*/ 253011 w 339193"/>
              <a:gd name="connsiteY5" fmla="*/ 0 h 495482"/>
              <a:gd name="connsiteX6" fmla="*/ 335331 w 339193"/>
              <a:gd name="connsiteY6" fmla="*/ 8399 h 495482"/>
              <a:gd name="connsiteX7" fmla="*/ 338110 w 339193"/>
              <a:gd name="connsiteY7" fmla="*/ 90385 h 495482"/>
              <a:gd name="connsiteX8" fmla="*/ 336556 w 339193"/>
              <a:gd name="connsiteY8" fmla="*/ 495211 h 495482"/>
              <a:gd name="connsiteX9" fmla="*/ 52732 w 339193"/>
              <a:gd name="connsiteY9" fmla="*/ 495024 h 495482"/>
              <a:gd name="connsiteX0" fmla="*/ 0 w 339193"/>
              <a:gd name="connsiteY0" fmla="*/ 437023 h 495507"/>
              <a:gd name="connsiteX1" fmla="*/ 161495 w 339193"/>
              <a:gd name="connsiteY1" fmla="*/ 432644 h 495507"/>
              <a:gd name="connsiteX2" fmla="*/ 165976 w 339193"/>
              <a:gd name="connsiteY2" fmla="*/ 330172 h 495507"/>
              <a:gd name="connsiteX3" fmla="*/ 165820 w 339193"/>
              <a:gd name="connsiteY3" fmla="*/ 71249 h 495507"/>
              <a:gd name="connsiteX4" fmla="*/ 170819 w 339193"/>
              <a:gd name="connsiteY4" fmla="*/ 6748 h 495507"/>
              <a:gd name="connsiteX5" fmla="*/ 253011 w 339193"/>
              <a:gd name="connsiteY5" fmla="*/ 25 h 495507"/>
              <a:gd name="connsiteX6" fmla="*/ 335331 w 339193"/>
              <a:gd name="connsiteY6" fmla="*/ 8424 h 495507"/>
              <a:gd name="connsiteX7" fmla="*/ 338110 w 339193"/>
              <a:gd name="connsiteY7" fmla="*/ 90410 h 495507"/>
              <a:gd name="connsiteX8" fmla="*/ 336556 w 339193"/>
              <a:gd name="connsiteY8" fmla="*/ 495236 h 495507"/>
              <a:gd name="connsiteX9" fmla="*/ 52732 w 339193"/>
              <a:gd name="connsiteY9" fmla="*/ 495049 h 495507"/>
              <a:gd name="connsiteX0" fmla="*/ 0 w 338881"/>
              <a:gd name="connsiteY0" fmla="*/ 437023 h 495507"/>
              <a:gd name="connsiteX1" fmla="*/ 161495 w 338881"/>
              <a:gd name="connsiteY1" fmla="*/ 432644 h 495507"/>
              <a:gd name="connsiteX2" fmla="*/ 165976 w 338881"/>
              <a:gd name="connsiteY2" fmla="*/ 330172 h 495507"/>
              <a:gd name="connsiteX3" fmla="*/ 165820 w 338881"/>
              <a:gd name="connsiteY3" fmla="*/ 71249 h 495507"/>
              <a:gd name="connsiteX4" fmla="*/ 170819 w 338881"/>
              <a:gd name="connsiteY4" fmla="*/ 6748 h 495507"/>
              <a:gd name="connsiteX5" fmla="*/ 253011 w 338881"/>
              <a:gd name="connsiteY5" fmla="*/ 25 h 495507"/>
              <a:gd name="connsiteX6" fmla="*/ 334724 w 338881"/>
              <a:gd name="connsiteY6" fmla="*/ 8224 h 495507"/>
              <a:gd name="connsiteX7" fmla="*/ 338110 w 338881"/>
              <a:gd name="connsiteY7" fmla="*/ 90410 h 495507"/>
              <a:gd name="connsiteX8" fmla="*/ 336556 w 338881"/>
              <a:gd name="connsiteY8" fmla="*/ 495236 h 495507"/>
              <a:gd name="connsiteX9" fmla="*/ 52732 w 338881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8825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787"/>
              <a:gd name="connsiteY0" fmla="*/ 437023 h 495507"/>
              <a:gd name="connsiteX1" fmla="*/ 161495 w 338787"/>
              <a:gd name="connsiteY1" fmla="*/ 432644 h 495507"/>
              <a:gd name="connsiteX2" fmla="*/ 165976 w 338787"/>
              <a:gd name="connsiteY2" fmla="*/ 330172 h 495507"/>
              <a:gd name="connsiteX3" fmla="*/ 165820 w 338787"/>
              <a:gd name="connsiteY3" fmla="*/ 71249 h 495507"/>
              <a:gd name="connsiteX4" fmla="*/ 170819 w 338787"/>
              <a:gd name="connsiteY4" fmla="*/ 6748 h 495507"/>
              <a:gd name="connsiteX5" fmla="*/ 253011 w 338787"/>
              <a:gd name="connsiteY5" fmla="*/ 25 h 495507"/>
              <a:gd name="connsiteX6" fmla="*/ 334522 w 338787"/>
              <a:gd name="connsiteY6" fmla="*/ 8024 h 495507"/>
              <a:gd name="connsiteX7" fmla="*/ 338110 w 338787"/>
              <a:gd name="connsiteY7" fmla="*/ 90410 h 495507"/>
              <a:gd name="connsiteX8" fmla="*/ 336556 w 338787"/>
              <a:gd name="connsiteY8" fmla="*/ 495236 h 495507"/>
              <a:gd name="connsiteX9" fmla="*/ 52732 w 338787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7223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179"/>
              <a:gd name="connsiteY0" fmla="*/ 437023 h 495507"/>
              <a:gd name="connsiteX1" fmla="*/ 161495 w 338179"/>
              <a:gd name="connsiteY1" fmla="*/ 432644 h 495507"/>
              <a:gd name="connsiteX2" fmla="*/ 165976 w 338179"/>
              <a:gd name="connsiteY2" fmla="*/ 330172 h 495507"/>
              <a:gd name="connsiteX3" fmla="*/ 165820 w 338179"/>
              <a:gd name="connsiteY3" fmla="*/ 71249 h 495507"/>
              <a:gd name="connsiteX4" fmla="*/ 170819 w 338179"/>
              <a:gd name="connsiteY4" fmla="*/ 6748 h 495507"/>
              <a:gd name="connsiteX5" fmla="*/ 253011 w 338179"/>
              <a:gd name="connsiteY5" fmla="*/ 25 h 495507"/>
              <a:gd name="connsiteX6" fmla="*/ 332499 w 338179"/>
              <a:gd name="connsiteY6" fmla="*/ 5822 h 495507"/>
              <a:gd name="connsiteX7" fmla="*/ 338110 w 338179"/>
              <a:gd name="connsiteY7" fmla="*/ 90410 h 495507"/>
              <a:gd name="connsiteX8" fmla="*/ 336556 w 338179"/>
              <a:gd name="connsiteY8" fmla="*/ 495236 h 495507"/>
              <a:gd name="connsiteX9" fmla="*/ 52732 w 338179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281 h 495765"/>
              <a:gd name="connsiteX1" fmla="*/ 161495 w 338110"/>
              <a:gd name="connsiteY1" fmla="*/ 432902 h 495765"/>
              <a:gd name="connsiteX2" fmla="*/ 165976 w 338110"/>
              <a:gd name="connsiteY2" fmla="*/ 330430 h 495765"/>
              <a:gd name="connsiteX3" fmla="*/ 165820 w 338110"/>
              <a:gd name="connsiteY3" fmla="*/ 71507 h 495765"/>
              <a:gd name="connsiteX4" fmla="*/ 170819 w 338110"/>
              <a:gd name="connsiteY4" fmla="*/ 7006 h 495765"/>
              <a:gd name="connsiteX5" fmla="*/ 253011 w 338110"/>
              <a:gd name="connsiteY5" fmla="*/ 283 h 495765"/>
              <a:gd name="connsiteX6" fmla="*/ 332499 w 338110"/>
              <a:gd name="connsiteY6" fmla="*/ 6080 h 495765"/>
              <a:gd name="connsiteX7" fmla="*/ 338110 w 338110"/>
              <a:gd name="connsiteY7" fmla="*/ 90668 h 495765"/>
              <a:gd name="connsiteX8" fmla="*/ 336556 w 338110"/>
              <a:gd name="connsiteY8" fmla="*/ 495494 h 495765"/>
              <a:gd name="connsiteX9" fmla="*/ 52732 w 338110"/>
              <a:gd name="connsiteY9" fmla="*/ 495307 h 495765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93 h 495677"/>
              <a:gd name="connsiteX1" fmla="*/ 161495 w 338110"/>
              <a:gd name="connsiteY1" fmla="*/ 432814 h 495677"/>
              <a:gd name="connsiteX2" fmla="*/ 165976 w 338110"/>
              <a:gd name="connsiteY2" fmla="*/ 330342 h 495677"/>
              <a:gd name="connsiteX3" fmla="*/ 165820 w 338110"/>
              <a:gd name="connsiteY3" fmla="*/ 71419 h 495677"/>
              <a:gd name="connsiteX4" fmla="*/ 170819 w 338110"/>
              <a:gd name="connsiteY4" fmla="*/ 6918 h 495677"/>
              <a:gd name="connsiteX5" fmla="*/ 253011 w 338110"/>
              <a:gd name="connsiteY5" fmla="*/ 195 h 495677"/>
              <a:gd name="connsiteX6" fmla="*/ 332499 w 338110"/>
              <a:gd name="connsiteY6" fmla="*/ 5992 h 495677"/>
              <a:gd name="connsiteX7" fmla="*/ 338110 w 338110"/>
              <a:gd name="connsiteY7" fmla="*/ 90580 h 495677"/>
              <a:gd name="connsiteX8" fmla="*/ 336556 w 338110"/>
              <a:gd name="connsiteY8" fmla="*/ 495406 h 495677"/>
              <a:gd name="connsiteX9" fmla="*/ 52732 w 338110"/>
              <a:gd name="connsiteY9" fmla="*/ 495219 h 495677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510 h 495994"/>
              <a:gd name="connsiteX1" fmla="*/ 161495 w 338110"/>
              <a:gd name="connsiteY1" fmla="*/ 433131 h 495994"/>
              <a:gd name="connsiteX2" fmla="*/ 165976 w 338110"/>
              <a:gd name="connsiteY2" fmla="*/ 330659 h 495994"/>
              <a:gd name="connsiteX3" fmla="*/ 165820 w 338110"/>
              <a:gd name="connsiteY3" fmla="*/ 71736 h 495994"/>
              <a:gd name="connsiteX4" fmla="*/ 170819 w 338110"/>
              <a:gd name="connsiteY4" fmla="*/ 7235 h 495994"/>
              <a:gd name="connsiteX5" fmla="*/ 253011 w 338110"/>
              <a:gd name="connsiteY5" fmla="*/ 512 h 495994"/>
              <a:gd name="connsiteX6" fmla="*/ 332499 w 338110"/>
              <a:gd name="connsiteY6" fmla="*/ 6309 h 495994"/>
              <a:gd name="connsiteX7" fmla="*/ 338110 w 338110"/>
              <a:gd name="connsiteY7" fmla="*/ 90897 h 495994"/>
              <a:gd name="connsiteX8" fmla="*/ 336556 w 338110"/>
              <a:gd name="connsiteY8" fmla="*/ 495723 h 495994"/>
              <a:gd name="connsiteX9" fmla="*/ 52732 w 338110"/>
              <a:gd name="connsiteY9" fmla="*/ 495536 h 495994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043 h 495527"/>
              <a:gd name="connsiteX1" fmla="*/ 161495 w 338110"/>
              <a:gd name="connsiteY1" fmla="*/ 432664 h 495527"/>
              <a:gd name="connsiteX2" fmla="*/ 165976 w 338110"/>
              <a:gd name="connsiteY2" fmla="*/ 330192 h 495527"/>
              <a:gd name="connsiteX3" fmla="*/ 165820 w 338110"/>
              <a:gd name="connsiteY3" fmla="*/ 71269 h 495527"/>
              <a:gd name="connsiteX4" fmla="*/ 170819 w 338110"/>
              <a:gd name="connsiteY4" fmla="*/ 6768 h 495527"/>
              <a:gd name="connsiteX5" fmla="*/ 253011 w 338110"/>
              <a:gd name="connsiteY5" fmla="*/ 45 h 495527"/>
              <a:gd name="connsiteX6" fmla="*/ 332499 w 338110"/>
              <a:gd name="connsiteY6" fmla="*/ 5842 h 495527"/>
              <a:gd name="connsiteX7" fmla="*/ 338110 w 338110"/>
              <a:gd name="connsiteY7" fmla="*/ 90430 h 495527"/>
              <a:gd name="connsiteX8" fmla="*/ 336556 w 338110"/>
              <a:gd name="connsiteY8" fmla="*/ 495256 h 495527"/>
              <a:gd name="connsiteX9" fmla="*/ 52732 w 33811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021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1378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3694 w 319080"/>
              <a:gd name="connsiteY10" fmla="*/ 495230 h 495556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2779 w 319080"/>
              <a:gd name="connsiteY10" fmla="*/ 495230 h 495556"/>
              <a:gd name="connsiteX0" fmla="*/ 0 w 319080"/>
              <a:gd name="connsiteY0" fmla="*/ 436722 h 495269"/>
              <a:gd name="connsiteX1" fmla="*/ 103363 w 319080"/>
              <a:gd name="connsiteY1" fmla="*/ 436618 h 495269"/>
              <a:gd name="connsiteX2" fmla="*/ 142465 w 319080"/>
              <a:gd name="connsiteY2" fmla="*/ 431378 h 495269"/>
              <a:gd name="connsiteX3" fmla="*/ 146946 w 319080"/>
              <a:gd name="connsiteY3" fmla="*/ 330192 h 495269"/>
              <a:gd name="connsiteX4" fmla="*/ 146790 w 319080"/>
              <a:gd name="connsiteY4" fmla="*/ 71269 h 495269"/>
              <a:gd name="connsiteX5" fmla="*/ 151789 w 319080"/>
              <a:gd name="connsiteY5" fmla="*/ 6768 h 495269"/>
              <a:gd name="connsiteX6" fmla="*/ 233981 w 319080"/>
              <a:gd name="connsiteY6" fmla="*/ 45 h 495269"/>
              <a:gd name="connsiteX7" fmla="*/ 313469 w 319080"/>
              <a:gd name="connsiteY7" fmla="*/ 5842 h 495269"/>
              <a:gd name="connsiteX8" fmla="*/ 319080 w 319080"/>
              <a:gd name="connsiteY8" fmla="*/ 90430 h 495269"/>
              <a:gd name="connsiteX9" fmla="*/ 317526 w 319080"/>
              <a:gd name="connsiteY9" fmla="*/ 495256 h 495269"/>
              <a:gd name="connsiteX10" fmla="*/ 2779 w 319080"/>
              <a:gd name="connsiteY10" fmla="*/ 462922 h 495269"/>
              <a:gd name="connsiteX0" fmla="*/ 0 w 319080"/>
              <a:gd name="connsiteY0" fmla="*/ 436722 h 465164"/>
              <a:gd name="connsiteX1" fmla="*/ 103363 w 319080"/>
              <a:gd name="connsiteY1" fmla="*/ 436618 h 465164"/>
              <a:gd name="connsiteX2" fmla="*/ 142465 w 319080"/>
              <a:gd name="connsiteY2" fmla="*/ 431378 h 465164"/>
              <a:gd name="connsiteX3" fmla="*/ 146946 w 319080"/>
              <a:gd name="connsiteY3" fmla="*/ 330192 h 465164"/>
              <a:gd name="connsiteX4" fmla="*/ 146790 w 319080"/>
              <a:gd name="connsiteY4" fmla="*/ 71269 h 465164"/>
              <a:gd name="connsiteX5" fmla="*/ 151789 w 319080"/>
              <a:gd name="connsiteY5" fmla="*/ 6768 h 465164"/>
              <a:gd name="connsiteX6" fmla="*/ 233981 w 319080"/>
              <a:gd name="connsiteY6" fmla="*/ 45 h 465164"/>
              <a:gd name="connsiteX7" fmla="*/ 313469 w 319080"/>
              <a:gd name="connsiteY7" fmla="*/ 5842 h 465164"/>
              <a:gd name="connsiteX8" fmla="*/ 319080 w 319080"/>
              <a:gd name="connsiteY8" fmla="*/ 90430 h 465164"/>
              <a:gd name="connsiteX9" fmla="*/ 317892 w 319080"/>
              <a:gd name="connsiteY9" fmla="*/ 465038 h 465164"/>
              <a:gd name="connsiteX10" fmla="*/ 2779 w 319080"/>
              <a:gd name="connsiteY10" fmla="*/ 462922 h 465164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779 w 319080"/>
              <a:gd name="connsiteY10" fmla="*/ 462922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2 w 319080"/>
              <a:gd name="connsiteY10" fmla="*/ 463404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757 w 319080"/>
              <a:gd name="connsiteY10" fmla="*/ 461763 h 464395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42465 w 319080"/>
              <a:gd name="connsiteY2" fmla="*/ 431378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92295 w 319080"/>
              <a:gd name="connsiteY3" fmla="*/ 319628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46790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9528 w 319080"/>
              <a:gd name="connsiteY2" fmla="*/ 43085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1837 w 319080"/>
              <a:gd name="connsiteY2" fmla="*/ 42598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3857 w 319080"/>
              <a:gd name="connsiteY2" fmla="*/ 42683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5444 w 319080"/>
              <a:gd name="connsiteY2" fmla="*/ 42323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458 h 463490"/>
              <a:gd name="connsiteX1" fmla="*/ 103363 w 319080"/>
              <a:gd name="connsiteY1" fmla="*/ 437354 h 463490"/>
              <a:gd name="connsiteX2" fmla="*/ 185444 w 319080"/>
              <a:gd name="connsiteY2" fmla="*/ 423314 h 463490"/>
              <a:gd name="connsiteX3" fmla="*/ 192295 w 319080"/>
              <a:gd name="connsiteY3" fmla="*/ 320364 h 463490"/>
              <a:gd name="connsiteX4" fmla="*/ 184924 w 319080"/>
              <a:gd name="connsiteY4" fmla="*/ 72005 h 463490"/>
              <a:gd name="connsiteX5" fmla="*/ 198911 w 319080"/>
              <a:gd name="connsiteY5" fmla="*/ 16108 h 463490"/>
              <a:gd name="connsiteX6" fmla="*/ 233981 w 319080"/>
              <a:gd name="connsiteY6" fmla="*/ 781 h 463490"/>
              <a:gd name="connsiteX7" fmla="*/ 313469 w 319080"/>
              <a:gd name="connsiteY7" fmla="*/ 6578 h 463490"/>
              <a:gd name="connsiteX8" fmla="*/ 319080 w 319080"/>
              <a:gd name="connsiteY8" fmla="*/ 91166 h 463490"/>
              <a:gd name="connsiteX9" fmla="*/ 317892 w 319080"/>
              <a:gd name="connsiteY9" fmla="*/ 463490 h 463490"/>
              <a:gd name="connsiteX10" fmla="*/ 757 w 319080"/>
              <a:gd name="connsiteY10" fmla="*/ 462499 h 463490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84924 w 319080"/>
              <a:gd name="connsiteY4" fmla="*/ 7177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2139 w 319080"/>
              <a:gd name="connsiteY4" fmla="*/ 71561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6769 w 319080"/>
              <a:gd name="connsiteY3" fmla="*/ 318651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513"/>
              <a:gd name="connsiteY0" fmla="*/ 400628 h 463258"/>
              <a:gd name="connsiteX1" fmla="*/ 103796 w 319513"/>
              <a:gd name="connsiteY1" fmla="*/ 437122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982"/>
              <a:gd name="connsiteY0" fmla="*/ 403258 h 465888"/>
              <a:gd name="connsiteX1" fmla="*/ 107404 w 319982"/>
              <a:gd name="connsiteY1" fmla="*/ 406327 h 465888"/>
              <a:gd name="connsiteX2" fmla="*/ 190062 w 319982"/>
              <a:gd name="connsiteY2" fmla="*/ 400537 h 465888"/>
              <a:gd name="connsiteX3" fmla="*/ 197202 w 319982"/>
              <a:gd name="connsiteY3" fmla="*/ 321281 h 465888"/>
              <a:gd name="connsiteX4" fmla="*/ 199210 w 319982"/>
              <a:gd name="connsiteY4" fmla="*/ 73556 h 465888"/>
              <a:gd name="connsiteX5" fmla="*/ 202519 w 319982"/>
              <a:gd name="connsiteY5" fmla="*/ 15333 h 465888"/>
              <a:gd name="connsiteX6" fmla="*/ 261543 w 319982"/>
              <a:gd name="connsiteY6" fmla="*/ 3179 h 465888"/>
              <a:gd name="connsiteX7" fmla="*/ 313902 w 319982"/>
              <a:gd name="connsiteY7" fmla="*/ 8976 h 465888"/>
              <a:gd name="connsiteX8" fmla="*/ 319513 w 319982"/>
              <a:gd name="connsiteY8" fmla="*/ 93564 h 465888"/>
              <a:gd name="connsiteX9" fmla="*/ 318325 w 319982"/>
              <a:gd name="connsiteY9" fmla="*/ 465888 h 465888"/>
              <a:gd name="connsiteX10" fmla="*/ 1190 w 319982"/>
              <a:gd name="connsiteY10" fmla="*/ 464897 h 465888"/>
              <a:gd name="connsiteX0" fmla="*/ 0 w 319982"/>
              <a:gd name="connsiteY0" fmla="*/ 402556 h 465186"/>
              <a:gd name="connsiteX1" fmla="*/ 107404 w 319982"/>
              <a:gd name="connsiteY1" fmla="*/ 405625 h 465186"/>
              <a:gd name="connsiteX2" fmla="*/ 190062 w 319982"/>
              <a:gd name="connsiteY2" fmla="*/ 399835 h 465186"/>
              <a:gd name="connsiteX3" fmla="*/ 197202 w 319982"/>
              <a:gd name="connsiteY3" fmla="*/ 320579 h 465186"/>
              <a:gd name="connsiteX4" fmla="*/ 199210 w 319982"/>
              <a:gd name="connsiteY4" fmla="*/ 72854 h 465186"/>
              <a:gd name="connsiteX5" fmla="*/ 202519 w 319982"/>
              <a:gd name="connsiteY5" fmla="*/ 14631 h 465186"/>
              <a:gd name="connsiteX6" fmla="*/ 261543 w 319982"/>
              <a:gd name="connsiteY6" fmla="*/ 2477 h 465186"/>
              <a:gd name="connsiteX7" fmla="*/ 313902 w 319982"/>
              <a:gd name="connsiteY7" fmla="*/ 8274 h 465186"/>
              <a:gd name="connsiteX8" fmla="*/ 319513 w 319982"/>
              <a:gd name="connsiteY8" fmla="*/ 92862 h 465186"/>
              <a:gd name="connsiteX9" fmla="*/ 318325 w 319982"/>
              <a:gd name="connsiteY9" fmla="*/ 465186 h 465186"/>
              <a:gd name="connsiteX10" fmla="*/ 1190 w 319982"/>
              <a:gd name="connsiteY10" fmla="*/ 464195 h 465186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513"/>
              <a:gd name="connsiteY0" fmla="*/ 400105 h 462735"/>
              <a:gd name="connsiteX1" fmla="*/ 107404 w 319513"/>
              <a:gd name="connsiteY1" fmla="*/ 403174 h 462735"/>
              <a:gd name="connsiteX2" fmla="*/ 190062 w 319513"/>
              <a:gd name="connsiteY2" fmla="*/ 397384 h 462735"/>
              <a:gd name="connsiteX3" fmla="*/ 197202 w 319513"/>
              <a:gd name="connsiteY3" fmla="*/ 318128 h 462735"/>
              <a:gd name="connsiteX4" fmla="*/ 199210 w 319513"/>
              <a:gd name="connsiteY4" fmla="*/ 70403 h 462735"/>
              <a:gd name="connsiteX5" fmla="*/ 202519 w 319513"/>
              <a:gd name="connsiteY5" fmla="*/ 12180 h 462735"/>
              <a:gd name="connsiteX6" fmla="*/ 261543 w 319513"/>
              <a:gd name="connsiteY6" fmla="*/ 26 h 462735"/>
              <a:gd name="connsiteX7" fmla="*/ 313902 w 319513"/>
              <a:gd name="connsiteY7" fmla="*/ 5823 h 462735"/>
              <a:gd name="connsiteX8" fmla="*/ 319513 w 319513"/>
              <a:gd name="connsiteY8" fmla="*/ 90411 h 462735"/>
              <a:gd name="connsiteX9" fmla="*/ 318325 w 319513"/>
              <a:gd name="connsiteY9" fmla="*/ 462735 h 462735"/>
              <a:gd name="connsiteX10" fmla="*/ 1190 w 319513"/>
              <a:gd name="connsiteY10" fmla="*/ 461744 h 462735"/>
              <a:gd name="connsiteX0" fmla="*/ 0 w 319982"/>
              <a:gd name="connsiteY0" fmla="*/ 402239 h 464869"/>
              <a:gd name="connsiteX1" fmla="*/ 107404 w 319982"/>
              <a:gd name="connsiteY1" fmla="*/ 405308 h 464869"/>
              <a:gd name="connsiteX2" fmla="*/ 190062 w 319982"/>
              <a:gd name="connsiteY2" fmla="*/ 399518 h 464869"/>
              <a:gd name="connsiteX3" fmla="*/ 197202 w 319982"/>
              <a:gd name="connsiteY3" fmla="*/ 320262 h 464869"/>
              <a:gd name="connsiteX4" fmla="*/ 199210 w 319982"/>
              <a:gd name="connsiteY4" fmla="*/ 72537 h 464869"/>
              <a:gd name="connsiteX5" fmla="*/ 202519 w 319982"/>
              <a:gd name="connsiteY5" fmla="*/ 14314 h 464869"/>
              <a:gd name="connsiteX6" fmla="*/ 261543 w 319982"/>
              <a:gd name="connsiteY6" fmla="*/ 3429 h 464869"/>
              <a:gd name="connsiteX7" fmla="*/ 313902 w 319982"/>
              <a:gd name="connsiteY7" fmla="*/ 7957 h 464869"/>
              <a:gd name="connsiteX8" fmla="*/ 319513 w 319982"/>
              <a:gd name="connsiteY8" fmla="*/ 92545 h 464869"/>
              <a:gd name="connsiteX9" fmla="*/ 318325 w 319982"/>
              <a:gd name="connsiteY9" fmla="*/ 464869 h 464869"/>
              <a:gd name="connsiteX10" fmla="*/ 1190 w 319982"/>
              <a:gd name="connsiteY10" fmla="*/ 463878 h 46486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8961 h 461591"/>
              <a:gd name="connsiteX1" fmla="*/ 107404 w 319513"/>
              <a:gd name="connsiteY1" fmla="*/ 402030 h 461591"/>
              <a:gd name="connsiteX2" fmla="*/ 190062 w 319513"/>
              <a:gd name="connsiteY2" fmla="*/ 396240 h 461591"/>
              <a:gd name="connsiteX3" fmla="*/ 197202 w 319513"/>
              <a:gd name="connsiteY3" fmla="*/ 316984 h 461591"/>
              <a:gd name="connsiteX4" fmla="*/ 199210 w 319513"/>
              <a:gd name="connsiteY4" fmla="*/ 69259 h 461591"/>
              <a:gd name="connsiteX5" fmla="*/ 202519 w 319513"/>
              <a:gd name="connsiteY5" fmla="*/ 11036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09 h 461539"/>
              <a:gd name="connsiteX1" fmla="*/ 107404 w 319513"/>
              <a:gd name="connsiteY1" fmla="*/ 401978 h 461539"/>
              <a:gd name="connsiteX2" fmla="*/ 190062 w 319513"/>
              <a:gd name="connsiteY2" fmla="*/ 396188 h 461539"/>
              <a:gd name="connsiteX3" fmla="*/ 197202 w 319513"/>
              <a:gd name="connsiteY3" fmla="*/ 316932 h 461539"/>
              <a:gd name="connsiteX4" fmla="*/ 199210 w 319513"/>
              <a:gd name="connsiteY4" fmla="*/ 69207 h 461539"/>
              <a:gd name="connsiteX5" fmla="*/ 202519 w 319513"/>
              <a:gd name="connsiteY5" fmla="*/ 10984 h 461539"/>
              <a:gd name="connsiteX6" fmla="*/ 261543 w 319513"/>
              <a:gd name="connsiteY6" fmla="*/ 99 h 461539"/>
              <a:gd name="connsiteX7" fmla="*/ 314046 w 319513"/>
              <a:gd name="connsiteY7" fmla="*/ 8223 h 461539"/>
              <a:gd name="connsiteX8" fmla="*/ 319513 w 319513"/>
              <a:gd name="connsiteY8" fmla="*/ 89215 h 461539"/>
              <a:gd name="connsiteX9" fmla="*/ 318325 w 319513"/>
              <a:gd name="connsiteY9" fmla="*/ 461539 h 461539"/>
              <a:gd name="connsiteX10" fmla="*/ 1190 w 319513"/>
              <a:gd name="connsiteY10" fmla="*/ 460548 h 461539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519 w 319513"/>
              <a:gd name="connsiteY5" fmla="*/ 11035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663 w 319513"/>
              <a:gd name="connsiteY5" fmla="*/ 9766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9005 h 461635"/>
              <a:gd name="connsiteX1" fmla="*/ 107404 w 319513"/>
              <a:gd name="connsiteY1" fmla="*/ 402074 h 461635"/>
              <a:gd name="connsiteX2" fmla="*/ 190062 w 319513"/>
              <a:gd name="connsiteY2" fmla="*/ 396284 h 461635"/>
              <a:gd name="connsiteX3" fmla="*/ 197202 w 319513"/>
              <a:gd name="connsiteY3" fmla="*/ 317028 h 461635"/>
              <a:gd name="connsiteX4" fmla="*/ 199210 w 319513"/>
              <a:gd name="connsiteY4" fmla="*/ 69303 h 461635"/>
              <a:gd name="connsiteX5" fmla="*/ 202663 w 319513"/>
              <a:gd name="connsiteY5" fmla="*/ 9811 h 461635"/>
              <a:gd name="connsiteX6" fmla="*/ 261543 w 319513"/>
              <a:gd name="connsiteY6" fmla="*/ 195 h 461635"/>
              <a:gd name="connsiteX7" fmla="*/ 314046 w 319513"/>
              <a:gd name="connsiteY7" fmla="*/ 8319 h 461635"/>
              <a:gd name="connsiteX8" fmla="*/ 319513 w 319513"/>
              <a:gd name="connsiteY8" fmla="*/ 89311 h 461635"/>
              <a:gd name="connsiteX9" fmla="*/ 318325 w 319513"/>
              <a:gd name="connsiteY9" fmla="*/ 461635 h 461635"/>
              <a:gd name="connsiteX10" fmla="*/ 1190 w 319513"/>
              <a:gd name="connsiteY10" fmla="*/ 460644 h 461635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22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077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649 w 319513"/>
              <a:gd name="connsiteY2" fmla="*/ 396437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2371 w 319513"/>
              <a:gd name="connsiteY2" fmla="*/ 395591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3381 w 319513"/>
              <a:gd name="connsiteY2" fmla="*/ 39389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71 h 461601"/>
              <a:gd name="connsiteX1" fmla="*/ 108991 w 319513"/>
              <a:gd name="connsiteY1" fmla="*/ 399290 h 461601"/>
              <a:gd name="connsiteX2" fmla="*/ 193381 w 319513"/>
              <a:gd name="connsiteY2" fmla="*/ 393923 h 461601"/>
              <a:gd name="connsiteX3" fmla="*/ 199799 w 319513"/>
              <a:gd name="connsiteY3" fmla="*/ 317206 h 461601"/>
              <a:gd name="connsiteX4" fmla="*/ 199210 w 319513"/>
              <a:gd name="connsiteY4" fmla="*/ 69269 h 461601"/>
              <a:gd name="connsiteX5" fmla="*/ 202663 w 319513"/>
              <a:gd name="connsiteY5" fmla="*/ 9777 h 461601"/>
              <a:gd name="connsiteX6" fmla="*/ 261543 w 319513"/>
              <a:gd name="connsiteY6" fmla="*/ 161 h 461601"/>
              <a:gd name="connsiteX7" fmla="*/ 314046 w 319513"/>
              <a:gd name="connsiteY7" fmla="*/ 8285 h 461601"/>
              <a:gd name="connsiteX8" fmla="*/ 319513 w 319513"/>
              <a:gd name="connsiteY8" fmla="*/ 89277 h 461601"/>
              <a:gd name="connsiteX9" fmla="*/ 318325 w 319513"/>
              <a:gd name="connsiteY9" fmla="*/ 461601 h 461601"/>
              <a:gd name="connsiteX10" fmla="*/ 1190 w 319513"/>
              <a:gd name="connsiteY10" fmla="*/ 460610 h 461601"/>
              <a:gd name="connsiteX0" fmla="*/ 0 w 319513"/>
              <a:gd name="connsiteY0" fmla="*/ 399018 h 461648"/>
              <a:gd name="connsiteX1" fmla="*/ 108991 w 319513"/>
              <a:gd name="connsiteY1" fmla="*/ 399337 h 461648"/>
              <a:gd name="connsiteX2" fmla="*/ 193381 w 319513"/>
              <a:gd name="connsiteY2" fmla="*/ 393970 h 461648"/>
              <a:gd name="connsiteX3" fmla="*/ 199799 w 319513"/>
              <a:gd name="connsiteY3" fmla="*/ 317253 h 461648"/>
              <a:gd name="connsiteX4" fmla="*/ 199210 w 319513"/>
              <a:gd name="connsiteY4" fmla="*/ 69316 h 461648"/>
              <a:gd name="connsiteX5" fmla="*/ 202663 w 319513"/>
              <a:gd name="connsiteY5" fmla="*/ 9824 h 461648"/>
              <a:gd name="connsiteX6" fmla="*/ 261543 w 319513"/>
              <a:gd name="connsiteY6" fmla="*/ 208 h 461648"/>
              <a:gd name="connsiteX7" fmla="*/ 314046 w 319513"/>
              <a:gd name="connsiteY7" fmla="*/ 8332 h 461648"/>
              <a:gd name="connsiteX8" fmla="*/ 319513 w 319513"/>
              <a:gd name="connsiteY8" fmla="*/ 89324 h 461648"/>
              <a:gd name="connsiteX9" fmla="*/ 318325 w 319513"/>
              <a:gd name="connsiteY9" fmla="*/ 461648 h 461648"/>
              <a:gd name="connsiteX10" fmla="*/ 1190 w 319513"/>
              <a:gd name="connsiteY10" fmla="*/ 460657 h 461648"/>
              <a:gd name="connsiteX0" fmla="*/ 0 w 319513"/>
              <a:gd name="connsiteY0" fmla="*/ 398896 h 461526"/>
              <a:gd name="connsiteX1" fmla="*/ 108991 w 319513"/>
              <a:gd name="connsiteY1" fmla="*/ 399215 h 461526"/>
              <a:gd name="connsiteX2" fmla="*/ 193381 w 319513"/>
              <a:gd name="connsiteY2" fmla="*/ 393848 h 461526"/>
              <a:gd name="connsiteX3" fmla="*/ 199799 w 319513"/>
              <a:gd name="connsiteY3" fmla="*/ 317131 h 461526"/>
              <a:gd name="connsiteX4" fmla="*/ 199210 w 319513"/>
              <a:gd name="connsiteY4" fmla="*/ 69194 h 461526"/>
              <a:gd name="connsiteX5" fmla="*/ 202663 w 319513"/>
              <a:gd name="connsiteY5" fmla="*/ 9702 h 461526"/>
              <a:gd name="connsiteX6" fmla="*/ 261543 w 319513"/>
              <a:gd name="connsiteY6" fmla="*/ 86 h 461526"/>
              <a:gd name="connsiteX7" fmla="*/ 314046 w 319513"/>
              <a:gd name="connsiteY7" fmla="*/ 8210 h 461526"/>
              <a:gd name="connsiteX8" fmla="*/ 319513 w 319513"/>
              <a:gd name="connsiteY8" fmla="*/ 89202 h 461526"/>
              <a:gd name="connsiteX9" fmla="*/ 318325 w 319513"/>
              <a:gd name="connsiteY9" fmla="*/ 461526 h 461526"/>
              <a:gd name="connsiteX10" fmla="*/ 1190 w 319513"/>
              <a:gd name="connsiteY10" fmla="*/ 460535 h 461526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20 h 461450"/>
              <a:gd name="connsiteX1" fmla="*/ 108991 w 319513"/>
              <a:gd name="connsiteY1" fmla="*/ 399139 h 461450"/>
              <a:gd name="connsiteX2" fmla="*/ 193381 w 319513"/>
              <a:gd name="connsiteY2" fmla="*/ 393772 h 461450"/>
              <a:gd name="connsiteX3" fmla="*/ 199799 w 319513"/>
              <a:gd name="connsiteY3" fmla="*/ 317055 h 461450"/>
              <a:gd name="connsiteX4" fmla="*/ 199210 w 319513"/>
              <a:gd name="connsiteY4" fmla="*/ 69118 h 461450"/>
              <a:gd name="connsiteX5" fmla="*/ 202230 w 319513"/>
              <a:gd name="connsiteY5" fmla="*/ 6612 h 461450"/>
              <a:gd name="connsiteX6" fmla="*/ 261543 w 319513"/>
              <a:gd name="connsiteY6" fmla="*/ 10 h 461450"/>
              <a:gd name="connsiteX7" fmla="*/ 314046 w 319513"/>
              <a:gd name="connsiteY7" fmla="*/ 8134 h 461450"/>
              <a:gd name="connsiteX8" fmla="*/ 319513 w 319513"/>
              <a:gd name="connsiteY8" fmla="*/ 89126 h 461450"/>
              <a:gd name="connsiteX9" fmla="*/ 318325 w 319513"/>
              <a:gd name="connsiteY9" fmla="*/ 461450 h 461450"/>
              <a:gd name="connsiteX10" fmla="*/ 1190 w 319513"/>
              <a:gd name="connsiteY10" fmla="*/ 460459 h 461450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814 w 319513"/>
              <a:gd name="connsiteY2" fmla="*/ 394128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4680 w 319513"/>
              <a:gd name="connsiteY2" fmla="*/ 395420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19 h 461449"/>
              <a:gd name="connsiteX1" fmla="*/ 108991 w 319513"/>
              <a:gd name="connsiteY1" fmla="*/ 399138 h 461449"/>
              <a:gd name="connsiteX2" fmla="*/ 195113 w 319513"/>
              <a:gd name="connsiteY2" fmla="*/ 394632 h 461449"/>
              <a:gd name="connsiteX3" fmla="*/ 199799 w 319513"/>
              <a:gd name="connsiteY3" fmla="*/ 317054 h 461449"/>
              <a:gd name="connsiteX4" fmla="*/ 199210 w 319513"/>
              <a:gd name="connsiteY4" fmla="*/ 69117 h 461449"/>
              <a:gd name="connsiteX5" fmla="*/ 202230 w 319513"/>
              <a:gd name="connsiteY5" fmla="*/ 6611 h 461449"/>
              <a:gd name="connsiteX6" fmla="*/ 261543 w 319513"/>
              <a:gd name="connsiteY6" fmla="*/ 9 h 461449"/>
              <a:gd name="connsiteX7" fmla="*/ 314767 w 319513"/>
              <a:gd name="connsiteY7" fmla="*/ 8133 h 461449"/>
              <a:gd name="connsiteX8" fmla="*/ 319513 w 319513"/>
              <a:gd name="connsiteY8" fmla="*/ 89125 h 461449"/>
              <a:gd name="connsiteX9" fmla="*/ 318325 w 319513"/>
              <a:gd name="connsiteY9" fmla="*/ 461449 h 461449"/>
              <a:gd name="connsiteX10" fmla="*/ 1190 w 319513"/>
              <a:gd name="connsiteY10" fmla="*/ 460458 h 461449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9513" h="461672">
                <a:moveTo>
                  <a:pt x="0" y="399042"/>
                </a:moveTo>
                <a:lnTo>
                  <a:pt x="108991" y="399361"/>
                </a:lnTo>
                <a:cubicBezTo>
                  <a:pt x="132735" y="398685"/>
                  <a:pt x="190080" y="400477"/>
                  <a:pt x="195113" y="394855"/>
                </a:cubicBezTo>
                <a:cubicBezTo>
                  <a:pt x="200146" y="389233"/>
                  <a:pt x="200060" y="394895"/>
                  <a:pt x="199799" y="317277"/>
                </a:cubicBezTo>
                <a:cubicBezTo>
                  <a:pt x="199018" y="259580"/>
                  <a:pt x="198805" y="121080"/>
                  <a:pt x="199210" y="69340"/>
                </a:cubicBezTo>
                <a:cubicBezTo>
                  <a:pt x="199615" y="17600"/>
                  <a:pt x="197613" y="13671"/>
                  <a:pt x="202230" y="6834"/>
                </a:cubicBezTo>
                <a:cubicBezTo>
                  <a:pt x="206847" y="-3"/>
                  <a:pt x="214503" y="-452"/>
                  <a:pt x="261543" y="232"/>
                </a:cubicBezTo>
                <a:cubicBezTo>
                  <a:pt x="308583" y="916"/>
                  <a:pt x="310589" y="2219"/>
                  <a:pt x="314767" y="8356"/>
                </a:cubicBezTo>
                <a:cubicBezTo>
                  <a:pt x="318945" y="14493"/>
                  <a:pt x="318718" y="11704"/>
                  <a:pt x="319513" y="89348"/>
                </a:cubicBezTo>
                <a:cubicBezTo>
                  <a:pt x="318867" y="315984"/>
                  <a:pt x="318847" y="407030"/>
                  <a:pt x="318325" y="461672"/>
                </a:cubicBezTo>
                <a:cubicBezTo>
                  <a:pt x="186851" y="460688"/>
                  <a:pt x="276737" y="460472"/>
                  <a:pt x="1190" y="460681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ash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3" name="Straight Arrow Connector 272"/>
          <p:cNvCxnSpPr/>
          <p:nvPr/>
        </p:nvCxnSpPr>
        <p:spPr>
          <a:xfrm>
            <a:off x="1328880" y="11300919"/>
            <a:ext cx="1131700" cy="21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>
            <a:off x="1312668" y="7570177"/>
            <a:ext cx="1123463" cy="2308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Freeform 274"/>
          <p:cNvSpPr/>
          <p:nvPr/>
        </p:nvSpPr>
        <p:spPr>
          <a:xfrm>
            <a:off x="1208598" y="7328059"/>
            <a:ext cx="105249" cy="241012"/>
          </a:xfrm>
          <a:custGeom>
            <a:avLst/>
            <a:gdLst>
              <a:gd name="connsiteX0" fmla="*/ 159544 w 172641"/>
              <a:gd name="connsiteY0" fmla="*/ 0 h 365521"/>
              <a:gd name="connsiteX1" fmla="*/ 52388 w 172641"/>
              <a:gd name="connsiteY1" fmla="*/ 157162 h 365521"/>
              <a:gd name="connsiteX2" fmla="*/ 172641 w 172641"/>
              <a:gd name="connsiteY2" fmla="*/ 330993 h 365521"/>
              <a:gd name="connsiteX3" fmla="*/ 155972 w 172641"/>
              <a:gd name="connsiteY3" fmla="*/ 363140 h 365521"/>
              <a:gd name="connsiteX4" fmla="*/ 159544 w 172641"/>
              <a:gd name="connsiteY4" fmla="*/ 365521 h 365521"/>
              <a:gd name="connsiteX5" fmla="*/ 0 w 172641"/>
              <a:gd name="connsiteY5" fmla="*/ 345281 h 365521"/>
              <a:gd name="connsiteX0" fmla="*/ 107156 w 120253"/>
              <a:gd name="connsiteY0" fmla="*/ 0 h 365521"/>
              <a:gd name="connsiteX1" fmla="*/ 0 w 120253"/>
              <a:gd name="connsiteY1" fmla="*/ 157162 h 365521"/>
              <a:gd name="connsiteX2" fmla="*/ 120253 w 120253"/>
              <a:gd name="connsiteY2" fmla="*/ 330993 h 365521"/>
              <a:gd name="connsiteX3" fmla="*/ 103584 w 120253"/>
              <a:gd name="connsiteY3" fmla="*/ 363140 h 365521"/>
              <a:gd name="connsiteX4" fmla="*/ 107156 w 120253"/>
              <a:gd name="connsiteY4" fmla="*/ 365521 h 365521"/>
              <a:gd name="connsiteX0" fmla="*/ 107156 w 120253"/>
              <a:gd name="connsiteY0" fmla="*/ 0 h 363140"/>
              <a:gd name="connsiteX1" fmla="*/ 0 w 120253"/>
              <a:gd name="connsiteY1" fmla="*/ 157162 h 363140"/>
              <a:gd name="connsiteX2" fmla="*/ 120253 w 120253"/>
              <a:gd name="connsiteY2" fmla="*/ 330993 h 363140"/>
              <a:gd name="connsiteX3" fmla="*/ 103584 w 120253"/>
              <a:gd name="connsiteY3" fmla="*/ 363140 h 363140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159 w 120256"/>
              <a:gd name="connsiteY0" fmla="*/ 0 h 330993"/>
              <a:gd name="connsiteX1" fmla="*/ 3 w 120256"/>
              <a:gd name="connsiteY1" fmla="*/ 157162 h 330993"/>
              <a:gd name="connsiteX2" fmla="*/ 120256 w 120256"/>
              <a:gd name="connsiteY2" fmla="*/ 330993 h 330993"/>
              <a:gd name="connsiteX0" fmla="*/ 123830 w 123830"/>
              <a:gd name="connsiteY0" fmla="*/ 0 h 339328"/>
              <a:gd name="connsiteX1" fmla="*/ 5 w 123830"/>
              <a:gd name="connsiteY1" fmla="*/ 165497 h 339328"/>
              <a:gd name="connsiteX2" fmla="*/ 120258 w 123830"/>
              <a:gd name="connsiteY2" fmla="*/ 339328 h 339328"/>
              <a:gd name="connsiteX0" fmla="*/ 123839 w 123839"/>
              <a:gd name="connsiteY0" fmla="*/ 0 h 339328"/>
              <a:gd name="connsiteX1" fmla="*/ 14 w 123839"/>
              <a:gd name="connsiteY1" fmla="*/ 165497 h 339328"/>
              <a:gd name="connsiteX2" fmla="*/ 120267 w 123839"/>
              <a:gd name="connsiteY2" fmla="*/ 339328 h 339328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34 w 126215"/>
              <a:gd name="connsiteY0" fmla="*/ 0 h 330994"/>
              <a:gd name="connsiteX1" fmla="*/ 9 w 126215"/>
              <a:gd name="connsiteY1" fmla="*/ 165497 h 330994"/>
              <a:gd name="connsiteX2" fmla="*/ 126215 w 126215"/>
              <a:gd name="connsiteY2" fmla="*/ 330994 h 330994"/>
              <a:gd name="connsiteX0" fmla="*/ 130976 w 130976"/>
              <a:gd name="connsiteY0" fmla="*/ 0 h 329790"/>
              <a:gd name="connsiteX1" fmla="*/ 7 w 130976"/>
              <a:gd name="connsiteY1" fmla="*/ 164293 h 329790"/>
              <a:gd name="connsiteX2" fmla="*/ 126213 w 130976"/>
              <a:gd name="connsiteY2" fmla="*/ 329790 h 329790"/>
              <a:gd name="connsiteX0" fmla="*/ 133356 w 133356"/>
              <a:gd name="connsiteY0" fmla="*/ 0 h 334605"/>
              <a:gd name="connsiteX1" fmla="*/ 6 w 133356"/>
              <a:gd name="connsiteY1" fmla="*/ 169108 h 334605"/>
              <a:gd name="connsiteX2" fmla="*/ 126212 w 133356"/>
              <a:gd name="connsiteY2" fmla="*/ 334605 h 33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6" h="334605">
                <a:moveTo>
                  <a:pt x="133356" y="0"/>
                </a:moveTo>
                <a:cubicBezTo>
                  <a:pt x="20246" y="27411"/>
                  <a:pt x="-391" y="113942"/>
                  <a:pt x="6" y="169108"/>
                </a:cubicBezTo>
                <a:cubicBezTo>
                  <a:pt x="403" y="224274"/>
                  <a:pt x="23024" y="304045"/>
                  <a:pt x="126212" y="33460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6" name="Straight Arrow Connector 275"/>
          <p:cNvCxnSpPr/>
          <p:nvPr/>
        </p:nvCxnSpPr>
        <p:spPr>
          <a:xfrm flipH="1">
            <a:off x="1328357" y="2863064"/>
            <a:ext cx="2839862" cy="0"/>
          </a:xfrm>
          <a:prstGeom prst="straightConnector1">
            <a:avLst/>
          </a:prstGeom>
          <a:ln w="9525" cmpd="tri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 flipH="1">
            <a:off x="1323937" y="7332148"/>
            <a:ext cx="245805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375655" y="496502"/>
            <a:ext cx="187034" cy="325700"/>
            <a:chOff x="764704" y="302408"/>
            <a:chExt cx="188913" cy="309152"/>
          </a:xfrm>
        </p:grpSpPr>
        <p:sp>
          <p:nvSpPr>
            <p:cNvPr id="279" name="Oval 278"/>
            <p:cNvSpPr/>
            <p:nvPr/>
          </p:nvSpPr>
          <p:spPr>
            <a:xfrm>
              <a:off x="811875" y="302408"/>
              <a:ext cx="90000" cy="9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0" name="Straight Connector 279"/>
            <p:cNvCxnSpPr>
              <a:stCxn id="279" idx="4"/>
            </p:cNvCxnSpPr>
            <p:nvPr/>
          </p:nvCxnSpPr>
          <p:spPr>
            <a:xfrm>
              <a:off x="856875" y="392408"/>
              <a:ext cx="2400" cy="1374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 flipH="1">
              <a:off x="764931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>
              <a:off x="859274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85927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>
              <a:off x="76470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5" name="Straight Connector 284"/>
          <p:cNvCxnSpPr/>
          <p:nvPr/>
        </p:nvCxnSpPr>
        <p:spPr>
          <a:xfrm>
            <a:off x="1308578" y="846036"/>
            <a:ext cx="567" cy="1116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7909302" y="846037"/>
            <a:ext cx="6302" cy="1116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ounded Rectangle 286"/>
          <p:cNvSpPr/>
          <p:nvPr/>
        </p:nvSpPr>
        <p:spPr>
          <a:xfrm>
            <a:off x="1046975" y="436242"/>
            <a:ext cx="1649641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6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  <a:b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(Payee)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8" name="Rounded Rectangle 287"/>
          <p:cNvSpPr/>
          <p:nvPr/>
        </p:nvSpPr>
        <p:spPr>
          <a:xfrm>
            <a:off x="7370437" y="441264"/>
            <a:ext cx="1085232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3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Provider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(Bank Server)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9" name="Straight Arrow Connector 288"/>
          <p:cNvCxnSpPr/>
          <p:nvPr/>
        </p:nvCxnSpPr>
        <p:spPr>
          <a:xfrm flipV="1">
            <a:off x="472316" y="1301561"/>
            <a:ext cx="821796" cy="406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545754" y="1112431"/>
            <a:ext cx="688009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2553915" y="2646366"/>
            <a:ext cx="847519" cy="189622"/>
          </a:xfrm>
          <a:prstGeom prst="rect">
            <a:avLst/>
          </a:prstGeom>
          <a:solidFill>
            <a:schemeClr val="bg1"/>
          </a:solidFill>
        </p:spPr>
        <p:txBody>
          <a:bodyPr wrap="none" tIns="3600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WalletInitialized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2" name="Straight Arrow Connector 291"/>
          <p:cNvCxnSpPr/>
          <p:nvPr/>
        </p:nvCxnSpPr>
        <p:spPr>
          <a:xfrm>
            <a:off x="1820059" y="3357736"/>
            <a:ext cx="2334158" cy="2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/>
          <p:cNvSpPr txBox="1"/>
          <p:nvPr/>
        </p:nvSpPr>
        <p:spPr>
          <a:xfrm>
            <a:off x="2553915" y="3131588"/>
            <a:ext cx="830356" cy="226591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WalletRequest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Rectangle 293"/>
          <p:cNvSpPr/>
          <p:nvPr/>
        </p:nvSpPr>
        <p:spPr>
          <a:xfrm>
            <a:off x="679083" y="3135956"/>
            <a:ext cx="1257672" cy="1191323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TextBox 294"/>
          <p:cNvSpPr txBox="1"/>
          <p:nvPr/>
        </p:nvSpPr>
        <p:spPr>
          <a:xfrm>
            <a:off x="678805" y="3135566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acceptedAccountTypes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paymentRequest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6" name="Group 295"/>
          <p:cNvGrpSpPr/>
          <p:nvPr/>
        </p:nvGrpSpPr>
        <p:grpSpPr>
          <a:xfrm>
            <a:off x="803113" y="3494437"/>
            <a:ext cx="845610" cy="724495"/>
            <a:chOff x="625283" y="3209330"/>
            <a:chExt cx="845610" cy="724495"/>
          </a:xfrm>
        </p:grpSpPr>
        <p:sp>
          <p:nvSpPr>
            <p:cNvPr id="297" name="Rectangle 296"/>
            <p:cNvSpPr/>
            <p:nvPr/>
          </p:nvSpPr>
          <p:spPr>
            <a:xfrm>
              <a:off x="644080" y="3209330"/>
              <a:ext cx="826813" cy="724495"/>
            </a:xfrm>
            <a:prstGeom prst="rect">
              <a:avLst/>
            </a:prstGeom>
            <a:solidFill>
              <a:srgbClr val="FEFEDE"/>
            </a:solidFill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625283" y="3209330"/>
              <a:ext cx="7729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ayee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mount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currency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99" name="Straight Arrow Connector 298"/>
          <p:cNvCxnSpPr/>
          <p:nvPr/>
        </p:nvCxnSpPr>
        <p:spPr>
          <a:xfrm flipV="1">
            <a:off x="461234" y="4728410"/>
            <a:ext cx="2448000" cy="7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491939" y="4518397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“Select Card”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491939" y="4823096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“PIN + OK”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1539352" y="4518397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3734526" y="7101324"/>
            <a:ext cx="1244448" cy="47116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TextBox 303"/>
          <p:cNvSpPr txBox="1"/>
          <p:nvPr/>
        </p:nvSpPr>
        <p:spPr>
          <a:xfrm>
            <a:off x="3754837" y="7105616"/>
            <a:ext cx="1460472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providerAuthorityUrl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 </a:t>
            </a:r>
          </a:p>
        </p:txBody>
      </p:sp>
      <p:cxnSp>
        <p:nvCxnSpPr>
          <p:cNvPr id="305" name="Straight Arrow Connector 304"/>
          <p:cNvCxnSpPr/>
          <p:nvPr/>
        </p:nvCxnSpPr>
        <p:spPr>
          <a:xfrm flipH="1">
            <a:off x="2470206" y="8147950"/>
            <a:ext cx="4629083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/>
          <p:cNvSpPr txBox="1"/>
          <p:nvPr/>
        </p:nvSpPr>
        <p:spPr>
          <a:xfrm>
            <a:off x="1182861" y="4855452"/>
            <a:ext cx="1468414" cy="159202"/>
          </a:xfrm>
          <a:prstGeom prst="rect">
            <a:avLst/>
          </a:prstGeom>
          <a:noFill/>
        </p:spPr>
        <p:txBody>
          <a:bodyPr wrap="square" lIns="36000" tIns="18000" rIns="36000" bIns="18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1356728" y="11099543"/>
            <a:ext cx="1043876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Result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2964437" y="7961858"/>
            <a:ext cx="611312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Authority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7039392" y="9229424"/>
            <a:ext cx="1775195" cy="550962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Decrypting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Hooking into the local bank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payment backend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1" name="Straight Arrow Connector 310"/>
          <p:cNvCxnSpPr/>
          <p:nvPr/>
        </p:nvCxnSpPr>
        <p:spPr>
          <a:xfrm>
            <a:off x="2462126" y="7884116"/>
            <a:ext cx="462062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1414429" y="7508121"/>
            <a:ext cx="91748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Form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1133098" y="697383"/>
            <a:ext cx="336681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54000" tIns="0" rIns="54000" bIns="18000" rtlCol="0" anchor="ctr" anchorCtr="1">
            <a:spAutoFit/>
          </a:bodyPr>
          <a:lstStyle/>
          <a:p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2198613" y="697383"/>
            <a:ext cx="409902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72000" tIns="0" rIns="72000" bIns="18000" rtlCol="0" anchor="ctr" anchorCtr="1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5" name="Oval 314"/>
          <p:cNvSpPr/>
          <p:nvPr/>
        </p:nvSpPr>
        <p:spPr>
          <a:xfrm>
            <a:off x="4125914" y="1621094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TextBox 315"/>
          <p:cNvSpPr txBox="1"/>
          <p:nvPr/>
        </p:nvSpPr>
        <p:spPr>
          <a:xfrm>
            <a:off x="1388941" y="1461112"/>
            <a:ext cx="974627" cy="195814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7" name="Group 316"/>
          <p:cNvGrpSpPr/>
          <p:nvPr/>
        </p:nvGrpSpPr>
        <p:grpSpPr>
          <a:xfrm>
            <a:off x="8671693" y="1533135"/>
            <a:ext cx="335722" cy="2584582"/>
            <a:chOff x="8735374" y="1533135"/>
            <a:chExt cx="335722" cy="2584582"/>
          </a:xfrm>
        </p:grpSpPr>
        <p:sp>
          <p:nvSpPr>
            <p:cNvPr id="318" name="Rectangle 317"/>
            <p:cNvSpPr/>
            <p:nvPr/>
          </p:nvSpPr>
          <p:spPr>
            <a:xfrm rot="5400000">
              <a:off x="7594112" y="2681426"/>
              <a:ext cx="2584582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TextBox 318"/>
            <p:cNvSpPr txBox="1"/>
            <p:nvPr/>
          </p:nvSpPr>
          <p:spPr>
            <a:xfrm rot="5400000">
              <a:off x="8843850" y="1594553"/>
              <a:ext cx="239051" cy="170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 rot="5400000">
              <a:off x="7791244" y="2775859"/>
              <a:ext cx="2344260" cy="21544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Information provided by the card-holder token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1" name="TextBox 320"/>
            <p:cNvSpPr txBox="1"/>
            <p:nvPr/>
          </p:nvSpPr>
          <p:spPr>
            <a:xfrm rot="5400000">
              <a:off x="7670965" y="2775860"/>
              <a:ext cx="2344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PKI-signed message container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2" name="Straight Connector 321"/>
            <p:cNvCxnSpPr/>
            <p:nvPr/>
          </p:nvCxnSpPr>
          <p:spPr>
            <a:xfrm rot="5400000">
              <a:off x="8789588" y="1688107"/>
              <a:ext cx="107017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3" name="TextBox 322"/>
          <p:cNvSpPr txBox="1"/>
          <p:nvPr/>
        </p:nvSpPr>
        <p:spPr>
          <a:xfrm>
            <a:off x="5277584" y="1406312"/>
            <a:ext cx="2091525" cy="817245"/>
          </a:xfrm>
          <a:prstGeom prst="roundRect">
            <a:avLst>
              <a:gd name="adj" fmla="val 12191"/>
            </a:avLst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Account-2-Account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Direct Debit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Web Payment Scheme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Oval 323"/>
          <p:cNvSpPr/>
          <p:nvPr/>
        </p:nvSpPr>
        <p:spPr>
          <a:xfrm>
            <a:off x="3011239" y="6338956"/>
            <a:ext cx="79015" cy="1498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TextBox 324"/>
          <p:cNvSpPr txBox="1"/>
          <p:nvPr/>
        </p:nvSpPr>
        <p:spPr>
          <a:xfrm>
            <a:off x="5999397" y="5764088"/>
            <a:ext cx="1627466" cy="495866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7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 the authorized request</a:t>
            </a:r>
            <a:br>
              <a:rPr lang="en-US" sz="7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above using a Payment Provider public RSA or ECDH key </a:t>
            </a:r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2623021" y="1503687"/>
            <a:ext cx="1351899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Starts the Wallet application</a:t>
            </a:r>
          </a:p>
        </p:txBody>
      </p:sp>
      <p:sp>
        <p:nvSpPr>
          <p:cNvPr id="327" name="Rounded Rectangle 326"/>
          <p:cNvSpPr/>
          <p:nvPr/>
        </p:nvSpPr>
        <p:spPr>
          <a:xfrm>
            <a:off x="3632972" y="436242"/>
            <a:ext cx="1086488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5">
                <a:lumMod val="60000"/>
                <a:lumOff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 Application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1427630" y="1222455"/>
            <a:ext cx="89023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POST/GET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" name="Rounded Rectangle 328"/>
          <p:cNvSpPr/>
          <p:nvPr/>
        </p:nvSpPr>
        <p:spPr>
          <a:xfrm>
            <a:off x="3703854" y="1985194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Rounded Rectangle 329"/>
          <p:cNvSpPr/>
          <p:nvPr/>
        </p:nvSpPr>
        <p:spPr>
          <a:xfrm>
            <a:off x="1717388" y="279045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1" name="Rounded Rectangle 330"/>
          <p:cNvSpPr/>
          <p:nvPr/>
        </p:nvSpPr>
        <p:spPr>
          <a:xfrm>
            <a:off x="3553768" y="3288310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2" name="Rounded Rectangle 331"/>
          <p:cNvSpPr/>
          <p:nvPr/>
        </p:nvSpPr>
        <p:spPr>
          <a:xfrm>
            <a:off x="3703854" y="6345971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3861840" y="2757467"/>
            <a:ext cx="614337" cy="21012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TextBox 333"/>
          <p:cNvSpPr txBox="1"/>
          <p:nvPr/>
        </p:nvSpPr>
        <p:spPr>
          <a:xfrm>
            <a:off x="3953891" y="2777544"/>
            <a:ext cx="442179" cy="163867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36000" rIns="0" bIns="36000" rtlCol="0" anchor="ctr" anchorCtr="1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indow {}</a:t>
            </a:r>
          </a:p>
        </p:txBody>
      </p:sp>
      <p:sp>
        <p:nvSpPr>
          <p:cNvPr id="336" name="Rounded Rectangle 335"/>
          <p:cNvSpPr/>
          <p:nvPr/>
        </p:nvSpPr>
        <p:spPr>
          <a:xfrm>
            <a:off x="1669147" y="725853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7" name="Straight Connector 336"/>
          <p:cNvCxnSpPr/>
          <p:nvPr/>
        </p:nvCxnSpPr>
        <p:spPr>
          <a:xfrm flipV="1">
            <a:off x="2459903" y="11300288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Oval 337"/>
          <p:cNvSpPr/>
          <p:nvPr/>
        </p:nvSpPr>
        <p:spPr>
          <a:xfrm>
            <a:off x="4124593" y="11255854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TextBox 338"/>
          <p:cNvSpPr txBox="1"/>
          <p:nvPr/>
        </p:nvSpPr>
        <p:spPr>
          <a:xfrm>
            <a:off x="2665429" y="11140035"/>
            <a:ext cx="1324080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Closes the Wallet application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5323321" y="8076937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5435531" y="7813961"/>
            <a:ext cx="60971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2" name="Picture 3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053" y="3792676"/>
            <a:ext cx="2570218" cy="146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43" name="Group 342"/>
          <p:cNvGrpSpPr/>
          <p:nvPr/>
        </p:nvGrpSpPr>
        <p:grpSpPr>
          <a:xfrm>
            <a:off x="6223421" y="3766482"/>
            <a:ext cx="1208789" cy="1579005"/>
            <a:chOff x="5899829" y="2890175"/>
            <a:chExt cx="1208789" cy="1579005"/>
          </a:xfrm>
        </p:grpSpPr>
        <p:sp>
          <p:nvSpPr>
            <p:cNvPr id="344" name="Rectangle 343"/>
            <p:cNvSpPr/>
            <p:nvPr/>
          </p:nvSpPr>
          <p:spPr>
            <a:xfrm>
              <a:off x="5899829" y="2890175"/>
              <a:ext cx="1208789" cy="157900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5899830" y="3929410"/>
              <a:ext cx="1071127" cy="500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payerAccount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 ◄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…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5899830" y="2906554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47" name="Group 346"/>
            <p:cNvGrpSpPr/>
            <p:nvPr/>
          </p:nvGrpSpPr>
          <p:grpSpPr>
            <a:xfrm>
              <a:off x="6044773" y="3142626"/>
              <a:ext cx="845610" cy="724495"/>
              <a:chOff x="625283" y="3209330"/>
              <a:chExt cx="845610" cy="724495"/>
            </a:xfrm>
          </p:grpSpPr>
          <p:sp>
            <p:nvSpPr>
              <p:cNvPr id="348" name="Rectangle 347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9" name="TextBox 348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50" name="Group 349"/>
          <p:cNvGrpSpPr/>
          <p:nvPr/>
        </p:nvGrpSpPr>
        <p:grpSpPr>
          <a:xfrm>
            <a:off x="7087517" y="7649093"/>
            <a:ext cx="1587201" cy="739079"/>
            <a:chOff x="6871493" y="6953746"/>
            <a:chExt cx="1587201" cy="739079"/>
          </a:xfrm>
        </p:grpSpPr>
        <p:sp>
          <p:nvSpPr>
            <p:cNvPr id="351" name="Rectangle 350"/>
            <p:cNvSpPr/>
            <p:nvPr/>
          </p:nvSpPr>
          <p:spPr>
            <a:xfrm>
              <a:off x="6871493" y="6953746"/>
              <a:ext cx="1587201" cy="73907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6878502" y="6953746"/>
              <a:ext cx="1289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authorityUrl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transactionUrl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encryptionParameters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3" name="TextBox 352"/>
          <p:cNvSpPr txBox="1"/>
          <p:nvPr/>
        </p:nvSpPr>
        <p:spPr>
          <a:xfrm>
            <a:off x="2639400" y="10596721"/>
            <a:ext cx="1279765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DirectDebitResponse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4" name="Straight Arrow Connector 353"/>
          <p:cNvCxnSpPr/>
          <p:nvPr/>
        </p:nvCxnSpPr>
        <p:spPr>
          <a:xfrm>
            <a:off x="2925342" y="8836384"/>
            <a:ext cx="4968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Rectangle 354"/>
          <p:cNvSpPr/>
          <p:nvPr/>
        </p:nvSpPr>
        <p:spPr>
          <a:xfrm>
            <a:off x="1807755" y="8599433"/>
            <a:ext cx="1295512" cy="854129"/>
          </a:xfrm>
          <a:prstGeom prst="rect">
            <a:avLst/>
          </a:prstGeom>
          <a:solidFill>
            <a:srgbClr val="FEFFE7"/>
          </a:solidFill>
          <a:ln w="158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56" name="TextBox 355"/>
          <p:cNvSpPr txBox="1"/>
          <p:nvPr/>
        </p:nvSpPr>
        <p:spPr>
          <a:xfrm>
            <a:off x="1821407" y="8608114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requestHash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payeeAccounts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…</a:t>
            </a:r>
          </a:p>
          <a:p>
            <a:r>
              <a: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 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6584633" y="8588895"/>
            <a:ext cx="1150956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DirectDebitRequest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" name="TextBox 357"/>
          <p:cNvSpPr txBox="1"/>
          <p:nvPr/>
        </p:nvSpPr>
        <p:spPr>
          <a:xfrm>
            <a:off x="5323321" y="10714955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9" name="TextBox 358"/>
          <p:cNvSpPr txBox="1"/>
          <p:nvPr/>
        </p:nvSpPr>
        <p:spPr>
          <a:xfrm>
            <a:off x="5401067" y="8769117"/>
            <a:ext cx="678638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154720" y="10135021"/>
            <a:ext cx="1588981" cy="1672367"/>
            <a:chOff x="7154720" y="10200545"/>
            <a:chExt cx="1588981" cy="1672367"/>
          </a:xfrm>
        </p:grpSpPr>
        <p:sp>
          <p:nvSpPr>
            <p:cNvPr id="361" name="Rectangle 360"/>
            <p:cNvSpPr/>
            <p:nvPr/>
          </p:nvSpPr>
          <p:spPr>
            <a:xfrm>
              <a:off x="7156500" y="10200545"/>
              <a:ext cx="1587201" cy="16723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7154720" y="11142833"/>
              <a:ext cx="10230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accountType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accountReference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payeeAccount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7156501" y="10208173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64" name="Group 363"/>
            <p:cNvGrpSpPr/>
            <p:nvPr/>
          </p:nvGrpSpPr>
          <p:grpSpPr>
            <a:xfrm>
              <a:off x="7322027" y="10430596"/>
              <a:ext cx="845610" cy="724494"/>
              <a:chOff x="625283" y="3209330"/>
              <a:chExt cx="845610" cy="724495"/>
            </a:xfrm>
          </p:grpSpPr>
          <p:sp>
            <p:nvSpPr>
              <p:cNvPr id="365" name="Rectangle 364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6" name="TextBox 365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68" name="TextBox 367"/>
          <p:cNvSpPr txBox="1"/>
          <p:nvPr/>
        </p:nvSpPr>
        <p:spPr>
          <a:xfrm>
            <a:off x="1006276" y="1560134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1006276" y="277728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370" name="TextBox 369"/>
          <p:cNvSpPr txBox="1"/>
          <p:nvPr/>
        </p:nvSpPr>
        <p:spPr>
          <a:xfrm>
            <a:off x="910645" y="7353089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371" name="TextBox 370"/>
          <p:cNvSpPr txBox="1"/>
          <p:nvPr/>
        </p:nvSpPr>
        <p:spPr>
          <a:xfrm>
            <a:off x="4307033" y="3276397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372" name="TextBox 371"/>
          <p:cNvSpPr txBox="1"/>
          <p:nvPr/>
        </p:nvSpPr>
        <p:spPr>
          <a:xfrm>
            <a:off x="5291957" y="343593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73" name="TextBox 372"/>
          <p:cNvSpPr txBox="1"/>
          <p:nvPr/>
        </p:nvSpPr>
        <p:spPr>
          <a:xfrm>
            <a:off x="6217084" y="337342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374" name="TextBox 373"/>
          <p:cNvSpPr txBox="1"/>
          <p:nvPr/>
        </p:nvSpPr>
        <p:spPr>
          <a:xfrm>
            <a:off x="2142853" y="807713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75" name="TextBox 374"/>
          <p:cNvSpPr txBox="1"/>
          <p:nvPr/>
        </p:nvSpPr>
        <p:spPr>
          <a:xfrm>
            <a:off x="8046893" y="875037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376" name="TextBox 375"/>
          <p:cNvSpPr txBox="1"/>
          <p:nvPr/>
        </p:nvSpPr>
        <p:spPr>
          <a:xfrm>
            <a:off x="2142853" y="10691737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377" name="TextBox 376"/>
          <p:cNvSpPr txBox="1"/>
          <p:nvPr/>
        </p:nvSpPr>
        <p:spPr>
          <a:xfrm>
            <a:off x="7039392" y="7404082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7711541" y="12157688"/>
            <a:ext cx="14367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WebPKI.org/AR 20150928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 flipV="1">
            <a:off x="463053" y="5021752"/>
            <a:ext cx="2448000" cy="7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8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9525">
          <a:solidFill>
            <a:schemeClr val="tx1"/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4553</TotalTime>
  <Words>147</Words>
  <Application>Microsoft Office PowerPoint</Application>
  <PresentationFormat>Custom</PresentationFormat>
  <Paragraphs>82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WebCrypto++ Payment Application</dc:title>
  <dc:creator>Anders Rundgren</dc:creator>
  <cp:lastModifiedBy>Anders</cp:lastModifiedBy>
  <cp:revision>327</cp:revision>
  <dcterms:created xsi:type="dcterms:W3CDTF">2014-09-05T09:25:27Z</dcterms:created>
  <dcterms:modified xsi:type="dcterms:W3CDTF">2015-09-28T20:42:16Z</dcterms:modified>
</cp:coreProperties>
</file>