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1609407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39" d="100"/>
          <a:sy n="39" d="100"/>
        </p:scale>
        <p:origin x="-2529" y="-60"/>
      </p:cViewPr>
      <p:guideLst>
        <p:guide orient="horz" pos="507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85800"/>
            <a:ext cx="245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85800"/>
            <a:ext cx="2454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Straight Connector 345"/>
          <p:cNvCxnSpPr/>
          <p:nvPr/>
        </p:nvCxnSpPr>
        <p:spPr>
          <a:xfrm>
            <a:off x="472023" y="906290"/>
            <a:ext cx="0" cy="147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167256" y="1668062"/>
            <a:ext cx="0" cy="1371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2479005" y="11405508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2449959" y="846036"/>
            <a:ext cx="2428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328880" y="15418546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308578" y="846036"/>
            <a:ext cx="567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7909302" y="846037"/>
            <a:ext cx="6302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4728658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4919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919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539352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2465443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182861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56728" y="15217170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039392" y="10021589"/>
            <a:ext cx="174598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Decrypting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Straight Arrow Connector 346"/>
          <p:cNvCxnSpPr/>
          <p:nvPr/>
        </p:nvCxnSpPr>
        <p:spPr>
          <a:xfrm>
            <a:off x="2466889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11017555" y="1533135"/>
            <a:ext cx="335722" cy="2584582"/>
            <a:chOff x="8735374" y="1533135"/>
            <a:chExt cx="335722" cy="2584582"/>
          </a:xfrm>
        </p:grpSpPr>
        <p:sp>
          <p:nvSpPr>
            <p:cNvPr id="354" name="Rectangle 35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TextBox 358"/>
          <p:cNvSpPr txBox="1"/>
          <p:nvPr/>
        </p:nvSpPr>
        <p:spPr>
          <a:xfrm>
            <a:off x="5266301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6023904" y="5743800"/>
            <a:ext cx="1601935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3" name="Rounded Rectangle 362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2" name="Rounded Rectangle 371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 flipV="1">
            <a:off x="2459903" y="15417915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/>
          <p:cNvSpPr/>
          <p:nvPr/>
        </p:nvSpPr>
        <p:spPr>
          <a:xfrm>
            <a:off x="4124593" y="15373481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2665429" y="15257662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8" name="Group 377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79" name="Rectangle 37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2" name="Group 38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5" name="Group 384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386" name="Rectangle 38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8" name="TextBox 387"/>
          <p:cNvSpPr txBox="1"/>
          <p:nvPr/>
        </p:nvSpPr>
        <p:spPr>
          <a:xfrm>
            <a:off x="2592685" y="11215389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2911053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1807755" y="8599433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1" name="TextBox 390"/>
          <p:cNvSpPr txBox="1"/>
          <p:nvPr/>
        </p:nvSpPr>
        <p:spPr>
          <a:xfrm>
            <a:off x="1800597" y="8608114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481117" y="8635060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323321" y="1133765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7130969" y="10933002"/>
            <a:ext cx="1587201" cy="17923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7" name="TextBox 396"/>
          <p:cNvSpPr txBox="1"/>
          <p:nvPr/>
        </p:nvSpPr>
        <p:spPr>
          <a:xfrm>
            <a:off x="7129189" y="11875288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accountReference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7130970" y="10940629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9" name="Group 398"/>
          <p:cNvGrpSpPr/>
          <p:nvPr/>
        </p:nvGrpSpPr>
        <p:grpSpPr>
          <a:xfrm>
            <a:off x="7296496" y="11163052"/>
            <a:ext cx="845610" cy="724495"/>
            <a:chOff x="625283" y="3209330"/>
            <a:chExt cx="845610" cy="724495"/>
          </a:xfrm>
        </p:grpSpPr>
        <p:sp>
          <p:nvSpPr>
            <p:cNvPr id="400" name="Rectangle 399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080856" y="11309644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138646" y="837243"/>
            <a:ext cx="6302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9599781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154939" y="13658898"/>
            <a:ext cx="1970338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Decrypting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9268736" y="8785398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072709" y="15895909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20150928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7936241" y="9535691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8030045" y="9649494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7928354" y="9236498"/>
            <a:ext cx="13731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320809" y="9464678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8410739" y="9166343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611694" y="943347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9316861" y="9030409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2912248" y="1319253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8950178" y="1299121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5402262" y="1312526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271634" y="1310576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90508" y="11791453"/>
            <a:ext cx="1954305" cy="2616308"/>
            <a:chOff x="1790508" y="12076005"/>
            <a:chExt cx="1954305" cy="2616308"/>
          </a:xfrm>
        </p:grpSpPr>
        <p:sp>
          <p:nvSpPr>
            <p:cNvPr id="432" name="Rectangle 431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1963623" y="13446648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8" name="Rectangle 43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0" name="Picture 4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1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1" name="TextBox 440"/>
          <p:cNvSpPr txBox="1"/>
          <p:nvPr/>
        </p:nvSpPr>
        <p:spPr>
          <a:xfrm>
            <a:off x="10674974" y="1310576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2" name="Straight Arrow Connector 441"/>
          <p:cNvCxnSpPr/>
          <p:nvPr/>
        </p:nvCxnSpPr>
        <p:spPr>
          <a:xfrm flipH="1">
            <a:off x="2467726" y="1491574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2724301" y="1472562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5312042" y="1484788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059488" y="1481987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9385844" y="14653616"/>
            <a:ext cx="1587201" cy="532186"/>
            <a:chOff x="9385844" y="14455402"/>
            <a:chExt cx="1587201" cy="532186"/>
          </a:xfrm>
        </p:grpSpPr>
        <p:sp>
          <p:nvSpPr>
            <p:cNvPr id="447" name="Rectangle 446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 flipV="1">
            <a:off x="461858" y="5022701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210</Words>
  <Application>Microsoft Office PowerPoint</Application>
  <PresentationFormat>Custom</PresentationFormat>
  <Paragraphs>135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349</cp:revision>
  <dcterms:created xsi:type="dcterms:W3CDTF">2014-09-05T09:25:27Z</dcterms:created>
  <dcterms:modified xsi:type="dcterms:W3CDTF">2015-09-28T20:43:24Z</dcterms:modified>
</cp:coreProperties>
</file>