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3069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48" d="100"/>
          <a:sy n="48" d="100"/>
        </p:scale>
        <p:origin x="-2568" y="-69"/>
      </p:cViewPr>
      <p:guideLst>
        <p:guide orient="horz" pos="411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0438" y="685800"/>
            <a:ext cx="2397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0438" y="685800"/>
            <a:ext cx="2397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/>
          <p:cNvCxnSpPr/>
          <p:nvPr/>
        </p:nvCxnSpPr>
        <p:spPr>
          <a:xfrm>
            <a:off x="472023" y="906290"/>
            <a:ext cx="0" cy="117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23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167256" y="1668062"/>
            <a:ext cx="0" cy="102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2479005" y="11340152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449959" y="846036"/>
            <a:ext cx="2428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 125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1328880" y="11858258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 128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133" name="Oval 132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33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>
            <a:off x="1308578" y="846036"/>
            <a:ext cx="567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909302" y="846037"/>
            <a:ext cx="6302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151" name="Rectangle 150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 flipV="1">
            <a:off x="461234" y="4728410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91939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91939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53935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2470206" y="863212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82861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356728" y="11656882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964437" y="8445669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111400" y="9786763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2462126" y="7950759"/>
            <a:ext cx="5425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171" name="Rectangle 170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5999397" y="5764088"/>
            <a:ext cx="1627466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2459903" y="11857627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124593" y="11813193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2665429" y="11697374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323321" y="856110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435531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5" name="Group 194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196" name="Rectangle 195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7087517" y="8273075"/>
            <a:ext cx="1587201" cy="739079"/>
            <a:chOff x="6871493" y="6953746"/>
            <a:chExt cx="1587201" cy="739079"/>
          </a:xfrm>
        </p:grpSpPr>
        <p:sp>
          <p:nvSpPr>
            <p:cNvPr id="203" name="Rectangle 202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2639400" y="11154060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925342" y="9393723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1807755" y="9156772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1821407" y="916545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584633" y="9146234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323321" y="1127229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401067" y="9326456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7154720" y="10692360"/>
            <a:ext cx="1588981" cy="1672367"/>
            <a:chOff x="7154720" y="10200545"/>
            <a:chExt cx="1588981" cy="1672367"/>
          </a:xfrm>
        </p:grpSpPr>
        <p:sp>
          <p:nvSpPr>
            <p:cNvPr id="213" name="Rectangle 212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9" name="TextBox 218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142853" y="856130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046893" y="930771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2142853" y="11249076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039392" y="8042929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682963" y="12848950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463053" y="5021752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147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332</cp:revision>
  <dcterms:created xsi:type="dcterms:W3CDTF">2014-09-05T09:25:27Z</dcterms:created>
  <dcterms:modified xsi:type="dcterms:W3CDTF">2015-09-29T05:48:19Z</dcterms:modified>
</cp:coreProperties>
</file>