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9" r:id="rId2"/>
    <p:sldId id="258" r:id="rId3"/>
    <p:sldId id="257" r:id="rId4"/>
    <p:sldId id="256" r:id="rId5"/>
    <p:sldId id="260" r:id="rId6"/>
  </p:sldIdLst>
  <p:sldSz cx="9134475" cy="12179300" type="ledg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D3"/>
    <a:srgbClr val="FFFFE7"/>
    <a:srgbClr val="FFFFCC"/>
    <a:srgbClr val="FEFFE7"/>
    <a:srgbClr val="FEF2E8"/>
    <a:srgbClr val="F2EDDA"/>
    <a:srgbClr val="E3EC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7" autoAdjust="0"/>
    <p:restoredTop sz="99929" autoAdjust="0"/>
  </p:normalViewPr>
  <p:slideViewPr>
    <p:cSldViewPr>
      <p:cViewPr varScale="1">
        <p:scale>
          <a:sx n="51" d="100"/>
          <a:sy n="51" d="100"/>
        </p:scale>
        <p:origin x="-1251" y="-45"/>
      </p:cViewPr>
      <p:guideLst>
        <p:guide orient="horz" pos="3836"/>
        <p:guide pos="28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C8056-B549-4FBF-9C23-C3E3767DB98D}" type="datetimeFigureOut">
              <a:rPr lang="en-US" smtClean="0"/>
              <a:t>2015-08-10</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1EBF22-547D-48EA-BA68-EDBE9B585345}" type="slidenum">
              <a:rPr lang="en-US" smtClean="0"/>
              <a:t>‹#›</a:t>
            </a:fld>
            <a:endParaRPr lang="en-US"/>
          </a:p>
        </p:txBody>
      </p:sp>
    </p:spTree>
    <p:extLst>
      <p:ext uri="{BB962C8B-B14F-4D97-AF65-F5344CB8AC3E}">
        <p14:creationId xmlns:p14="http://schemas.microsoft.com/office/powerpoint/2010/main" val="2686714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1EBF22-547D-48EA-BA68-EDBE9B585345}" type="slidenum">
              <a:rPr lang="en-US" smtClean="0"/>
              <a:t>4</a:t>
            </a:fld>
            <a:endParaRPr lang="en-US"/>
          </a:p>
        </p:txBody>
      </p:sp>
    </p:spTree>
    <p:extLst>
      <p:ext uri="{BB962C8B-B14F-4D97-AF65-F5344CB8AC3E}">
        <p14:creationId xmlns:p14="http://schemas.microsoft.com/office/powerpoint/2010/main" val="289205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23575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086" y="3783478"/>
            <a:ext cx="7764304" cy="2610656"/>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0171" y="6901603"/>
            <a:ext cx="6394133" cy="3112488"/>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6724" y="11288408"/>
            <a:ext cx="2131378" cy="648435"/>
          </a:xfrm>
          <a:prstGeom prst="rect">
            <a:avLst/>
          </a:prstGeom>
        </p:spPr>
        <p:txBody>
          <a:bodyPr/>
          <a:lstStyle/>
          <a:p>
            <a:fld id="{8294774E-34A0-4E55-BD26-0311BA5DE3B4}" type="datetimeFigureOut">
              <a:rPr lang="en-US" smtClean="0"/>
              <a:t>2015-08-10</a:t>
            </a:fld>
            <a:endParaRPr lang="en-US"/>
          </a:p>
        </p:txBody>
      </p:sp>
      <p:sp>
        <p:nvSpPr>
          <p:cNvPr id="5" name="Footer Placeholder 4"/>
          <p:cNvSpPr>
            <a:spLocks noGrp="1"/>
          </p:cNvSpPr>
          <p:nvPr>
            <p:ph type="ftr" sz="quarter" idx="11"/>
          </p:nvPr>
        </p:nvSpPr>
        <p:spPr>
          <a:xfrm>
            <a:off x="3120946" y="11288408"/>
            <a:ext cx="2892584" cy="648435"/>
          </a:xfrm>
          <a:prstGeom prst="rect">
            <a:avLst/>
          </a:prstGeom>
        </p:spPr>
        <p:txBody>
          <a:bodyPr/>
          <a:lstStyle/>
          <a:p>
            <a:endParaRPr lang="en-US"/>
          </a:p>
        </p:txBody>
      </p:sp>
      <p:sp>
        <p:nvSpPr>
          <p:cNvPr id="6" name="Slide Number Placeholder 5"/>
          <p:cNvSpPr>
            <a:spLocks noGrp="1"/>
          </p:cNvSpPr>
          <p:nvPr>
            <p:ph type="sldNum" sz="quarter" idx="12"/>
          </p:nvPr>
        </p:nvSpPr>
        <p:spPr>
          <a:xfrm>
            <a:off x="6546374" y="11288408"/>
            <a:ext cx="2131378" cy="648435"/>
          </a:xfrm>
          <a:prstGeom prst="rect">
            <a:avLst/>
          </a:prstGeom>
        </p:spPr>
        <p:txBody>
          <a:bodyPr/>
          <a:lstStyle/>
          <a:p>
            <a:fld id="{385DD4C0-8C26-4D2B-9F7F-D3BC48EBC894}" type="slidenum">
              <a:rPr lang="en-US" smtClean="0"/>
              <a:t>‹#›</a:t>
            </a:fld>
            <a:endParaRPr lang="en-US"/>
          </a:p>
        </p:txBody>
      </p:sp>
    </p:spTree>
    <p:extLst>
      <p:ext uri="{BB962C8B-B14F-4D97-AF65-F5344CB8AC3E}">
        <p14:creationId xmlns:p14="http://schemas.microsoft.com/office/powerpoint/2010/main" val="17524402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6724" y="487737"/>
            <a:ext cx="8221028" cy="202988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6724" y="2841838"/>
            <a:ext cx="8221028" cy="80377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6724" y="11288408"/>
            <a:ext cx="2131378" cy="648435"/>
          </a:xfrm>
          <a:prstGeom prst="rect">
            <a:avLst/>
          </a:prstGeom>
        </p:spPr>
        <p:txBody>
          <a:bodyPr/>
          <a:lstStyle/>
          <a:p>
            <a:fld id="{8294774E-34A0-4E55-BD26-0311BA5DE3B4}" type="datetimeFigureOut">
              <a:rPr lang="en-US" smtClean="0"/>
              <a:t>2015-08-10</a:t>
            </a:fld>
            <a:endParaRPr lang="en-US"/>
          </a:p>
        </p:txBody>
      </p:sp>
      <p:sp>
        <p:nvSpPr>
          <p:cNvPr id="5" name="Footer Placeholder 4"/>
          <p:cNvSpPr>
            <a:spLocks noGrp="1"/>
          </p:cNvSpPr>
          <p:nvPr>
            <p:ph type="ftr" sz="quarter" idx="11"/>
          </p:nvPr>
        </p:nvSpPr>
        <p:spPr>
          <a:xfrm>
            <a:off x="3120946" y="11288408"/>
            <a:ext cx="2892584" cy="648435"/>
          </a:xfrm>
          <a:prstGeom prst="rect">
            <a:avLst/>
          </a:prstGeom>
        </p:spPr>
        <p:txBody>
          <a:bodyPr/>
          <a:lstStyle/>
          <a:p>
            <a:endParaRPr lang="en-US"/>
          </a:p>
        </p:txBody>
      </p:sp>
      <p:sp>
        <p:nvSpPr>
          <p:cNvPr id="6" name="Slide Number Placeholder 5"/>
          <p:cNvSpPr>
            <a:spLocks noGrp="1"/>
          </p:cNvSpPr>
          <p:nvPr>
            <p:ph type="sldNum" sz="quarter" idx="12"/>
          </p:nvPr>
        </p:nvSpPr>
        <p:spPr>
          <a:xfrm>
            <a:off x="6546374" y="11288408"/>
            <a:ext cx="2131378" cy="648435"/>
          </a:xfrm>
          <a:prstGeom prst="rect">
            <a:avLst/>
          </a:prstGeom>
        </p:spPr>
        <p:txBody>
          <a:bodyPr/>
          <a:lstStyle/>
          <a:p>
            <a:fld id="{385DD4C0-8C26-4D2B-9F7F-D3BC48EBC894}" type="slidenum">
              <a:rPr lang="en-US" smtClean="0"/>
              <a:t>‹#›</a:t>
            </a:fld>
            <a:endParaRPr lang="en-US"/>
          </a:p>
        </p:txBody>
      </p:sp>
    </p:spTree>
    <p:extLst>
      <p:ext uri="{BB962C8B-B14F-4D97-AF65-F5344CB8AC3E}">
        <p14:creationId xmlns:p14="http://schemas.microsoft.com/office/powerpoint/2010/main" val="31087455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8769467" y="11817482"/>
            <a:ext cx="396262" cy="215444"/>
          </a:xfrm>
          <a:prstGeom prst="rect">
            <a:avLst/>
          </a:prstGeom>
          <a:noFill/>
        </p:spPr>
        <p:txBody>
          <a:bodyPr wrap="none" rtlCol="0">
            <a:spAutoFit/>
          </a:bodyPr>
          <a:lstStyle/>
          <a:p>
            <a:pPr algn="r"/>
            <a:fld id="{2DB9E455-ADCC-40E1-9465-6798030D1239}" type="slidenum">
              <a:rPr lang="en-US" sz="800" smtClean="0">
                <a:latin typeface="Arial" panose="020B0604020202020204" pitchFamily="34" charset="0"/>
                <a:cs typeface="Arial" panose="020B0604020202020204" pitchFamily="34" charset="0"/>
              </a:rPr>
              <a:pPr algn="r"/>
              <a:t>‹#›</a:t>
            </a:fld>
            <a:r>
              <a:rPr lang="en-US" sz="800" dirty="0" smtClean="0">
                <a:latin typeface="Arial" panose="020B0604020202020204" pitchFamily="34" charset="0"/>
                <a:cs typeface="Arial" panose="020B0604020202020204" pitchFamily="34" charset="0"/>
              </a:rPr>
              <a:t>/5</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9298888"/>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0"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ebpki.org/papers/PKI/pki-webcrypto.pdf" TargetMode="External"/><Relationship Id="rId2" Type="http://schemas.openxmlformats.org/officeDocument/2006/relationships/hyperlink" Target="https://mobilepki.org/WebCryptoPlusPlu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5709" y="207129"/>
            <a:ext cx="1122611" cy="702336"/>
            <a:chOff x="2152074" y="3573016"/>
            <a:chExt cx="1123782" cy="395476"/>
          </a:xfrm>
        </p:grpSpPr>
        <p:sp>
          <p:nvSpPr>
            <p:cNvPr id="3" name="TextBox 2"/>
            <p:cNvSpPr txBox="1"/>
            <p:nvPr/>
          </p:nvSpPr>
          <p:spPr>
            <a:xfrm>
              <a:off x="2152074" y="3573016"/>
              <a:ext cx="1123782" cy="369332"/>
            </a:xfrm>
            <a:prstGeom prst="rect">
              <a:avLst/>
            </a:prstGeom>
            <a:noFill/>
          </p:spPr>
          <p:txBody>
            <a:bodyPr wrap="square" rtlCol="0">
              <a:normAutofit/>
            </a:bodyPr>
            <a:lstStyle/>
            <a:p>
              <a:r>
                <a:rPr lang="en-US" dirty="0" err="1" smtClean="0">
                  <a:solidFill>
                    <a:srgbClr val="4A46FC"/>
                  </a:solidFill>
                  <a:latin typeface="Verdana" panose="020B0604030504040204" pitchFamily="34" charset="0"/>
                  <a:ea typeface="Verdana" panose="020B0604030504040204" pitchFamily="34" charset="0"/>
                  <a:cs typeface="Verdana" panose="020B0604030504040204" pitchFamily="34" charset="0"/>
                </a:rPr>
                <a:t>Web</a:t>
              </a:r>
              <a:r>
                <a:rPr lang="en-US"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PKI</a:t>
              </a:r>
              <a:endParaRPr lang="en-US"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2217174" y="3882486"/>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162388" y="3847178"/>
              <a:ext cx="1113468" cy="121314"/>
            </a:xfrm>
            <a:prstGeom prst="rect">
              <a:avLst/>
            </a:prstGeom>
            <a:noFill/>
          </p:spPr>
          <p:txBody>
            <a:bodyPr wrap="squar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 O        R       G</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grpSp>
      <p:sp>
        <p:nvSpPr>
          <p:cNvPr id="6" name="TextBox 5"/>
          <p:cNvSpPr txBox="1"/>
          <p:nvPr/>
        </p:nvSpPr>
        <p:spPr>
          <a:xfrm>
            <a:off x="1398929" y="2636866"/>
            <a:ext cx="6256969" cy="523220"/>
          </a:xfrm>
          <a:prstGeom prst="rect">
            <a:avLst/>
          </a:prstGeom>
          <a:noFill/>
        </p:spPr>
        <p:txBody>
          <a:bodyPr wrap="none" rtlCol="0">
            <a:spAutoFit/>
          </a:bodyPr>
          <a:lstStyle/>
          <a:p>
            <a:pPr algn="ctr"/>
            <a:r>
              <a:rPr lang="en-US" sz="2800" dirty="0" smtClean="0">
                <a:latin typeface="Times New Roman" panose="02020603050405020304" pitchFamily="18" charset="0"/>
                <a:cs typeface="Times New Roman" panose="02020603050405020304" pitchFamily="18" charset="0"/>
              </a:rPr>
              <a:t>Applying </a:t>
            </a:r>
            <a:r>
              <a:rPr lang="en-US" sz="2800" dirty="0" err="1" smtClean="0">
                <a:latin typeface="Times New Roman" panose="02020603050405020304" pitchFamily="18" charset="0"/>
                <a:cs typeface="Times New Roman" panose="02020603050405020304" pitchFamily="18" charset="0"/>
              </a:rPr>
              <a:t>WebCrypto</a:t>
            </a:r>
            <a:r>
              <a:rPr lang="en-US" sz="2800" dirty="0" smtClean="0">
                <a:latin typeface="Times New Roman" panose="02020603050405020304" pitchFamily="18" charset="0"/>
                <a:cs typeface="Times New Roman" panose="02020603050405020304" pitchFamily="18" charset="0"/>
              </a:rPr>
              <a:t>++ to Web Payments</a:t>
            </a:r>
          </a:p>
        </p:txBody>
      </p:sp>
      <p:sp>
        <p:nvSpPr>
          <p:cNvPr id="7" name="TextBox 6"/>
          <p:cNvSpPr txBox="1"/>
          <p:nvPr/>
        </p:nvSpPr>
        <p:spPr>
          <a:xfrm>
            <a:off x="702166" y="4171437"/>
            <a:ext cx="7959946" cy="4278094"/>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The following presentation shows how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could</a:t>
            </a:r>
            <a:r>
              <a:rPr lang="en-US" dirty="0" smtClean="0">
                <a:latin typeface="Arial" panose="020B0604020202020204" pitchFamily="34" charset="0"/>
                <a:cs typeface="Arial" panose="020B0604020202020204" pitchFamily="34" charset="0"/>
              </a:rPr>
              <a:t> be applied</a:t>
            </a:r>
          </a:p>
          <a:p>
            <a:r>
              <a:rPr lang="en-US" dirty="0">
                <a:latin typeface="Arial" panose="020B0604020202020204" pitchFamily="34" charset="0"/>
                <a:cs typeface="Arial" panose="020B0604020202020204" pitchFamily="34" charset="0"/>
              </a:rPr>
              <a:t>t</a:t>
            </a:r>
            <a:r>
              <a:rPr lang="en-US" dirty="0" smtClean="0">
                <a:latin typeface="Arial" panose="020B0604020202020204" pitchFamily="34" charset="0"/>
                <a:cs typeface="Arial" panose="020B0604020202020204" pitchFamily="34" charset="0"/>
              </a:rPr>
              <a:t>o payment systems.  Note that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is merely a </a:t>
            </a:r>
            <a:r>
              <a:rPr lang="en-US" i="1" dirty="0" smtClean="0">
                <a:latin typeface="Arial" panose="020B0604020202020204" pitchFamily="34" charset="0"/>
                <a:cs typeface="Arial" panose="020B0604020202020204" pitchFamily="34" charset="0"/>
              </a:rPr>
              <a:t>platform</a:t>
            </a:r>
            <a:r>
              <a:rPr lang="en-US" dirty="0" smtClean="0">
                <a:latin typeface="Arial" panose="020B0604020202020204" pitchFamily="34" charset="0"/>
                <a:cs typeface="Arial" panose="020B0604020202020204" pitchFamily="34" charset="0"/>
              </a:rPr>
              <a:t> for</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developers of secure web-applications so the message flows and security</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methods described herein should only be regarded as a sample.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 GUI-demo running on most contemporary browsers is available at:</a:t>
            </a:r>
          </a:p>
          <a:p>
            <a:r>
              <a:rPr lang="en-US" dirty="0">
                <a:latin typeface="Arial" panose="020B0604020202020204" pitchFamily="34" charset="0"/>
                <a:cs typeface="Arial" panose="020B0604020202020204" pitchFamily="34" charset="0"/>
                <a:hlinkClick r:id="rId2"/>
              </a:rPr>
              <a:t>https://</a:t>
            </a:r>
            <a:r>
              <a:rPr lang="en-US" dirty="0" smtClean="0">
                <a:latin typeface="Arial" panose="020B0604020202020204" pitchFamily="34" charset="0"/>
                <a:cs typeface="Arial" panose="020B0604020202020204" pitchFamily="34" charset="0"/>
                <a:hlinkClick r:id="rId2"/>
              </a:rPr>
              <a:t>mobilepki.org/WebCryptoPlusPlus</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concept specification is available at:</a:t>
            </a:r>
          </a:p>
          <a:p>
            <a:r>
              <a:rPr lang="en-US" dirty="0">
                <a:latin typeface="Arial" panose="020B0604020202020204" pitchFamily="34" charset="0"/>
                <a:cs typeface="Arial" panose="020B0604020202020204" pitchFamily="34" charset="0"/>
                <a:hlinkClick r:id="rId3"/>
              </a:rPr>
              <a:t>http://</a:t>
            </a:r>
            <a:r>
              <a:rPr lang="en-US" dirty="0" smtClean="0">
                <a:latin typeface="Arial" panose="020B0604020202020204" pitchFamily="34" charset="0"/>
                <a:cs typeface="Arial" panose="020B0604020202020204" pitchFamily="34" charset="0"/>
                <a:hlinkClick r:id="rId3"/>
              </a:rPr>
              <a:t>webpki.org/papers/PKI/pki-webcrypto.pdf</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Enjoy!</a:t>
            </a: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algn="ctr"/>
            <a:r>
              <a:rPr lang="en-US" sz="1000" dirty="0" smtClean="0">
                <a:latin typeface="Arial" panose="020B0604020202020204" pitchFamily="34" charset="0"/>
                <a:cs typeface="Arial" panose="020B0604020202020204" pitchFamily="34" charset="0"/>
              </a:rPr>
              <a:t>Version 0.6, October 2014</a:t>
            </a:r>
            <a:endParaRPr lang="en-US" sz="1000" dirty="0">
              <a:latin typeface="Arial" panose="020B0604020202020204" pitchFamily="34" charset="0"/>
              <a:cs typeface="Arial" panose="020B0604020202020204" pitchFamily="34" charset="0"/>
            </a:endParaRPr>
          </a:p>
          <a:p>
            <a:pPr algn="ctr"/>
            <a:r>
              <a:rPr lang="en-US" sz="1000" dirty="0" smtClean="0">
                <a:latin typeface="Arial" panose="020B0604020202020204" pitchFamily="34" charset="0"/>
                <a:cs typeface="Arial" panose="020B0604020202020204" pitchFamily="34" charset="0"/>
              </a:rPr>
              <a:t>Anders </a:t>
            </a:r>
            <a:r>
              <a:rPr lang="en-US" sz="1000" dirty="0" err="1" smtClean="0">
                <a:latin typeface="Arial" panose="020B0604020202020204" pitchFamily="34" charset="0"/>
                <a:cs typeface="Arial" panose="020B0604020202020204" pitchFamily="34" charset="0"/>
              </a:rPr>
              <a:t>Rundgren</a:t>
            </a:r>
            <a:r>
              <a:rPr lang="en-US" sz="1000" dirty="0" smtClean="0">
                <a:latin typeface="Arial" panose="020B0604020202020204" pitchFamily="34" charset="0"/>
                <a:cs typeface="Arial" panose="020B0604020202020204" pitchFamily="34" charset="0"/>
              </a:rPr>
              <a:t>, WebPKI.org</a:t>
            </a:r>
            <a:endParaRPr lang="en-US" sz="1000" dirty="0">
              <a:latin typeface="Arial" panose="020B0604020202020204" pitchFamily="34" charset="0"/>
              <a:cs typeface="Arial" panose="020B0604020202020204" pitchFamily="34" charset="0"/>
            </a:endParaRPr>
          </a:p>
        </p:txBody>
      </p:sp>
      <p:sp>
        <p:nvSpPr>
          <p:cNvPr id="8" name="Text Box 2"/>
          <p:cNvSpPr txBox="1">
            <a:spLocks noChangeArrowheads="1"/>
          </p:cNvSpPr>
          <p:nvPr/>
        </p:nvSpPr>
        <p:spPr bwMode="auto">
          <a:xfrm>
            <a:off x="7416626" y="404879"/>
            <a:ext cx="1466591" cy="703693"/>
          </a:xfrm>
          <a:prstGeom prst="roundRect">
            <a:avLst/>
          </a:prstGeom>
          <a:solidFill>
            <a:srgbClr val="FDFAB5"/>
          </a:solidFill>
          <a:ln w="6350">
            <a:solidFill>
              <a:srgbClr val="000000"/>
            </a:solidFill>
            <a:miter lim="800000"/>
            <a:headEnd/>
            <a:tailEnd/>
          </a:ln>
          <a:effectLst>
            <a:outerShdw blurRad="50800" dist="38100" dir="2700000" algn="tl" rotWithShape="0">
              <a:prstClr val="black">
                <a:alpha val="30000"/>
              </a:prstClr>
            </a:outerShdw>
          </a:effectLst>
        </p:spPr>
        <p:txBody>
          <a:bodyPr rot="0" vert="horz" wrap="square" lIns="91440" tIns="45720" rIns="91440" bIns="45720" anchor="t" anchorCtr="0">
            <a:noAutofit/>
          </a:bodyPr>
          <a:lstStyle/>
          <a:p>
            <a:pPr>
              <a:lnSpc>
                <a:spcPct val="115000"/>
              </a:lnSpc>
              <a:spcAft>
                <a:spcPts val="1000"/>
              </a:spcAft>
            </a:pPr>
            <a:r>
              <a:rPr lang="en-US" sz="800" dirty="0">
                <a:effectLst/>
                <a:latin typeface="Arial"/>
                <a:ea typeface="Calibri"/>
                <a:cs typeface="Times New Roman"/>
              </a:rPr>
              <a:t>This specification is hereby put in the public </a:t>
            </a:r>
            <a:r>
              <a:rPr lang="en-US" sz="800" dirty="0" smtClean="0">
                <a:effectLst/>
                <a:latin typeface="Arial"/>
                <a:ea typeface="Calibri"/>
                <a:cs typeface="Times New Roman"/>
              </a:rPr>
              <a:t>domain</a:t>
            </a:r>
            <a:endParaRPr lang="en-US" sz="1100" dirty="0">
              <a:effectLst/>
              <a:latin typeface="Calibri"/>
              <a:ea typeface="Calibri"/>
              <a:cs typeface="Times New Roman"/>
            </a:endParaRPr>
          </a:p>
        </p:txBody>
      </p:sp>
    </p:spTree>
    <p:extLst>
      <p:ext uri="{BB962C8B-B14F-4D97-AF65-F5344CB8AC3E}">
        <p14:creationId xmlns:p14="http://schemas.microsoft.com/office/powerpoint/2010/main" val="832524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6722" y="3020510"/>
            <a:ext cx="7481031" cy="2400657"/>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EMV – Cryptographic key + PIN</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SET – Encrypted card holder data protects buyer privacy</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and misuse of PANs</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3D Secure – Payment Provider authorizes the card holder</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Tokenization – Dynamic PANs are supported through the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3D Secure scheme</a:t>
            </a:r>
            <a:endParaRPr lang="en-US" sz="2000" dirty="0">
              <a:latin typeface="Arial" panose="020B0604020202020204" pitchFamily="34" charset="0"/>
              <a:cs typeface="Arial" panose="020B0604020202020204" pitchFamily="34" charset="0"/>
            </a:endParaRPr>
          </a:p>
        </p:txBody>
      </p:sp>
      <p:sp>
        <p:nvSpPr>
          <p:cNvPr id="5" name="TextBox 4"/>
          <p:cNvSpPr txBox="1"/>
          <p:nvPr/>
        </p:nvSpPr>
        <p:spPr>
          <a:xfrm>
            <a:off x="610923" y="1707666"/>
            <a:ext cx="7951216"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Compilation/adaptation of existing payment standards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867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0924" y="1707666"/>
            <a:ext cx="6537495" cy="523220"/>
          </a:xfrm>
          <a:prstGeom prst="rect">
            <a:avLst/>
          </a:prstGeom>
          <a:noFill/>
        </p:spPr>
        <p:txBody>
          <a:bodyPr wrap="none" rtlCol="0">
            <a:spAutoFit/>
          </a:bodyPr>
          <a:lstStyle/>
          <a:p>
            <a:r>
              <a:rPr lang="en-US" sz="2800" dirty="0" err="1" smtClean="0">
                <a:latin typeface="Times New Roman" panose="02020603050405020304" pitchFamily="18" charset="0"/>
                <a:cs typeface="Times New Roman" panose="02020603050405020304" pitchFamily="18" charset="0"/>
              </a:rPr>
              <a:t>WebCrypto</a:t>
            </a:r>
            <a:r>
              <a:rPr lang="en-US" sz="2800" dirty="0" smtClean="0">
                <a:latin typeface="Times New Roman" panose="02020603050405020304" pitchFamily="18" charset="0"/>
                <a:cs typeface="Times New Roman" panose="02020603050405020304" pitchFamily="18" charset="0"/>
              </a:rPr>
              <a:t>++ adds the following to the plot</a:t>
            </a:r>
            <a:endParaRPr lang="en-US"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26722" y="3029786"/>
            <a:ext cx="7696830" cy="4093428"/>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Trusted Chrome (Payment Application) </a:t>
            </a:r>
            <a:r>
              <a:rPr lang="en-US" sz="2000" i="1" dirty="0" smtClean="0">
                <a:latin typeface="Arial" panose="020B0604020202020204" pitchFamily="34" charset="0"/>
                <a:cs typeface="Arial" panose="020B0604020202020204" pitchFamily="34" charset="0"/>
              </a:rPr>
              <a:t>defined by the</a:t>
            </a:r>
            <a:br>
              <a:rPr lang="en-US" sz="2000" i="1" dirty="0" smtClean="0">
                <a:latin typeface="Arial" panose="020B0604020202020204" pitchFamily="34" charset="0"/>
                <a:cs typeface="Arial" panose="020B0604020202020204" pitchFamily="34" charset="0"/>
              </a:rPr>
            </a:br>
            <a:r>
              <a:rPr lang="en-US" sz="2000" i="1" dirty="0" smtClean="0">
                <a:latin typeface="Arial" panose="020B0604020202020204" pitchFamily="34" charset="0"/>
                <a:cs typeface="Arial" panose="020B0604020202020204" pitchFamily="34" charset="0"/>
              </a:rPr>
              <a:t>payment network</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A foundation for using security tokens on the Web</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Arbitrary attributes associated with a key like card images, URLs, ACLs etc.</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Compatible on-line </a:t>
            </a:r>
            <a:r>
              <a:rPr lang="en-US" sz="2000" dirty="0">
                <a:latin typeface="Arial" panose="020B0604020202020204" pitchFamily="34" charset="0"/>
                <a:cs typeface="Arial" panose="020B0604020202020204" pitchFamily="34" charset="0"/>
              </a:rPr>
              <a:t>token </a:t>
            </a:r>
            <a:r>
              <a:rPr lang="en-US" sz="2000" dirty="0" smtClean="0">
                <a:latin typeface="Arial" panose="020B0604020202020204" pitchFamily="34" charset="0"/>
                <a:cs typeface="Arial" panose="020B0604020202020204" pitchFamily="34" charset="0"/>
              </a:rPr>
              <a:t>issuing facility through the SKS/KeyGen2 underpinnings</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Compared to 3D Secure: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Vastly improved user interface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Robust operation due to fewer communication steps</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Security on par with EMV payments in brick and mortar shops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827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 name="Straight Connector 107"/>
          <p:cNvCxnSpPr/>
          <p:nvPr/>
        </p:nvCxnSpPr>
        <p:spPr>
          <a:xfrm flipH="1">
            <a:off x="2800257" y="818698"/>
            <a:ext cx="3073" cy="11016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657357" y="7659501"/>
            <a:ext cx="1837872" cy="221018"/>
          </a:xfrm>
          <a:prstGeom prst="rect">
            <a:avLst/>
          </a:prstGeom>
          <a:noFill/>
        </p:spPr>
        <p:txBody>
          <a:bodyPr wrap="square" lIns="36000" tIns="18000" rIns="36000" bIns="18000" rtlCol="0" anchor="ctr" anchorCtr="1">
            <a:spAutoFit/>
          </a:bodyPr>
          <a:lstStyle/>
          <a:p>
            <a:pPr algn="ctr"/>
            <a:r>
              <a:rPr lang="en-US" sz="1200" b="1" dirty="0" smtClean="0">
                <a:latin typeface="Arial" panose="020B0604020202020204" pitchFamily="34" charset="0"/>
                <a:cs typeface="Arial" panose="020B0604020202020204" pitchFamily="34" charset="0"/>
                <a:sym typeface="Wingdings"/>
              </a:rPr>
              <a:t> </a:t>
            </a:r>
            <a:r>
              <a:rPr lang="en-US" sz="1000" dirty="0" err="1" smtClean="0">
                <a:solidFill>
                  <a:schemeClr val="accent1"/>
                </a:solidFill>
                <a:latin typeface="Arial" panose="020B0604020202020204" pitchFamily="34" charset="0"/>
                <a:cs typeface="Arial" panose="020B0604020202020204" pitchFamily="34" charset="0"/>
              </a:rPr>
              <a:t>PayerPullAuthReq</a:t>
            </a:r>
            <a:endParaRPr lang="en-US" sz="1000" dirty="0">
              <a:solidFill>
                <a:schemeClr val="accent1"/>
              </a:solidFill>
              <a:latin typeface="Arial" panose="020B0604020202020204" pitchFamily="34" charset="0"/>
              <a:cs typeface="Arial" panose="020B0604020202020204" pitchFamily="34" charset="0"/>
            </a:endParaRPr>
          </a:p>
        </p:txBody>
      </p:sp>
      <p:cxnSp>
        <p:nvCxnSpPr>
          <p:cNvPr id="42" name="Straight Connector 41"/>
          <p:cNvCxnSpPr/>
          <p:nvPr/>
        </p:nvCxnSpPr>
        <p:spPr>
          <a:xfrm flipV="1">
            <a:off x="2821686" y="1797273"/>
            <a:ext cx="2139504" cy="903"/>
          </a:xfrm>
          <a:prstGeom prst="line">
            <a:avLst/>
          </a:prstGeom>
          <a:ln w="6350">
            <a:solidFill>
              <a:schemeClr val="tx1"/>
            </a:solidFill>
            <a:prstDash val="lgDash"/>
            <a:tailEnd type="non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377412" y="1797404"/>
            <a:ext cx="1422000" cy="0"/>
          </a:xfrm>
          <a:prstGeom prst="straightConnector1">
            <a:avLst/>
          </a:prstGeom>
          <a:ln w="9525">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1360754" y="1367764"/>
            <a:ext cx="1422000" cy="9"/>
          </a:xfrm>
          <a:prstGeom prst="straightConnector1">
            <a:avLst/>
          </a:prstGeom>
          <a:ln w="9525">
            <a:solidFill>
              <a:schemeClr val="tx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40" name="Freeform 39"/>
          <p:cNvSpPr/>
          <p:nvPr/>
        </p:nvSpPr>
        <p:spPr>
          <a:xfrm>
            <a:off x="4995865" y="3173018"/>
            <a:ext cx="2066837" cy="3358199"/>
          </a:xfrm>
          <a:custGeom>
            <a:avLst/>
            <a:gdLst>
              <a:gd name="connsiteX0" fmla="*/ 0 w 247973"/>
              <a:gd name="connsiteY0" fmla="*/ 98156 h 98156"/>
              <a:gd name="connsiteX1" fmla="*/ 25830 w 247973"/>
              <a:gd name="connsiteY1" fmla="*/ 87824 h 98156"/>
              <a:gd name="connsiteX2" fmla="*/ 72325 w 247973"/>
              <a:gd name="connsiteY2" fmla="*/ 61993 h 98156"/>
              <a:gd name="connsiteX3" fmla="*/ 113654 w 247973"/>
              <a:gd name="connsiteY3" fmla="*/ 51661 h 98156"/>
              <a:gd name="connsiteX4" fmla="*/ 139484 w 247973"/>
              <a:gd name="connsiteY4" fmla="*/ 41329 h 98156"/>
              <a:gd name="connsiteX5" fmla="*/ 165315 w 247973"/>
              <a:gd name="connsiteY5" fmla="*/ 25830 h 98156"/>
              <a:gd name="connsiteX6" fmla="*/ 196312 w 247973"/>
              <a:gd name="connsiteY6" fmla="*/ 5166 h 98156"/>
              <a:gd name="connsiteX7" fmla="*/ 247973 w 247973"/>
              <a:gd name="connsiteY7" fmla="*/ 0 h 98156"/>
              <a:gd name="connsiteX0" fmla="*/ 0 w 247973"/>
              <a:gd name="connsiteY0" fmla="*/ 98156 h 98156"/>
              <a:gd name="connsiteX1" fmla="*/ 25830 w 247973"/>
              <a:gd name="connsiteY1" fmla="*/ 87824 h 98156"/>
              <a:gd name="connsiteX2" fmla="*/ 113654 w 247973"/>
              <a:gd name="connsiteY2" fmla="*/ 51661 h 98156"/>
              <a:gd name="connsiteX3" fmla="*/ 139484 w 247973"/>
              <a:gd name="connsiteY3" fmla="*/ 41329 h 98156"/>
              <a:gd name="connsiteX4" fmla="*/ 165315 w 247973"/>
              <a:gd name="connsiteY4" fmla="*/ 25830 h 98156"/>
              <a:gd name="connsiteX5" fmla="*/ 196312 w 247973"/>
              <a:gd name="connsiteY5" fmla="*/ 5166 h 98156"/>
              <a:gd name="connsiteX6" fmla="*/ 247973 w 247973"/>
              <a:gd name="connsiteY6" fmla="*/ 0 h 98156"/>
              <a:gd name="connsiteX0" fmla="*/ 0 w 247973"/>
              <a:gd name="connsiteY0" fmla="*/ 98156 h 98156"/>
              <a:gd name="connsiteX1" fmla="*/ 151407 w 247973"/>
              <a:gd name="connsiteY1" fmla="*/ 87824 h 98156"/>
              <a:gd name="connsiteX2" fmla="*/ 113654 w 247973"/>
              <a:gd name="connsiteY2" fmla="*/ 51661 h 98156"/>
              <a:gd name="connsiteX3" fmla="*/ 139484 w 247973"/>
              <a:gd name="connsiteY3" fmla="*/ 41329 h 98156"/>
              <a:gd name="connsiteX4" fmla="*/ 165315 w 247973"/>
              <a:gd name="connsiteY4" fmla="*/ 25830 h 98156"/>
              <a:gd name="connsiteX5" fmla="*/ 196312 w 247973"/>
              <a:gd name="connsiteY5" fmla="*/ 5166 h 98156"/>
              <a:gd name="connsiteX6" fmla="*/ 247973 w 247973"/>
              <a:gd name="connsiteY6" fmla="*/ 0 h 98156"/>
              <a:gd name="connsiteX0" fmla="*/ 0 w 270663"/>
              <a:gd name="connsiteY0" fmla="*/ 192521 h 198674"/>
              <a:gd name="connsiteX1" fmla="*/ 151407 w 270663"/>
              <a:gd name="connsiteY1" fmla="*/ 182189 h 198674"/>
              <a:gd name="connsiteX2" fmla="*/ 270625 w 270663"/>
              <a:gd name="connsiteY2" fmla="*/ 296 h 198674"/>
              <a:gd name="connsiteX3" fmla="*/ 139484 w 270663"/>
              <a:gd name="connsiteY3" fmla="*/ 135694 h 198674"/>
              <a:gd name="connsiteX4" fmla="*/ 165315 w 270663"/>
              <a:gd name="connsiteY4" fmla="*/ 120195 h 198674"/>
              <a:gd name="connsiteX5" fmla="*/ 196312 w 270663"/>
              <a:gd name="connsiteY5" fmla="*/ 99531 h 198674"/>
              <a:gd name="connsiteX6" fmla="*/ 247973 w 270663"/>
              <a:gd name="connsiteY6" fmla="*/ 94365 h 198674"/>
              <a:gd name="connsiteX0" fmla="*/ 0 w 286354"/>
              <a:gd name="connsiteY0" fmla="*/ 470087 h 496603"/>
              <a:gd name="connsiteX1" fmla="*/ 151407 w 286354"/>
              <a:gd name="connsiteY1" fmla="*/ 459755 h 496603"/>
              <a:gd name="connsiteX2" fmla="*/ 286322 w 286354"/>
              <a:gd name="connsiteY2" fmla="*/ 104 h 496603"/>
              <a:gd name="connsiteX3" fmla="*/ 139484 w 286354"/>
              <a:gd name="connsiteY3" fmla="*/ 413260 h 496603"/>
              <a:gd name="connsiteX4" fmla="*/ 165315 w 286354"/>
              <a:gd name="connsiteY4" fmla="*/ 397761 h 496603"/>
              <a:gd name="connsiteX5" fmla="*/ 196312 w 286354"/>
              <a:gd name="connsiteY5" fmla="*/ 377097 h 496603"/>
              <a:gd name="connsiteX6" fmla="*/ 247973 w 286354"/>
              <a:gd name="connsiteY6" fmla="*/ 371931 h 496603"/>
              <a:gd name="connsiteX0" fmla="*/ 0 w 252823"/>
              <a:gd name="connsiteY0" fmla="*/ 480993 h 508314"/>
              <a:gd name="connsiteX1" fmla="*/ 151407 w 252823"/>
              <a:gd name="connsiteY1" fmla="*/ 470661 h 508314"/>
              <a:gd name="connsiteX2" fmla="*/ 252776 w 252823"/>
              <a:gd name="connsiteY2" fmla="*/ 102 h 508314"/>
              <a:gd name="connsiteX3" fmla="*/ 139484 w 252823"/>
              <a:gd name="connsiteY3" fmla="*/ 424166 h 508314"/>
              <a:gd name="connsiteX4" fmla="*/ 165315 w 252823"/>
              <a:gd name="connsiteY4" fmla="*/ 408667 h 508314"/>
              <a:gd name="connsiteX5" fmla="*/ 196312 w 252823"/>
              <a:gd name="connsiteY5" fmla="*/ 388003 h 508314"/>
              <a:gd name="connsiteX6" fmla="*/ 247973 w 252823"/>
              <a:gd name="connsiteY6" fmla="*/ 382837 h 508314"/>
              <a:gd name="connsiteX0" fmla="*/ 0 w 275659"/>
              <a:gd name="connsiteY0" fmla="*/ 481018 h 508339"/>
              <a:gd name="connsiteX1" fmla="*/ 151407 w 275659"/>
              <a:gd name="connsiteY1" fmla="*/ 470686 h 508339"/>
              <a:gd name="connsiteX2" fmla="*/ 252776 w 275659"/>
              <a:gd name="connsiteY2" fmla="*/ 127 h 508339"/>
              <a:gd name="connsiteX3" fmla="*/ 270379 w 275659"/>
              <a:gd name="connsiteY3" fmla="*/ 419024 h 508339"/>
              <a:gd name="connsiteX4" fmla="*/ 165315 w 275659"/>
              <a:gd name="connsiteY4" fmla="*/ 408692 h 508339"/>
              <a:gd name="connsiteX5" fmla="*/ 196312 w 275659"/>
              <a:gd name="connsiteY5" fmla="*/ 388028 h 508339"/>
              <a:gd name="connsiteX6" fmla="*/ 247973 w 275659"/>
              <a:gd name="connsiteY6" fmla="*/ 382862 h 508339"/>
              <a:gd name="connsiteX0" fmla="*/ 0 w 270379"/>
              <a:gd name="connsiteY0" fmla="*/ 481018 h 508339"/>
              <a:gd name="connsiteX1" fmla="*/ 151407 w 270379"/>
              <a:gd name="connsiteY1" fmla="*/ 470686 h 508339"/>
              <a:gd name="connsiteX2" fmla="*/ 252776 w 270379"/>
              <a:gd name="connsiteY2" fmla="*/ 127 h 508339"/>
              <a:gd name="connsiteX3" fmla="*/ 270379 w 270379"/>
              <a:gd name="connsiteY3" fmla="*/ 419024 h 508339"/>
              <a:gd name="connsiteX4" fmla="*/ 165315 w 270379"/>
              <a:gd name="connsiteY4" fmla="*/ 408692 h 508339"/>
              <a:gd name="connsiteX5" fmla="*/ 196312 w 270379"/>
              <a:gd name="connsiteY5" fmla="*/ 388028 h 508339"/>
              <a:gd name="connsiteX6" fmla="*/ 247973 w 270379"/>
              <a:gd name="connsiteY6" fmla="*/ 382862 h 508339"/>
              <a:gd name="connsiteX0" fmla="*/ 0 w 302902"/>
              <a:gd name="connsiteY0" fmla="*/ 481043 h 518272"/>
              <a:gd name="connsiteX1" fmla="*/ 151407 w 302902"/>
              <a:gd name="connsiteY1" fmla="*/ 470711 h 518272"/>
              <a:gd name="connsiteX2" fmla="*/ 252776 w 302902"/>
              <a:gd name="connsiteY2" fmla="*/ 152 h 518272"/>
              <a:gd name="connsiteX3" fmla="*/ 270379 w 302902"/>
              <a:gd name="connsiteY3" fmla="*/ 419049 h 518272"/>
              <a:gd name="connsiteX4" fmla="*/ 298758 w 302902"/>
              <a:gd name="connsiteY4" fmla="*/ 518205 h 518272"/>
              <a:gd name="connsiteX5" fmla="*/ 165315 w 302902"/>
              <a:gd name="connsiteY5" fmla="*/ 408717 h 518272"/>
              <a:gd name="connsiteX6" fmla="*/ 196312 w 302902"/>
              <a:gd name="connsiteY6" fmla="*/ 388053 h 518272"/>
              <a:gd name="connsiteX7" fmla="*/ 247973 w 302902"/>
              <a:gd name="connsiteY7" fmla="*/ 382887 h 518272"/>
              <a:gd name="connsiteX0" fmla="*/ 0 w 327884"/>
              <a:gd name="connsiteY0" fmla="*/ 481043 h 576789"/>
              <a:gd name="connsiteX1" fmla="*/ 151407 w 327884"/>
              <a:gd name="connsiteY1" fmla="*/ 470711 h 576789"/>
              <a:gd name="connsiteX2" fmla="*/ 252776 w 327884"/>
              <a:gd name="connsiteY2" fmla="*/ 152 h 576789"/>
              <a:gd name="connsiteX3" fmla="*/ 270379 w 327884"/>
              <a:gd name="connsiteY3" fmla="*/ 419049 h 576789"/>
              <a:gd name="connsiteX4" fmla="*/ 325069 w 327884"/>
              <a:gd name="connsiteY4" fmla="*/ 576765 h 576789"/>
              <a:gd name="connsiteX5" fmla="*/ 165315 w 327884"/>
              <a:gd name="connsiteY5" fmla="*/ 408717 h 576789"/>
              <a:gd name="connsiteX6" fmla="*/ 196312 w 327884"/>
              <a:gd name="connsiteY6" fmla="*/ 388053 h 576789"/>
              <a:gd name="connsiteX7" fmla="*/ 247973 w 327884"/>
              <a:gd name="connsiteY7" fmla="*/ 382887 h 576789"/>
              <a:gd name="connsiteX0" fmla="*/ 0 w 327884"/>
              <a:gd name="connsiteY0" fmla="*/ 481043 h 576789"/>
              <a:gd name="connsiteX1" fmla="*/ 151407 w 327884"/>
              <a:gd name="connsiteY1" fmla="*/ 470711 h 576789"/>
              <a:gd name="connsiteX2" fmla="*/ 252776 w 327884"/>
              <a:gd name="connsiteY2" fmla="*/ 152 h 576789"/>
              <a:gd name="connsiteX3" fmla="*/ 270379 w 327884"/>
              <a:gd name="connsiteY3" fmla="*/ 419049 h 576789"/>
              <a:gd name="connsiteX4" fmla="*/ 325069 w 327884"/>
              <a:gd name="connsiteY4" fmla="*/ 576765 h 576789"/>
              <a:gd name="connsiteX5" fmla="*/ 165315 w 327884"/>
              <a:gd name="connsiteY5" fmla="*/ 408717 h 576789"/>
              <a:gd name="connsiteX6" fmla="*/ 247973 w 327884"/>
              <a:gd name="connsiteY6" fmla="*/ 382887 h 576789"/>
              <a:gd name="connsiteX0" fmla="*/ 0 w 325247"/>
              <a:gd name="connsiteY0" fmla="*/ 481043 h 577040"/>
              <a:gd name="connsiteX1" fmla="*/ 151407 w 325247"/>
              <a:gd name="connsiteY1" fmla="*/ 470711 h 577040"/>
              <a:gd name="connsiteX2" fmla="*/ 252776 w 325247"/>
              <a:gd name="connsiteY2" fmla="*/ 152 h 577040"/>
              <a:gd name="connsiteX3" fmla="*/ 270379 w 325247"/>
              <a:gd name="connsiteY3" fmla="*/ 419049 h 577040"/>
              <a:gd name="connsiteX4" fmla="*/ 325069 w 325247"/>
              <a:gd name="connsiteY4" fmla="*/ 576765 h 577040"/>
              <a:gd name="connsiteX5" fmla="*/ 247973 w 325247"/>
              <a:gd name="connsiteY5" fmla="*/ 382887 h 577040"/>
              <a:gd name="connsiteX0" fmla="*/ 0 w 325247"/>
              <a:gd name="connsiteY0" fmla="*/ 481043 h 601865"/>
              <a:gd name="connsiteX1" fmla="*/ 151407 w 325247"/>
              <a:gd name="connsiteY1" fmla="*/ 470711 h 601865"/>
              <a:gd name="connsiteX2" fmla="*/ 252776 w 325247"/>
              <a:gd name="connsiteY2" fmla="*/ 152 h 601865"/>
              <a:gd name="connsiteX3" fmla="*/ 270379 w 325247"/>
              <a:gd name="connsiteY3" fmla="*/ 419049 h 601865"/>
              <a:gd name="connsiteX4" fmla="*/ 325069 w 325247"/>
              <a:gd name="connsiteY4" fmla="*/ 576765 h 601865"/>
              <a:gd name="connsiteX5" fmla="*/ 203903 w 325247"/>
              <a:gd name="connsiteY5" fmla="*/ 587274 h 601865"/>
              <a:gd name="connsiteX0" fmla="*/ 0 w 325905"/>
              <a:gd name="connsiteY0" fmla="*/ 484488 h 601865"/>
              <a:gd name="connsiteX1" fmla="*/ 152065 w 325905"/>
              <a:gd name="connsiteY1" fmla="*/ 470711 h 601865"/>
              <a:gd name="connsiteX2" fmla="*/ 253434 w 325905"/>
              <a:gd name="connsiteY2" fmla="*/ 152 h 601865"/>
              <a:gd name="connsiteX3" fmla="*/ 271037 w 325905"/>
              <a:gd name="connsiteY3" fmla="*/ 419049 h 601865"/>
              <a:gd name="connsiteX4" fmla="*/ 325727 w 325905"/>
              <a:gd name="connsiteY4" fmla="*/ 576765 h 601865"/>
              <a:gd name="connsiteX5" fmla="*/ 204561 w 325905"/>
              <a:gd name="connsiteY5" fmla="*/ 587274 h 601865"/>
              <a:gd name="connsiteX0" fmla="*/ 0 w 325905"/>
              <a:gd name="connsiteY0" fmla="*/ 484488 h 601865"/>
              <a:gd name="connsiteX1" fmla="*/ 152065 w 325905"/>
              <a:gd name="connsiteY1" fmla="*/ 470711 h 601865"/>
              <a:gd name="connsiteX2" fmla="*/ 253434 w 325905"/>
              <a:gd name="connsiteY2" fmla="*/ 152 h 601865"/>
              <a:gd name="connsiteX3" fmla="*/ 271037 w 325905"/>
              <a:gd name="connsiteY3" fmla="*/ 419049 h 601865"/>
              <a:gd name="connsiteX4" fmla="*/ 325727 w 325905"/>
              <a:gd name="connsiteY4" fmla="*/ 576765 h 601865"/>
              <a:gd name="connsiteX5" fmla="*/ 204561 w 325905"/>
              <a:gd name="connsiteY5" fmla="*/ 587274 h 601865"/>
              <a:gd name="connsiteX0" fmla="*/ 0 w 325933"/>
              <a:gd name="connsiteY0" fmla="*/ 519603 h 636980"/>
              <a:gd name="connsiteX1" fmla="*/ 152065 w 325933"/>
              <a:gd name="connsiteY1" fmla="*/ 505826 h 636980"/>
              <a:gd name="connsiteX2" fmla="*/ 253434 w 325933"/>
              <a:gd name="connsiteY2" fmla="*/ 35267 h 636980"/>
              <a:gd name="connsiteX3" fmla="*/ 263239 w 325933"/>
              <a:gd name="connsiteY3" fmla="*/ 80818 h 636980"/>
              <a:gd name="connsiteX4" fmla="*/ 271037 w 325933"/>
              <a:gd name="connsiteY4" fmla="*/ 454164 h 636980"/>
              <a:gd name="connsiteX5" fmla="*/ 325727 w 325933"/>
              <a:gd name="connsiteY5" fmla="*/ 611880 h 636980"/>
              <a:gd name="connsiteX6" fmla="*/ 204561 w 325933"/>
              <a:gd name="connsiteY6" fmla="*/ 622389 h 636980"/>
              <a:gd name="connsiteX0" fmla="*/ 0 w 325933"/>
              <a:gd name="connsiteY0" fmla="*/ 523777 h 641154"/>
              <a:gd name="connsiteX1" fmla="*/ 152065 w 325933"/>
              <a:gd name="connsiteY1" fmla="*/ 510000 h 641154"/>
              <a:gd name="connsiteX2" fmla="*/ 220546 w 325933"/>
              <a:gd name="connsiteY2" fmla="*/ 33700 h 641154"/>
              <a:gd name="connsiteX3" fmla="*/ 263239 w 325933"/>
              <a:gd name="connsiteY3" fmla="*/ 84992 h 641154"/>
              <a:gd name="connsiteX4" fmla="*/ 271037 w 325933"/>
              <a:gd name="connsiteY4" fmla="*/ 458338 h 641154"/>
              <a:gd name="connsiteX5" fmla="*/ 325727 w 325933"/>
              <a:gd name="connsiteY5" fmla="*/ 616054 h 641154"/>
              <a:gd name="connsiteX6" fmla="*/ 204561 w 325933"/>
              <a:gd name="connsiteY6" fmla="*/ 626563 h 641154"/>
              <a:gd name="connsiteX0" fmla="*/ 0 w 325933"/>
              <a:gd name="connsiteY0" fmla="*/ 494695 h 612072"/>
              <a:gd name="connsiteX1" fmla="*/ 152065 w 325933"/>
              <a:gd name="connsiteY1" fmla="*/ 480918 h 612072"/>
              <a:gd name="connsiteX2" fmla="*/ 220546 w 325933"/>
              <a:gd name="connsiteY2" fmla="*/ 4618 h 612072"/>
              <a:gd name="connsiteX3" fmla="*/ 263239 w 325933"/>
              <a:gd name="connsiteY3" fmla="*/ 55910 h 612072"/>
              <a:gd name="connsiteX4" fmla="*/ 271037 w 325933"/>
              <a:gd name="connsiteY4" fmla="*/ 429256 h 612072"/>
              <a:gd name="connsiteX5" fmla="*/ 325727 w 325933"/>
              <a:gd name="connsiteY5" fmla="*/ 586972 h 612072"/>
              <a:gd name="connsiteX6" fmla="*/ 204561 w 325933"/>
              <a:gd name="connsiteY6" fmla="*/ 597481 h 612072"/>
              <a:gd name="connsiteX0" fmla="*/ 0 w 325933"/>
              <a:gd name="connsiteY0" fmla="*/ 535336 h 652713"/>
              <a:gd name="connsiteX1" fmla="*/ 152065 w 325933"/>
              <a:gd name="connsiteY1" fmla="*/ 521559 h 652713"/>
              <a:gd name="connsiteX2" fmla="*/ 220546 w 325933"/>
              <a:gd name="connsiteY2" fmla="*/ 45259 h 652713"/>
              <a:gd name="connsiteX3" fmla="*/ 323095 w 325933"/>
              <a:gd name="connsiteY3" fmla="*/ 25360 h 652713"/>
              <a:gd name="connsiteX4" fmla="*/ 263239 w 325933"/>
              <a:gd name="connsiteY4" fmla="*/ 96551 h 652713"/>
              <a:gd name="connsiteX5" fmla="*/ 271037 w 325933"/>
              <a:gd name="connsiteY5" fmla="*/ 469897 h 652713"/>
              <a:gd name="connsiteX6" fmla="*/ 325727 w 325933"/>
              <a:gd name="connsiteY6" fmla="*/ 627613 h 652713"/>
              <a:gd name="connsiteX7" fmla="*/ 204561 w 325933"/>
              <a:gd name="connsiteY7" fmla="*/ 638122 h 652713"/>
              <a:gd name="connsiteX0" fmla="*/ 0 w 325933"/>
              <a:gd name="connsiteY0" fmla="*/ 558053 h 675430"/>
              <a:gd name="connsiteX1" fmla="*/ 152065 w 325933"/>
              <a:gd name="connsiteY1" fmla="*/ 544276 h 675430"/>
              <a:gd name="connsiteX2" fmla="*/ 220546 w 325933"/>
              <a:gd name="connsiteY2" fmla="*/ 67976 h 675430"/>
              <a:gd name="connsiteX3" fmla="*/ 323095 w 325933"/>
              <a:gd name="connsiteY3" fmla="*/ 48077 h 675430"/>
              <a:gd name="connsiteX4" fmla="*/ 271037 w 325933"/>
              <a:gd name="connsiteY4" fmla="*/ 492614 h 675430"/>
              <a:gd name="connsiteX5" fmla="*/ 325727 w 325933"/>
              <a:gd name="connsiteY5" fmla="*/ 650330 h 675430"/>
              <a:gd name="connsiteX6" fmla="*/ 204561 w 325933"/>
              <a:gd name="connsiteY6" fmla="*/ 660839 h 675430"/>
              <a:gd name="connsiteX0" fmla="*/ 0 w 325933"/>
              <a:gd name="connsiteY0" fmla="*/ 539066 h 656443"/>
              <a:gd name="connsiteX1" fmla="*/ 152065 w 325933"/>
              <a:gd name="connsiteY1" fmla="*/ 525289 h 656443"/>
              <a:gd name="connsiteX2" fmla="*/ 220546 w 325933"/>
              <a:gd name="connsiteY2" fmla="*/ 48989 h 656443"/>
              <a:gd name="connsiteX3" fmla="*/ 323095 w 325933"/>
              <a:gd name="connsiteY3" fmla="*/ 29090 h 656443"/>
              <a:gd name="connsiteX4" fmla="*/ 271037 w 325933"/>
              <a:gd name="connsiteY4" fmla="*/ 473627 h 656443"/>
              <a:gd name="connsiteX5" fmla="*/ 325727 w 325933"/>
              <a:gd name="connsiteY5" fmla="*/ 631343 h 656443"/>
              <a:gd name="connsiteX6" fmla="*/ 204561 w 325933"/>
              <a:gd name="connsiteY6" fmla="*/ 641852 h 656443"/>
              <a:gd name="connsiteX0" fmla="*/ 0 w 325933"/>
              <a:gd name="connsiteY0" fmla="*/ 538323 h 655700"/>
              <a:gd name="connsiteX1" fmla="*/ 152065 w 325933"/>
              <a:gd name="connsiteY1" fmla="*/ 524546 h 655700"/>
              <a:gd name="connsiteX2" fmla="*/ 220546 w 325933"/>
              <a:gd name="connsiteY2" fmla="*/ 48246 h 655700"/>
              <a:gd name="connsiteX3" fmla="*/ 323095 w 325933"/>
              <a:gd name="connsiteY3" fmla="*/ 28347 h 655700"/>
              <a:gd name="connsiteX4" fmla="*/ 271037 w 325933"/>
              <a:gd name="connsiteY4" fmla="*/ 472884 h 655700"/>
              <a:gd name="connsiteX5" fmla="*/ 325727 w 325933"/>
              <a:gd name="connsiteY5" fmla="*/ 630600 h 655700"/>
              <a:gd name="connsiteX6" fmla="*/ 204561 w 325933"/>
              <a:gd name="connsiteY6" fmla="*/ 641109 h 655700"/>
              <a:gd name="connsiteX0" fmla="*/ 0 w 325933"/>
              <a:gd name="connsiteY0" fmla="*/ 543395 h 660772"/>
              <a:gd name="connsiteX1" fmla="*/ 152065 w 325933"/>
              <a:gd name="connsiteY1" fmla="*/ 529618 h 660772"/>
              <a:gd name="connsiteX2" fmla="*/ 225150 w 325933"/>
              <a:gd name="connsiteY2" fmla="*/ 32650 h 660772"/>
              <a:gd name="connsiteX3" fmla="*/ 323095 w 325933"/>
              <a:gd name="connsiteY3" fmla="*/ 33419 h 660772"/>
              <a:gd name="connsiteX4" fmla="*/ 271037 w 325933"/>
              <a:gd name="connsiteY4" fmla="*/ 477956 h 660772"/>
              <a:gd name="connsiteX5" fmla="*/ 325727 w 325933"/>
              <a:gd name="connsiteY5" fmla="*/ 635672 h 660772"/>
              <a:gd name="connsiteX6" fmla="*/ 204561 w 325933"/>
              <a:gd name="connsiteY6" fmla="*/ 646181 h 660772"/>
              <a:gd name="connsiteX0" fmla="*/ 0 w 325933"/>
              <a:gd name="connsiteY0" fmla="*/ 528174 h 645551"/>
              <a:gd name="connsiteX1" fmla="*/ 152065 w 325933"/>
              <a:gd name="connsiteY1" fmla="*/ 514397 h 645551"/>
              <a:gd name="connsiteX2" fmla="*/ 225150 w 325933"/>
              <a:gd name="connsiteY2" fmla="*/ 17429 h 645551"/>
              <a:gd name="connsiteX3" fmla="*/ 323095 w 325933"/>
              <a:gd name="connsiteY3" fmla="*/ 18198 h 645551"/>
              <a:gd name="connsiteX4" fmla="*/ 271037 w 325933"/>
              <a:gd name="connsiteY4" fmla="*/ 462735 h 645551"/>
              <a:gd name="connsiteX5" fmla="*/ 325727 w 325933"/>
              <a:gd name="connsiteY5" fmla="*/ 620451 h 645551"/>
              <a:gd name="connsiteX6" fmla="*/ 204561 w 325933"/>
              <a:gd name="connsiteY6" fmla="*/ 630960 h 645551"/>
              <a:gd name="connsiteX0" fmla="*/ 0 w 330143"/>
              <a:gd name="connsiteY0" fmla="*/ 528174 h 645551"/>
              <a:gd name="connsiteX1" fmla="*/ 152065 w 330143"/>
              <a:gd name="connsiteY1" fmla="*/ 514397 h 645551"/>
              <a:gd name="connsiteX2" fmla="*/ 225150 w 330143"/>
              <a:gd name="connsiteY2" fmla="*/ 17429 h 645551"/>
              <a:gd name="connsiteX3" fmla="*/ 323095 w 330143"/>
              <a:gd name="connsiteY3" fmla="*/ 18198 h 645551"/>
              <a:gd name="connsiteX4" fmla="*/ 271037 w 330143"/>
              <a:gd name="connsiteY4" fmla="*/ 462735 h 645551"/>
              <a:gd name="connsiteX5" fmla="*/ 325727 w 330143"/>
              <a:gd name="connsiteY5" fmla="*/ 620451 h 645551"/>
              <a:gd name="connsiteX6" fmla="*/ 204561 w 330143"/>
              <a:gd name="connsiteY6" fmla="*/ 630960 h 645551"/>
              <a:gd name="connsiteX0" fmla="*/ 0 w 340009"/>
              <a:gd name="connsiteY0" fmla="*/ 528174 h 645551"/>
              <a:gd name="connsiteX1" fmla="*/ 152065 w 340009"/>
              <a:gd name="connsiteY1" fmla="*/ 514397 h 645551"/>
              <a:gd name="connsiteX2" fmla="*/ 225150 w 340009"/>
              <a:gd name="connsiteY2" fmla="*/ 17429 h 645551"/>
              <a:gd name="connsiteX3" fmla="*/ 323095 w 340009"/>
              <a:gd name="connsiteY3" fmla="*/ 18198 h 645551"/>
              <a:gd name="connsiteX4" fmla="*/ 332867 w 340009"/>
              <a:gd name="connsiteY4" fmla="*/ 451252 h 645551"/>
              <a:gd name="connsiteX5" fmla="*/ 325727 w 340009"/>
              <a:gd name="connsiteY5" fmla="*/ 620451 h 645551"/>
              <a:gd name="connsiteX6" fmla="*/ 204561 w 340009"/>
              <a:gd name="connsiteY6" fmla="*/ 630960 h 645551"/>
              <a:gd name="connsiteX0" fmla="*/ 0 w 338278"/>
              <a:gd name="connsiteY0" fmla="*/ 528174 h 645551"/>
              <a:gd name="connsiteX1" fmla="*/ 152065 w 338278"/>
              <a:gd name="connsiteY1" fmla="*/ 514397 h 645551"/>
              <a:gd name="connsiteX2" fmla="*/ 225150 w 338278"/>
              <a:gd name="connsiteY2" fmla="*/ 17429 h 645551"/>
              <a:gd name="connsiteX3" fmla="*/ 323095 w 338278"/>
              <a:gd name="connsiteY3" fmla="*/ 18198 h 645551"/>
              <a:gd name="connsiteX4" fmla="*/ 325727 w 338278"/>
              <a:gd name="connsiteY4" fmla="*/ 620451 h 645551"/>
              <a:gd name="connsiteX5" fmla="*/ 204561 w 338278"/>
              <a:gd name="connsiteY5" fmla="*/ 630960 h 645551"/>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7460 h 674837"/>
              <a:gd name="connsiteX1" fmla="*/ 223104 w 338278"/>
              <a:gd name="connsiteY1" fmla="*/ 554591 h 674837"/>
              <a:gd name="connsiteX2" fmla="*/ 225150 w 338278"/>
              <a:gd name="connsiteY2" fmla="*/ 46715 h 674837"/>
              <a:gd name="connsiteX3" fmla="*/ 323095 w 338278"/>
              <a:gd name="connsiteY3" fmla="*/ 47484 h 674837"/>
              <a:gd name="connsiteX4" fmla="*/ 325727 w 338278"/>
              <a:gd name="connsiteY4" fmla="*/ 649737 h 674837"/>
              <a:gd name="connsiteX5" fmla="*/ 204561 w 338278"/>
              <a:gd name="connsiteY5" fmla="*/ 660246 h 674837"/>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190 h 673567"/>
              <a:gd name="connsiteX1" fmla="*/ 209949 w 338278"/>
              <a:gd name="connsiteY1" fmla="*/ 535524 h 673567"/>
              <a:gd name="connsiteX2" fmla="*/ 225150 w 338278"/>
              <a:gd name="connsiteY2" fmla="*/ 45445 h 673567"/>
              <a:gd name="connsiteX3" fmla="*/ 323095 w 338278"/>
              <a:gd name="connsiteY3" fmla="*/ 46214 h 673567"/>
              <a:gd name="connsiteX4" fmla="*/ 325727 w 338278"/>
              <a:gd name="connsiteY4" fmla="*/ 648467 h 673567"/>
              <a:gd name="connsiteX5" fmla="*/ 204561 w 338278"/>
              <a:gd name="connsiteY5" fmla="*/ 658976 h 673567"/>
              <a:gd name="connsiteX0" fmla="*/ 0 w 338278"/>
              <a:gd name="connsiteY0" fmla="*/ 556190 h 673567"/>
              <a:gd name="connsiteX1" fmla="*/ 209949 w 338278"/>
              <a:gd name="connsiteY1" fmla="*/ 535524 h 673567"/>
              <a:gd name="connsiteX2" fmla="*/ 225150 w 338278"/>
              <a:gd name="connsiteY2" fmla="*/ 45445 h 673567"/>
              <a:gd name="connsiteX3" fmla="*/ 323095 w 338278"/>
              <a:gd name="connsiteY3" fmla="*/ 46214 h 673567"/>
              <a:gd name="connsiteX4" fmla="*/ 325727 w 338278"/>
              <a:gd name="connsiteY4" fmla="*/ 648467 h 673567"/>
              <a:gd name="connsiteX5" fmla="*/ 204561 w 338278"/>
              <a:gd name="connsiteY5" fmla="*/ 658976 h 673567"/>
              <a:gd name="connsiteX0" fmla="*/ 0 w 338278"/>
              <a:gd name="connsiteY0" fmla="*/ 556557 h 673934"/>
              <a:gd name="connsiteX1" fmla="*/ 209291 w 338278"/>
              <a:gd name="connsiteY1" fmla="*/ 541058 h 673934"/>
              <a:gd name="connsiteX2" fmla="*/ 225150 w 338278"/>
              <a:gd name="connsiteY2" fmla="*/ 45812 h 673934"/>
              <a:gd name="connsiteX3" fmla="*/ 323095 w 338278"/>
              <a:gd name="connsiteY3" fmla="*/ 46581 h 673934"/>
              <a:gd name="connsiteX4" fmla="*/ 325727 w 338278"/>
              <a:gd name="connsiteY4" fmla="*/ 648834 h 673934"/>
              <a:gd name="connsiteX5" fmla="*/ 204561 w 338278"/>
              <a:gd name="connsiteY5" fmla="*/ 659343 h 673934"/>
              <a:gd name="connsiteX0" fmla="*/ 0 w 338278"/>
              <a:gd name="connsiteY0" fmla="*/ 556598 h 673975"/>
              <a:gd name="connsiteX1" fmla="*/ 216527 w 338278"/>
              <a:gd name="connsiteY1" fmla="*/ 541673 h 673975"/>
              <a:gd name="connsiteX2" fmla="*/ 225150 w 338278"/>
              <a:gd name="connsiteY2" fmla="*/ 45853 h 673975"/>
              <a:gd name="connsiteX3" fmla="*/ 323095 w 338278"/>
              <a:gd name="connsiteY3" fmla="*/ 46622 h 673975"/>
              <a:gd name="connsiteX4" fmla="*/ 325727 w 338278"/>
              <a:gd name="connsiteY4" fmla="*/ 648875 h 673975"/>
              <a:gd name="connsiteX5" fmla="*/ 204561 w 338278"/>
              <a:gd name="connsiteY5" fmla="*/ 659384 h 673975"/>
              <a:gd name="connsiteX0" fmla="*/ 0 w 338278"/>
              <a:gd name="connsiteY0" fmla="*/ 556394 h 673771"/>
              <a:gd name="connsiteX1" fmla="*/ 222447 w 338278"/>
              <a:gd name="connsiteY1" fmla="*/ 538598 h 673771"/>
              <a:gd name="connsiteX2" fmla="*/ 225150 w 338278"/>
              <a:gd name="connsiteY2" fmla="*/ 45649 h 673771"/>
              <a:gd name="connsiteX3" fmla="*/ 323095 w 338278"/>
              <a:gd name="connsiteY3" fmla="*/ 46418 h 673771"/>
              <a:gd name="connsiteX4" fmla="*/ 325727 w 338278"/>
              <a:gd name="connsiteY4" fmla="*/ 648671 h 673771"/>
              <a:gd name="connsiteX5" fmla="*/ 204561 w 338278"/>
              <a:gd name="connsiteY5" fmla="*/ 659180 h 673771"/>
              <a:gd name="connsiteX0" fmla="*/ 0 w 338278"/>
              <a:gd name="connsiteY0" fmla="*/ 556394 h 673771"/>
              <a:gd name="connsiteX1" fmla="*/ 222447 w 338278"/>
              <a:gd name="connsiteY1" fmla="*/ 538598 h 673771"/>
              <a:gd name="connsiteX2" fmla="*/ 225150 w 338278"/>
              <a:gd name="connsiteY2" fmla="*/ 45649 h 673771"/>
              <a:gd name="connsiteX3" fmla="*/ 323095 w 338278"/>
              <a:gd name="connsiteY3" fmla="*/ 46418 h 673771"/>
              <a:gd name="connsiteX4" fmla="*/ 325727 w 338278"/>
              <a:gd name="connsiteY4" fmla="*/ 648671 h 673771"/>
              <a:gd name="connsiteX5" fmla="*/ 204561 w 338278"/>
              <a:gd name="connsiteY5" fmla="*/ 659180 h 673771"/>
              <a:gd name="connsiteX0" fmla="*/ 0 w 338278"/>
              <a:gd name="connsiteY0" fmla="*/ 532029 h 649406"/>
              <a:gd name="connsiteX1" fmla="*/ 222447 w 338278"/>
              <a:gd name="connsiteY1" fmla="*/ 514233 h 649406"/>
              <a:gd name="connsiteX2" fmla="*/ 225150 w 338278"/>
              <a:gd name="connsiteY2" fmla="*/ 21284 h 649406"/>
              <a:gd name="connsiteX3" fmla="*/ 323095 w 338278"/>
              <a:gd name="connsiteY3" fmla="*/ 22053 h 649406"/>
              <a:gd name="connsiteX4" fmla="*/ 325727 w 338278"/>
              <a:gd name="connsiteY4" fmla="*/ 624306 h 649406"/>
              <a:gd name="connsiteX5" fmla="*/ 204561 w 338278"/>
              <a:gd name="connsiteY5" fmla="*/ 634815 h 649406"/>
              <a:gd name="connsiteX0" fmla="*/ 0 w 338278"/>
              <a:gd name="connsiteY0" fmla="*/ 530233 h 647610"/>
              <a:gd name="connsiteX1" fmla="*/ 222447 w 338278"/>
              <a:gd name="connsiteY1" fmla="*/ 512437 h 647610"/>
              <a:gd name="connsiteX2" fmla="*/ 225150 w 338278"/>
              <a:gd name="connsiteY2" fmla="*/ 19488 h 647610"/>
              <a:gd name="connsiteX3" fmla="*/ 323095 w 338278"/>
              <a:gd name="connsiteY3" fmla="*/ 20257 h 647610"/>
              <a:gd name="connsiteX4" fmla="*/ 325727 w 338278"/>
              <a:gd name="connsiteY4" fmla="*/ 622510 h 647610"/>
              <a:gd name="connsiteX5" fmla="*/ 204561 w 338278"/>
              <a:gd name="connsiteY5" fmla="*/ 633019 h 647610"/>
              <a:gd name="connsiteX0" fmla="*/ 0 w 338278"/>
              <a:gd name="connsiteY0" fmla="*/ 526308 h 643685"/>
              <a:gd name="connsiteX1" fmla="*/ 222447 w 338278"/>
              <a:gd name="connsiteY1" fmla="*/ 508512 h 643685"/>
              <a:gd name="connsiteX2" fmla="*/ 225150 w 338278"/>
              <a:gd name="connsiteY2" fmla="*/ 15563 h 643685"/>
              <a:gd name="connsiteX3" fmla="*/ 323095 w 338278"/>
              <a:gd name="connsiteY3" fmla="*/ 16332 h 643685"/>
              <a:gd name="connsiteX4" fmla="*/ 325727 w 338278"/>
              <a:gd name="connsiteY4" fmla="*/ 618585 h 643685"/>
              <a:gd name="connsiteX5" fmla="*/ 204561 w 338278"/>
              <a:gd name="connsiteY5" fmla="*/ 629094 h 643685"/>
              <a:gd name="connsiteX0" fmla="*/ 0 w 338278"/>
              <a:gd name="connsiteY0" fmla="*/ 530579 h 647956"/>
              <a:gd name="connsiteX1" fmla="*/ 222447 w 338278"/>
              <a:gd name="connsiteY1" fmla="*/ 512783 h 647956"/>
              <a:gd name="connsiteX2" fmla="*/ 225150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47956"/>
              <a:gd name="connsiteX1" fmla="*/ 222447 w 338278"/>
              <a:gd name="connsiteY1" fmla="*/ 512783 h 647956"/>
              <a:gd name="connsiteX2" fmla="*/ 250145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47956"/>
              <a:gd name="connsiteX1" fmla="*/ 222447 w 338278"/>
              <a:gd name="connsiteY1" fmla="*/ 512783 h 647956"/>
              <a:gd name="connsiteX2" fmla="*/ 250145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33592"/>
              <a:gd name="connsiteX1" fmla="*/ 222447 w 338278"/>
              <a:gd name="connsiteY1" fmla="*/ 512783 h 633592"/>
              <a:gd name="connsiteX2" fmla="*/ 250145 w 338278"/>
              <a:gd name="connsiteY2" fmla="*/ 19834 h 633592"/>
              <a:gd name="connsiteX3" fmla="*/ 323095 w 338278"/>
              <a:gd name="connsiteY3" fmla="*/ 20603 h 633592"/>
              <a:gd name="connsiteX4" fmla="*/ 325727 w 338278"/>
              <a:gd name="connsiteY4" fmla="*/ 622856 h 633592"/>
              <a:gd name="connsiteX5" fmla="*/ 204561 w 338278"/>
              <a:gd name="connsiteY5" fmla="*/ 633365 h 633592"/>
              <a:gd name="connsiteX0" fmla="*/ 0 w 338278"/>
              <a:gd name="connsiteY0" fmla="*/ 530579 h 633365"/>
              <a:gd name="connsiteX1" fmla="*/ 222447 w 338278"/>
              <a:gd name="connsiteY1" fmla="*/ 512783 h 633365"/>
              <a:gd name="connsiteX2" fmla="*/ 250145 w 338278"/>
              <a:gd name="connsiteY2" fmla="*/ 19834 h 633365"/>
              <a:gd name="connsiteX3" fmla="*/ 323095 w 338278"/>
              <a:gd name="connsiteY3" fmla="*/ 20603 h 633365"/>
              <a:gd name="connsiteX4" fmla="*/ 325727 w 338278"/>
              <a:gd name="connsiteY4" fmla="*/ 622856 h 633365"/>
              <a:gd name="connsiteX5" fmla="*/ 204561 w 338278"/>
              <a:gd name="connsiteY5" fmla="*/ 633365 h 633365"/>
              <a:gd name="connsiteX0" fmla="*/ 0 w 332349"/>
              <a:gd name="connsiteY0" fmla="*/ 530579 h 633365"/>
              <a:gd name="connsiteX1" fmla="*/ 222447 w 332349"/>
              <a:gd name="connsiteY1" fmla="*/ 512783 h 633365"/>
              <a:gd name="connsiteX2" fmla="*/ 250145 w 332349"/>
              <a:gd name="connsiteY2" fmla="*/ 19834 h 633365"/>
              <a:gd name="connsiteX3" fmla="*/ 323095 w 332349"/>
              <a:gd name="connsiteY3" fmla="*/ 20603 h 633365"/>
              <a:gd name="connsiteX4" fmla="*/ 325727 w 332349"/>
              <a:gd name="connsiteY4" fmla="*/ 622856 h 633365"/>
              <a:gd name="connsiteX5" fmla="*/ 204561 w 332349"/>
              <a:gd name="connsiteY5" fmla="*/ 633365 h 633365"/>
              <a:gd name="connsiteX0" fmla="*/ 0 w 340931"/>
              <a:gd name="connsiteY0" fmla="*/ 530579 h 634753"/>
              <a:gd name="connsiteX1" fmla="*/ 222447 w 340931"/>
              <a:gd name="connsiteY1" fmla="*/ 512783 h 634753"/>
              <a:gd name="connsiteX2" fmla="*/ 250145 w 340931"/>
              <a:gd name="connsiteY2" fmla="*/ 19834 h 634753"/>
              <a:gd name="connsiteX3" fmla="*/ 323095 w 340931"/>
              <a:gd name="connsiteY3" fmla="*/ 20603 h 634753"/>
              <a:gd name="connsiteX4" fmla="*/ 325727 w 340931"/>
              <a:gd name="connsiteY4" fmla="*/ 622856 h 634753"/>
              <a:gd name="connsiteX5" fmla="*/ 204561 w 340931"/>
              <a:gd name="connsiteY5" fmla="*/ 633365 h 634753"/>
              <a:gd name="connsiteX0" fmla="*/ 0 w 340931"/>
              <a:gd name="connsiteY0" fmla="*/ 520663 h 624837"/>
              <a:gd name="connsiteX1" fmla="*/ 222447 w 340931"/>
              <a:gd name="connsiteY1" fmla="*/ 502867 h 624837"/>
              <a:gd name="connsiteX2" fmla="*/ 244883 w 340931"/>
              <a:gd name="connsiteY2" fmla="*/ 56996 h 624837"/>
              <a:gd name="connsiteX3" fmla="*/ 323095 w 340931"/>
              <a:gd name="connsiteY3" fmla="*/ 10687 h 624837"/>
              <a:gd name="connsiteX4" fmla="*/ 325727 w 340931"/>
              <a:gd name="connsiteY4" fmla="*/ 612940 h 624837"/>
              <a:gd name="connsiteX5" fmla="*/ 204561 w 340931"/>
              <a:gd name="connsiteY5" fmla="*/ 623449 h 624837"/>
              <a:gd name="connsiteX0" fmla="*/ 0 w 344760"/>
              <a:gd name="connsiteY0" fmla="*/ 491286 h 624991"/>
              <a:gd name="connsiteX1" fmla="*/ 222447 w 344760"/>
              <a:gd name="connsiteY1" fmla="*/ 473490 h 624991"/>
              <a:gd name="connsiteX2" fmla="*/ 244883 w 344760"/>
              <a:gd name="connsiteY2" fmla="*/ 27619 h 624991"/>
              <a:gd name="connsiteX3" fmla="*/ 334277 w 344760"/>
              <a:gd name="connsiteY3" fmla="*/ 69151 h 624991"/>
              <a:gd name="connsiteX4" fmla="*/ 325727 w 344760"/>
              <a:gd name="connsiteY4" fmla="*/ 583563 h 624991"/>
              <a:gd name="connsiteX5" fmla="*/ 204561 w 344760"/>
              <a:gd name="connsiteY5" fmla="*/ 594072 h 624991"/>
              <a:gd name="connsiteX0" fmla="*/ 0 w 344760"/>
              <a:gd name="connsiteY0" fmla="*/ 496901 h 630606"/>
              <a:gd name="connsiteX1" fmla="*/ 222447 w 344760"/>
              <a:gd name="connsiteY1" fmla="*/ 479105 h 630606"/>
              <a:gd name="connsiteX2" fmla="*/ 244883 w 344760"/>
              <a:gd name="connsiteY2" fmla="*/ 33234 h 630606"/>
              <a:gd name="connsiteX3" fmla="*/ 334277 w 344760"/>
              <a:gd name="connsiteY3" fmla="*/ 74766 h 630606"/>
              <a:gd name="connsiteX4" fmla="*/ 325727 w 344760"/>
              <a:gd name="connsiteY4" fmla="*/ 589178 h 630606"/>
              <a:gd name="connsiteX5" fmla="*/ 204561 w 344760"/>
              <a:gd name="connsiteY5" fmla="*/ 599687 h 630606"/>
              <a:gd name="connsiteX0" fmla="*/ 0 w 348716"/>
              <a:gd name="connsiteY0" fmla="*/ 493610 h 627315"/>
              <a:gd name="connsiteX1" fmla="*/ 222447 w 348716"/>
              <a:gd name="connsiteY1" fmla="*/ 475814 h 627315"/>
              <a:gd name="connsiteX2" fmla="*/ 244883 w 348716"/>
              <a:gd name="connsiteY2" fmla="*/ 29943 h 627315"/>
              <a:gd name="connsiteX3" fmla="*/ 334277 w 348716"/>
              <a:gd name="connsiteY3" fmla="*/ 71475 h 627315"/>
              <a:gd name="connsiteX4" fmla="*/ 325727 w 348716"/>
              <a:gd name="connsiteY4" fmla="*/ 585887 h 627315"/>
              <a:gd name="connsiteX5" fmla="*/ 204561 w 348716"/>
              <a:gd name="connsiteY5" fmla="*/ 596396 h 627315"/>
              <a:gd name="connsiteX0" fmla="*/ 0 w 344250"/>
              <a:gd name="connsiteY0" fmla="*/ 469181 h 602886"/>
              <a:gd name="connsiteX1" fmla="*/ 222447 w 344250"/>
              <a:gd name="connsiteY1" fmla="*/ 451385 h 602886"/>
              <a:gd name="connsiteX2" fmla="*/ 232386 w 344250"/>
              <a:gd name="connsiteY2" fmla="*/ 69242 h 602886"/>
              <a:gd name="connsiteX3" fmla="*/ 334277 w 344250"/>
              <a:gd name="connsiteY3" fmla="*/ 47046 h 602886"/>
              <a:gd name="connsiteX4" fmla="*/ 325727 w 344250"/>
              <a:gd name="connsiteY4" fmla="*/ 561458 h 602886"/>
              <a:gd name="connsiteX5" fmla="*/ 204561 w 344250"/>
              <a:gd name="connsiteY5" fmla="*/ 571967 h 602886"/>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43048 h 576753"/>
              <a:gd name="connsiteX1" fmla="*/ 222447 w 344250"/>
              <a:gd name="connsiteY1" fmla="*/ 425252 h 576753"/>
              <a:gd name="connsiteX2" fmla="*/ 232386 w 344250"/>
              <a:gd name="connsiteY2" fmla="*/ 43109 h 576753"/>
              <a:gd name="connsiteX3" fmla="*/ 334277 w 344250"/>
              <a:gd name="connsiteY3" fmla="*/ 20913 h 576753"/>
              <a:gd name="connsiteX4" fmla="*/ 325727 w 344250"/>
              <a:gd name="connsiteY4" fmla="*/ 535325 h 576753"/>
              <a:gd name="connsiteX5" fmla="*/ 204561 w 344250"/>
              <a:gd name="connsiteY5" fmla="*/ 545834 h 576753"/>
              <a:gd name="connsiteX0" fmla="*/ 0 w 350481"/>
              <a:gd name="connsiteY0" fmla="*/ 443048 h 576753"/>
              <a:gd name="connsiteX1" fmla="*/ 222447 w 350481"/>
              <a:gd name="connsiteY1" fmla="*/ 425252 h 576753"/>
              <a:gd name="connsiteX2" fmla="*/ 232386 w 350481"/>
              <a:gd name="connsiteY2" fmla="*/ 43109 h 576753"/>
              <a:gd name="connsiteX3" fmla="*/ 334277 w 350481"/>
              <a:gd name="connsiteY3" fmla="*/ 20913 h 576753"/>
              <a:gd name="connsiteX4" fmla="*/ 325727 w 350481"/>
              <a:gd name="connsiteY4" fmla="*/ 535325 h 576753"/>
              <a:gd name="connsiteX5" fmla="*/ 204561 w 350481"/>
              <a:gd name="connsiteY5" fmla="*/ 545834 h 576753"/>
              <a:gd name="connsiteX0" fmla="*/ 0 w 350481"/>
              <a:gd name="connsiteY0" fmla="*/ 430902 h 564607"/>
              <a:gd name="connsiteX1" fmla="*/ 222447 w 350481"/>
              <a:gd name="connsiteY1" fmla="*/ 413106 h 564607"/>
              <a:gd name="connsiteX2" fmla="*/ 232386 w 350481"/>
              <a:gd name="connsiteY2" fmla="*/ 30963 h 564607"/>
              <a:gd name="connsiteX3" fmla="*/ 334277 w 350481"/>
              <a:gd name="connsiteY3" fmla="*/ 8767 h 564607"/>
              <a:gd name="connsiteX4" fmla="*/ 325727 w 350481"/>
              <a:gd name="connsiteY4" fmla="*/ 523179 h 564607"/>
              <a:gd name="connsiteX5" fmla="*/ 204561 w 350481"/>
              <a:gd name="connsiteY5" fmla="*/ 533688 h 564607"/>
              <a:gd name="connsiteX0" fmla="*/ 0 w 350481"/>
              <a:gd name="connsiteY0" fmla="*/ 430902 h 564607"/>
              <a:gd name="connsiteX1" fmla="*/ 222447 w 350481"/>
              <a:gd name="connsiteY1" fmla="*/ 413106 h 564607"/>
              <a:gd name="connsiteX2" fmla="*/ 232386 w 350481"/>
              <a:gd name="connsiteY2" fmla="*/ 30963 h 564607"/>
              <a:gd name="connsiteX3" fmla="*/ 334277 w 350481"/>
              <a:gd name="connsiteY3" fmla="*/ 8767 h 564607"/>
              <a:gd name="connsiteX4" fmla="*/ 325727 w 350481"/>
              <a:gd name="connsiteY4" fmla="*/ 523179 h 564607"/>
              <a:gd name="connsiteX5" fmla="*/ 204561 w 350481"/>
              <a:gd name="connsiteY5" fmla="*/ 533688 h 564607"/>
              <a:gd name="connsiteX0" fmla="*/ 0 w 350481"/>
              <a:gd name="connsiteY0" fmla="*/ 432731 h 566436"/>
              <a:gd name="connsiteX1" fmla="*/ 222447 w 350481"/>
              <a:gd name="connsiteY1" fmla="*/ 414935 h 566436"/>
              <a:gd name="connsiteX2" fmla="*/ 232386 w 350481"/>
              <a:gd name="connsiteY2" fmla="*/ 32792 h 566436"/>
              <a:gd name="connsiteX3" fmla="*/ 334277 w 350481"/>
              <a:gd name="connsiteY3" fmla="*/ 10596 h 566436"/>
              <a:gd name="connsiteX4" fmla="*/ 325727 w 350481"/>
              <a:gd name="connsiteY4" fmla="*/ 525008 h 566436"/>
              <a:gd name="connsiteX5" fmla="*/ 204561 w 350481"/>
              <a:gd name="connsiteY5" fmla="*/ 535517 h 566436"/>
              <a:gd name="connsiteX0" fmla="*/ 0 w 343521"/>
              <a:gd name="connsiteY0" fmla="*/ 425735 h 558678"/>
              <a:gd name="connsiteX1" fmla="*/ 222447 w 343521"/>
              <a:gd name="connsiteY1" fmla="*/ 407939 h 558678"/>
              <a:gd name="connsiteX2" fmla="*/ 232386 w 343521"/>
              <a:gd name="connsiteY2" fmla="*/ 25796 h 558678"/>
              <a:gd name="connsiteX3" fmla="*/ 323753 w 343521"/>
              <a:gd name="connsiteY3" fmla="*/ 13934 h 558678"/>
              <a:gd name="connsiteX4" fmla="*/ 325727 w 343521"/>
              <a:gd name="connsiteY4" fmla="*/ 518012 h 558678"/>
              <a:gd name="connsiteX5" fmla="*/ 204561 w 343521"/>
              <a:gd name="connsiteY5" fmla="*/ 528521 h 558678"/>
              <a:gd name="connsiteX0" fmla="*/ 0 w 341599"/>
              <a:gd name="connsiteY0" fmla="*/ 418209 h 550052"/>
              <a:gd name="connsiteX1" fmla="*/ 222447 w 341599"/>
              <a:gd name="connsiteY1" fmla="*/ 400413 h 550052"/>
              <a:gd name="connsiteX2" fmla="*/ 232386 w 341599"/>
              <a:gd name="connsiteY2" fmla="*/ 18270 h 550052"/>
              <a:gd name="connsiteX3" fmla="*/ 320464 w 341599"/>
              <a:gd name="connsiteY3" fmla="*/ 21335 h 550052"/>
              <a:gd name="connsiteX4" fmla="*/ 325727 w 341599"/>
              <a:gd name="connsiteY4" fmla="*/ 510486 h 550052"/>
              <a:gd name="connsiteX5" fmla="*/ 204561 w 341599"/>
              <a:gd name="connsiteY5" fmla="*/ 520995 h 550052"/>
              <a:gd name="connsiteX0" fmla="*/ 0 w 341599"/>
              <a:gd name="connsiteY0" fmla="*/ 411499 h 543342"/>
              <a:gd name="connsiteX1" fmla="*/ 222447 w 341599"/>
              <a:gd name="connsiteY1" fmla="*/ 393703 h 543342"/>
              <a:gd name="connsiteX2" fmla="*/ 236332 w 341599"/>
              <a:gd name="connsiteY2" fmla="*/ 24765 h 543342"/>
              <a:gd name="connsiteX3" fmla="*/ 320464 w 341599"/>
              <a:gd name="connsiteY3" fmla="*/ 14625 h 543342"/>
              <a:gd name="connsiteX4" fmla="*/ 325727 w 341599"/>
              <a:gd name="connsiteY4" fmla="*/ 503776 h 543342"/>
              <a:gd name="connsiteX5" fmla="*/ 204561 w 341599"/>
              <a:gd name="connsiteY5" fmla="*/ 514285 h 543342"/>
              <a:gd name="connsiteX0" fmla="*/ 0 w 341599"/>
              <a:gd name="connsiteY0" fmla="*/ 411499 h 543342"/>
              <a:gd name="connsiteX1" fmla="*/ 222447 w 341599"/>
              <a:gd name="connsiteY1" fmla="*/ 393703 h 543342"/>
              <a:gd name="connsiteX2" fmla="*/ 236332 w 341599"/>
              <a:gd name="connsiteY2" fmla="*/ 24765 h 543342"/>
              <a:gd name="connsiteX3" fmla="*/ 320464 w 341599"/>
              <a:gd name="connsiteY3" fmla="*/ 14625 h 543342"/>
              <a:gd name="connsiteX4" fmla="*/ 325727 w 341599"/>
              <a:gd name="connsiteY4" fmla="*/ 503776 h 543342"/>
              <a:gd name="connsiteX5" fmla="*/ 204561 w 341599"/>
              <a:gd name="connsiteY5" fmla="*/ 514285 h 543342"/>
              <a:gd name="connsiteX0" fmla="*/ 0 w 341599"/>
              <a:gd name="connsiteY0" fmla="*/ 411499 h 522429"/>
              <a:gd name="connsiteX1" fmla="*/ 222447 w 341599"/>
              <a:gd name="connsiteY1" fmla="*/ 393703 h 522429"/>
              <a:gd name="connsiteX2" fmla="*/ 236332 w 341599"/>
              <a:gd name="connsiteY2" fmla="*/ 24765 h 522429"/>
              <a:gd name="connsiteX3" fmla="*/ 320464 w 341599"/>
              <a:gd name="connsiteY3" fmla="*/ 14625 h 522429"/>
              <a:gd name="connsiteX4" fmla="*/ 325727 w 341599"/>
              <a:gd name="connsiteY4" fmla="*/ 503776 h 522429"/>
              <a:gd name="connsiteX5" fmla="*/ 204561 w 341599"/>
              <a:gd name="connsiteY5" fmla="*/ 514285 h 522429"/>
              <a:gd name="connsiteX0" fmla="*/ 0 w 342597"/>
              <a:gd name="connsiteY0" fmla="*/ 411499 h 522429"/>
              <a:gd name="connsiteX1" fmla="*/ 222447 w 342597"/>
              <a:gd name="connsiteY1" fmla="*/ 393703 h 522429"/>
              <a:gd name="connsiteX2" fmla="*/ 236332 w 342597"/>
              <a:gd name="connsiteY2" fmla="*/ 24765 h 522429"/>
              <a:gd name="connsiteX3" fmla="*/ 320464 w 342597"/>
              <a:gd name="connsiteY3" fmla="*/ 14625 h 522429"/>
              <a:gd name="connsiteX4" fmla="*/ 325727 w 342597"/>
              <a:gd name="connsiteY4" fmla="*/ 503776 h 522429"/>
              <a:gd name="connsiteX5" fmla="*/ 204561 w 342597"/>
              <a:gd name="connsiteY5" fmla="*/ 514285 h 522429"/>
              <a:gd name="connsiteX0" fmla="*/ 0 w 342597"/>
              <a:gd name="connsiteY0" fmla="*/ 411499 h 514285"/>
              <a:gd name="connsiteX1" fmla="*/ 222447 w 342597"/>
              <a:gd name="connsiteY1" fmla="*/ 393703 h 514285"/>
              <a:gd name="connsiteX2" fmla="*/ 236332 w 342597"/>
              <a:gd name="connsiteY2" fmla="*/ 24765 h 514285"/>
              <a:gd name="connsiteX3" fmla="*/ 320464 w 342597"/>
              <a:gd name="connsiteY3" fmla="*/ 14625 h 514285"/>
              <a:gd name="connsiteX4" fmla="*/ 325727 w 342597"/>
              <a:gd name="connsiteY4" fmla="*/ 503776 h 514285"/>
              <a:gd name="connsiteX5" fmla="*/ 204561 w 342597"/>
              <a:gd name="connsiteY5" fmla="*/ 514285 h 514285"/>
              <a:gd name="connsiteX0" fmla="*/ 0 w 343290"/>
              <a:gd name="connsiteY0" fmla="*/ 411499 h 515598"/>
              <a:gd name="connsiteX1" fmla="*/ 222447 w 343290"/>
              <a:gd name="connsiteY1" fmla="*/ 393703 h 515598"/>
              <a:gd name="connsiteX2" fmla="*/ 236332 w 343290"/>
              <a:gd name="connsiteY2" fmla="*/ 24765 h 515598"/>
              <a:gd name="connsiteX3" fmla="*/ 320464 w 343290"/>
              <a:gd name="connsiteY3" fmla="*/ 14625 h 515598"/>
              <a:gd name="connsiteX4" fmla="*/ 327042 w 343290"/>
              <a:gd name="connsiteY4" fmla="*/ 507221 h 515598"/>
              <a:gd name="connsiteX5" fmla="*/ 204561 w 343290"/>
              <a:gd name="connsiteY5" fmla="*/ 514285 h 515598"/>
              <a:gd name="connsiteX0" fmla="*/ 0 w 339134"/>
              <a:gd name="connsiteY0" fmla="*/ 411499 h 515598"/>
              <a:gd name="connsiteX1" fmla="*/ 222447 w 339134"/>
              <a:gd name="connsiteY1" fmla="*/ 393703 h 515598"/>
              <a:gd name="connsiteX2" fmla="*/ 236332 w 339134"/>
              <a:gd name="connsiteY2" fmla="*/ 24765 h 515598"/>
              <a:gd name="connsiteX3" fmla="*/ 320464 w 339134"/>
              <a:gd name="connsiteY3" fmla="*/ 14625 h 515598"/>
              <a:gd name="connsiteX4" fmla="*/ 327042 w 339134"/>
              <a:gd name="connsiteY4" fmla="*/ 507221 h 515598"/>
              <a:gd name="connsiteX5" fmla="*/ 204561 w 339134"/>
              <a:gd name="connsiteY5" fmla="*/ 514285 h 515598"/>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1132 w 339134"/>
              <a:gd name="connsiteY1" fmla="*/ 402315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33630 w 339134"/>
              <a:gd name="connsiteY1" fmla="*/ 40059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42838 w 339134"/>
              <a:gd name="connsiteY1" fmla="*/ 401741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09950 h 514981"/>
              <a:gd name="connsiteX1" fmla="*/ 242838 w 339134"/>
              <a:gd name="connsiteY1" fmla="*/ 400192 h 514981"/>
              <a:gd name="connsiteX2" fmla="*/ 256723 w 339134"/>
              <a:gd name="connsiteY2" fmla="*/ 27235 h 514981"/>
              <a:gd name="connsiteX3" fmla="*/ 320464 w 339134"/>
              <a:gd name="connsiteY3" fmla="*/ 13076 h 514981"/>
              <a:gd name="connsiteX4" fmla="*/ 327042 w 339134"/>
              <a:gd name="connsiteY4" fmla="*/ 505672 h 514981"/>
              <a:gd name="connsiteX5" fmla="*/ 204561 w 339134"/>
              <a:gd name="connsiteY5" fmla="*/ 512736 h 514981"/>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628 h 510659"/>
              <a:gd name="connsiteX1" fmla="*/ 242838 w 339134"/>
              <a:gd name="connsiteY1" fmla="*/ 395870 h 510659"/>
              <a:gd name="connsiteX2" fmla="*/ 256723 w 339134"/>
              <a:gd name="connsiteY2" fmla="*/ 22913 h 510659"/>
              <a:gd name="connsiteX3" fmla="*/ 320464 w 339134"/>
              <a:gd name="connsiteY3" fmla="*/ 8754 h 510659"/>
              <a:gd name="connsiteX4" fmla="*/ 327042 w 339134"/>
              <a:gd name="connsiteY4" fmla="*/ 501350 h 510659"/>
              <a:gd name="connsiteX5" fmla="*/ 204561 w 339134"/>
              <a:gd name="connsiteY5" fmla="*/ 508414 h 510659"/>
              <a:gd name="connsiteX0" fmla="*/ 0 w 339134"/>
              <a:gd name="connsiteY0" fmla="*/ 404159 h 509190"/>
              <a:gd name="connsiteX1" fmla="*/ 242838 w 339134"/>
              <a:gd name="connsiteY1" fmla="*/ 394401 h 509190"/>
              <a:gd name="connsiteX2" fmla="*/ 256723 w 339134"/>
              <a:gd name="connsiteY2" fmla="*/ 21444 h 509190"/>
              <a:gd name="connsiteX3" fmla="*/ 320464 w 339134"/>
              <a:gd name="connsiteY3" fmla="*/ 7285 h 509190"/>
              <a:gd name="connsiteX4" fmla="*/ 327042 w 339134"/>
              <a:gd name="connsiteY4" fmla="*/ 499881 h 509190"/>
              <a:gd name="connsiteX5" fmla="*/ 204561 w 339134"/>
              <a:gd name="connsiteY5" fmla="*/ 506945 h 509190"/>
              <a:gd name="connsiteX0" fmla="*/ 0 w 339134"/>
              <a:gd name="connsiteY0" fmla="*/ 405680 h 510711"/>
              <a:gd name="connsiteX1" fmla="*/ 242838 w 339134"/>
              <a:gd name="connsiteY1" fmla="*/ 395922 h 510711"/>
              <a:gd name="connsiteX2" fmla="*/ 256723 w 339134"/>
              <a:gd name="connsiteY2" fmla="*/ 22965 h 510711"/>
              <a:gd name="connsiteX3" fmla="*/ 320464 w 339134"/>
              <a:gd name="connsiteY3" fmla="*/ 8806 h 510711"/>
              <a:gd name="connsiteX4" fmla="*/ 327042 w 339134"/>
              <a:gd name="connsiteY4" fmla="*/ 501402 h 510711"/>
              <a:gd name="connsiteX5" fmla="*/ 204561 w 339134"/>
              <a:gd name="connsiteY5" fmla="*/ 508466 h 510711"/>
              <a:gd name="connsiteX0" fmla="*/ 0 w 335165"/>
              <a:gd name="connsiteY0" fmla="*/ 405680 h 510711"/>
              <a:gd name="connsiteX1" fmla="*/ 242838 w 335165"/>
              <a:gd name="connsiteY1" fmla="*/ 395922 h 510711"/>
              <a:gd name="connsiteX2" fmla="*/ 256723 w 335165"/>
              <a:gd name="connsiteY2" fmla="*/ 22965 h 510711"/>
              <a:gd name="connsiteX3" fmla="*/ 320464 w 335165"/>
              <a:gd name="connsiteY3" fmla="*/ 8806 h 510711"/>
              <a:gd name="connsiteX4" fmla="*/ 327042 w 335165"/>
              <a:gd name="connsiteY4" fmla="*/ 501402 h 510711"/>
              <a:gd name="connsiteX5" fmla="*/ 204561 w 335165"/>
              <a:gd name="connsiteY5" fmla="*/ 508466 h 510711"/>
              <a:gd name="connsiteX0" fmla="*/ 0 w 335165"/>
              <a:gd name="connsiteY0" fmla="*/ 400933 h 505964"/>
              <a:gd name="connsiteX1" fmla="*/ 242838 w 335165"/>
              <a:gd name="connsiteY1" fmla="*/ 391175 h 505964"/>
              <a:gd name="connsiteX2" fmla="*/ 256723 w 335165"/>
              <a:gd name="connsiteY2" fmla="*/ 18218 h 505964"/>
              <a:gd name="connsiteX3" fmla="*/ 320464 w 335165"/>
              <a:gd name="connsiteY3" fmla="*/ 4059 h 505964"/>
              <a:gd name="connsiteX4" fmla="*/ 327042 w 335165"/>
              <a:gd name="connsiteY4" fmla="*/ 496655 h 505964"/>
              <a:gd name="connsiteX5" fmla="*/ 204561 w 335165"/>
              <a:gd name="connsiteY5" fmla="*/ 503719 h 505964"/>
              <a:gd name="connsiteX0" fmla="*/ 0 w 339429"/>
              <a:gd name="connsiteY0" fmla="*/ 395820 h 500851"/>
              <a:gd name="connsiteX1" fmla="*/ 242838 w 339429"/>
              <a:gd name="connsiteY1" fmla="*/ 386062 h 500851"/>
              <a:gd name="connsiteX2" fmla="*/ 256723 w 339429"/>
              <a:gd name="connsiteY2" fmla="*/ 13105 h 500851"/>
              <a:gd name="connsiteX3" fmla="*/ 328357 w 339429"/>
              <a:gd name="connsiteY3" fmla="*/ 5548 h 500851"/>
              <a:gd name="connsiteX4" fmla="*/ 327042 w 339429"/>
              <a:gd name="connsiteY4" fmla="*/ 491542 h 500851"/>
              <a:gd name="connsiteX5" fmla="*/ 204561 w 339429"/>
              <a:gd name="connsiteY5" fmla="*/ 498606 h 50085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8563 w 338819"/>
              <a:gd name="connsiteY1" fmla="*/ 38257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7648"/>
              <a:gd name="connsiteY0" fmla="*/ 393190 h 498221"/>
              <a:gd name="connsiteX1" fmla="*/ 239221 w 337648"/>
              <a:gd name="connsiteY1" fmla="*/ 386876 h 498221"/>
              <a:gd name="connsiteX2" fmla="*/ 256723 w 337648"/>
              <a:gd name="connsiteY2" fmla="*/ 10475 h 498221"/>
              <a:gd name="connsiteX3" fmla="*/ 327370 w 337648"/>
              <a:gd name="connsiteY3" fmla="*/ 6937 h 498221"/>
              <a:gd name="connsiteX4" fmla="*/ 327042 w 337648"/>
              <a:gd name="connsiteY4" fmla="*/ 488912 h 498221"/>
              <a:gd name="connsiteX5" fmla="*/ 204561 w 337648"/>
              <a:gd name="connsiteY5" fmla="*/ 495976 h 498221"/>
              <a:gd name="connsiteX0" fmla="*/ 0 w 337648"/>
              <a:gd name="connsiteY0" fmla="*/ 393190 h 495976"/>
              <a:gd name="connsiteX1" fmla="*/ 239221 w 337648"/>
              <a:gd name="connsiteY1" fmla="*/ 386876 h 495976"/>
              <a:gd name="connsiteX2" fmla="*/ 256723 w 337648"/>
              <a:gd name="connsiteY2" fmla="*/ 10475 h 495976"/>
              <a:gd name="connsiteX3" fmla="*/ 327370 w 337648"/>
              <a:gd name="connsiteY3" fmla="*/ 6937 h 495976"/>
              <a:gd name="connsiteX4" fmla="*/ 327042 w 337648"/>
              <a:gd name="connsiteY4" fmla="*/ 488912 h 495976"/>
              <a:gd name="connsiteX5" fmla="*/ 204561 w 337648"/>
              <a:gd name="connsiteY5" fmla="*/ 495976 h 495976"/>
              <a:gd name="connsiteX0" fmla="*/ 0 w 339671"/>
              <a:gd name="connsiteY0" fmla="*/ 393190 h 495976"/>
              <a:gd name="connsiteX1" fmla="*/ 239221 w 339671"/>
              <a:gd name="connsiteY1" fmla="*/ 386876 h 495976"/>
              <a:gd name="connsiteX2" fmla="*/ 256723 w 339671"/>
              <a:gd name="connsiteY2" fmla="*/ 10475 h 495976"/>
              <a:gd name="connsiteX3" fmla="*/ 327370 w 339671"/>
              <a:gd name="connsiteY3" fmla="*/ 6937 h 495976"/>
              <a:gd name="connsiteX4" fmla="*/ 327042 w 339671"/>
              <a:gd name="connsiteY4" fmla="*/ 488912 h 495976"/>
              <a:gd name="connsiteX5" fmla="*/ 204561 w 339671"/>
              <a:gd name="connsiteY5" fmla="*/ 495976 h 495976"/>
              <a:gd name="connsiteX0" fmla="*/ 0 w 338314"/>
              <a:gd name="connsiteY0" fmla="*/ 393190 h 495976"/>
              <a:gd name="connsiteX1" fmla="*/ 239221 w 338314"/>
              <a:gd name="connsiteY1" fmla="*/ 386876 h 495976"/>
              <a:gd name="connsiteX2" fmla="*/ 256723 w 338314"/>
              <a:gd name="connsiteY2" fmla="*/ 10475 h 495976"/>
              <a:gd name="connsiteX3" fmla="*/ 327370 w 338314"/>
              <a:gd name="connsiteY3" fmla="*/ 6937 h 495976"/>
              <a:gd name="connsiteX4" fmla="*/ 327042 w 338314"/>
              <a:gd name="connsiteY4" fmla="*/ 488912 h 495976"/>
              <a:gd name="connsiteX5" fmla="*/ 204561 w 338314"/>
              <a:gd name="connsiteY5" fmla="*/ 495976 h 495976"/>
              <a:gd name="connsiteX0" fmla="*/ 0 w 338314"/>
              <a:gd name="connsiteY0" fmla="*/ 393190 h 495976"/>
              <a:gd name="connsiteX1" fmla="*/ 239221 w 338314"/>
              <a:gd name="connsiteY1" fmla="*/ 386876 h 495976"/>
              <a:gd name="connsiteX2" fmla="*/ 256723 w 338314"/>
              <a:gd name="connsiteY2" fmla="*/ 10475 h 495976"/>
              <a:gd name="connsiteX3" fmla="*/ 327370 w 338314"/>
              <a:gd name="connsiteY3" fmla="*/ 6937 h 495976"/>
              <a:gd name="connsiteX4" fmla="*/ 327042 w 338314"/>
              <a:gd name="connsiteY4" fmla="*/ 488912 h 495976"/>
              <a:gd name="connsiteX5" fmla="*/ 204561 w 338314"/>
              <a:gd name="connsiteY5" fmla="*/ 495976 h 495976"/>
              <a:gd name="connsiteX0" fmla="*/ 0 w 338819"/>
              <a:gd name="connsiteY0" fmla="*/ 393190 h 496162"/>
              <a:gd name="connsiteX1" fmla="*/ 239221 w 338819"/>
              <a:gd name="connsiteY1" fmla="*/ 386876 h 496162"/>
              <a:gd name="connsiteX2" fmla="*/ 256723 w 338819"/>
              <a:gd name="connsiteY2" fmla="*/ 10475 h 496162"/>
              <a:gd name="connsiteX3" fmla="*/ 327370 w 338819"/>
              <a:gd name="connsiteY3" fmla="*/ 6937 h 496162"/>
              <a:gd name="connsiteX4" fmla="*/ 328357 w 338819"/>
              <a:gd name="connsiteY4" fmla="*/ 489486 h 496162"/>
              <a:gd name="connsiteX5" fmla="*/ 204561 w 338819"/>
              <a:gd name="connsiteY5" fmla="*/ 495976 h 496162"/>
              <a:gd name="connsiteX0" fmla="*/ 0 w 339085"/>
              <a:gd name="connsiteY0" fmla="*/ 393190 h 495976"/>
              <a:gd name="connsiteX1" fmla="*/ 239221 w 339085"/>
              <a:gd name="connsiteY1" fmla="*/ 386876 h 495976"/>
              <a:gd name="connsiteX2" fmla="*/ 256723 w 339085"/>
              <a:gd name="connsiteY2" fmla="*/ 10475 h 495976"/>
              <a:gd name="connsiteX3" fmla="*/ 327370 w 339085"/>
              <a:gd name="connsiteY3" fmla="*/ 6937 h 495976"/>
              <a:gd name="connsiteX4" fmla="*/ 329015 w 339085"/>
              <a:gd name="connsiteY4" fmla="*/ 487763 h 495976"/>
              <a:gd name="connsiteX5" fmla="*/ 204561 w 339085"/>
              <a:gd name="connsiteY5" fmla="*/ 495976 h 495976"/>
              <a:gd name="connsiteX0" fmla="*/ 0 w 339193"/>
              <a:gd name="connsiteY0" fmla="*/ 393190 h 495976"/>
              <a:gd name="connsiteX1" fmla="*/ 239221 w 339193"/>
              <a:gd name="connsiteY1" fmla="*/ 386876 h 495976"/>
              <a:gd name="connsiteX2" fmla="*/ 256723 w 339193"/>
              <a:gd name="connsiteY2" fmla="*/ 10475 h 495976"/>
              <a:gd name="connsiteX3" fmla="*/ 327370 w 339193"/>
              <a:gd name="connsiteY3" fmla="*/ 6937 h 495976"/>
              <a:gd name="connsiteX4" fmla="*/ 329015 w 339193"/>
              <a:gd name="connsiteY4" fmla="*/ 487763 h 495976"/>
              <a:gd name="connsiteX5" fmla="*/ 204561 w 339193"/>
              <a:gd name="connsiteY5" fmla="*/ 495976 h 495976"/>
              <a:gd name="connsiteX0" fmla="*/ 0 w 341888"/>
              <a:gd name="connsiteY0" fmla="*/ 393190 h 495976"/>
              <a:gd name="connsiteX1" fmla="*/ 239221 w 341888"/>
              <a:gd name="connsiteY1" fmla="*/ 386876 h 495976"/>
              <a:gd name="connsiteX2" fmla="*/ 256723 w 341888"/>
              <a:gd name="connsiteY2" fmla="*/ 10475 h 495976"/>
              <a:gd name="connsiteX3" fmla="*/ 327370 w 341888"/>
              <a:gd name="connsiteY3" fmla="*/ 6937 h 495976"/>
              <a:gd name="connsiteX4" fmla="*/ 329015 w 341888"/>
              <a:gd name="connsiteY4" fmla="*/ 487763 h 495976"/>
              <a:gd name="connsiteX5" fmla="*/ 204561 w 341888"/>
              <a:gd name="connsiteY5" fmla="*/ 495976 h 495976"/>
              <a:gd name="connsiteX0" fmla="*/ 0 w 340670"/>
              <a:gd name="connsiteY0" fmla="*/ 393190 h 495976"/>
              <a:gd name="connsiteX1" fmla="*/ 239221 w 340670"/>
              <a:gd name="connsiteY1" fmla="*/ 386876 h 495976"/>
              <a:gd name="connsiteX2" fmla="*/ 256723 w 340670"/>
              <a:gd name="connsiteY2" fmla="*/ 10475 h 495976"/>
              <a:gd name="connsiteX3" fmla="*/ 327370 w 340670"/>
              <a:gd name="connsiteY3" fmla="*/ 6937 h 495976"/>
              <a:gd name="connsiteX4" fmla="*/ 329015 w 340670"/>
              <a:gd name="connsiteY4" fmla="*/ 487763 h 495976"/>
              <a:gd name="connsiteX5" fmla="*/ 204561 w 340670"/>
              <a:gd name="connsiteY5" fmla="*/ 495976 h 495976"/>
              <a:gd name="connsiteX0" fmla="*/ 0 w 339858"/>
              <a:gd name="connsiteY0" fmla="*/ 393190 h 495976"/>
              <a:gd name="connsiteX1" fmla="*/ 239221 w 339858"/>
              <a:gd name="connsiteY1" fmla="*/ 386876 h 495976"/>
              <a:gd name="connsiteX2" fmla="*/ 256723 w 339858"/>
              <a:gd name="connsiteY2" fmla="*/ 10475 h 495976"/>
              <a:gd name="connsiteX3" fmla="*/ 327370 w 339858"/>
              <a:gd name="connsiteY3" fmla="*/ 6937 h 495976"/>
              <a:gd name="connsiteX4" fmla="*/ 329015 w 339858"/>
              <a:gd name="connsiteY4" fmla="*/ 487763 h 495976"/>
              <a:gd name="connsiteX5" fmla="*/ 204561 w 339858"/>
              <a:gd name="connsiteY5" fmla="*/ 495976 h 495976"/>
              <a:gd name="connsiteX0" fmla="*/ 0 w 339858"/>
              <a:gd name="connsiteY0" fmla="*/ 393190 h 495976"/>
              <a:gd name="connsiteX1" fmla="*/ 250403 w 339858"/>
              <a:gd name="connsiteY1" fmla="*/ 387737 h 495976"/>
              <a:gd name="connsiteX2" fmla="*/ 256723 w 339858"/>
              <a:gd name="connsiteY2" fmla="*/ 10475 h 495976"/>
              <a:gd name="connsiteX3" fmla="*/ 327370 w 339858"/>
              <a:gd name="connsiteY3" fmla="*/ 6937 h 495976"/>
              <a:gd name="connsiteX4" fmla="*/ 329015 w 339858"/>
              <a:gd name="connsiteY4" fmla="*/ 487763 h 495976"/>
              <a:gd name="connsiteX5" fmla="*/ 204561 w 339858"/>
              <a:gd name="connsiteY5" fmla="*/ 495976 h 495976"/>
              <a:gd name="connsiteX0" fmla="*/ 0 w 339858"/>
              <a:gd name="connsiteY0" fmla="*/ 392854 h 495640"/>
              <a:gd name="connsiteX1" fmla="*/ 250403 w 339858"/>
              <a:gd name="connsiteY1" fmla="*/ 387401 h 495640"/>
              <a:gd name="connsiteX2" fmla="*/ 263958 w 339858"/>
              <a:gd name="connsiteY2" fmla="*/ 11000 h 495640"/>
              <a:gd name="connsiteX3" fmla="*/ 327370 w 339858"/>
              <a:gd name="connsiteY3" fmla="*/ 6601 h 495640"/>
              <a:gd name="connsiteX4" fmla="*/ 329015 w 339858"/>
              <a:gd name="connsiteY4" fmla="*/ 487427 h 495640"/>
              <a:gd name="connsiteX5" fmla="*/ 204561 w 339858"/>
              <a:gd name="connsiteY5" fmla="*/ 495640 h 495640"/>
              <a:gd name="connsiteX0" fmla="*/ 0 w 339858"/>
              <a:gd name="connsiteY0" fmla="*/ 390319 h 493105"/>
              <a:gd name="connsiteX1" fmla="*/ 250403 w 339858"/>
              <a:gd name="connsiteY1" fmla="*/ 384866 h 493105"/>
              <a:gd name="connsiteX2" fmla="*/ 263958 w 339858"/>
              <a:gd name="connsiteY2" fmla="*/ 8465 h 493105"/>
              <a:gd name="connsiteX3" fmla="*/ 327370 w 339858"/>
              <a:gd name="connsiteY3" fmla="*/ 4066 h 493105"/>
              <a:gd name="connsiteX4" fmla="*/ 329015 w 339858"/>
              <a:gd name="connsiteY4" fmla="*/ 484892 h 493105"/>
              <a:gd name="connsiteX5" fmla="*/ 204561 w 339858"/>
              <a:gd name="connsiteY5" fmla="*/ 493105 h 493105"/>
              <a:gd name="connsiteX0" fmla="*/ 0 w 339858"/>
              <a:gd name="connsiteY0" fmla="*/ 390319 h 493105"/>
              <a:gd name="connsiteX1" fmla="*/ 250403 w 339858"/>
              <a:gd name="connsiteY1" fmla="*/ 384866 h 493105"/>
              <a:gd name="connsiteX2" fmla="*/ 263958 w 339858"/>
              <a:gd name="connsiteY2" fmla="*/ 8465 h 493105"/>
              <a:gd name="connsiteX3" fmla="*/ 327370 w 339858"/>
              <a:gd name="connsiteY3" fmla="*/ 4066 h 493105"/>
              <a:gd name="connsiteX4" fmla="*/ 329015 w 339858"/>
              <a:gd name="connsiteY4" fmla="*/ 484892 h 493105"/>
              <a:gd name="connsiteX5" fmla="*/ 204561 w 339858"/>
              <a:gd name="connsiteY5" fmla="*/ 493105 h 493105"/>
              <a:gd name="connsiteX0" fmla="*/ 0 w 339858"/>
              <a:gd name="connsiteY0" fmla="*/ 394370 h 497156"/>
              <a:gd name="connsiteX1" fmla="*/ 250403 w 339858"/>
              <a:gd name="connsiteY1" fmla="*/ 388917 h 497156"/>
              <a:gd name="connsiteX2" fmla="*/ 263958 w 339858"/>
              <a:gd name="connsiteY2" fmla="*/ 12516 h 497156"/>
              <a:gd name="connsiteX3" fmla="*/ 327370 w 339858"/>
              <a:gd name="connsiteY3" fmla="*/ 8117 h 497156"/>
              <a:gd name="connsiteX4" fmla="*/ 329015 w 339858"/>
              <a:gd name="connsiteY4" fmla="*/ 488943 h 497156"/>
              <a:gd name="connsiteX5" fmla="*/ 204561 w 339858"/>
              <a:gd name="connsiteY5" fmla="*/ 497156 h 497156"/>
              <a:gd name="connsiteX0" fmla="*/ 0 w 339858"/>
              <a:gd name="connsiteY0" fmla="*/ 396177 h 498963"/>
              <a:gd name="connsiteX1" fmla="*/ 250403 w 339858"/>
              <a:gd name="connsiteY1" fmla="*/ 390724 h 498963"/>
              <a:gd name="connsiteX2" fmla="*/ 263958 w 339858"/>
              <a:gd name="connsiteY2" fmla="*/ 14323 h 498963"/>
              <a:gd name="connsiteX3" fmla="*/ 327370 w 339858"/>
              <a:gd name="connsiteY3" fmla="*/ 9924 h 498963"/>
              <a:gd name="connsiteX4" fmla="*/ 329015 w 339858"/>
              <a:gd name="connsiteY4" fmla="*/ 490750 h 498963"/>
              <a:gd name="connsiteX5" fmla="*/ 204561 w 339858"/>
              <a:gd name="connsiteY5" fmla="*/ 498963 h 498963"/>
              <a:gd name="connsiteX0" fmla="*/ 0 w 339858"/>
              <a:gd name="connsiteY0" fmla="*/ 396177 h 498963"/>
              <a:gd name="connsiteX1" fmla="*/ 250403 w 339858"/>
              <a:gd name="connsiteY1" fmla="*/ 390724 h 498963"/>
              <a:gd name="connsiteX2" fmla="*/ 263958 w 339858"/>
              <a:gd name="connsiteY2" fmla="*/ 14323 h 498963"/>
              <a:gd name="connsiteX3" fmla="*/ 327370 w 339858"/>
              <a:gd name="connsiteY3" fmla="*/ 9924 h 498963"/>
              <a:gd name="connsiteX4" fmla="*/ 329015 w 339858"/>
              <a:gd name="connsiteY4" fmla="*/ 490750 h 498963"/>
              <a:gd name="connsiteX5" fmla="*/ 204561 w 339858"/>
              <a:gd name="connsiteY5" fmla="*/ 498963 h 498963"/>
              <a:gd name="connsiteX0" fmla="*/ 0 w 333654"/>
              <a:gd name="connsiteY0" fmla="*/ 396177 h 498963"/>
              <a:gd name="connsiteX1" fmla="*/ 250403 w 333654"/>
              <a:gd name="connsiteY1" fmla="*/ 390724 h 498963"/>
              <a:gd name="connsiteX2" fmla="*/ 263958 w 333654"/>
              <a:gd name="connsiteY2" fmla="*/ 14323 h 498963"/>
              <a:gd name="connsiteX3" fmla="*/ 327370 w 333654"/>
              <a:gd name="connsiteY3" fmla="*/ 9924 h 498963"/>
              <a:gd name="connsiteX4" fmla="*/ 329015 w 333654"/>
              <a:gd name="connsiteY4" fmla="*/ 490750 h 498963"/>
              <a:gd name="connsiteX5" fmla="*/ 204561 w 333654"/>
              <a:gd name="connsiteY5" fmla="*/ 498963 h 498963"/>
              <a:gd name="connsiteX0" fmla="*/ 0 w 333654"/>
              <a:gd name="connsiteY0" fmla="*/ 397909 h 500695"/>
              <a:gd name="connsiteX1" fmla="*/ 250403 w 333654"/>
              <a:gd name="connsiteY1" fmla="*/ 392456 h 500695"/>
              <a:gd name="connsiteX2" fmla="*/ 263958 w 333654"/>
              <a:gd name="connsiteY2" fmla="*/ 16055 h 500695"/>
              <a:gd name="connsiteX3" fmla="*/ 327370 w 333654"/>
              <a:gd name="connsiteY3" fmla="*/ 11656 h 500695"/>
              <a:gd name="connsiteX4" fmla="*/ 329015 w 333654"/>
              <a:gd name="connsiteY4" fmla="*/ 492482 h 500695"/>
              <a:gd name="connsiteX5" fmla="*/ 204561 w 333654"/>
              <a:gd name="connsiteY5" fmla="*/ 500695 h 500695"/>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63887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63887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2991"/>
              <a:gd name="connsiteY0" fmla="*/ 397317 h 500103"/>
              <a:gd name="connsiteX1" fmla="*/ 263887 w 332991"/>
              <a:gd name="connsiteY1" fmla="*/ 391864 h 500103"/>
              <a:gd name="connsiteX2" fmla="*/ 263958 w 332991"/>
              <a:gd name="connsiteY2" fmla="*/ 15463 h 500103"/>
              <a:gd name="connsiteX3" fmla="*/ 331317 w 332991"/>
              <a:gd name="connsiteY3" fmla="*/ 12212 h 500103"/>
              <a:gd name="connsiteX4" fmla="*/ 329015 w 332991"/>
              <a:gd name="connsiteY4" fmla="*/ 491890 h 500103"/>
              <a:gd name="connsiteX5" fmla="*/ 204561 w 332991"/>
              <a:gd name="connsiteY5" fmla="*/ 500103 h 500103"/>
              <a:gd name="connsiteX0" fmla="*/ 0 w 337491"/>
              <a:gd name="connsiteY0" fmla="*/ 397317 h 500103"/>
              <a:gd name="connsiteX1" fmla="*/ 263887 w 337491"/>
              <a:gd name="connsiteY1" fmla="*/ 391864 h 500103"/>
              <a:gd name="connsiteX2" fmla="*/ 263958 w 337491"/>
              <a:gd name="connsiteY2" fmla="*/ 15463 h 500103"/>
              <a:gd name="connsiteX3" fmla="*/ 331317 w 337491"/>
              <a:gd name="connsiteY3" fmla="*/ 12212 h 500103"/>
              <a:gd name="connsiteX4" fmla="*/ 334935 w 337491"/>
              <a:gd name="connsiteY4" fmla="*/ 488158 h 500103"/>
              <a:gd name="connsiteX5" fmla="*/ 204561 w 337491"/>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75"/>
              <a:gd name="connsiteX1" fmla="*/ 263887 w 335422"/>
              <a:gd name="connsiteY1" fmla="*/ 391864 h 500175"/>
              <a:gd name="connsiteX2" fmla="*/ 263958 w 335422"/>
              <a:gd name="connsiteY2" fmla="*/ 15463 h 500175"/>
              <a:gd name="connsiteX3" fmla="*/ 331317 w 335422"/>
              <a:gd name="connsiteY3" fmla="*/ 12212 h 500175"/>
              <a:gd name="connsiteX4" fmla="*/ 334935 w 335422"/>
              <a:gd name="connsiteY4" fmla="*/ 488158 h 500175"/>
              <a:gd name="connsiteX5" fmla="*/ 204561 w 335422"/>
              <a:gd name="connsiteY5" fmla="*/ 500103 h 500175"/>
              <a:gd name="connsiteX0" fmla="*/ 0 w 335422"/>
              <a:gd name="connsiteY0" fmla="*/ 397317 h 500351"/>
              <a:gd name="connsiteX1" fmla="*/ 263887 w 335422"/>
              <a:gd name="connsiteY1" fmla="*/ 391864 h 500351"/>
              <a:gd name="connsiteX2" fmla="*/ 263958 w 335422"/>
              <a:gd name="connsiteY2" fmla="*/ 15463 h 500351"/>
              <a:gd name="connsiteX3" fmla="*/ 331317 w 335422"/>
              <a:gd name="connsiteY3" fmla="*/ 12212 h 500351"/>
              <a:gd name="connsiteX4" fmla="*/ 334935 w 335422"/>
              <a:gd name="connsiteY4" fmla="*/ 488158 h 500351"/>
              <a:gd name="connsiteX5" fmla="*/ 204561 w 335422"/>
              <a:gd name="connsiteY5" fmla="*/ 500103 h 500351"/>
              <a:gd name="connsiteX0" fmla="*/ 0 w 335422"/>
              <a:gd name="connsiteY0" fmla="*/ 397317 h 500237"/>
              <a:gd name="connsiteX1" fmla="*/ 263887 w 335422"/>
              <a:gd name="connsiteY1" fmla="*/ 391864 h 500237"/>
              <a:gd name="connsiteX2" fmla="*/ 263958 w 335422"/>
              <a:gd name="connsiteY2" fmla="*/ 15463 h 500237"/>
              <a:gd name="connsiteX3" fmla="*/ 331317 w 335422"/>
              <a:gd name="connsiteY3" fmla="*/ 12212 h 500237"/>
              <a:gd name="connsiteX4" fmla="*/ 334935 w 335422"/>
              <a:gd name="connsiteY4" fmla="*/ 488158 h 500237"/>
              <a:gd name="connsiteX5" fmla="*/ 204561 w 335422"/>
              <a:gd name="connsiteY5" fmla="*/ 500103 h 500237"/>
              <a:gd name="connsiteX0" fmla="*/ 0 w 335422"/>
              <a:gd name="connsiteY0" fmla="*/ 397317 h 500128"/>
              <a:gd name="connsiteX1" fmla="*/ 263887 w 335422"/>
              <a:gd name="connsiteY1" fmla="*/ 391864 h 500128"/>
              <a:gd name="connsiteX2" fmla="*/ 263958 w 335422"/>
              <a:gd name="connsiteY2" fmla="*/ 15463 h 500128"/>
              <a:gd name="connsiteX3" fmla="*/ 331317 w 335422"/>
              <a:gd name="connsiteY3" fmla="*/ 12212 h 500128"/>
              <a:gd name="connsiteX4" fmla="*/ 334935 w 335422"/>
              <a:gd name="connsiteY4" fmla="*/ 488158 h 500128"/>
              <a:gd name="connsiteX5" fmla="*/ 204561 w 335422"/>
              <a:gd name="connsiteY5" fmla="*/ 500103 h 500128"/>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69"/>
              <a:gd name="connsiteX1" fmla="*/ 263887 w 335422"/>
              <a:gd name="connsiteY1" fmla="*/ 391864 h 500169"/>
              <a:gd name="connsiteX2" fmla="*/ 263958 w 335422"/>
              <a:gd name="connsiteY2" fmla="*/ 15463 h 500169"/>
              <a:gd name="connsiteX3" fmla="*/ 331317 w 335422"/>
              <a:gd name="connsiteY3" fmla="*/ 12212 h 500169"/>
              <a:gd name="connsiteX4" fmla="*/ 334935 w 335422"/>
              <a:gd name="connsiteY4" fmla="*/ 488158 h 500169"/>
              <a:gd name="connsiteX5" fmla="*/ 204561 w 335422"/>
              <a:gd name="connsiteY5" fmla="*/ 500103 h 500169"/>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0429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8133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595"/>
              <a:gd name="connsiteY0" fmla="*/ 397031 h 499817"/>
              <a:gd name="connsiteX1" fmla="*/ 263887 w 335595"/>
              <a:gd name="connsiteY1" fmla="*/ 385838 h 499817"/>
              <a:gd name="connsiteX2" fmla="*/ 263958 w 335595"/>
              <a:gd name="connsiteY2" fmla="*/ 15177 h 499817"/>
              <a:gd name="connsiteX3" fmla="*/ 333290 w 335595"/>
              <a:gd name="connsiteY3" fmla="*/ 12500 h 499817"/>
              <a:gd name="connsiteX4" fmla="*/ 334935 w 335595"/>
              <a:gd name="connsiteY4" fmla="*/ 487872 h 499817"/>
              <a:gd name="connsiteX5" fmla="*/ 204561 w 335595"/>
              <a:gd name="connsiteY5" fmla="*/ 499817 h 499817"/>
              <a:gd name="connsiteX0" fmla="*/ 0 w 335955"/>
              <a:gd name="connsiteY0" fmla="*/ 396478 h 499264"/>
              <a:gd name="connsiteX1" fmla="*/ 263887 w 335955"/>
              <a:gd name="connsiteY1" fmla="*/ 385285 h 499264"/>
              <a:gd name="connsiteX2" fmla="*/ 263958 w 335955"/>
              <a:gd name="connsiteY2" fmla="*/ 14624 h 499264"/>
              <a:gd name="connsiteX3" fmla="*/ 335263 w 335955"/>
              <a:gd name="connsiteY3" fmla="*/ 13095 h 499264"/>
              <a:gd name="connsiteX4" fmla="*/ 334935 w 335955"/>
              <a:gd name="connsiteY4" fmla="*/ 487319 h 499264"/>
              <a:gd name="connsiteX5" fmla="*/ 204561 w 335955"/>
              <a:gd name="connsiteY5" fmla="*/ 499264 h 499264"/>
              <a:gd name="connsiteX0" fmla="*/ 0 w 335518"/>
              <a:gd name="connsiteY0" fmla="*/ 396478 h 499264"/>
              <a:gd name="connsiteX1" fmla="*/ 263887 w 335518"/>
              <a:gd name="connsiteY1" fmla="*/ 385285 h 499264"/>
              <a:gd name="connsiteX2" fmla="*/ 263958 w 335518"/>
              <a:gd name="connsiteY2" fmla="*/ 14624 h 499264"/>
              <a:gd name="connsiteX3" fmla="*/ 335263 w 335518"/>
              <a:gd name="connsiteY3" fmla="*/ 13095 h 499264"/>
              <a:gd name="connsiteX4" fmla="*/ 334935 w 335518"/>
              <a:gd name="connsiteY4" fmla="*/ 487319 h 499264"/>
              <a:gd name="connsiteX5" fmla="*/ 204561 w 335518"/>
              <a:gd name="connsiteY5" fmla="*/ 499264 h 499264"/>
              <a:gd name="connsiteX0" fmla="*/ 0 w 335518"/>
              <a:gd name="connsiteY0" fmla="*/ 395883 h 498669"/>
              <a:gd name="connsiteX1" fmla="*/ 263887 w 335518"/>
              <a:gd name="connsiteY1" fmla="*/ 384690 h 498669"/>
              <a:gd name="connsiteX2" fmla="*/ 262971 w 335518"/>
              <a:gd name="connsiteY2" fmla="*/ 15177 h 498669"/>
              <a:gd name="connsiteX3" fmla="*/ 335263 w 335518"/>
              <a:gd name="connsiteY3" fmla="*/ 12500 h 498669"/>
              <a:gd name="connsiteX4" fmla="*/ 334935 w 335518"/>
              <a:gd name="connsiteY4" fmla="*/ 486724 h 498669"/>
              <a:gd name="connsiteX5" fmla="*/ 204561 w 335518"/>
              <a:gd name="connsiteY5" fmla="*/ 498669 h 498669"/>
              <a:gd name="connsiteX0" fmla="*/ 0 w 335518"/>
              <a:gd name="connsiteY0" fmla="*/ 395883 h 498669"/>
              <a:gd name="connsiteX1" fmla="*/ 263887 w 335518"/>
              <a:gd name="connsiteY1" fmla="*/ 384690 h 498669"/>
              <a:gd name="connsiteX2" fmla="*/ 264286 w 335518"/>
              <a:gd name="connsiteY2" fmla="*/ 15177 h 498669"/>
              <a:gd name="connsiteX3" fmla="*/ 335263 w 335518"/>
              <a:gd name="connsiteY3" fmla="*/ 12500 h 498669"/>
              <a:gd name="connsiteX4" fmla="*/ 334935 w 335518"/>
              <a:gd name="connsiteY4" fmla="*/ 486724 h 498669"/>
              <a:gd name="connsiteX5" fmla="*/ 204561 w 335518"/>
              <a:gd name="connsiteY5" fmla="*/ 498669 h 498669"/>
              <a:gd name="connsiteX0" fmla="*/ 0 w 335518"/>
              <a:gd name="connsiteY0" fmla="*/ 396028 h 498814"/>
              <a:gd name="connsiteX1" fmla="*/ 263887 w 335518"/>
              <a:gd name="connsiteY1" fmla="*/ 384835 h 498814"/>
              <a:gd name="connsiteX2" fmla="*/ 262970 w 335518"/>
              <a:gd name="connsiteY2" fmla="*/ 15035 h 498814"/>
              <a:gd name="connsiteX3" fmla="*/ 335263 w 335518"/>
              <a:gd name="connsiteY3" fmla="*/ 12645 h 498814"/>
              <a:gd name="connsiteX4" fmla="*/ 334935 w 335518"/>
              <a:gd name="connsiteY4" fmla="*/ 486869 h 498814"/>
              <a:gd name="connsiteX5" fmla="*/ 204561 w 335518"/>
              <a:gd name="connsiteY5" fmla="*/ 498814 h 498814"/>
              <a:gd name="connsiteX0" fmla="*/ 0 w 335518"/>
              <a:gd name="connsiteY0" fmla="*/ 396176 h 498962"/>
              <a:gd name="connsiteX1" fmla="*/ 263887 w 335518"/>
              <a:gd name="connsiteY1" fmla="*/ 384983 h 498962"/>
              <a:gd name="connsiteX2" fmla="*/ 264285 w 335518"/>
              <a:gd name="connsiteY2" fmla="*/ 14896 h 498962"/>
              <a:gd name="connsiteX3" fmla="*/ 335263 w 335518"/>
              <a:gd name="connsiteY3" fmla="*/ 12793 h 498962"/>
              <a:gd name="connsiteX4" fmla="*/ 334935 w 335518"/>
              <a:gd name="connsiteY4" fmla="*/ 487017 h 498962"/>
              <a:gd name="connsiteX5" fmla="*/ 204561 w 335518"/>
              <a:gd name="connsiteY5" fmla="*/ 498962 h 498962"/>
              <a:gd name="connsiteX0" fmla="*/ 0 w 335518"/>
              <a:gd name="connsiteY0" fmla="*/ 396630 h 499416"/>
              <a:gd name="connsiteX1" fmla="*/ 263887 w 335518"/>
              <a:gd name="connsiteY1" fmla="*/ 385437 h 499416"/>
              <a:gd name="connsiteX2" fmla="*/ 263956 w 335518"/>
              <a:gd name="connsiteY2" fmla="*/ 14489 h 499416"/>
              <a:gd name="connsiteX3" fmla="*/ 335263 w 335518"/>
              <a:gd name="connsiteY3" fmla="*/ 13247 h 499416"/>
              <a:gd name="connsiteX4" fmla="*/ 334935 w 335518"/>
              <a:gd name="connsiteY4" fmla="*/ 487471 h 499416"/>
              <a:gd name="connsiteX5" fmla="*/ 204561 w 335518"/>
              <a:gd name="connsiteY5" fmla="*/ 499416 h 499416"/>
              <a:gd name="connsiteX0" fmla="*/ 0 w 335518"/>
              <a:gd name="connsiteY0" fmla="*/ 423427 h 526213"/>
              <a:gd name="connsiteX1" fmla="*/ 263887 w 335518"/>
              <a:gd name="connsiteY1" fmla="*/ 412234 h 526213"/>
              <a:gd name="connsiteX2" fmla="*/ 263956 w 335518"/>
              <a:gd name="connsiteY2" fmla="*/ 41286 h 526213"/>
              <a:gd name="connsiteX3" fmla="*/ 299389 w 335518"/>
              <a:gd name="connsiteY3" fmla="*/ 26552 h 526213"/>
              <a:gd name="connsiteX4" fmla="*/ 335263 w 335518"/>
              <a:gd name="connsiteY4" fmla="*/ 40044 h 526213"/>
              <a:gd name="connsiteX5" fmla="*/ 334935 w 335518"/>
              <a:gd name="connsiteY5" fmla="*/ 514268 h 526213"/>
              <a:gd name="connsiteX6" fmla="*/ 204561 w 335518"/>
              <a:gd name="connsiteY6" fmla="*/ 526213 h 52621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427 h 526213"/>
              <a:gd name="connsiteX1" fmla="*/ 263887 w 335518"/>
              <a:gd name="connsiteY1" fmla="*/ 412234 h 526213"/>
              <a:gd name="connsiteX2" fmla="*/ 263956 w 335518"/>
              <a:gd name="connsiteY2" fmla="*/ 41286 h 526213"/>
              <a:gd name="connsiteX3" fmla="*/ 299389 w 335518"/>
              <a:gd name="connsiteY3" fmla="*/ 26552 h 526213"/>
              <a:gd name="connsiteX4" fmla="*/ 335263 w 335518"/>
              <a:gd name="connsiteY4" fmla="*/ 40044 h 526213"/>
              <a:gd name="connsiteX5" fmla="*/ 334935 w 335518"/>
              <a:gd name="connsiteY5" fmla="*/ 514268 h 526213"/>
              <a:gd name="connsiteX6" fmla="*/ 204561 w 335518"/>
              <a:gd name="connsiteY6" fmla="*/ 526213 h 526213"/>
              <a:gd name="connsiteX0" fmla="*/ 0 w 335518"/>
              <a:gd name="connsiteY0" fmla="*/ 396914 h 499700"/>
              <a:gd name="connsiteX1" fmla="*/ 263887 w 335518"/>
              <a:gd name="connsiteY1" fmla="*/ 385721 h 499700"/>
              <a:gd name="connsiteX2" fmla="*/ 263956 w 335518"/>
              <a:gd name="connsiteY2" fmla="*/ 14773 h 499700"/>
              <a:gd name="connsiteX3" fmla="*/ 299389 w 335518"/>
              <a:gd name="connsiteY3" fmla="*/ 39 h 499700"/>
              <a:gd name="connsiteX4" fmla="*/ 335263 w 335518"/>
              <a:gd name="connsiteY4" fmla="*/ 13531 h 499700"/>
              <a:gd name="connsiteX5" fmla="*/ 334935 w 335518"/>
              <a:gd name="connsiteY5" fmla="*/ 487755 h 499700"/>
              <a:gd name="connsiteX6" fmla="*/ 204561 w 335518"/>
              <a:gd name="connsiteY6" fmla="*/ 499700 h 499700"/>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2 h 499718"/>
              <a:gd name="connsiteX1" fmla="*/ 263887 w 335518"/>
              <a:gd name="connsiteY1" fmla="*/ 385739 h 499718"/>
              <a:gd name="connsiteX2" fmla="*/ 263956 w 335518"/>
              <a:gd name="connsiteY2" fmla="*/ 14791 h 499718"/>
              <a:gd name="connsiteX3" fmla="*/ 299389 w 335518"/>
              <a:gd name="connsiteY3" fmla="*/ 57 h 499718"/>
              <a:gd name="connsiteX4" fmla="*/ 335263 w 335518"/>
              <a:gd name="connsiteY4" fmla="*/ 13549 h 499718"/>
              <a:gd name="connsiteX5" fmla="*/ 334935 w 335518"/>
              <a:gd name="connsiteY5" fmla="*/ 487773 h 499718"/>
              <a:gd name="connsiteX6" fmla="*/ 204561 w 335518"/>
              <a:gd name="connsiteY6" fmla="*/ 499718 h 499718"/>
              <a:gd name="connsiteX0" fmla="*/ 0 w 335518"/>
              <a:gd name="connsiteY0" fmla="*/ 396920 h 499706"/>
              <a:gd name="connsiteX1" fmla="*/ 263887 w 335518"/>
              <a:gd name="connsiteY1" fmla="*/ 385727 h 499706"/>
              <a:gd name="connsiteX2" fmla="*/ 263956 w 335518"/>
              <a:gd name="connsiteY2" fmla="*/ 14779 h 499706"/>
              <a:gd name="connsiteX3" fmla="*/ 299389 w 335518"/>
              <a:gd name="connsiteY3" fmla="*/ 45 h 499706"/>
              <a:gd name="connsiteX4" fmla="*/ 335263 w 335518"/>
              <a:gd name="connsiteY4" fmla="*/ 13537 h 499706"/>
              <a:gd name="connsiteX5" fmla="*/ 334935 w 335518"/>
              <a:gd name="connsiteY5" fmla="*/ 487761 h 499706"/>
              <a:gd name="connsiteX6" fmla="*/ 204561 w 335518"/>
              <a:gd name="connsiteY6" fmla="*/ 499706 h 499706"/>
              <a:gd name="connsiteX0" fmla="*/ 0 w 335518"/>
              <a:gd name="connsiteY0" fmla="*/ 396938 h 499724"/>
              <a:gd name="connsiteX1" fmla="*/ 263887 w 335518"/>
              <a:gd name="connsiteY1" fmla="*/ 385745 h 499724"/>
              <a:gd name="connsiteX2" fmla="*/ 263956 w 335518"/>
              <a:gd name="connsiteY2" fmla="*/ 14797 h 499724"/>
              <a:gd name="connsiteX3" fmla="*/ 299389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299389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12 h 499698"/>
              <a:gd name="connsiteX1" fmla="*/ 263887 w 335518"/>
              <a:gd name="connsiteY1" fmla="*/ 385719 h 499698"/>
              <a:gd name="connsiteX2" fmla="*/ 263956 w 335518"/>
              <a:gd name="connsiteY2" fmla="*/ 14771 h 499698"/>
              <a:gd name="connsiteX3" fmla="*/ 301033 w 335518"/>
              <a:gd name="connsiteY3" fmla="*/ 37 h 499698"/>
              <a:gd name="connsiteX4" fmla="*/ 335263 w 335518"/>
              <a:gd name="connsiteY4" fmla="*/ 13529 h 499698"/>
              <a:gd name="connsiteX5" fmla="*/ 334935 w 335518"/>
              <a:gd name="connsiteY5" fmla="*/ 487753 h 499698"/>
              <a:gd name="connsiteX6" fmla="*/ 204561 w 335518"/>
              <a:gd name="connsiteY6" fmla="*/ 499698 h 49969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875 h 499661"/>
              <a:gd name="connsiteX1" fmla="*/ 263887 w 335518"/>
              <a:gd name="connsiteY1" fmla="*/ 385682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3887 w 335518"/>
              <a:gd name="connsiteY1" fmla="*/ 385682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8800"/>
              <a:gd name="connsiteX1" fmla="*/ 264216 w 335518"/>
              <a:gd name="connsiteY1" fmla="*/ 383960 h 498800"/>
              <a:gd name="connsiteX2" fmla="*/ 263956 w 335518"/>
              <a:gd name="connsiteY2" fmla="*/ 14734 h 498800"/>
              <a:gd name="connsiteX3" fmla="*/ 301033 w 335518"/>
              <a:gd name="connsiteY3" fmla="*/ 0 h 498800"/>
              <a:gd name="connsiteX4" fmla="*/ 335263 w 335518"/>
              <a:gd name="connsiteY4" fmla="*/ 13492 h 498800"/>
              <a:gd name="connsiteX5" fmla="*/ 334935 w 335518"/>
              <a:gd name="connsiteY5" fmla="*/ 487716 h 498800"/>
              <a:gd name="connsiteX6" fmla="*/ 87808 w 335518"/>
              <a:gd name="connsiteY6" fmla="*/ 498800 h 498800"/>
              <a:gd name="connsiteX0" fmla="*/ 0 w 335518"/>
              <a:gd name="connsiteY0" fmla="*/ 396875 h 501530"/>
              <a:gd name="connsiteX1" fmla="*/ 264216 w 335518"/>
              <a:gd name="connsiteY1" fmla="*/ 383960 h 501530"/>
              <a:gd name="connsiteX2" fmla="*/ 263956 w 335518"/>
              <a:gd name="connsiteY2" fmla="*/ 14734 h 501530"/>
              <a:gd name="connsiteX3" fmla="*/ 301033 w 335518"/>
              <a:gd name="connsiteY3" fmla="*/ 0 h 501530"/>
              <a:gd name="connsiteX4" fmla="*/ 335263 w 335518"/>
              <a:gd name="connsiteY4" fmla="*/ 13492 h 501530"/>
              <a:gd name="connsiteX5" fmla="*/ 334935 w 335518"/>
              <a:gd name="connsiteY5" fmla="*/ 487716 h 501530"/>
              <a:gd name="connsiteX6" fmla="*/ 87808 w 335518"/>
              <a:gd name="connsiteY6" fmla="*/ 498800 h 501530"/>
              <a:gd name="connsiteX0" fmla="*/ 0 w 335518"/>
              <a:gd name="connsiteY0" fmla="*/ 396875 h 500264"/>
              <a:gd name="connsiteX1" fmla="*/ 264216 w 335518"/>
              <a:gd name="connsiteY1" fmla="*/ 383960 h 500264"/>
              <a:gd name="connsiteX2" fmla="*/ 263956 w 335518"/>
              <a:gd name="connsiteY2" fmla="*/ 14734 h 500264"/>
              <a:gd name="connsiteX3" fmla="*/ 301033 w 335518"/>
              <a:gd name="connsiteY3" fmla="*/ 0 h 500264"/>
              <a:gd name="connsiteX4" fmla="*/ 335263 w 335518"/>
              <a:gd name="connsiteY4" fmla="*/ 13492 h 500264"/>
              <a:gd name="connsiteX5" fmla="*/ 334935 w 335518"/>
              <a:gd name="connsiteY5" fmla="*/ 487716 h 500264"/>
              <a:gd name="connsiteX6" fmla="*/ 87808 w 335518"/>
              <a:gd name="connsiteY6" fmla="*/ 498800 h 500264"/>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9635"/>
              <a:gd name="connsiteX1" fmla="*/ 264216 w 335518"/>
              <a:gd name="connsiteY1" fmla="*/ 383960 h 499635"/>
              <a:gd name="connsiteX2" fmla="*/ 263956 w 335518"/>
              <a:gd name="connsiteY2" fmla="*/ 14734 h 499635"/>
              <a:gd name="connsiteX3" fmla="*/ 301033 w 335518"/>
              <a:gd name="connsiteY3" fmla="*/ 0 h 499635"/>
              <a:gd name="connsiteX4" fmla="*/ 335263 w 335518"/>
              <a:gd name="connsiteY4" fmla="*/ 13492 h 499635"/>
              <a:gd name="connsiteX5" fmla="*/ 334935 w 335518"/>
              <a:gd name="connsiteY5" fmla="*/ 487716 h 499635"/>
              <a:gd name="connsiteX6" fmla="*/ 87808 w 335518"/>
              <a:gd name="connsiteY6" fmla="*/ 498800 h 499635"/>
              <a:gd name="connsiteX0" fmla="*/ 0 w 335518"/>
              <a:gd name="connsiteY0" fmla="*/ 396875 h 499385"/>
              <a:gd name="connsiteX1" fmla="*/ 264216 w 335518"/>
              <a:gd name="connsiteY1" fmla="*/ 383960 h 499385"/>
              <a:gd name="connsiteX2" fmla="*/ 263956 w 335518"/>
              <a:gd name="connsiteY2" fmla="*/ 14734 h 499385"/>
              <a:gd name="connsiteX3" fmla="*/ 301033 w 335518"/>
              <a:gd name="connsiteY3" fmla="*/ 0 h 499385"/>
              <a:gd name="connsiteX4" fmla="*/ 335263 w 335518"/>
              <a:gd name="connsiteY4" fmla="*/ 13492 h 499385"/>
              <a:gd name="connsiteX5" fmla="*/ 334935 w 335518"/>
              <a:gd name="connsiteY5" fmla="*/ 487716 h 499385"/>
              <a:gd name="connsiteX6" fmla="*/ 87808 w 335518"/>
              <a:gd name="connsiteY6" fmla="*/ 498800 h 499385"/>
              <a:gd name="connsiteX0" fmla="*/ 0 w 335518"/>
              <a:gd name="connsiteY0" fmla="*/ 396875 h 498895"/>
              <a:gd name="connsiteX1" fmla="*/ 264216 w 335518"/>
              <a:gd name="connsiteY1" fmla="*/ 383960 h 498895"/>
              <a:gd name="connsiteX2" fmla="*/ 263956 w 335518"/>
              <a:gd name="connsiteY2" fmla="*/ 14734 h 498895"/>
              <a:gd name="connsiteX3" fmla="*/ 301033 w 335518"/>
              <a:gd name="connsiteY3" fmla="*/ 0 h 498895"/>
              <a:gd name="connsiteX4" fmla="*/ 335263 w 335518"/>
              <a:gd name="connsiteY4" fmla="*/ 13492 h 498895"/>
              <a:gd name="connsiteX5" fmla="*/ 334935 w 335518"/>
              <a:gd name="connsiteY5" fmla="*/ 487716 h 498895"/>
              <a:gd name="connsiteX6" fmla="*/ 87808 w 335518"/>
              <a:gd name="connsiteY6" fmla="*/ 498800 h 498895"/>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8800"/>
              <a:gd name="connsiteX1" fmla="*/ 264216 w 335518"/>
              <a:gd name="connsiteY1" fmla="*/ 383960 h 498800"/>
              <a:gd name="connsiteX2" fmla="*/ 263956 w 335518"/>
              <a:gd name="connsiteY2" fmla="*/ 14734 h 498800"/>
              <a:gd name="connsiteX3" fmla="*/ 301033 w 335518"/>
              <a:gd name="connsiteY3" fmla="*/ 0 h 498800"/>
              <a:gd name="connsiteX4" fmla="*/ 335263 w 335518"/>
              <a:gd name="connsiteY4" fmla="*/ 13492 h 498800"/>
              <a:gd name="connsiteX5" fmla="*/ 334935 w 335518"/>
              <a:gd name="connsiteY5" fmla="*/ 487716 h 498800"/>
              <a:gd name="connsiteX6" fmla="*/ 87808 w 335518"/>
              <a:gd name="connsiteY6" fmla="*/ 498800 h 498800"/>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500136"/>
              <a:gd name="connsiteX1" fmla="*/ 264216 w 335518"/>
              <a:gd name="connsiteY1" fmla="*/ 383960 h 500136"/>
              <a:gd name="connsiteX2" fmla="*/ 263956 w 335518"/>
              <a:gd name="connsiteY2" fmla="*/ 14734 h 500136"/>
              <a:gd name="connsiteX3" fmla="*/ 301033 w 335518"/>
              <a:gd name="connsiteY3" fmla="*/ 0 h 500136"/>
              <a:gd name="connsiteX4" fmla="*/ 335263 w 335518"/>
              <a:gd name="connsiteY4" fmla="*/ 13492 h 500136"/>
              <a:gd name="connsiteX5" fmla="*/ 334935 w 335518"/>
              <a:gd name="connsiteY5" fmla="*/ 487716 h 500136"/>
              <a:gd name="connsiteX6" fmla="*/ 85835 w 335518"/>
              <a:gd name="connsiteY6" fmla="*/ 499948 h 500136"/>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500136"/>
              <a:gd name="connsiteX1" fmla="*/ 264216 w 335518"/>
              <a:gd name="connsiteY1" fmla="*/ 383960 h 500136"/>
              <a:gd name="connsiteX2" fmla="*/ 263956 w 335518"/>
              <a:gd name="connsiteY2" fmla="*/ 14734 h 500136"/>
              <a:gd name="connsiteX3" fmla="*/ 301033 w 335518"/>
              <a:gd name="connsiteY3" fmla="*/ 0 h 500136"/>
              <a:gd name="connsiteX4" fmla="*/ 335263 w 335518"/>
              <a:gd name="connsiteY4" fmla="*/ 13492 h 500136"/>
              <a:gd name="connsiteX5" fmla="*/ 334935 w 335518"/>
              <a:gd name="connsiteY5" fmla="*/ 487716 h 500136"/>
              <a:gd name="connsiteX6" fmla="*/ 85835 w 335518"/>
              <a:gd name="connsiteY6" fmla="*/ 499948 h 500136"/>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27012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27012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5518"/>
              <a:gd name="connsiteY0" fmla="*/ 396875 h 499948"/>
              <a:gd name="connsiteX1" fmla="*/ 181050 w 335518"/>
              <a:gd name="connsiteY1" fmla="*/ 380726 h 499948"/>
              <a:gd name="connsiteX2" fmla="*/ 263956 w 335518"/>
              <a:gd name="connsiteY2" fmla="*/ 27012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5518"/>
              <a:gd name="connsiteY0" fmla="*/ 396875 h 499948"/>
              <a:gd name="connsiteX1" fmla="*/ 181050 w 335518"/>
              <a:gd name="connsiteY1" fmla="*/ 380726 h 499948"/>
              <a:gd name="connsiteX2" fmla="*/ 171455 w 335518"/>
              <a:gd name="connsiteY2" fmla="*/ 35098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84138 w 333821"/>
              <a:gd name="connsiteY6" fmla="*/ 499948 h 499948"/>
              <a:gd name="connsiteX0" fmla="*/ 0 w 333821"/>
              <a:gd name="connsiteY0" fmla="*/ 447819 h 499141"/>
              <a:gd name="connsiteX1" fmla="*/ 179353 w 333821"/>
              <a:gd name="connsiteY1" fmla="*/ 380726 h 499141"/>
              <a:gd name="connsiteX2" fmla="*/ 169758 w 333821"/>
              <a:gd name="connsiteY2" fmla="*/ 35098 h 499141"/>
              <a:gd name="connsiteX3" fmla="*/ 299336 w 333821"/>
              <a:gd name="connsiteY3" fmla="*/ 0 h 499141"/>
              <a:gd name="connsiteX4" fmla="*/ 333566 w 333821"/>
              <a:gd name="connsiteY4" fmla="*/ 31733 h 499141"/>
              <a:gd name="connsiteX5" fmla="*/ 333238 w 333821"/>
              <a:gd name="connsiteY5" fmla="*/ 487716 h 499141"/>
              <a:gd name="connsiteX6" fmla="*/ 40009 w 333821"/>
              <a:gd name="connsiteY6" fmla="*/ 499139 h 499141"/>
              <a:gd name="connsiteX0" fmla="*/ 0 w 333821"/>
              <a:gd name="connsiteY0" fmla="*/ 447819 h 499141"/>
              <a:gd name="connsiteX1" fmla="*/ 179353 w 333821"/>
              <a:gd name="connsiteY1" fmla="*/ 380726 h 499141"/>
              <a:gd name="connsiteX2" fmla="*/ 169758 w 333821"/>
              <a:gd name="connsiteY2" fmla="*/ 35098 h 499141"/>
              <a:gd name="connsiteX3" fmla="*/ 299336 w 333821"/>
              <a:gd name="connsiteY3" fmla="*/ 0 h 499141"/>
              <a:gd name="connsiteX4" fmla="*/ 333566 w 333821"/>
              <a:gd name="connsiteY4" fmla="*/ 31733 h 499141"/>
              <a:gd name="connsiteX5" fmla="*/ 333238 w 333821"/>
              <a:gd name="connsiteY5" fmla="*/ 487716 h 499141"/>
              <a:gd name="connsiteX6" fmla="*/ 45101 w 333821"/>
              <a:gd name="connsiteY6" fmla="*/ 499139 h 499141"/>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49344 w 333821"/>
              <a:gd name="connsiteY6" fmla="*/ 499948 h 499948"/>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524 w 333821"/>
              <a:gd name="connsiteY1" fmla="*/ 448934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68597 w 333821"/>
              <a:gd name="connsiteY1" fmla="*/ 447630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60578 w 333821"/>
              <a:gd name="connsiteY1" fmla="*/ 447071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4603"/>
              <a:gd name="connsiteY0" fmla="*/ 446328 h 499948"/>
              <a:gd name="connsiteX1" fmla="*/ 161360 w 334603"/>
              <a:gd name="connsiteY1" fmla="*/ 447071 h 499948"/>
              <a:gd name="connsiteX2" fmla="*/ 170540 w 334603"/>
              <a:gd name="connsiteY2" fmla="*/ 35098 h 499948"/>
              <a:gd name="connsiteX3" fmla="*/ 300118 w 334603"/>
              <a:gd name="connsiteY3" fmla="*/ 0 h 499948"/>
              <a:gd name="connsiteX4" fmla="*/ 334348 w 334603"/>
              <a:gd name="connsiteY4" fmla="*/ 31733 h 499948"/>
              <a:gd name="connsiteX5" fmla="*/ 334020 w 334603"/>
              <a:gd name="connsiteY5" fmla="*/ 487716 h 499948"/>
              <a:gd name="connsiteX6" fmla="*/ 53520 w 334603"/>
              <a:gd name="connsiteY6" fmla="*/ 499948 h 499948"/>
              <a:gd name="connsiteX0" fmla="*/ 0 w 335777"/>
              <a:gd name="connsiteY0" fmla="*/ 446328 h 499948"/>
              <a:gd name="connsiteX1" fmla="*/ 162534 w 335777"/>
              <a:gd name="connsiteY1" fmla="*/ 447071 h 499948"/>
              <a:gd name="connsiteX2" fmla="*/ 171714 w 335777"/>
              <a:gd name="connsiteY2" fmla="*/ 35098 h 499948"/>
              <a:gd name="connsiteX3" fmla="*/ 301292 w 335777"/>
              <a:gd name="connsiteY3" fmla="*/ 0 h 499948"/>
              <a:gd name="connsiteX4" fmla="*/ 335522 w 335777"/>
              <a:gd name="connsiteY4" fmla="*/ 31733 h 499948"/>
              <a:gd name="connsiteX5" fmla="*/ 335194 w 335777"/>
              <a:gd name="connsiteY5" fmla="*/ 487716 h 499948"/>
              <a:gd name="connsiteX6" fmla="*/ 54694 w 335777"/>
              <a:gd name="connsiteY6" fmla="*/ 499948 h 499948"/>
              <a:gd name="connsiteX0" fmla="*/ 0 w 335777"/>
              <a:gd name="connsiteY0" fmla="*/ 467267 h 520887"/>
              <a:gd name="connsiteX1" fmla="*/ 162534 w 335777"/>
              <a:gd name="connsiteY1" fmla="*/ 468010 h 520887"/>
              <a:gd name="connsiteX2" fmla="*/ 171714 w 335777"/>
              <a:gd name="connsiteY2" fmla="*/ 56037 h 520887"/>
              <a:gd name="connsiteX3" fmla="*/ 335522 w 335777"/>
              <a:gd name="connsiteY3" fmla="*/ 52672 h 520887"/>
              <a:gd name="connsiteX4" fmla="*/ 335194 w 335777"/>
              <a:gd name="connsiteY4" fmla="*/ 508655 h 520887"/>
              <a:gd name="connsiteX5" fmla="*/ 54694 w 335777"/>
              <a:gd name="connsiteY5" fmla="*/ 520887 h 520887"/>
              <a:gd name="connsiteX0" fmla="*/ 0 w 335777"/>
              <a:gd name="connsiteY0" fmla="*/ 467267 h 520887"/>
              <a:gd name="connsiteX1" fmla="*/ 162534 w 335777"/>
              <a:gd name="connsiteY1" fmla="*/ 468010 h 520887"/>
              <a:gd name="connsiteX2" fmla="*/ 171714 w 335777"/>
              <a:gd name="connsiteY2" fmla="*/ 56037 h 520887"/>
              <a:gd name="connsiteX3" fmla="*/ 335522 w 335777"/>
              <a:gd name="connsiteY3" fmla="*/ 52672 h 520887"/>
              <a:gd name="connsiteX4" fmla="*/ 335194 w 335777"/>
              <a:gd name="connsiteY4" fmla="*/ 508655 h 520887"/>
              <a:gd name="connsiteX5" fmla="*/ 54694 w 335777"/>
              <a:gd name="connsiteY5" fmla="*/ 520887 h 520887"/>
              <a:gd name="connsiteX0" fmla="*/ 0 w 335777"/>
              <a:gd name="connsiteY0" fmla="*/ 448262 h 501882"/>
              <a:gd name="connsiteX1" fmla="*/ 162534 w 335777"/>
              <a:gd name="connsiteY1" fmla="*/ 449005 h 501882"/>
              <a:gd name="connsiteX2" fmla="*/ 171714 w 335777"/>
              <a:gd name="connsiteY2" fmla="*/ 37032 h 501882"/>
              <a:gd name="connsiteX3" fmla="*/ 335522 w 335777"/>
              <a:gd name="connsiteY3" fmla="*/ 33667 h 501882"/>
              <a:gd name="connsiteX4" fmla="*/ 335194 w 335777"/>
              <a:gd name="connsiteY4" fmla="*/ 489650 h 501882"/>
              <a:gd name="connsiteX5" fmla="*/ 54694 w 335777"/>
              <a:gd name="connsiteY5" fmla="*/ 501882 h 501882"/>
              <a:gd name="connsiteX0" fmla="*/ 0 w 335777"/>
              <a:gd name="connsiteY0" fmla="*/ 448384 h 502004"/>
              <a:gd name="connsiteX1" fmla="*/ 162534 w 335777"/>
              <a:gd name="connsiteY1" fmla="*/ 449127 h 502004"/>
              <a:gd name="connsiteX2" fmla="*/ 171714 w 335777"/>
              <a:gd name="connsiteY2" fmla="*/ 37154 h 502004"/>
              <a:gd name="connsiteX3" fmla="*/ 335522 w 335777"/>
              <a:gd name="connsiteY3" fmla="*/ 33789 h 502004"/>
              <a:gd name="connsiteX4" fmla="*/ 335194 w 335777"/>
              <a:gd name="connsiteY4" fmla="*/ 489772 h 502004"/>
              <a:gd name="connsiteX5" fmla="*/ 54694 w 335777"/>
              <a:gd name="connsiteY5" fmla="*/ 502004 h 502004"/>
              <a:gd name="connsiteX0" fmla="*/ 0 w 335777"/>
              <a:gd name="connsiteY0" fmla="*/ 447406 h 501026"/>
              <a:gd name="connsiteX1" fmla="*/ 162534 w 335777"/>
              <a:gd name="connsiteY1" fmla="*/ 448149 h 501026"/>
              <a:gd name="connsiteX2" fmla="*/ 171714 w 335777"/>
              <a:gd name="connsiteY2" fmla="*/ 36176 h 501026"/>
              <a:gd name="connsiteX3" fmla="*/ 335522 w 335777"/>
              <a:gd name="connsiteY3" fmla="*/ 32811 h 501026"/>
              <a:gd name="connsiteX4" fmla="*/ 335194 w 335777"/>
              <a:gd name="connsiteY4" fmla="*/ 488794 h 501026"/>
              <a:gd name="connsiteX5" fmla="*/ 54694 w 335777"/>
              <a:gd name="connsiteY5" fmla="*/ 501026 h 501026"/>
              <a:gd name="connsiteX0" fmla="*/ 0 w 337533"/>
              <a:gd name="connsiteY0" fmla="*/ 447406 h 501026"/>
              <a:gd name="connsiteX1" fmla="*/ 162534 w 337533"/>
              <a:gd name="connsiteY1" fmla="*/ 448149 h 501026"/>
              <a:gd name="connsiteX2" fmla="*/ 171714 w 337533"/>
              <a:gd name="connsiteY2" fmla="*/ 36176 h 501026"/>
              <a:gd name="connsiteX3" fmla="*/ 335522 w 337533"/>
              <a:gd name="connsiteY3" fmla="*/ 32811 h 501026"/>
              <a:gd name="connsiteX4" fmla="*/ 335194 w 337533"/>
              <a:gd name="connsiteY4" fmla="*/ 488794 h 501026"/>
              <a:gd name="connsiteX5" fmla="*/ 54694 w 337533"/>
              <a:gd name="connsiteY5" fmla="*/ 501026 h 501026"/>
              <a:gd name="connsiteX0" fmla="*/ 0 w 336100"/>
              <a:gd name="connsiteY0" fmla="*/ 447406 h 501026"/>
              <a:gd name="connsiteX1" fmla="*/ 162534 w 336100"/>
              <a:gd name="connsiteY1" fmla="*/ 448149 h 501026"/>
              <a:gd name="connsiteX2" fmla="*/ 171714 w 336100"/>
              <a:gd name="connsiteY2" fmla="*/ 36176 h 501026"/>
              <a:gd name="connsiteX3" fmla="*/ 335522 w 336100"/>
              <a:gd name="connsiteY3" fmla="*/ 32811 h 501026"/>
              <a:gd name="connsiteX4" fmla="*/ 335194 w 336100"/>
              <a:gd name="connsiteY4" fmla="*/ 488794 h 501026"/>
              <a:gd name="connsiteX5" fmla="*/ 54694 w 336100"/>
              <a:gd name="connsiteY5" fmla="*/ 501026 h 501026"/>
              <a:gd name="connsiteX0" fmla="*/ 0 w 336100"/>
              <a:gd name="connsiteY0" fmla="*/ 414601 h 468221"/>
              <a:gd name="connsiteX1" fmla="*/ 162534 w 336100"/>
              <a:gd name="connsiteY1" fmla="*/ 415344 h 468221"/>
              <a:gd name="connsiteX2" fmla="*/ 171714 w 336100"/>
              <a:gd name="connsiteY2" fmla="*/ 3371 h 468221"/>
              <a:gd name="connsiteX3" fmla="*/ 335522 w 336100"/>
              <a:gd name="connsiteY3" fmla="*/ 6 h 468221"/>
              <a:gd name="connsiteX4" fmla="*/ 335194 w 336100"/>
              <a:gd name="connsiteY4" fmla="*/ 455989 h 468221"/>
              <a:gd name="connsiteX5" fmla="*/ 54694 w 336100"/>
              <a:gd name="connsiteY5" fmla="*/ 468221 h 468221"/>
              <a:gd name="connsiteX0" fmla="*/ 0 w 336100"/>
              <a:gd name="connsiteY0" fmla="*/ 419562 h 473182"/>
              <a:gd name="connsiteX1" fmla="*/ 162534 w 336100"/>
              <a:gd name="connsiteY1" fmla="*/ 420305 h 473182"/>
              <a:gd name="connsiteX2" fmla="*/ 171714 w 336100"/>
              <a:gd name="connsiteY2" fmla="*/ 8332 h 473182"/>
              <a:gd name="connsiteX3" fmla="*/ 335522 w 336100"/>
              <a:gd name="connsiteY3" fmla="*/ 4967 h 473182"/>
              <a:gd name="connsiteX4" fmla="*/ 335194 w 336100"/>
              <a:gd name="connsiteY4" fmla="*/ 460950 h 473182"/>
              <a:gd name="connsiteX5" fmla="*/ 54694 w 336100"/>
              <a:gd name="connsiteY5" fmla="*/ 473182 h 473182"/>
              <a:gd name="connsiteX0" fmla="*/ 0 w 335443"/>
              <a:gd name="connsiteY0" fmla="*/ 456765 h 510385"/>
              <a:gd name="connsiteX1" fmla="*/ 162534 w 335443"/>
              <a:gd name="connsiteY1" fmla="*/ 457508 h 510385"/>
              <a:gd name="connsiteX2" fmla="*/ 171714 w 335443"/>
              <a:gd name="connsiteY2" fmla="*/ 45535 h 510385"/>
              <a:gd name="connsiteX3" fmla="*/ 332001 w 335443"/>
              <a:gd name="connsiteY3" fmla="*/ 18875 h 510385"/>
              <a:gd name="connsiteX4" fmla="*/ 335194 w 335443"/>
              <a:gd name="connsiteY4" fmla="*/ 498153 h 510385"/>
              <a:gd name="connsiteX5" fmla="*/ 54694 w 335443"/>
              <a:gd name="connsiteY5" fmla="*/ 510385 h 510385"/>
              <a:gd name="connsiteX0" fmla="*/ 0 w 335443"/>
              <a:gd name="connsiteY0" fmla="*/ 452787 h 506407"/>
              <a:gd name="connsiteX1" fmla="*/ 162534 w 335443"/>
              <a:gd name="connsiteY1" fmla="*/ 453530 h 506407"/>
              <a:gd name="connsiteX2" fmla="*/ 171714 w 335443"/>
              <a:gd name="connsiteY2" fmla="*/ 41557 h 506407"/>
              <a:gd name="connsiteX3" fmla="*/ 332001 w 335443"/>
              <a:gd name="connsiteY3" fmla="*/ 14897 h 506407"/>
              <a:gd name="connsiteX4" fmla="*/ 335194 w 335443"/>
              <a:gd name="connsiteY4" fmla="*/ 494175 h 506407"/>
              <a:gd name="connsiteX5" fmla="*/ 54694 w 335443"/>
              <a:gd name="connsiteY5" fmla="*/ 506407 h 506407"/>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40 h 491560"/>
              <a:gd name="connsiteX1" fmla="*/ 162534 w 335443"/>
              <a:gd name="connsiteY1" fmla="*/ 438683 h 491560"/>
              <a:gd name="connsiteX2" fmla="*/ 151178 w 335443"/>
              <a:gd name="connsiteY2" fmla="*/ 15901 h 491560"/>
              <a:gd name="connsiteX3" fmla="*/ 332001 w 335443"/>
              <a:gd name="connsiteY3" fmla="*/ 50 h 491560"/>
              <a:gd name="connsiteX4" fmla="*/ 335194 w 335443"/>
              <a:gd name="connsiteY4" fmla="*/ 479328 h 491560"/>
              <a:gd name="connsiteX5" fmla="*/ 54694 w 335443"/>
              <a:gd name="connsiteY5" fmla="*/ 491560 h 491560"/>
              <a:gd name="connsiteX0" fmla="*/ 0 w 335443"/>
              <a:gd name="connsiteY0" fmla="*/ 437940 h 491560"/>
              <a:gd name="connsiteX1" fmla="*/ 162534 w 335443"/>
              <a:gd name="connsiteY1" fmla="*/ 438683 h 491560"/>
              <a:gd name="connsiteX2" fmla="*/ 151178 w 335443"/>
              <a:gd name="connsiteY2" fmla="*/ 15901 h 491560"/>
              <a:gd name="connsiteX3" fmla="*/ 332001 w 335443"/>
              <a:gd name="connsiteY3" fmla="*/ 50 h 491560"/>
              <a:gd name="connsiteX4" fmla="*/ 335194 w 335443"/>
              <a:gd name="connsiteY4" fmla="*/ 479328 h 491560"/>
              <a:gd name="connsiteX5" fmla="*/ 54694 w 335443"/>
              <a:gd name="connsiteY5" fmla="*/ 491560 h 491560"/>
              <a:gd name="connsiteX0" fmla="*/ 0 w 335443"/>
              <a:gd name="connsiteY0" fmla="*/ 438266 h 491886"/>
              <a:gd name="connsiteX1" fmla="*/ 162534 w 335443"/>
              <a:gd name="connsiteY1" fmla="*/ 439009 h 491886"/>
              <a:gd name="connsiteX2" fmla="*/ 158610 w 335443"/>
              <a:gd name="connsiteY2" fmla="*/ 1318 h 491886"/>
              <a:gd name="connsiteX3" fmla="*/ 332001 w 335443"/>
              <a:gd name="connsiteY3" fmla="*/ 376 h 491886"/>
              <a:gd name="connsiteX4" fmla="*/ 335194 w 335443"/>
              <a:gd name="connsiteY4" fmla="*/ 479654 h 491886"/>
              <a:gd name="connsiteX5" fmla="*/ 54694 w 335443"/>
              <a:gd name="connsiteY5" fmla="*/ 491886 h 491886"/>
              <a:gd name="connsiteX0" fmla="*/ 0 w 335656"/>
              <a:gd name="connsiteY0" fmla="*/ 438425 h 492045"/>
              <a:gd name="connsiteX1" fmla="*/ 162534 w 335656"/>
              <a:gd name="connsiteY1" fmla="*/ 439168 h 492045"/>
              <a:gd name="connsiteX2" fmla="*/ 158610 w 335656"/>
              <a:gd name="connsiteY2" fmla="*/ 1477 h 492045"/>
              <a:gd name="connsiteX3" fmla="*/ 334152 w 335656"/>
              <a:gd name="connsiteY3" fmla="*/ 349 h 492045"/>
              <a:gd name="connsiteX4" fmla="*/ 335194 w 335656"/>
              <a:gd name="connsiteY4" fmla="*/ 479813 h 492045"/>
              <a:gd name="connsiteX5" fmla="*/ 54694 w 335656"/>
              <a:gd name="connsiteY5" fmla="*/ 492045 h 492045"/>
              <a:gd name="connsiteX0" fmla="*/ 0 w 335486"/>
              <a:gd name="connsiteY0" fmla="*/ 438425 h 492045"/>
              <a:gd name="connsiteX1" fmla="*/ 162534 w 335486"/>
              <a:gd name="connsiteY1" fmla="*/ 439168 h 492045"/>
              <a:gd name="connsiteX2" fmla="*/ 158610 w 335486"/>
              <a:gd name="connsiteY2" fmla="*/ 1477 h 492045"/>
              <a:gd name="connsiteX3" fmla="*/ 334152 w 335486"/>
              <a:gd name="connsiteY3" fmla="*/ 349 h 492045"/>
              <a:gd name="connsiteX4" fmla="*/ 335194 w 335486"/>
              <a:gd name="connsiteY4" fmla="*/ 479813 h 492045"/>
              <a:gd name="connsiteX5" fmla="*/ 54694 w 335486"/>
              <a:gd name="connsiteY5" fmla="*/ 492045 h 492045"/>
              <a:gd name="connsiteX0" fmla="*/ 0 w 336891"/>
              <a:gd name="connsiteY0" fmla="*/ 438425 h 492045"/>
              <a:gd name="connsiteX1" fmla="*/ 162534 w 336891"/>
              <a:gd name="connsiteY1" fmla="*/ 439168 h 492045"/>
              <a:gd name="connsiteX2" fmla="*/ 158610 w 336891"/>
              <a:gd name="connsiteY2" fmla="*/ 1477 h 492045"/>
              <a:gd name="connsiteX3" fmla="*/ 336890 w 336891"/>
              <a:gd name="connsiteY3" fmla="*/ 349 h 492045"/>
              <a:gd name="connsiteX4" fmla="*/ 335194 w 336891"/>
              <a:gd name="connsiteY4" fmla="*/ 479813 h 492045"/>
              <a:gd name="connsiteX5" fmla="*/ 54694 w 336891"/>
              <a:gd name="connsiteY5" fmla="*/ 492045 h 492045"/>
              <a:gd name="connsiteX0" fmla="*/ 0 w 336890"/>
              <a:gd name="connsiteY0" fmla="*/ 438094 h 491714"/>
              <a:gd name="connsiteX1" fmla="*/ 162534 w 336890"/>
              <a:gd name="connsiteY1" fmla="*/ 438837 h 491714"/>
              <a:gd name="connsiteX2" fmla="*/ 158610 w 336890"/>
              <a:gd name="connsiteY2" fmla="*/ 1146 h 491714"/>
              <a:gd name="connsiteX3" fmla="*/ 336890 w 336890"/>
              <a:gd name="connsiteY3" fmla="*/ 18 h 491714"/>
              <a:gd name="connsiteX4" fmla="*/ 335194 w 336890"/>
              <a:gd name="connsiteY4" fmla="*/ 479482 h 491714"/>
              <a:gd name="connsiteX5" fmla="*/ 54694 w 336890"/>
              <a:gd name="connsiteY5" fmla="*/ 491714 h 491714"/>
              <a:gd name="connsiteX0" fmla="*/ 0 w 336108"/>
              <a:gd name="connsiteY0" fmla="*/ 438830 h 492450"/>
              <a:gd name="connsiteX1" fmla="*/ 162534 w 336108"/>
              <a:gd name="connsiteY1" fmla="*/ 439573 h 492450"/>
              <a:gd name="connsiteX2" fmla="*/ 158610 w 336108"/>
              <a:gd name="connsiteY2" fmla="*/ 1882 h 492450"/>
              <a:gd name="connsiteX3" fmla="*/ 336108 w 336108"/>
              <a:gd name="connsiteY3" fmla="*/ 9 h 492450"/>
              <a:gd name="connsiteX4" fmla="*/ 335194 w 336108"/>
              <a:gd name="connsiteY4" fmla="*/ 480218 h 492450"/>
              <a:gd name="connsiteX5" fmla="*/ 54694 w 336108"/>
              <a:gd name="connsiteY5" fmla="*/ 492450 h 492450"/>
              <a:gd name="connsiteX0" fmla="*/ 0 w 336108"/>
              <a:gd name="connsiteY0" fmla="*/ 438830 h 492450"/>
              <a:gd name="connsiteX1" fmla="*/ 162534 w 336108"/>
              <a:gd name="connsiteY1" fmla="*/ 439573 h 492450"/>
              <a:gd name="connsiteX2" fmla="*/ 158610 w 336108"/>
              <a:gd name="connsiteY2" fmla="*/ 1882 h 492450"/>
              <a:gd name="connsiteX3" fmla="*/ 336108 w 336108"/>
              <a:gd name="connsiteY3" fmla="*/ 9 h 492450"/>
              <a:gd name="connsiteX4" fmla="*/ 335194 w 336108"/>
              <a:gd name="connsiteY4" fmla="*/ 480218 h 492450"/>
              <a:gd name="connsiteX5" fmla="*/ 54694 w 336108"/>
              <a:gd name="connsiteY5" fmla="*/ 492450 h 492450"/>
              <a:gd name="connsiteX0" fmla="*/ 0 w 340631"/>
              <a:gd name="connsiteY0" fmla="*/ 438830 h 492450"/>
              <a:gd name="connsiteX1" fmla="*/ 162534 w 340631"/>
              <a:gd name="connsiteY1" fmla="*/ 439573 h 492450"/>
              <a:gd name="connsiteX2" fmla="*/ 158610 w 340631"/>
              <a:gd name="connsiteY2" fmla="*/ 1882 h 492450"/>
              <a:gd name="connsiteX3" fmla="*/ 336108 w 340631"/>
              <a:gd name="connsiteY3" fmla="*/ 9 h 492450"/>
              <a:gd name="connsiteX4" fmla="*/ 340475 w 340631"/>
              <a:gd name="connsiteY4" fmla="*/ 480963 h 492450"/>
              <a:gd name="connsiteX5" fmla="*/ 54694 w 340631"/>
              <a:gd name="connsiteY5" fmla="*/ 492450 h 492450"/>
              <a:gd name="connsiteX0" fmla="*/ 0 w 337085"/>
              <a:gd name="connsiteY0" fmla="*/ 438830 h 492450"/>
              <a:gd name="connsiteX1" fmla="*/ 162534 w 337085"/>
              <a:gd name="connsiteY1" fmla="*/ 439573 h 492450"/>
              <a:gd name="connsiteX2" fmla="*/ 158610 w 337085"/>
              <a:gd name="connsiteY2" fmla="*/ 1882 h 492450"/>
              <a:gd name="connsiteX3" fmla="*/ 336108 w 337085"/>
              <a:gd name="connsiteY3" fmla="*/ 9 h 492450"/>
              <a:gd name="connsiteX4" fmla="*/ 336759 w 337085"/>
              <a:gd name="connsiteY4" fmla="*/ 491213 h 492450"/>
              <a:gd name="connsiteX5" fmla="*/ 54694 w 337085"/>
              <a:gd name="connsiteY5" fmla="*/ 492450 h 492450"/>
              <a:gd name="connsiteX0" fmla="*/ 0 w 336736"/>
              <a:gd name="connsiteY0" fmla="*/ 438830 h 493150"/>
              <a:gd name="connsiteX1" fmla="*/ 162534 w 336736"/>
              <a:gd name="connsiteY1" fmla="*/ 439573 h 493150"/>
              <a:gd name="connsiteX2" fmla="*/ 158610 w 336736"/>
              <a:gd name="connsiteY2" fmla="*/ 1882 h 493150"/>
              <a:gd name="connsiteX3" fmla="*/ 336108 w 336736"/>
              <a:gd name="connsiteY3" fmla="*/ 9 h 493150"/>
              <a:gd name="connsiteX4" fmla="*/ 336368 w 336736"/>
              <a:gd name="connsiteY4" fmla="*/ 493077 h 493150"/>
              <a:gd name="connsiteX5" fmla="*/ 54694 w 336736"/>
              <a:gd name="connsiteY5" fmla="*/ 492450 h 493150"/>
              <a:gd name="connsiteX0" fmla="*/ 0 w 336736"/>
              <a:gd name="connsiteY0" fmla="*/ 438830 h 494236"/>
              <a:gd name="connsiteX1" fmla="*/ 162534 w 336736"/>
              <a:gd name="connsiteY1" fmla="*/ 439573 h 494236"/>
              <a:gd name="connsiteX2" fmla="*/ 158610 w 336736"/>
              <a:gd name="connsiteY2" fmla="*/ 1882 h 494236"/>
              <a:gd name="connsiteX3" fmla="*/ 336108 w 336736"/>
              <a:gd name="connsiteY3" fmla="*/ 9 h 494236"/>
              <a:gd name="connsiteX4" fmla="*/ 336368 w 336736"/>
              <a:gd name="connsiteY4" fmla="*/ 494195 h 494236"/>
              <a:gd name="connsiteX5" fmla="*/ 54694 w 336736"/>
              <a:gd name="connsiteY5" fmla="*/ 492450 h 494236"/>
              <a:gd name="connsiteX0" fmla="*/ 0 w 336566"/>
              <a:gd name="connsiteY0" fmla="*/ 438830 h 492974"/>
              <a:gd name="connsiteX1" fmla="*/ 162534 w 336566"/>
              <a:gd name="connsiteY1" fmla="*/ 439573 h 492974"/>
              <a:gd name="connsiteX2" fmla="*/ 158610 w 336566"/>
              <a:gd name="connsiteY2" fmla="*/ 1882 h 492974"/>
              <a:gd name="connsiteX3" fmla="*/ 336108 w 336566"/>
              <a:gd name="connsiteY3" fmla="*/ 9 h 492974"/>
              <a:gd name="connsiteX4" fmla="*/ 336172 w 336566"/>
              <a:gd name="connsiteY4" fmla="*/ 492890 h 492974"/>
              <a:gd name="connsiteX5" fmla="*/ 54694 w 336566"/>
              <a:gd name="connsiteY5" fmla="*/ 492450 h 492974"/>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469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3050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74692 h 528312"/>
              <a:gd name="connsiteX1" fmla="*/ 163316 w 336566"/>
              <a:gd name="connsiteY1" fmla="*/ 468912 h 528312"/>
              <a:gd name="connsiteX2" fmla="*/ 166178 w 336566"/>
              <a:gd name="connsiteY2" fmla="*/ 316374 h 528312"/>
              <a:gd name="connsiteX3" fmla="*/ 158610 w 336566"/>
              <a:gd name="connsiteY3" fmla="*/ 37744 h 528312"/>
              <a:gd name="connsiteX4" fmla="*/ 159528 w 336566"/>
              <a:gd name="connsiteY4" fmla="*/ 37760 h 528312"/>
              <a:gd name="connsiteX5" fmla="*/ 336108 w 336566"/>
              <a:gd name="connsiteY5" fmla="*/ 35871 h 528312"/>
              <a:gd name="connsiteX6" fmla="*/ 336172 w 336566"/>
              <a:gd name="connsiteY6" fmla="*/ 527634 h 528312"/>
              <a:gd name="connsiteX7" fmla="*/ 52934 w 336566"/>
              <a:gd name="connsiteY7" fmla="*/ 528312 h 528312"/>
              <a:gd name="connsiteX0" fmla="*/ 0 w 336566"/>
              <a:gd name="connsiteY0" fmla="*/ 470966 h 524586"/>
              <a:gd name="connsiteX1" fmla="*/ 163316 w 336566"/>
              <a:gd name="connsiteY1" fmla="*/ 465186 h 524586"/>
              <a:gd name="connsiteX2" fmla="*/ 166178 w 336566"/>
              <a:gd name="connsiteY2" fmla="*/ 312648 h 524586"/>
              <a:gd name="connsiteX3" fmla="*/ 158610 w 336566"/>
              <a:gd name="connsiteY3" fmla="*/ 34018 h 524586"/>
              <a:gd name="connsiteX4" fmla="*/ 159528 w 336566"/>
              <a:gd name="connsiteY4" fmla="*/ 34034 h 524586"/>
              <a:gd name="connsiteX5" fmla="*/ 336108 w 336566"/>
              <a:gd name="connsiteY5" fmla="*/ 32145 h 524586"/>
              <a:gd name="connsiteX6" fmla="*/ 336172 w 336566"/>
              <a:gd name="connsiteY6" fmla="*/ 523908 h 524586"/>
              <a:gd name="connsiteX7" fmla="*/ 52934 w 336566"/>
              <a:gd name="connsiteY7" fmla="*/ 524586 h 524586"/>
              <a:gd name="connsiteX0" fmla="*/ 0 w 336566"/>
              <a:gd name="connsiteY0" fmla="*/ 470966 h 524586"/>
              <a:gd name="connsiteX1" fmla="*/ 163316 w 336566"/>
              <a:gd name="connsiteY1" fmla="*/ 465186 h 524586"/>
              <a:gd name="connsiteX2" fmla="*/ 166178 w 336566"/>
              <a:gd name="connsiteY2" fmla="*/ 312648 h 524586"/>
              <a:gd name="connsiteX3" fmla="*/ 158610 w 336566"/>
              <a:gd name="connsiteY3" fmla="*/ 34018 h 524586"/>
              <a:gd name="connsiteX4" fmla="*/ 159528 w 336566"/>
              <a:gd name="connsiteY4" fmla="*/ 34034 h 524586"/>
              <a:gd name="connsiteX5" fmla="*/ 336108 w 336566"/>
              <a:gd name="connsiteY5" fmla="*/ 32145 h 524586"/>
              <a:gd name="connsiteX6" fmla="*/ 336172 w 336566"/>
              <a:gd name="connsiteY6" fmla="*/ 523908 h 524586"/>
              <a:gd name="connsiteX7" fmla="*/ 52934 w 336566"/>
              <a:gd name="connsiteY7" fmla="*/ 524586 h 524586"/>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82169 h 535789"/>
              <a:gd name="connsiteX1" fmla="*/ 163316 w 336566"/>
              <a:gd name="connsiteY1" fmla="*/ 476389 h 535789"/>
              <a:gd name="connsiteX2" fmla="*/ 166178 w 336566"/>
              <a:gd name="connsiteY2" fmla="*/ 323851 h 535789"/>
              <a:gd name="connsiteX3" fmla="*/ 158610 w 336566"/>
              <a:gd name="connsiteY3" fmla="*/ 45221 h 535789"/>
              <a:gd name="connsiteX4" fmla="*/ 159528 w 336566"/>
              <a:gd name="connsiteY4" fmla="*/ 45237 h 535789"/>
              <a:gd name="connsiteX5" fmla="*/ 336108 w 336566"/>
              <a:gd name="connsiteY5" fmla="*/ 43348 h 535789"/>
              <a:gd name="connsiteX6" fmla="*/ 336172 w 336566"/>
              <a:gd name="connsiteY6" fmla="*/ 535111 h 535789"/>
              <a:gd name="connsiteX7" fmla="*/ 52934 w 336566"/>
              <a:gd name="connsiteY7" fmla="*/ 535789 h 535789"/>
              <a:gd name="connsiteX0" fmla="*/ 0 w 336566"/>
              <a:gd name="connsiteY0" fmla="*/ 471207 h 524827"/>
              <a:gd name="connsiteX1" fmla="*/ 163316 w 336566"/>
              <a:gd name="connsiteY1" fmla="*/ 465427 h 524827"/>
              <a:gd name="connsiteX2" fmla="*/ 166178 w 336566"/>
              <a:gd name="connsiteY2" fmla="*/ 312889 h 524827"/>
              <a:gd name="connsiteX3" fmla="*/ 158610 w 336566"/>
              <a:gd name="connsiteY3" fmla="*/ 34259 h 524827"/>
              <a:gd name="connsiteX4" fmla="*/ 159528 w 336566"/>
              <a:gd name="connsiteY4" fmla="*/ 34275 h 524827"/>
              <a:gd name="connsiteX5" fmla="*/ 336108 w 336566"/>
              <a:gd name="connsiteY5" fmla="*/ 32386 h 524827"/>
              <a:gd name="connsiteX6" fmla="*/ 336172 w 336566"/>
              <a:gd name="connsiteY6" fmla="*/ 524149 h 524827"/>
              <a:gd name="connsiteX7" fmla="*/ 52934 w 336566"/>
              <a:gd name="connsiteY7" fmla="*/ 524827 h 524827"/>
              <a:gd name="connsiteX0" fmla="*/ 0 w 336566"/>
              <a:gd name="connsiteY0" fmla="*/ 471207 h 524827"/>
              <a:gd name="connsiteX1" fmla="*/ 163316 w 336566"/>
              <a:gd name="connsiteY1" fmla="*/ 465427 h 524827"/>
              <a:gd name="connsiteX2" fmla="*/ 166178 w 336566"/>
              <a:gd name="connsiteY2" fmla="*/ 312889 h 524827"/>
              <a:gd name="connsiteX3" fmla="*/ 158610 w 336566"/>
              <a:gd name="connsiteY3" fmla="*/ 34259 h 524827"/>
              <a:gd name="connsiteX4" fmla="*/ 159528 w 336566"/>
              <a:gd name="connsiteY4" fmla="*/ 34275 h 524827"/>
              <a:gd name="connsiteX5" fmla="*/ 336108 w 336566"/>
              <a:gd name="connsiteY5" fmla="*/ 32386 h 524827"/>
              <a:gd name="connsiteX6" fmla="*/ 336172 w 336566"/>
              <a:gd name="connsiteY6" fmla="*/ 524149 h 524827"/>
              <a:gd name="connsiteX7" fmla="*/ 52934 w 336566"/>
              <a:gd name="connsiteY7" fmla="*/ 524827 h 524827"/>
              <a:gd name="connsiteX0" fmla="*/ 0 w 336566"/>
              <a:gd name="connsiteY0" fmla="*/ 478580 h 532200"/>
              <a:gd name="connsiteX1" fmla="*/ 163316 w 336566"/>
              <a:gd name="connsiteY1" fmla="*/ 472800 h 532200"/>
              <a:gd name="connsiteX2" fmla="*/ 166178 w 336566"/>
              <a:gd name="connsiteY2" fmla="*/ 320262 h 532200"/>
              <a:gd name="connsiteX3" fmla="*/ 158610 w 336566"/>
              <a:gd name="connsiteY3" fmla="*/ 41632 h 532200"/>
              <a:gd name="connsiteX4" fmla="*/ 190822 w 336566"/>
              <a:gd name="connsiteY4" fmla="*/ 13321 h 532200"/>
              <a:gd name="connsiteX5" fmla="*/ 336108 w 336566"/>
              <a:gd name="connsiteY5" fmla="*/ 39759 h 532200"/>
              <a:gd name="connsiteX6" fmla="*/ 336172 w 336566"/>
              <a:gd name="connsiteY6" fmla="*/ 531522 h 532200"/>
              <a:gd name="connsiteX7" fmla="*/ 52934 w 336566"/>
              <a:gd name="connsiteY7" fmla="*/ 532200 h 532200"/>
              <a:gd name="connsiteX0" fmla="*/ 0 w 336566"/>
              <a:gd name="connsiteY0" fmla="*/ 478580 h 532200"/>
              <a:gd name="connsiteX1" fmla="*/ 163316 w 336566"/>
              <a:gd name="connsiteY1" fmla="*/ 472800 h 532200"/>
              <a:gd name="connsiteX2" fmla="*/ 166178 w 336566"/>
              <a:gd name="connsiteY2" fmla="*/ 320262 h 532200"/>
              <a:gd name="connsiteX3" fmla="*/ 158610 w 336566"/>
              <a:gd name="connsiteY3" fmla="*/ 41632 h 532200"/>
              <a:gd name="connsiteX4" fmla="*/ 190822 w 336566"/>
              <a:gd name="connsiteY4" fmla="*/ 13321 h 532200"/>
              <a:gd name="connsiteX5" fmla="*/ 336108 w 336566"/>
              <a:gd name="connsiteY5" fmla="*/ 39759 h 532200"/>
              <a:gd name="connsiteX6" fmla="*/ 336172 w 336566"/>
              <a:gd name="connsiteY6" fmla="*/ 531522 h 532200"/>
              <a:gd name="connsiteX7" fmla="*/ 52934 w 336566"/>
              <a:gd name="connsiteY7" fmla="*/ 532200 h 532200"/>
              <a:gd name="connsiteX0" fmla="*/ 0 w 336566"/>
              <a:gd name="connsiteY0" fmla="*/ 486687 h 540307"/>
              <a:gd name="connsiteX1" fmla="*/ 163316 w 336566"/>
              <a:gd name="connsiteY1" fmla="*/ 480907 h 540307"/>
              <a:gd name="connsiteX2" fmla="*/ 166178 w 336566"/>
              <a:gd name="connsiteY2" fmla="*/ 328369 h 540307"/>
              <a:gd name="connsiteX3" fmla="*/ 158610 w 336566"/>
              <a:gd name="connsiteY3" fmla="*/ 49739 h 540307"/>
              <a:gd name="connsiteX4" fmla="*/ 190822 w 336566"/>
              <a:gd name="connsiteY4" fmla="*/ 21428 h 540307"/>
              <a:gd name="connsiteX5" fmla="*/ 336108 w 336566"/>
              <a:gd name="connsiteY5" fmla="*/ 47866 h 540307"/>
              <a:gd name="connsiteX6" fmla="*/ 336172 w 336566"/>
              <a:gd name="connsiteY6" fmla="*/ 539629 h 540307"/>
              <a:gd name="connsiteX7" fmla="*/ 52934 w 336566"/>
              <a:gd name="connsiteY7" fmla="*/ 540307 h 540307"/>
              <a:gd name="connsiteX0" fmla="*/ 0 w 336566"/>
              <a:gd name="connsiteY0" fmla="*/ 486687 h 540307"/>
              <a:gd name="connsiteX1" fmla="*/ 163316 w 336566"/>
              <a:gd name="connsiteY1" fmla="*/ 480907 h 540307"/>
              <a:gd name="connsiteX2" fmla="*/ 166178 w 336566"/>
              <a:gd name="connsiteY2" fmla="*/ 328369 h 540307"/>
              <a:gd name="connsiteX3" fmla="*/ 158610 w 336566"/>
              <a:gd name="connsiteY3" fmla="*/ 49739 h 540307"/>
              <a:gd name="connsiteX4" fmla="*/ 190822 w 336566"/>
              <a:gd name="connsiteY4" fmla="*/ 21428 h 540307"/>
              <a:gd name="connsiteX5" fmla="*/ 336108 w 336566"/>
              <a:gd name="connsiteY5" fmla="*/ 47866 h 540307"/>
              <a:gd name="connsiteX6" fmla="*/ 336172 w 336566"/>
              <a:gd name="connsiteY6" fmla="*/ 539629 h 540307"/>
              <a:gd name="connsiteX7" fmla="*/ 52934 w 336566"/>
              <a:gd name="connsiteY7" fmla="*/ 540307 h 540307"/>
              <a:gd name="connsiteX0" fmla="*/ 0 w 336566"/>
              <a:gd name="connsiteY0" fmla="*/ 485979 h 539599"/>
              <a:gd name="connsiteX1" fmla="*/ 163316 w 336566"/>
              <a:gd name="connsiteY1" fmla="*/ 480199 h 539599"/>
              <a:gd name="connsiteX2" fmla="*/ 166178 w 336566"/>
              <a:gd name="connsiteY2" fmla="*/ 327661 h 539599"/>
              <a:gd name="connsiteX3" fmla="*/ 158610 w 336566"/>
              <a:gd name="connsiteY3" fmla="*/ 49031 h 539599"/>
              <a:gd name="connsiteX4" fmla="*/ 166178 w 336566"/>
              <a:gd name="connsiteY4" fmla="*/ 22397 h 539599"/>
              <a:gd name="connsiteX5" fmla="*/ 336108 w 336566"/>
              <a:gd name="connsiteY5" fmla="*/ 47158 h 539599"/>
              <a:gd name="connsiteX6" fmla="*/ 336172 w 336566"/>
              <a:gd name="connsiteY6" fmla="*/ 538921 h 539599"/>
              <a:gd name="connsiteX7" fmla="*/ 52934 w 336566"/>
              <a:gd name="connsiteY7" fmla="*/ 539599 h 539599"/>
              <a:gd name="connsiteX0" fmla="*/ 0 w 336566"/>
              <a:gd name="connsiteY0" fmla="*/ 470043 h 523663"/>
              <a:gd name="connsiteX1" fmla="*/ 163316 w 336566"/>
              <a:gd name="connsiteY1" fmla="*/ 464263 h 523663"/>
              <a:gd name="connsiteX2" fmla="*/ 166178 w 336566"/>
              <a:gd name="connsiteY2" fmla="*/ 311725 h 523663"/>
              <a:gd name="connsiteX3" fmla="*/ 158610 w 336566"/>
              <a:gd name="connsiteY3" fmla="*/ 33095 h 523663"/>
              <a:gd name="connsiteX4" fmla="*/ 166178 w 336566"/>
              <a:gd name="connsiteY4" fmla="*/ 6461 h 523663"/>
              <a:gd name="connsiteX5" fmla="*/ 336108 w 336566"/>
              <a:gd name="connsiteY5" fmla="*/ 31222 h 523663"/>
              <a:gd name="connsiteX6" fmla="*/ 336172 w 336566"/>
              <a:gd name="connsiteY6" fmla="*/ 522985 h 523663"/>
              <a:gd name="connsiteX7" fmla="*/ 52934 w 336566"/>
              <a:gd name="connsiteY7" fmla="*/ 523663 h 523663"/>
              <a:gd name="connsiteX0" fmla="*/ 0 w 336566"/>
              <a:gd name="connsiteY0" fmla="*/ 470043 h 523663"/>
              <a:gd name="connsiteX1" fmla="*/ 163316 w 336566"/>
              <a:gd name="connsiteY1" fmla="*/ 464263 h 523663"/>
              <a:gd name="connsiteX2" fmla="*/ 166178 w 336566"/>
              <a:gd name="connsiteY2" fmla="*/ 311725 h 523663"/>
              <a:gd name="connsiteX3" fmla="*/ 158610 w 336566"/>
              <a:gd name="connsiteY3" fmla="*/ 33095 h 523663"/>
              <a:gd name="connsiteX4" fmla="*/ 166178 w 336566"/>
              <a:gd name="connsiteY4" fmla="*/ 6461 h 523663"/>
              <a:gd name="connsiteX5" fmla="*/ 336108 w 336566"/>
              <a:gd name="connsiteY5" fmla="*/ 31222 h 523663"/>
              <a:gd name="connsiteX6" fmla="*/ 336172 w 336566"/>
              <a:gd name="connsiteY6" fmla="*/ 522985 h 523663"/>
              <a:gd name="connsiteX7" fmla="*/ 52934 w 336566"/>
              <a:gd name="connsiteY7" fmla="*/ 523663 h 523663"/>
              <a:gd name="connsiteX0" fmla="*/ 0 w 336566"/>
              <a:gd name="connsiteY0" fmla="*/ 470027 h 523647"/>
              <a:gd name="connsiteX1" fmla="*/ 163316 w 336566"/>
              <a:gd name="connsiteY1" fmla="*/ 464247 h 523647"/>
              <a:gd name="connsiteX2" fmla="*/ 166178 w 336566"/>
              <a:gd name="connsiteY2" fmla="*/ 311709 h 523647"/>
              <a:gd name="connsiteX3" fmla="*/ 158610 w 336566"/>
              <a:gd name="connsiteY3" fmla="*/ 33079 h 523647"/>
              <a:gd name="connsiteX4" fmla="*/ 166178 w 336566"/>
              <a:gd name="connsiteY4" fmla="*/ 6445 h 523647"/>
              <a:gd name="connsiteX5" fmla="*/ 336108 w 336566"/>
              <a:gd name="connsiteY5" fmla="*/ 31206 h 523647"/>
              <a:gd name="connsiteX6" fmla="*/ 336172 w 336566"/>
              <a:gd name="connsiteY6" fmla="*/ 522969 h 523647"/>
              <a:gd name="connsiteX7" fmla="*/ 52934 w 336566"/>
              <a:gd name="connsiteY7" fmla="*/ 523647 h 523647"/>
              <a:gd name="connsiteX0" fmla="*/ 0 w 336566"/>
              <a:gd name="connsiteY0" fmla="*/ 466295 h 519915"/>
              <a:gd name="connsiteX1" fmla="*/ 163316 w 336566"/>
              <a:gd name="connsiteY1" fmla="*/ 460515 h 519915"/>
              <a:gd name="connsiteX2" fmla="*/ 166178 w 336566"/>
              <a:gd name="connsiteY2" fmla="*/ 307977 h 519915"/>
              <a:gd name="connsiteX3" fmla="*/ 158610 w 336566"/>
              <a:gd name="connsiteY3" fmla="*/ 29347 h 519915"/>
              <a:gd name="connsiteX4" fmla="*/ 166178 w 336566"/>
              <a:gd name="connsiteY4" fmla="*/ 2713 h 519915"/>
              <a:gd name="connsiteX5" fmla="*/ 336108 w 336566"/>
              <a:gd name="connsiteY5" fmla="*/ 27474 h 519915"/>
              <a:gd name="connsiteX6" fmla="*/ 336172 w 336566"/>
              <a:gd name="connsiteY6" fmla="*/ 519237 h 519915"/>
              <a:gd name="connsiteX7" fmla="*/ 52934 w 336566"/>
              <a:gd name="connsiteY7" fmla="*/ 519915 h 519915"/>
              <a:gd name="connsiteX0" fmla="*/ 0 w 336566"/>
              <a:gd name="connsiteY0" fmla="*/ 469076 h 522696"/>
              <a:gd name="connsiteX1" fmla="*/ 163316 w 336566"/>
              <a:gd name="connsiteY1" fmla="*/ 463296 h 522696"/>
              <a:gd name="connsiteX2" fmla="*/ 166178 w 336566"/>
              <a:gd name="connsiteY2" fmla="*/ 310758 h 522696"/>
              <a:gd name="connsiteX3" fmla="*/ 158610 w 336566"/>
              <a:gd name="connsiteY3" fmla="*/ 32128 h 522696"/>
              <a:gd name="connsiteX4" fmla="*/ 173024 w 336566"/>
              <a:gd name="connsiteY4" fmla="*/ 462 h 522696"/>
              <a:gd name="connsiteX5" fmla="*/ 336108 w 336566"/>
              <a:gd name="connsiteY5" fmla="*/ 30255 h 522696"/>
              <a:gd name="connsiteX6" fmla="*/ 336172 w 336566"/>
              <a:gd name="connsiteY6" fmla="*/ 522018 h 522696"/>
              <a:gd name="connsiteX7" fmla="*/ 52934 w 336566"/>
              <a:gd name="connsiteY7" fmla="*/ 522696 h 522696"/>
              <a:gd name="connsiteX0" fmla="*/ 0 w 336566"/>
              <a:gd name="connsiteY0" fmla="*/ 472109 h 525729"/>
              <a:gd name="connsiteX1" fmla="*/ 163316 w 336566"/>
              <a:gd name="connsiteY1" fmla="*/ 466329 h 525729"/>
              <a:gd name="connsiteX2" fmla="*/ 166178 w 336566"/>
              <a:gd name="connsiteY2" fmla="*/ 313791 h 525729"/>
              <a:gd name="connsiteX3" fmla="*/ 158610 w 336566"/>
              <a:gd name="connsiteY3" fmla="*/ 35161 h 525729"/>
              <a:gd name="connsiteX4" fmla="*/ 173024 w 336566"/>
              <a:gd name="connsiteY4" fmla="*/ 3495 h 525729"/>
              <a:gd name="connsiteX5" fmla="*/ 336108 w 336566"/>
              <a:gd name="connsiteY5" fmla="*/ 33288 h 525729"/>
              <a:gd name="connsiteX6" fmla="*/ 336172 w 336566"/>
              <a:gd name="connsiteY6" fmla="*/ 525051 h 525729"/>
              <a:gd name="connsiteX7" fmla="*/ 52934 w 336566"/>
              <a:gd name="connsiteY7" fmla="*/ 525729 h 525729"/>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73024 w 336566"/>
              <a:gd name="connsiteY4" fmla="*/ 4734 h 526968"/>
              <a:gd name="connsiteX5" fmla="*/ 336108 w 336566"/>
              <a:gd name="connsiteY5" fmla="*/ 34527 h 526968"/>
              <a:gd name="connsiteX6" fmla="*/ 336172 w 336566"/>
              <a:gd name="connsiteY6" fmla="*/ 526290 h 526968"/>
              <a:gd name="connsiteX7" fmla="*/ 52934 w 336566"/>
              <a:gd name="connsiteY7" fmla="*/ 526968 h 526968"/>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73024 w 336566"/>
              <a:gd name="connsiteY4" fmla="*/ 4734 h 526968"/>
              <a:gd name="connsiteX5" fmla="*/ 336108 w 336566"/>
              <a:gd name="connsiteY5" fmla="*/ 34527 h 526968"/>
              <a:gd name="connsiteX6" fmla="*/ 336172 w 336566"/>
              <a:gd name="connsiteY6" fmla="*/ 526290 h 526968"/>
              <a:gd name="connsiteX7" fmla="*/ 52934 w 336566"/>
              <a:gd name="connsiteY7" fmla="*/ 526968 h 526968"/>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58746 w 336566"/>
              <a:gd name="connsiteY4" fmla="*/ 23371 h 526968"/>
              <a:gd name="connsiteX5" fmla="*/ 173024 w 336566"/>
              <a:gd name="connsiteY5" fmla="*/ 4734 h 526968"/>
              <a:gd name="connsiteX6" fmla="*/ 336108 w 336566"/>
              <a:gd name="connsiteY6" fmla="*/ 34527 h 526968"/>
              <a:gd name="connsiteX7" fmla="*/ 336172 w 336566"/>
              <a:gd name="connsiteY7" fmla="*/ 526290 h 526968"/>
              <a:gd name="connsiteX8" fmla="*/ 52934 w 336566"/>
              <a:gd name="connsiteY8" fmla="*/ 526968 h 526968"/>
              <a:gd name="connsiteX0" fmla="*/ 0 w 336566"/>
              <a:gd name="connsiteY0" fmla="*/ 479283 h 532903"/>
              <a:gd name="connsiteX1" fmla="*/ 163316 w 336566"/>
              <a:gd name="connsiteY1" fmla="*/ 473503 h 532903"/>
              <a:gd name="connsiteX2" fmla="*/ 166178 w 336566"/>
              <a:gd name="connsiteY2" fmla="*/ 320965 h 532903"/>
              <a:gd name="connsiteX3" fmla="*/ 158610 w 336566"/>
              <a:gd name="connsiteY3" fmla="*/ 42335 h 532903"/>
              <a:gd name="connsiteX4" fmla="*/ 158746 w 336566"/>
              <a:gd name="connsiteY4" fmla="*/ 29306 h 532903"/>
              <a:gd name="connsiteX5" fmla="*/ 336108 w 336566"/>
              <a:gd name="connsiteY5" fmla="*/ 40462 h 532903"/>
              <a:gd name="connsiteX6" fmla="*/ 336172 w 336566"/>
              <a:gd name="connsiteY6" fmla="*/ 532225 h 532903"/>
              <a:gd name="connsiteX7" fmla="*/ 52934 w 336566"/>
              <a:gd name="connsiteY7" fmla="*/ 532903 h 532903"/>
              <a:gd name="connsiteX0" fmla="*/ 0 w 336566"/>
              <a:gd name="connsiteY0" fmla="*/ 485323 h 538943"/>
              <a:gd name="connsiteX1" fmla="*/ 163316 w 336566"/>
              <a:gd name="connsiteY1" fmla="*/ 479543 h 538943"/>
              <a:gd name="connsiteX2" fmla="*/ 166178 w 336566"/>
              <a:gd name="connsiteY2" fmla="*/ 327005 h 538943"/>
              <a:gd name="connsiteX3" fmla="*/ 158610 w 336566"/>
              <a:gd name="connsiteY3" fmla="*/ 48375 h 538943"/>
              <a:gd name="connsiteX4" fmla="*/ 169112 w 336566"/>
              <a:gd name="connsiteY4" fmla="*/ 18014 h 538943"/>
              <a:gd name="connsiteX5" fmla="*/ 336108 w 336566"/>
              <a:gd name="connsiteY5" fmla="*/ 46502 h 538943"/>
              <a:gd name="connsiteX6" fmla="*/ 336172 w 336566"/>
              <a:gd name="connsiteY6" fmla="*/ 538265 h 538943"/>
              <a:gd name="connsiteX7" fmla="*/ 52934 w 336566"/>
              <a:gd name="connsiteY7" fmla="*/ 538943 h 538943"/>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51118 w 336566"/>
              <a:gd name="connsiteY4" fmla="*/ 32445 h 537160"/>
              <a:gd name="connsiteX5" fmla="*/ 169112 w 336566"/>
              <a:gd name="connsiteY5" fmla="*/ 16231 h 537160"/>
              <a:gd name="connsiteX6" fmla="*/ 336108 w 336566"/>
              <a:gd name="connsiteY6" fmla="*/ 44719 h 537160"/>
              <a:gd name="connsiteX7" fmla="*/ 336172 w 336566"/>
              <a:gd name="connsiteY7" fmla="*/ 536482 h 537160"/>
              <a:gd name="connsiteX8" fmla="*/ 52934 w 336566"/>
              <a:gd name="connsiteY8" fmla="*/ 537160 h 537160"/>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69112 w 336566"/>
              <a:gd name="connsiteY4" fmla="*/ 16231 h 537160"/>
              <a:gd name="connsiteX5" fmla="*/ 336108 w 336566"/>
              <a:gd name="connsiteY5" fmla="*/ 44719 h 537160"/>
              <a:gd name="connsiteX6" fmla="*/ 336172 w 336566"/>
              <a:gd name="connsiteY6" fmla="*/ 536482 h 537160"/>
              <a:gd name="connsiteX7" fmla="*/ 52934 w 336566"/>
              <a:gd name="connsiteY7" fmla="*/ 537160 h 537160"/>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69112 w 336566"/>
              <a:gd name="connsiteY4" fmla="*/ 16231 h 537160"/>
              <a:gd name="connsiteX5" fmla="*/ 336108 w 336566"/>
              <a:gd name="connsiteY5" fmla="*/ 44719 h 537160"/>
              <a:gd name="connsiteX6" fmla="*/ 336172 w 336566"/>
              <a:gd name="connsiteY6" fmla="*/ 536482 h 537160"/>
              <a:gd name="connsiteX7" fmla="*/ 52934 w 336566"/>
              <a:gd name="connsiteY7" fmla="*/ 537160 h 537160"/>
              <a:gd name="connsiteX0" fmla="*/ 0 w 336566"/>
              <a:gd name="connsiteY0" fmla="*/ 488023 h 541643"/>
              <a:gd name="connsiteX1" fmla="*/ 163316 w 336566"/>
              <a:gd name="connsiteY1" fmla="*/ 482243 h 541643"/>
              <a:gd name="connsiteX2" fmla="*/ 166178 w 336566"/>
              <a:gd name="connsiteY2" fmla="*/ 329705 h 541643"/>
              <a:gd name="connsiteX3" fmla="*/ 158610 w 336566"/>
              <a:gd name="connsiteY3" fmla="*/ 51075 h 541643"/>
              <a:gd name="connsiteX4" fmla="*/ 169112 w 336566"/>
              <a:gd name="connsiteY4" fmla="*/ 20714 h 541643"/>
              <a:gd name="connsiteX5" fmla="*/ 336108 w 336566"/>
              <a:gd name="connsiteY5" fmla="*/ 49202 h 541643"/>
              <a:gd name="connsiteX6" fmla="*/ 336172 w 336566"/>
              <a:gd name="connsiteY6" fmla="*/ 540965 h 541643"/>
              <a:gd name="connsiteX7" fmla="*/ 52934 w 336566"/>
              <a:gd name="connsiteY7" fmla="*/ 541643 h 541643"/>
              <a:gd name="connsiteX0" fmla="*/ 0 w 336566"/>
              <a:gd name="connsiteY0" fmla="*/ 488023 h 541643"/>
              <a:gd name="connsiteX1" fmla="*/ 163316 w 336566"/>
              <a:gd name="connsiteY1" fmla="*/ 482243 h 541643"/>
              <a:gd name="connsiteX2" fmla="*/ 166178 w 336566"/>
              <a:gd name="connsiteY2" fmla="*/ 329705 h 541643"/>
              <a:gd name="connsiteX3" fmla="*/ 158610 w 336566"/>
              <a:gd name="connsiteY3" fmla="*/ 51075 h 541643"/>
              <a:gd name="connsiteX4" fmla="*/ 169112 w 336566"/>
              <a:gd name="connsiteY4" fmla="*/ 20714 h 541643"/>
              <a:gd name="connsiteX5" fmla="*/ 336108 w 336566"/>
              <a:gd name="connsiteY5" fmla="*/ 49202 h 541643"/>
              <a:gd name="connsiteX6" fmla="*/ 336172 w 336566"/>
              <a:gd name="connsiteY6" fmla="*/ 540965 h 541643"/>
              <a:gd name="connsiteX7" fmla="*/ 52934 w 336566"/>
              <a:gd name="connsiteY7" fmla="*/ 541643 h 541643"/>
              <a:gd name="connsiteX0" fmla="*/ 0 w 336566"/>
              <a:gd name="connsiteY0" fmla="*/ 488840 h 542460"/>
              <a:gd name="connsiteX1" fmla="*/ 163316 w 336566"/>
              <a:gd name="connsiteY1" fmla="*/ 483060 h 542460"/>
              <a:gd name="connsiteX2" fmla="*/ 166178 w 336566"/>
              <a:gd name="connsiteY2" fmla="*/ 330522 h 542460"/>
              <a:gd name="connsiteX3" fmla="*/ 158610 w 336566"/>
              <a:gd name="connsiteY3" fmla="*/ 51892 h 542460"/>
              <a:gd name="connsiteX4" fmla="*/ 155812 w 336566"/>
              <a:gd name="connsiteY4" fmla="*/ 19667 h 542460"/>
              <a:gd name="connsiteX5" fmla="*/ 336108 w 336566"/>
              <a:gd name="connsiteY5" fmla="*/ 50019 h 542460"/>
              <a:gd name="connsiteX6" fmla="*/ 336172 w 336566"/>
              <a:gd name="connsiteY6" fmla="*/ 541782 h 542460"/>
              <a:gd name="connsiteX7" fmla="*/ 52934 w 336566"/>
              <a:gd name="connsiteY7" fmla="*/ 542460 h 542460"/>
              <a:gd name="connsiteX0" fmla="*/ 0 w 336566"/>
              <a:gd name="connsiteY0" fmla="*/ 488946 h 542566"/>
              <a:gd name="connsiteX1" fmla="*/ 163316 w 336566"/>
              <a:gd name="connsiteY1" fmla="*/ 483166 h 542566"/>
              <a:gd name="connsiteX2" fmla="*/ 166178 w 336566"/>
              <a:gd name="connsiteY2" fmla="*/ 330628 h 542566"/>
              <a:gd name="connsiteX3" fmla="*/ 158610 w 336566"/>
              <a:gd name="connsiteY3" fmla="*/ 51998 h 542566"/>
              <a:gd name="connsiteX4" fmla="*/ 155812 w 336566"/>
              <a:gd name="connsiteY4" fmla="*/ 19773 h 542566"/>
              <a:gd name="connsiteX5" fmla="*/ 160702 w 336566"/>
              <a:gd name="connsiteY5" fmla="*/ 11946 h 542566"/>
              <a:gd name="connsiteX6" fmla="*/ 336108 w 336566"/>
              <a:gd name="connsiteY6" fmla="*/ 50125 h 542566"/>
              <a:gd name="connsiteX7" fmla="*/ 336172 w 336566"/>
              <a:gd name="connsiteY7" fmla="*/ 541888 h 542566"/>
              <a:gd name="connsiteX8" fmla="*/ 52934 w 336566"/>
              <a:gd name="connsiteY8" fmla="*/ 542566 h 542566"/>
              <a:gd name="connsiteX0" fmla="*/ 0 w 336566"/>
              <a:gd name="connsiteY0" fmla="*/ 488946 h 542566"/>
              <a:gd name="connsiteX1" fmla="*/ 163316 w 336566"/>
              <a:gd name="connsiteY1" fmla="*/ 483166 h 542566"/>
              <a:gd name="connsiteX2" fmla="*/ 166178 w 336566"/>
              <a:gd name="connsiteY2" fmla="*/ 330628 h 542566"/>
              <a:gd name="connsiteX3" fmla="*/ 158610 w 336566"/>
              <a:gd name="connsiteY3" fmla="*/ 51998 h 542566"/>
              <a:gd name="connsiteX4" fmla="*/ 160702 w 336566"/>
              <a:gd name="connsiteY4" fmla="*/ 11946 h 542566"/>
              <a:gd name="connsiteX5" fmla="*/ 336108 w 336566"/>
              <a:gd name="connsiteY5" fmla="*/ 50125 h 542566"/>
              <a:gd name="connsiteX6" fmla="*/ 336172 w 336566"/>
              <a:gd name="connsiteY6" fmla="*/ 541888 h 542566"/>
              <a:gd name="connsiteX7" fmla="*/ 52934 w 336566"/>
              <a:gd name="connsiteY7" fmla="*/ 542566 h 542566"/>
              <a:gd name="connsiteX0" fmla="*/ 0 w 336566"/>
              <a:gd name="connsiteY0" fmla="*/ 480166 h 533786"/>
              <a:gd name="connsiteX1" fmla="*/ 163316 w 336566"/>
              <a:gd name="connsiteY1" fmla="*/ 474386 h 533786"/>
              <a:gd name="connsiteX2" fmla="*/ 166178 w 336566"/>
              <a:gd name="connsiteY2" fmla="*/ 321848 h 533786"/>
              <a:gd name="connsiteX3" fmla="*/ 158610 w 336566"/>
              <a:gd name="connsiteY3" fmla="*/ 43218 h 533786"/>
              <a:gd name="connsiteX4" fmla="*/ 192191 w 336566"/>
              <a:gd name="connsiteY4" fmla="*/ 27580 h 533786"/>
              <a:gd name="connsiteX5" fmla="*/ 336108 w 336566"/>
              <a:gd name="connsiteY5" fmla="*/ 41345 h 533786"/>
              <a:gd name="connsiteX6" fmla="*/ 336172 w 336566"/>
              <a:gd name="connsiteY6" fmla="*/ 533108 h 533786"/>
              <a:gd name="connsiteX7" fmla="*/ 52934 w 336566"/>
              <a:gd name="connsiteY7" fmla="*/ 533786 h 533786"/>
              <a:gd name="connsiteX0" fmla="*/ 0 w 336566"/>
              <a:gd name="connsiteY0" fmla="*/ 480166 h 533786"/>
              <a:gd name="connsiteX1" fmla="*/ 163316 w 336566"/>
              <a:gd name="connsiteY1" fmla="*/ 474386 h 533786"/>
              <a:gd name="connsiteX2" fmla="*/ 166178 w 336566"/>
              <a:gd name="connsiteY2" fmla="*/ 321848 h 533786"/>
              <a:gd name="connsiteX3" fmla="*/ 157241 w 336566"/>
              <a:gd name="connsiteY3" fmla="*/ 83100 h 533786"/>
              <a:gd name="connsiteX4" fmla="*/ 192191 w 336566"/>
              <a:gd name="connsiteY4" fmla="*/ 27580 h 533786"/>
              <a:gd name="connsiteX5" fmla="*/ 336108 w 336566"/>
              <a:gd name="connsiteY5" fmla="*/ 41345 h 533786"/>
              <a:gd name="connsiteX6" fmla="*/ 336172 w 336566"/>
              <a:gd name="connsiteY6" fmla="*/ 533108 h 533786"/>
              <a:gd name="connsiteX7" fmla="*/ 52934 w 336566"/>
              <a:gd name="connsiteY7" fmla="*/ 533786 h 533786"/>
              <a:gd name="connsiteX0" fmla="*/ 0 w 336566"/>
              <a:gd name="connsiteY0" fmla="*/ 480166 h 533786"/>
              <a:gd name="connsiteX1" fmla="*/ 163316 w 336566"/>
              <a:gd name="connsiteY1" fmla="*/ 474386 h 533786"/>
              <a:gd name="connsiteX2" fmla="*/ 166178 w 336566"/>
              <a:gd name="connsiteY2" fmla="*/ 321848 h 533786"/>
              <a:gd name="connsiteX3" fmla="*/ 192191 w 336566"/>
              <a:gd name="connsiteY3" fmla="*/ 27580 h 533786"/>
              <a:gd name="connsiteX4" fmla="*/ 336108 w 336566"/>
              <a:gd name="connsiteY4" fmla="*/ 41345 h 533786"/>
              <a:gd name="connsiteX5" fmla="*/ 336172 w 336566"/>
              <a:gd name="connsiteY5" fmla="*/ 533108 h 533786"/>
              <a:gd name="connsiteX6" fmla="*/ 52934 w 336566"/>
              <a:gd name="connsiteY6" fmla="*/ 533786 h 533786"/>
              <a:gd name="connsiteX0" fmla="*/ 0 w 336566"/>
              <a:gd name="connsiteY0" fmla="*/ 479034 h 532654"/>
              <a:gd name="connsiteX1" fmla="*/ 163316 w 336566"/>
              <a:gd name="connsiteY1" fmla="*/ 473254 h 532654"/>
              <a:gd name="connsiteX2" fmla="*/ 166178 w 336566"/>
              <a:gd name="connsiteY2" fmla="*/ 320716 h 532654"/>
              <a:gd name="connsiteX3" fmla="*/ 168525 w 336566"/>
              <a:gd name="connsiteY3" fmla="*/ 30362 h 532654"/>
              <a:gd name="connsiteX4" fmla="*/ 336108 w 336566"/>
              <a:gd name="connsiteY4" fmla="*/ 40213 h 532654"/>
              <a:gd name="connsiteX5" fmla="*/ 336172 w 336566"/>
              <a:gd name="connsiteY5" fmla="*/ 531976 h 532654"/>
              <a:gd name="connsiteX6" fmla="*/ 52934 w 336566"/>
              <a:gd name="connsiteY6" fmla="*/ 532654 h 532654"/>
              <a:gd name="connsiteX0" fmla="*/ 0 w 336566"/>
              <a:gd name="connsiteY0" fmla="*/ 482426 h 536046"/>
              <a:gd name="connsiteX1" fmla="*/ 163316 w 336566"/>
              <a:gd name="connsiteY1" fmla="*/ 476646 h 536046"/>
              <a:gd name="connsiteX2" fmla="*/ 166178 w 336566"/>
              <a:gd name="connsiteY2" fmla="*/ 324108 h 536046"/>
              <a:gd name="connsiteX3" fmla="*/ 168525 w 336566"/>
              <a:gd name="connsiteY3" fmla="*/ 33754 h 536046"/>
              <a:gd name="connsiteX4" fmla="*/ 336108 w 336566"/>
              <a:gd name="connsiteY4" fmla="*/ 43605 h 536046"/>
              <a:gd name="connsiteX5" fmla="*/ 336172 w 336566"/>
              <a:gd name="connsiteY5" fmla="*/ 535368 h 536046"/>
              <a:gd name="connsiteX6" fmla="*/ 52934 w 336566"/>
              <a:gd name="connsiteY6" fmla="*/ 536046 h 536046"/>
              <a:gd name="connsiteX0" fmla="*/ 0 w 336566"/>
              <a:gd name="connsiteY0" fmla="*/ 482426 h 536046"/>
              <a:gd name="connsiteX1" fmla="*/ 163316 w 336566"/>
              <a:gd name="connsiteY1" fmla="*/ 476646 h 536046"/>
              <a:gd name="connsiteX2" fmla="*/ 166178 w 336566"/>
              <a:gd name="connsiteY2" fmla="*/ 324108 h 536046"/>
              <a:gd name="connsiteX3" fmla="*/ 168525 w 336566"/>
              <a:gd name="connsiteY3" fmla="*/ 33754 h 536046"/>
              <a:gd name="connsiteX4" fmla="*/ 336108 w 336566"/>
              <a:gd name="connsiteY4" fmla="*/ 43605 h 536046"/>
              <a:gd name="connsiteX5" fmla="*/ 336172 w 336566"/>
              <a:gd name="connsiteY5" fmla="*/ 535368 h 536046"/>
              <a:gd name="connsiteX6" fmla="*/ 52934 w 336566"/>
              <a:gd name="connsiteY6" fmla="*/ 536046 h 536046"/>
              <a:gd name="connsiteX0" fmla="*/ 0 w 354353"/>
              <a:gd name="connsiteY0" fmla="*/ 457479 h 511099"/>
              <a:gd name="connsiteX1" fmla="*/ 163316 w 354353"/>
              <a:gd name="connsiteY1" fmla="*/ 451699 h 511099"/>
              <a:gd name="connsiteX2" fmla="*/ 166178 w 354353"/>
              <a:gd name="connsiteY2" fmla="*/ 299161 h 511099"/>
              <a:gd name="connsiteX3" fmla="*/ 168525 w 354353"/>
              <a:gd name="connsiteY3" fmla="*/ 8807 h 511099"/>
              <a:gd name="connsiteX4" fmla="*/ 336108 w 354353"/>
              <a:gd name="connsiteY4" fmla="*/ 18658 h 511099"/>
              <a:gd name="connsiteX5" fmla="*/ 336172 w 354353"/>
              <a:gd name="connsiteY5" fmla="*/ 510421 h 511099"/>
              <a:gd name="connsiteX6" fmla="*/ 52934 w 354353"/>
              <a:gd name="connsiteY6" fmla="*/ 511099 h 511099"/>
              <a:gd name="connsiteX0" fmla="*/ 0 w 336740"/>
              <a:gd name="connsiteY0" fmla="*/ 453340 h 506960"/>
              <a:gd name="connsiteX1" fmla="*/ 163316 w 336740"/>
              <a:gd name="connsiteY1" fmla="*/ 447560 h 506960"/>
              <a:gd name="connsiteX2" fmla="*/ 166178 w 336740"/>
              <a:gd name="connsiteY2" fmla="*/ 295022 h 506960"/>
              <a:gd name="connsiteX3" fmla="*/ 168525 w 336740"/>
              <a:gd name="connsiteY3" fmla="*/ 4668 h 506960"/>
              <a:gd name="connsiteX4" fmla="*/ 336108 w 336740"/>
              <a:gd name="connsiteY4" fmla="*/ 14519 h 506960"/>
              <a:gd name="connsiteX5" fmla="*/ 336172 w 336740"/>
              <a:gd name="connsiteY5" fmla="*/ 506282 h 506960"/>
              <a:gd name="connsiteX6" fmla="*/ 52934 w 336740"/>
              <a:gd name="connsiteY6" fmla="*/ 506960 h 506960"/>
              <a:gd name="connsiteX0" fmla="*/ 0 w 336740"/>
              <a:gd name="connsiteY0" fmla="*/ 453340 h 506960"/>
              <a:gd name="connsiteX1" fmla="*/ 163316 w 336740"/>
              <a:gd name="connsiteY1" fmla="*/ 447560 h 506960"/>
              <a:gd name="connsiteX2" fmla="*/ 166178 w 336740"/>
              <a:gd name="connsiteY2" fmla="*/ 295022 h 506960"/>
              <a:gd name="connsiteX3" fmla="*/ 168525 w 336740"/>
              <a:gd name="connsiteY3" fmla="*/ 4668 h 506960"/>
              <a:gd name="connsiteX4" fmla="*/ 336108 w 336740"/>
              <a:gd name="connsiteY4" fmla="*/ 14519 h 506960"/>
              <a:gd name="connsiteX5" fmla="*/ 336172 w 336740"/>
              <a:gd name="connsiteY5" fmla="*/ 506282 h 506960"/>
              <a:gd name="connsiteX6" fmla="*/ 52934 w 336740"/>
              <a:gd name="connsiteY6" fmla="*/ 506960 h 506960"/>
              <a:gd name="connsiteX0" fmla="*/ 0 w 347063"/>
              <a:gd name="connsiteY0" fmla="*/ 457309 h 510929"/>
              <a:gd name="connsiteX1" fmla="*/ 163316 w 347063"/>
              <a:gd name="connsiteY1" fmla="*/ 451529 h 510929"/>
              <a:gd name="connsiteX2" fmla="*/ 166178 w 347063"/>
              <a:gd name="connsiteY2" fmla="*/ 298991 h 510929"/>
              <a:gd name="connsiteX3" fmla="*/ 168525 w 347063"/>
              <a:gd name="connsiteY3" fmla="*/ 8637 h 510929"/>
              <a:gd name="connsiteX4" fmla="*/ 347061 w 347063"/>
              <a:gd name="connsiteY4" fmla="*/ 9543 h 510929"/>
              <a:gd name="connsiteX5" fmla="*/ 336172 w 347063"/>
              <a:gd name="connsiteY5" fmla="*/ 510251 h 510929"/>
              <a:gd name="connsiteX6" fmla="*/ 52934 w 347063"/>
              <a:gd name="connsiteY6" fmla="*/ 510929 h 510929"/>
              <a:gd name="connsiteX0" fmla="*/ 0 w 351952"/>
              <a:gd name="connsiteY0" fmla="*/ 457528 h 511148"/>
              <a:gd name="connsiteX1" fmla="*/ 163316 w 351952"/>
              <a:gd name="connsiteY1" fmla="*/ 451748 h 511148"/>
              <a:gd name="connsiteX2" fmla="*/ 166178 w 351952"/>
              <a:gd name="connsiteY2" fmla="*/ 299210 h 511148"/>
              <a:gd name="connsiteX3" fmla="*/ 168525 w 351952"/>
              <a:gd name="connsiteY3" fmla="*/ 8856 h 511148"/>
              <a:gd name="connsiteX4" fmla="*/ 351951 w 351952"/>
              <a:gd name="connsiteY4" fmla="*/ 9389 h 511148"/>
              <a:gd name="connsiteX5" fmla="*/ 336172 w 351952"/>
              <a:gd name="connsiteY5" fmla="*/ 510470 h 511148"/>
              <a:gd name="connsiteX6" fmla="*/ 52934 w 351952"/>
              <a:gd name="connsiteY6" fmla="*/ 511148 h 511148"/>
              <a:gd name="connsiteX0" fmla="*/ 0 w 351952"/>
              <a:gd name="connsiteY0" fmla="*/ 487879 h 541499"/>
              <a:gd name="connsiteX1" fmla="*/ 163316 w 351952"/>
              <a:gd name="connsiteY1" fmla="*/ 482099 h 541499"/>
              <a:gd name="connsiteX2" fmla="*/ 166178 w 351952"/>
              <a:gd name="connsiteY2" fmla="*/ 329561 h 541499"/>
              <a:gd name="connsiteX3" fmla="*/ 168525 w 351952"/>
              <a:gd name="connsiteY3" fmla="*/ 39207 h 541499"/>
              <a:gd name="connsiteX4" fmla="*/ 326948 w 351952"/>
              <a:gd name="connsiteY4" fmla="*/ 32125 h 541499"/>
              <a:gd name="connsiteX5" fmla="*/ 351951 w 351952"/>
              <a:gd name="connsiteY5" fmla="*/ 39740 h 541499"/>
              <a:gd name="connsiteX6" fmla="*/ 336172 w 351952"/>
              <a:gd name="connsiteY6" fmla="*/ 540821 h 541499"/>
              <a:gd name="connsiteX7" fmla="*/ 52934 w 351952"/>
              <a:gd name="connsiteY7" fmla="*/ 541499 h 541499"/>
              <a:gd name="connsiteX0" fmla="*/ 0 w 360717"/>
              <a:gd name="connsiteY0" fmla="*/ 503711 h 557331"/>
              <a:gd name="connsiteX1" fmla="*/ 163316 w 360717"/>
              <a:gd name="connsiteY1" fmla="*/ 497931 h 557331"/>
              <a:gd name="connsiteX2" fmla="*/ 166178 w 360717"/>
              <a:gd name="connsiteY2" fmla="*/ 345393 h 557331"/>
              <a:gd name="connsiteX3" fmla="*/ 168525 w 360717"/>
              <a:gd name="connsiteY3" fmla="*/ 55039 h 557331"/>
              <a:gd name="connsiteX4" fmla="*/ 326948 w 360717"/>
              <a:gd name="connsiteY4" fmla="*/ 47957 h 557331"/>
              <a:gd name="connsiteX5" fmla="*/ 336172 w 360717"/>
              <a:gd name="connsiteY5" fmla="*/ 556653 h 557331"/>
              <a:gd name="connsiteX6" fmla="*/ 52934 w 360717"/>
              <a:gd name="connsiteY6" fmla="*/ 557331 h 557331"/>
              <a:gd name="connsiteX0" fmla="*/ 0 w 357751"/>
              <a:gd name="connsiteY0" fmla="*/ 503711 h 557331"/>
              <a:gd name="connsiteX1" fmla="*/ 163316 w 357751"/>
              <a:gd name="connsiteY1" fmla="*/ 497931 h 557331"/>
              <a:gd name="connsiteX2" fmla="*/ 166178 w 357751"/>
              <a:gd name="connsiteY2" fmla="*/ 345393 h 557331"/>
              <a:gd name="connsiteX3" fmla="*/ 168525 w 357751"/>
              <a:gd name="connsiteY3" fmla="*/ 55039 h 557331"/>
              <a:gd name="connsiteX4" fmla="*/ 326948 w 357751"/>
              <a:gd name="connsiteY4" fmla="*/ 47957 h 557331"/>
              <a:gd name="connsiteX5" fmla="*/ 336172 w 357751"/>
              <a:gd name="connsiteY5" fmla="*/ 556653 h 557331"/>
              <a:gd name="connsiteX6" fmla="*/ 52934 w 357751"/>
              <a:gd name="connsiteY6" fmla="*/ 557331 h 557331"/>
              <a:gd name="connsiteX0" fmla="*/ 0 w 357751"/>
              <a:gd name="connsiteY0" fmla="*/ 476479 h 530099"/>
              <a:gd name="connsiteX1" fmla="*/ 163316 w 357751"/>
              <a:gd name="connsiteY1" fmla="*/ 470699 h 530099"/>
              <a:gd name="connsiteX2" fmla="*/ 166178 w 357751"/>
              <a:gd name="connsiteY2" fmla="*/ 318161 h 530099"/>
              <a:gd name="connsiteX3" fmla="*/ 168525 w 357751"/>
              <a:gd name="connsiteY3" fmla="*/ 27807 h 530099"/>
              <a:gd name="connsiteX4" fmla="*/ 326948 w 357751"/>
              <a:gd name="connsiteY4" fmla="*/ 20725 h 530099"/>
              <a:gd name="connsiteX5" fmla="*/ 336172 w 357751"/>
              <a:gd name="connsiteY5" fmla="*/ 529421 h 530099"/>
              <a:gd name="connsiteX6" fmla="*/ 52934 w 357751"/>
              <a:gd name="connsiteY6" fmla="*/ 530099 h 530099"/>
              <a:gd name="connsiteX0" fmla="*/ 0 w 356214"/>
              <a:gd name="connsiteY0" fmla="*/ 476479 h 530099"/>
              <a:gd name="connsiteX1" fmla="*/ 163316 w 356214"/>
              <a:gd name="connsiteY1" fmla="*/ 470699 h 530099"/>
              <a:gd name="connsiteX2" fmla="*/ 166178 w 356214"/>
              <a:gd name="connsiteY2" fmla="*/ 318161 h 530099"/>
              <a:gd name="connsiteX3" fmla="*/ 168525 w 356214"/>
              <a:gd name="connsiteY3" fmla="*/ 27807 h 530099"/>
              <a:gd name="connsiteX4" fmla="*/ 326948 w 356214"/>
              <a:gd name="connsiteY4" fmla="*/ 20725 h 530099"/>
              <a:gd name="connsiteX5" fmla="*/ 336172 w 356214"/>
              <a:gd name="connsiteY5" fmla="*/ 529421 h 530099"/>
              <a:gd name="connsiteX6" fmla="*/ 52934 w 356214"/>
              <a:gd name="connsiteY6" fmla="*/ 530099 h 530099"/>
              <a:gd name="connsiteX0" fmla="*/ 0 w 356214"/>
              <a:gd name="connsiteY0" fmla="*/ 475632 h 529252"/>
              <a:gd name="connsiteX1" fmla="*/ 163316 w 356214"/>
              <a:gd name="connsiteY1" fmla="*/ 469852 h 529252"/>
              <a:gd name="connsiteX2" fmla="*/ 166178 w 356214"/>
              <a:gd name="connsiteY2" fmla="*/ 317314 h 529252"/>
              <a:gd name="connsiteX3" fmla="*/ 168525 w 356214"/>
              <a:gd name="connsiteY3" fmla="*/ 26960 h 529252"/>
              <a:gd name="connsiteX4" fmla="*/ 326948 w 356214"/>
              <a:gd name="connsiteY4" fmla="*/ 19878 h 529252"/>
              <a:gd name="connsiteX5" fmla="*/ 336172 w 356214"/>
              <a:gd name="connsiteY5" fmla="*/ 528574 h 529252"/>
              <a:gd name="connsiteX6" fmla="*/ 52934 w 356214"/>
              <a:gd name="connsiteY6" fmla="*/ 529252 h 529252"/>
              <a:gd name="connsiteX0" fmla="*/ 0 w 356214"/>
              <a:gd name="connsiteY0" fmla="*/ 501257 h 554877"/>
              <a:gd name="connsiteX1" fmla="*/ 163316 w 356214"/>
              <a:gd name="connsiteY1" fmla="*/ 495477 h 554877"/>
              <a:gd name="connsiteX2" fmla="*/ 166178 w 356214"/>
              <a:gd name="connsiteY2" fmla="*/ 342939 h 554877"/>
              <a:gd name="connsiteX3" fmla="*/ 168525 w 356214"/>
              <a:gd name="connsiteY3" fmla="*/ 52585 h 554877"/>
              <a:gd name="connsiteX4" fmla="*/ 242652 w 356214"/>
              <a:gd name="connsiteY4" fmla="*/ 25375 h 554877"/>
              <a:gd name="connsiteX5" fmla="*/ 326948 w 356214"/>
              <a:gd name="connsiteY5" fmla="*/ 45503 h 554877"/>
              <a:gd name="connsiteX6" fmla="*/ 336172 w 356214"/>
              <a:gd name="connsiteY6" fmla="*/ 554199 h 554877"/>
              <a:gd name="connsiteX7" fmla="*/ 52934 w 356214"/>
              <a:gd name="connsiteY7" fmla="*/ 554877 h 554877"/>
              <a:gd name="connsiteX0" fmla="*/ 0 w 356214"/>
              <a:gd name="connsiteY0" fmla="*/ 501046 h 554666"/>
              <a:gd name="connsiteX1" fmla="*/ 163316 w 356214"/>
              <a:gd name="connsiteY1" fmla="*/ 495266 h 554666"/>
              <a:gd name="connsiteX2" fmla="*/ 166178 w 356214"/>
              <a:gd name="connsiteY2" fmla="*/ 342728 h 554666"/>
              <a:gd name="connsiteX3" fmla="*/ 168525 w 356214"/>
              <a:gd name="connsiteY3" fmla="*/ 52374 h 554666"/>
              <a:gd name="connsiteX4" fmla="*/ 242652 w 356214"/>
              <a:gd name="connsiteY4" fmla="*/ 25164 h 554666"/>
              <a:gd name="connsiteX5" fmla="*/ 326948 w 356214"/>
              <a:gd name="connsiteY5" fmla="*/ 45292 h 554666"/>
              <a:gd name="connsiteX6" fmla="*/ 336172 w 356214"/>
              <a:gd name="connsiteY6" fmla="*/ 553988 h 554666"/>
              <a:gd name="connsiteX7" fmla="*/ 52934 w 356214"/>
              <a:gd name="connsiteY7" fmla="*/ 554666 h 554666"/>
              <a:gd name="connsiteX0" fmla="*/ 0 w 356214"/>
              <a:gd name="connsiteY0" fmla="*/ 501046 h 554666"/>
              <a:gd name="connsiteX1" fmla="*/ 163316 w 356214"/>
              <a:gd name="connsiteY1" fmla="*/ 495266 h 554666"/>
              <a:gd name="connsiteX2" fmla="*/ 166178 w 356214"/>
              <a:gd name="connsiteY2" fmla="*/ 342728 h 554666"/>
              <a:gd name="connsiteX3" fmla="*/ 168525 w 356214"/>
              <a:gd name="connsiteY3" fmla="*/ 52374 h 554666"/>
              <a:gd name="connsiteX4" fmla="*/ 242652 w 356214"/>
              <a:gd name="connsiteY4" fmla="*/ 25164 h 554666"/>
              <a:gd name="connsiteX5" fmla="*/ 326948 w 356214"/>
              <a:gd name="connsiteY5" fmla="*/ 45292 h 554666"/>
              <a:gd name="connsiteX6" fmla="*/ 336172 w 356214"/>
              <a:gd name="connsiteY6" fmla="*/ 553988 h 554666"/>
              <a:gd name="connsiteX7" fmla="*/ 52934 w 356214"/>
              <a:gd name="connsiteY7" fmla="*/ 554666 h 554666"/>
              <a:gd name="connsiteX0" fmla="*/ 0 w 356214"/>
              <a:gd name="connsiteY0" fmla="*/ 496638 h 550258"/>
              <a:gd name="connsiteX1" fmla="*/ 163316 w 356214"/>
              <a:gd name="connsiteY1" fmla="*/ 490858 h 550258"/>
              <a:gd name="connsiteX2" fmla="*/ 166178 w 356214"/>
              <a:gd name="connsiteY2" fmla="*/ 338320 h 550258"/>
              <a:gd name="connsiteX3" fmla="*/ 168525 w 356214"/>
              <a:gd name="connsiteY3" fmla="*/ 47966 h 550258"/>
              <a:gd name="connsiteX4" fmla="*/ 249106 w 356214"/>
              <a:gd name="connsiteY4" fmla="*/ 34920 h 550258"/>
              <a:gd name="connsiteX5" fmla="*/ 326948 w 356214"/>
              <a:gd name="connsiteY5" fmla="*/ 40884 h 550258"/>
              <a:gd name="connsiteX6" fmla="*/ 336172 w 356214"/>
              <a:gd name="connsiteY6" fmla="*/ 549580 h 550258"/>
              <a:gd name="connsiteX7" fmla="*/ 52934 w 356214"/>
              <a:gd name="connsiteY7" fmla="*/ 550258 h 550258"/>
              <a:gd name="connsiteX0" fmla="*/ 0 w 356214"/>
              <a:gd name="connsiteY0" fmla="*/ 475377 h 528997"/>
              <a:gd name="connsiteX1" fmla="*/ 163316 w 356214"/>
              <a:gd name="connsiteY1" fmla="*/ 469597 h 528997"/>
              <a:gd name="connsiteX2" fmla="*/ 166178 w 356214"/>
              <a:gd name="connsiteY2" fmla="*/ 317059 h 528997"/>
              <a:gd name="connsiteX3" fmla="*/ 168525 w 356214"/>
              <a:gd name="connsiteY3" fmla="*/ 26705 h 528997"/>
              <a:gd name="connsiteX4" fmla="*/ 249106 w 356214"/>
              <a:gd name="connsiteY4" fmla="*/ 13659 h 528997"/>
              <a:gd name="connsiteX5" fmla="*/ 326948 w 356214"/>
              <a:gd name="connsiteY5" fmla="*/ 19623 h 528997"/>
              <a:gd name="connsiteX6" fmla="*/ 336172 w 356214"/>
              <a:gd name="connsiteY6" fmla="*/ 528319 h 528997"/>
              <a:gd name="connsiteX7" fmla="*/ 52934 w 356214"/>
              <a:gd name="connsiteY7" fmla="*/ 528997 h 528997"/>
              <a:gd name="connsiteX0" fmla="*/ 0 w 356214"/>
              <a:gd name="connsiteY0" fmla="*/ 462659 h 516279"/>
              <a:gd name="connsiteX1" fmla="*/ 163316 w 356214"/>
              <a:gd name="connsiteY1" fmla="*/ 456879 h 516279"/>
              <a:gd name="connsiteX2" fmla="*/ 166178 w 356214"/>
              <a:gd name="connsiteY2" fmla="*/ 304341 h 516279"/>
              <a:gd name="connsiteX3" fmla="*/ 168525 w 356214"/>
              <a:gd name="connsiteY3" fmla="*/ 13987 h 516279"/>
              <a:gd name="connsiteX4" fmla="*/ 249106 w 356214"/>
              <a:gd name="connsiteY4" fmla="*/ 941 h 516279"/>
              <a:gd name="connsiteX5" fmla="*/ 326948 w 356214"/>
              <a:gd name="connsiteY5" fmla="*/ 6905 h 516279"/>
              <a:gd name="connsiteX6" fmla="*/ 336172 w 356214"/>
              <a:gd name="connsiteY6" fmla="*/ 515601 h 516279"/>
              <a:gd name="connsiteX7" fmla="*/ 52934 w 356214"/>
              <a:gd name="connsiteY7" fmla="*/ 516279 h 516279"/>
              <a:gd name="connsiteX0" fmla="*/ 0 w 356214"/>
              <a:gd name="connsiteY0" fmla="*/ 462659 h 516279"/>
              <a:gd name="connsiteX1" fmla="*/ 163316 w 356214"/>
              <a:gd name="connsiteY1" fmla="*/ 456879 h 516279"/>
              <a:gd name="connsiteX2" fmla="*/ 166178 w 356214"/>
              <a:gd name="connsiteY2" fmla="*/ 304341 h 516279"/>
              <a:gd name="connsiteX3" fmla="*/ 168525 w 356214"/>
              <a:gd name="connsiteY3" fmla="*/ 11378 h 516279"/>
              <a:gd name="connsiteX4" fmla="*/ 249106 w 356214"/>
              <a:gd name="connsiteY4" fmla="*/ 941 h 516279"/>
              <a:gd name="connsiteX5" fmla="*/ 326948 w 356214"/>
              <a:gd name="connsiteY5" fmla="*/ 6905 h 516279"/>
              <a:gd name="connsiteX6" fmla="*/ 336172 w 356214"/>
              <a:gd name="connsiteY6" fmla="*/ 515601 h 516279"/>
              <a:gd name="connsiteX7" fmla="*/ 52934 w 356214"/>
              <a:gd name="connsiteY7" fmla="*/ 516279 h 516279"/>
              <a:gd name="connsiteX0" fmla="*/ 0 w 358515"/>
              <a:gd name="connsiteY0" fmla="*/ 461883 h 515503"/>
              <a:gd name="connsiteX1" fmla="*/ 163316 w 358515"/>
              <a:gd name="connsiteY1" fmla="*/ 456103 h 515503"/>
              <a:gd name="connsiteX2" fmla="*/ 166178 w 358515"/>
              <a:gd name="connsiteY2" fmla="*/ 303565 h 515503"/>
              <a:gd name="connsiteX3" fmla="*/ 168525 w 358515"/>
              <a:gd name="connsiteY3" fmla="*/ 10602 h 515503"/>
              <a:gd name="connsiteX4" fmla="*/ 249106 w 358515"/>
              <a:gd name="connsiteY4" fmla="*/ 165 h 515503"/>
              <a:gd name="connsiteX5" fmla="*/ 335358 w 358515"/>
              <a:gd name="connsiteY5" fmla="*/ 9297 h 515503"/>
              <a:gd name="connsiteX6" fmla="*/ 336172 w 358515"/>
              <a:gd name="connsiteY6" fmla="*/ 514825 h 515503"/>
              <a:gd name="connsiteX7" fmla="*/ 52934 w 358515"/>
              <a:gd name="connsiteY7" fmla="*/ 515503 h 515503"/>
              <a:gd name="connsiteX0" fmla="*/ 0 w 359539"/>
              <a:gd name="connsiteY0" fmla="*/ 461883 h 515503"/>
              <a:gd name="connsiteX1" fmla="*/ 163316 w 359539"/>
              <a:gd name="connsiteY1" fmla="*/ 456103 h 515503"/>
              <a:gd name="connsiteX2" fmla="*/ 166178 w 359539"/>
              <a:gd name="connsiteY2" fmla="*/ 303565 h 515503"/>
              <a:gd name="connsiteX3" fmla="*/ 168525 w 359539"/>
              <a:gd name="connsiteY3" fmla="*/ 10602 h 515503"/>
              <a:gd name="connsiteX4" fmla="*/ 249106 w 359539"/>
              <a:gd name="connsiteY4" fmla="*/ 165 h 515503"/>
              <a:gd name="connsiteX5" fmla="*/ 335358 w 359539"/>
              <a:gd name="connsiteY5" fmla="*/ 9297 h 515503"/>
              <a:gd name="connsiteX6" fmla="*/ 336172 w 359539"/>
              <a:gd name="connsiteY6" fmla="*/ 514825 h 515503"/>
              <a:gd name="connsiteX7" fmla="*/ 52934 w 359539"/>
              <a:gd name="connsiteY7" fmla="*/ 515503 h 515503"/>
              <a:gd name="connsiteX0" fmla="*/ 0 w 359539"/>
              <a:gd name="connsiteY0" fmla="*/ 462317 h 515937"/>
              <a:gd name="connsiteX1" fmla="*/ 163316 w 359539"/>
              <a:gd name="connsiteY1" fmla="*/ 456537 h 515937"/>
              <a:gd name="connsiteX2" fmla="*/ 166178 w 359539"/>
              <a:gd name="connsiteY2" fmla="*/ 303999 h 515937"/>
              <a:gd name="connsiteX3" fmla="*/ 168525 w 359539"/>
              <a:gd name="connsiteY3" fmla="*/ 11036 h 515937"/>
              <a:gd name="connsiteX4" fmla="*/ 249106 w 359539"/>
              <a:gd name="connsiteY4" fmla="*/ 599 h 515937"/>
              <a:gd name="connsiteX5" fmla="*/ 335358 w 359539"/>
              <a:gd name="connsiteY5" fmla="*/ 9731 h 515937"/>
              <a:gd name="connsiteX6" fmla="*/ 336172 w 359539"/>
              <a:gd name="connsiteY6" fmla="*/ 515259 h 515937"/>
              <a:gd name="connsiteX7" fmla="*/ 52934 w 359539"/>
              <a:gd name="connsiteY7" fmla="*/ 515937 h 515937"/>
              <a:gd name="connsiteX0" fmla="*/ 0 w 365321"/>
              <a:gd name="connsiteY0" fmla="*/ 462317 h 515937"/>
              <a:gd name="connsiteX1" fmla="*/ 163316 w 365321"/>
              <a:gd name="connsiteY1" fmla="*/ 456537 h 515937"/>
              <a:gd name="connsiteX2" fmla="*/ 166178 w 365321"/>
              <a:gd name="connsiteY2" fmla="*/ 303999 h 515937"/>
              <a:gd name="connsiteX3" fmla="*/ 168525 w 365321"/>
              <a:gd name="connsiteY3" fmla="*/ 11036 h 515937"/>
              <a:gd name="connsiteX4" fmla="*/ 249106 w 365321"/>
              <a:gd name="connsiteY4" fmla="*/ 599 h 515937"/>
              <a:gd name="connsiteX5" fmla="*/ 335358 w 365321"/>
              <a:gd name="connsiteY5" fmla="*/ 9731 h 515937"/>
              <a:gd name="connsiteX6" fmla="*/ 356090 w 365321"/>
              <a:gd name="connsiteY6" fmla="*/ 194417 h 515937"/>
              <a:gd name="connsiteX7" fmla="*/ 336172 w 365321"/>
              <a:gd name="connsiteY7" fmla="*/ 515259 h 515937"/>
              <a:gd name="connsiteX8" fmla="*/ 52934 w 365321"/>
              <a:gd name="connsiteY8" fmla="*/ 515937 h 515937"/>
              <a:gd name="connsiteX0" fmla="*/ 0 w 365321"/>
              <a:gd name="connsiteY0" fmla="*/ 462317 h 515937"/>
              <a:gd name="connsiteX1" fmla="*/ 163316 w 365321"/>
              <a:gd name="connsiteY1" fmla="*/ 456537 h 515937"/>
              <a:gd name="connsiteX2" fmla="*/ 166178 w 365321"/>
              <a:gd name="connsiteY2" fmla="*/ 303999 h 515937"/>
              <a:gd name="connsiteX3" fmla="*/ 168525 w 365321"/>
              <a:gd name="connsiteY3" fmla="*/ 11036 h 515937"/>
              <a:gd name="connsiteX4" fmla="*/ 249106 w 365321"/>
              <a:gd name="connsiteY4" fmla="*/ 599 h 515937"/>
              <a:gd name="connsiteX5" fmla="*/ 335358 w 365321"/>
              <a:gd name="connsiteY5" fmla="*/ 9731 h 515937"/>
              <a:gd name="connsiteX6" fmla="*/ 356090 w 365321"/>
              <a:gd name="connsiteY6" fmla="*/ 194417 h 515937"/>
              <a:gd name="connsiteX7" fmla="*/ 336172 w 365321"/>
              <a:gd name="connsiteY7" fmla="*/ 515259 h 515937"/>
              <a:gd name="connsiteX8" fmla="*/ 52934 w 365321"/>
              <a:gd name="connsiteY8" fmla="*/ 515937 h 515937"/>
              <a:gd name="connsiteX0" fmla="*/ 0 w 365520"/>
              <a:gd name="connsiteY0" fmla="*/ 462317 h 515937"/>
              <a:gd name="connsiteX1" fmla="*/ 163316 w 365520"/>
              <a:gd name="connsiteY1" fmla="*/ 456537 h 515937"/>
              <a:gd name="connsiteX2" fmla="*/ 166178 w 365520"/>
              <a:gd name="connsiteY2" fmla="*/ 303999 h 515937"/>
              <a:gd name="connsiteX3" fmla="*/ 168525 w 365520"/>
              <a:gd name="connsiteY3" fmla="*/ 11036 h 515937"/>
              <a:gd name="connsiteX4" fmla="*/ 249106 w 365520"/>
              <a:gd name="connsiteY4" fmla="*/ 599 h 515937"/>
              <a:gd name="connsiteX5" fmla="*/ 335358 w 365520"/>
              <a:gd name="connsiteY5" fmla="*/ 9731 h 515937"/>
              <a:gd name="connsiteX6" fmla="*/ 356090 w 365520"/>
              <a:gd name="connsiteY6" fmla="*/ 194417 h 515937"/>
              <a:gd name="connsiteX7" fmla="*/ 336172 w 365520"/>
              <a:gd name="connsiteY7" fmla="*/ 515259 h 515937"/>
              <a:gd name="connsiteX8" fmla="*/ 52934 w 365520"/>
              <a:gd name="connsiteY8" fmla="*/ 515937 h 515937"/>
              <a:gd name="connsiteX0" fmla="*/ 0 w 365059"/>
              <a:gd name="connsiteY0" fmla="*/ 462317 h 515937"/>
              <a:gd name="connsiteX1" fmla="*/ 163316 w 365059"/>
              <a:gd name="connsiteY1" fmla="*/ 456537 h 515937"/>
              <a:gd name="connsiteX2" fmla="*/ 166178 w 365059"/>
              <a:gd name="connsiteY2" fmla="*/ 303999 h 515937"/>
              <a:gd name="connsiteX3" fmla="*/ 168525 w 365059"/>
              <a:gd name="connsiteY3" fmla="*/ 11036 h 515937"/>
              <a:gd name="connsiteX4" fmla="*/ 249106 w 365059"/>
              <a:gd name="connsiteY4" fmla="*/ 599 h 515937"/>
              <a:gd name="connsiteX5" fmla="*/ 335358 w 365059"/>
              <a:gd name="connsiteY5" fmla="*/ 9731 h 515937"/>
              <a:gd name="connsiteX6" fmla="*/ 356090 w 365059"/>
              <a:gd name="connsiteY6" fmla="*/ 194417 h 515937"/>
              <a:gd name="connsiteX7" fmla="*/ 336172 w 365059"/>
              <a:gd name="connsiteY7" fmla="*/ 515259 h 515937"/>
              <a:gd name="connsiteX8" fmla="*/ 52934 w 365059"/>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6172 w 356090"/>
              <a:gd name="connsiteY7" fmla="*/ 515259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6172 w 356090"/>
              <a:gd name="connsiteY7" fmla="*/ 515259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9301 w 356090"/>
              <a:gd name="connsiteY7" fmla="*/ 513955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9301 w 356090"/>
              <a:gd name="connsiteY7" fmla="*/ 513955 h 515937"/>
              <a:gd name="connsiteX8" fmla="*/ 52934 w 356090"/>
              <a:gd name="connsiteY8" fmla="*/ 515937 h 515937"/>
              <a:gd name="connsiteX0" fmla="*/ 0 w 356090"/>
              <a:gd name="connsiteY0" fmla="*/ 461921 h 515541"/>
              <a:gd name="connsiteX1" fmla="*/ 163316 w 356090"/>
              <a:gd name="connsiteY1" fmla="*/ 456141 h 515541"/>
              <a:gd name="connsiteX2" fmla="*/ 166178 w 356090"/>
              <a:gd name="connsiteY2" fmla="*/ 303603 h 515541"/>
              <a:gd name="connsiteX3" fmla="*/ 168525 w 356090"/>
              <a:gd name="connsiteY3" fmla="*/ 10640 h 515541"/>
              <a:gd name="connsiteX4" fmla="*/ 249106 w 356090"/>
              <a:gd name="connsiteY4" fmla="*/ 203 h 515541"/>
              <a:gd name="connsiteX5" fmla="*/ 335358 w 356090"/>
              <a:gd name="connsiteY5" fmla="*/ 9335 h 515541"/>
              <a:gd name="connsiteX6" fmla="*/ 356090 w 356090"/>
              <a:gd name="connsiteY6" fmla="*/ 194021 h 515541"/>
              <a:gd name="connsiteX7" fmla="*/ 339301 w 356090"/>
              <a:gd name="connsiteY7" fmla="*/ 513559 h 515541"/>
              <a:gd name="connsiteX8" fmla="*/ 52934 w 356090"/>
              <a:gd name="connsiteY8" fmla="*/ 515541 h 515541"/>
              <a:gd name="connsiteX0" fmla="*/ 0 w 359851"/>
              <a:gd name="connsiteY0" fmla="*/ 461921 h 538238"/>
              <a:gd name="connsiteX1" fmla="*/ 163316 w 359851"/>
              <a:gd name="connsiteY1" fmla="*/ 456141 h 538238"/>
              <a:gd name="connsiteX2" fmla="*/ 166178 w 359851"/>
              <a:gd name="connsiteY2" fmla="*/ 303603 h 538238"/>
              <a:gd name="connsiteX3" fmla="*/ 168525 w 359851"/>
              <a:gd name="connsiteY3" fmla="*/ 10640 h 538238"/>
              <a:gd name="connsiteX4" fmla="*/ 249106 w 359851"/>
              <a:gd name="connsiteY4" fmla="*/ 203 h 538238"/>
              <a:gd name="connsiteX5" fmla="*/ 335358 w 359851"/>
              <a:gd name="connsiteY5" fmla="*/ 9335 h 538238"/>
              <a:gd name="connsiteX6" fmla="*/ 337705 w 359851"/>
              <a:gd name="connsiteY6" fmla="*/ 188803 h 538238"/>
              <a:gd name="connsiteX7" fmla="*/ 339301 w 359851"/>
              <a:gd name="connsiteY7" fmla="*/ 513559 h 538238"/>
              <a:gd name="connsiteX8" fmla="*/ 52934 w 359851"/>
              <a:gd name="connsiteY8" fmla="*/ 515541 h 538238"/>
              <a:gd name="connsiteX0" fmla="*/ 0 w 359851"/>
              <a:gd name="connsiteY0" fmla="*/ 461921 h 538238"/>
              <a:gd name="connsiteX1" fmla="*/ 163316 w 359851"/>
              <a:gd name="connsiteY1" fmla="*/ 456141 h 538238"/>
              <a:gd name="connsiteX2" fmla="*/ 166178 w 359851"/>
              <a:gd name="connsiteY2" fmla="*/ 303603 h 538238"/>
              <a:gd name="connsiteX3" fmla="*/ 168525 w 359851"/>
              <a:gd name="connsiteY3" fmla="*/ 10640 h 538238"/>
              <a:gd name="connsiteX4" fmla="*/ 249106 w 359851"/>
              <a:gd name="connsiteY4" fmla="*/ 203 h 538238"/>
              <a:gd name="connsiteX5" fmla="*/ 335358 w 359851"/>
              <a:gd name="connsiteY5" fmla="*/ 9335 h 538238"/>
              <a:gd name="connsiteX6" fmla="*/ 337705 w 359851"/>
              <a:gd name="connsiteY6" fmla="*/ 188803 h 538238"/>
              <a:gd name="connsiteX7" fmla="*/ 339301 w 359851"/>
              <a:gd name="connsiteY7" fmla="*/ 513559 h 538238"/>
              <a:gd name="connsiteX8" fmla="*/ 52934 w 359851"/>
              <a:gd name="connsiteY8" fmla="*/ 515541 h 538238"/>
              <a:gd name="connsiteX0" fmla="*/ 0 w 359851"/>
              <a:gd name="connsiteY0" fmla="*/ 461921 h 515541"/>
              <a:gd name="connsiteX1" fmla="*/ 163316 w 359851"/>
              <a:gd name="connsiteY1" fmla="*/ 456141 h 515541"/>
              <a:gd name="connsiteX2" fmla="*/ 166178 w 359851"/>
              <a:gd name="connsiteY2" fmla="*/ 303603 h 515541"/>
              <a:gd name="connsiteX3" fmla="*/ 168525 w 359851"/>
              <a:gd name="connsiteY3" fmla="*/ 10640 h 515541"/>
              <a:gd name="connsiteX4" fmla="*/ 249106 w 359851"/>
              <a:gd name="connsiteY4" fmla="*/ 203 h 515541"/>
              <a:gd name="connsiteX5" fmla="*/ 335358 w 359851"/>
              <a:gd name="connsiteY5" fmla="*/ 9335 h 515541"/>
              <a:gd name="connsiteX6" fmla="*/ 337705 w 359851"/>
              <a:gd name="connsiteY6" fmla="*/ 188803 h 515541"/>
              <a:gd name="connsiteX7" fmla="*/ 339301 w 359851"/>
              <a:gd name="connsiteY7" fmla="*/ 513559 h 515541"/>
              <a:gd name="connsiteX8" fmla="*/ 52934 w 359851"/>
              <a:gd name="connsiteY8" fmla="*/ 515541 h 515541"/>
              <a:gd name="connsiteX0" fmla="*/ 0 w 342044"/>
              <a:gd name="connsiteY0" fmla="*/ 461921 h 515541"/>
              <a:gd name="connsiteX1" fmla="*/ 163316 w 342044"/>
              <a:gd name="connsiteY1" fmla="*/ 456141 h 515541"/>
              <a:gd name="connsiteX2" fmla="*/ 166178 w 342044"/>
              <a:gd name="connsiteY2" fmla="*/ 303603 h 515541"/>
              <a:gd name="connsiteX3" fmla="*/ 168525 w 342044"/>
              <a:gd name="connsiteY3" fmla="*/ 10640 h 515541"/>
              <a:gd name="connsiteX4" fmla="*/ 249106 w 342044"/>
              <a:gd name="connsiteY4" fmla="*/ 203 h 515541"/>
              <a:gd name="connsiteX5" fmla="*/ 335358 w 342044"/>
              <a:gd name="connsiteY5" fmla="*/ 9335 h 515541"/>
              <a:gd name="connsiteX6" fmla="*/ 337705 w 342044"/>
              <a:gd name="connsiteY6" fmla="*/ 188803 h 515541"/>
              <a:gd name="connsiteX7" fmla="*/ 339301 w 342044"/>
              <a:gd name="connsiteY7" fmla="*/ 513559 h 515541"/>
              <a:gd name="connsiteX8" fmla="*/ 52934 w 342044"/>
              <a:gd name="connsiteY8" fmla="*/ 515541 h 515541"/>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6218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6218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8641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730"/>
              <a:gd name="connsiteY0" fmla="*/ 454660 h 508280"/>
              <a:gd name="connsiteX1" fmla="*/ 163316 w 342730"/>
              <a:gd name="connsiteY1" fmla="*/ 448880 h 508280"/>
              <a:gd name="connsiteX2" fmla="*/ 166178 w 342730"/>
              <a:gd name="connsiteY2" fmla="*/ 296342 h 508280"/>
              <a:gd name="connsiteX3" fmla="*/ 168525 w 342730"/>
              <a:gd name="connsiteY3" fmla="*/ 5802 h 508280"/>
              <a:gd name="connsiteX4" fmla="*/ 253213 w 342730"/>
              <a:gd name="connsiteY4" fmla="*/ 1142 h 508280"/>
              <a:gd name="connsiteX5" fmla="*/ 336336 w 342730"/>
              <a:gd name="connsiteY5" fmla="*/ 6919 h 508280"/>
              <a:gd name="connsiteX6" fmla="*/ 337705 w 342730"/>
              <a:gd name="connsiteY6" fmla="*/ 181542 h 508280"/>
              <a:gd name="connsiteX7" fmla="*/ 339301 w 342730"/>
              <a:gd name="connsiteY7" fmla="*/ 506298 h 508280"/>
              <a:gd name="connsiteX8" fmla="*/ 52934 w 342730"/>
              <a:gd name="connsiteY8" fmla="*/ 508280 h 508280"/>
              <a:gd name="connsiteX0" fmla="*/ 0 w 343585"/>
              <a:gd name="connsiteY0" fmla="*/ 454526 h 508146"/>
              <a:gd name="connsiteX1" fmla="*/ 163316 w 343585"/>
              <a:gd name="connsiteY1" fmla="*/ 448746 h 508146"/>
              <a:gd name="connsiteX2" fmla="*/ 166178 w 343585"/>
              <a:gd name="connsiteY2" fmla="*/ 296208 h 508146"/>
              <a:gd name="connsiteX3" fmla="*/ 168525 w 343585"/>
              <a:gd name="connsiteY3" fmla="*/ 5668 h 508146"/>
              <a:gd name="connsiteX4" fmla="*/ 253213 w 343585"/>
              <a:gd name="connsiteY4" fmla="*/ 1008 h 508146"/>
              <a:gd name="connsiteX5" fmla="*/ 337509 w 343585"/>
              <a:gd name="connsiteY5" fmla="*/ 13121 h 508146"/>
              <a:gd name="connsiteX6" fmla="*/ 337705 w 343585"/>
              <a:gd name="connsiteY6" fmla="*/ 181408 h 508146"/>
              <a:gd name="connsiteX7" fmla="*/ 339301 w 343585"/>
              <a:gd name="connsiteY7" fmla="*/ 506164 h 508146"/>
              <a:gd name="connsiteX8" fmla="*/ 52934 w 343585"/>
              <a:gd name="connsiteY8" fmla="*/ 508146 h 508146"/>
              <a:gd name="connsiteX0" fmla="*/ 0 w 343585"/>
              <a:gd name="connsiteY0" fmla="*/ 453568 h 507188"/>
              <a:gd name="connsiteX1" fmla="*/ 163316 w 343585"/>
              <a:gd name="connsiteY1" fmla="*/ 447788 h 507188"/>
              <a:gd name="connsiteX2" fmla="*/ 166178 w 343585"/>
              <a:gd name="connsiteY2" fmla="*/ 295250 h 507188"/>
              <a:gd name="connsiteX3" fmla="*/ 167352 w 343585"/>
              <a:gd name="connsiteY3" fmla="*/ 12910 h 507188"/>
              <a:gd name="connsiteX4" fmla="*/ 253213 w 343585"/>
              <a:gd name="connsiteY4" fmla="*/ 50 h 507188"/>
              <a:gd name="connsiteX5" fmla="*/ 337509 w 343585"/>
              <a:gd name="connsiteY5" fmla="*/ 12163 h 507188"/>
              <a:gd name="connsiteX6" fmla="*/ 337705 w 343585"/>
              <a:gd name="connsiteY6" fmla="*/ 180450 h 507188"/>
              <a:gd name="connsiteX7" fmla="*/ 339301 w 343585"/>
              <a:gd name="connsiteY7" fmla="*/ 505206 h 507188"/>
              <a:gd name="connsiteX8" fmla="*/ 52934 w 343585"/>
              <a:gd name="connsiteY8" fmla="*/ 507188 h 507188"/>
              <a:gd name="connsiteX0" fmla="*/ 0 w 343585"/>
              <a:gd name="connsiteY0" fmla="*/ 448219 h 501839"/>
              <a:gd name="connsiteX1" fmla="*/ 163316 w 343585"/>
              <a:gd name="connsiteY1" fmla="*/ 442439 h 501839"/>
              <a:gd name="connsiteX2" fmla="*/ 166178 w 343585"/>
              <a:gd name="connsiteY2" fmla="*/ 289901 h 501839"/>
              <a:gd name="connsiteX3" fmla="*/ 167352 w 343585"/>
              <a:gd name="connsiteY3" fmla="*/ 7561 h 501839"/>
              <a:gd name="connsiteX4" fmla="*/ 252039 w 343585"/>
              <a:gd name="connsiteY4" fmla="*/ 1224 h 501839"/>
              <a:gd name="connsiteX5" fmla="*/ 337509 w 343585"/>
              <a:gd name="connsiteY5" fmla="*/ 6814 h 501839"/>
              <a:gd name="connsiteX6" fmla="*/ 337705 w 343585"/>
              <a:gd name="connsiteY6" fmla="*/ 175101 h 501839"/>
              <a:gd name="connsiteX7" fmla="*/ 339301 w 343585"/>
              <a:gd name="connsiteY7" fmla="*/ 499857 h 501839"/>
              <a:gd name="connsiteX8" fmla="*/ 52934 w 343585"/>
              <a:gd name="connsiteY8" fmla="*/ 501839 h 501839"/>
              <a:gd name="connsiteX0" fmla="*/ 0 w 343585"/>
              <a:gd name="connsiteY0" fmla="*/ 446053 h 499673"/>
              <a:gd name="connsiteX1" fmla="*/ 163316 w 343585"/>
              <a:gd name="connsiteY1" fmla="*/ 440273 h 499673"/>
              <a:gd name="connsiteX2" fmla="*/ 166178 w 343585"/>
              <a:gd name="connsiteY2" fmla="*/ 287735 h 499673"/>
              <a:gd name="connsiteX3" fmla="*/ 167352 w 343585"/>
              <a:gd name="connsiteY3" fmla="*/ 5395 h 499673"/>
              <a:gd name="connsiteX4" fmla="*/ 253213 w 343585"/>
              <a:gd name="connsiteY4" fmla="*/ 4649 h 499673"/>
              <a:gd name="connsiteX5" fmla="*/ 337509 w 343585"/>
              <a:gd name="connsiteY5" fmla="*/ 4648 h 499673"/>
              <a:gd name="connsiteX6" fmla="*/ 337705 w 343585"/>
              <a:gd name="connsiteY6" fmla="*/ 172935 h 499673"/>
              <a:gd name="connsiteX7" fmla="*/ 339301 w 343585"/>
              <a:gd name="connsiteY7" fmla="*/ 497691 h 499673"/>
              <a:gd name="connsiteX8" fmla="*/ 52934 w 343585"/>
              <a:gd name="connsiteY8" fmla="*/ 499673 h 499673"/>
              <a:gd name="connsiteX0" fmla="*/ 0 w 343585"/>
              <a:gd name="connsiteY0" fmla="*/ 446053 h 499673"/>
              <a:gd name="connsiteX1" fmla="*/ 163316 w 343585"/>
              <a:gd name="connsiteY1" fmla="*/ 440273 h 499673"/>
              <a:gd name="connsiteX2" fmla="*/ 166178 w 343585"/>
              <a:gd name="connsiteY2" fmla="*/ 287735 h 499673"/>
              <a:gd name="connsiteX3" fmla="*/ 166570 w 343585"/>
              <a:gd name="connsiteY3" fmla="*/ 11172 h 499673"/>
              <a:gd name="connsiteX4" fmla="*/ 253213 w 343585"/>
              <a:gd name="connsiteY4" fmla="*/ 4649 h 499673"/>
              <a:gd name="connsiteX5" fmla="*/ 337509 w 343585"/>
              <a:gd name="connsiteY5" fmla="*/ 4648 h 499673"/>
              <a:gd name="connsiteX6" fmla="*/ 337705 w 343585"/>
              <a:gd name="connsiteY6" fmla="*/ 172935 h 499673"/>
              <a:gd name="connsiteX7" fmla="*/ 339301 w 343585"/>
              <a:gd name="connsiteY7" fmla="*/ 497691 h 499673"/>
              <a:gd name="connsiteX8" fmla="*/ 52934 w 343585"/>
              <a:gd name="connsiteY8" fmla="*/ 499673 h 499673"/>
              <a:gd name="connsiteX0" fmla="*/ 0 w 342591"/>
              <a:gd name="connsiteY0" fmla="*/ 441760 h 495380"/>
              <a:gd name="connsiteX1" fmla="*/ 163316 w 342591"/>
              <a:gd name="connsiteY1" fmla="*/ 435980 h 495380"/>
              <a:gd name="connsiteX2" fmla="*/ 166178 w 342591"/>
              <a:gd name="connsiteY2" fmla="*/ 283442 h 495380"/>
              <a:gd name="connsiteX3" fmla="*/ 166570 w 342591"/>
              <a:gd name="connsiteY3" fmla="*/ 6879 h 495380"/>
              <a:gd name="connsiteX4" fmla="*/ 253213 w 342591"/>
              <a:gd name="connsiteY4" fmla="*/ 356 h 495380"/>
              <a:gd name="connsiteX5" fmla="*/ 336140 w 342591"/>
              <a:gd name="connsiteY5" fmla="*/ 8555 h 495380"/>
              <a:gd name="connsiteX6" fmla="*/ 337705 w 342591"/>
              <a:gd name="connsiteY6" fmla="*/ 168642 h 495380"/>
              <a:gd name="connsiteX7" fmla="*/ 339301 w 342591"/>
              <a:gd name="connsiteY7" fmla="*/ 493398 h 495380"/>
              <a:gd name="connsiteX8" fmla="*/ 52934 w 342591"/>
              <a:gd name="connsiteY8" fmla="*/ 495380 h 495380"/>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420 h 495498"/>
              <a:gd name="connsiteX1" fmla="*/ 163316 w 342591"/>
              <a:gd name="connsiteY1" fmla="*/ 435640 h 495498"/>
              <a:gd name="connsiteX2" fmla="*/ 166178 w 342591"/>
              <a:gd name="connsiteY2" fmla="*/ 283102 h 495498"/>
              <a:gd name="connsiteX3" fmla="*/ 166570 w 342591"/>
              <a:gd name="connsiteY3" fmla="*/ 6539 h 495498"/>
              <a:gd name="connsiteX4" fmla="*/ 253213 w 342591"/>
              <a:gd name="connsiteY4" fmla="*/ 16 h 495498"/>
              <a:gd name="connsiteX5" fmla="*/ 336140 w 342591"/>
              <a:gd name="connsiteY5" fmla="*/ 8215 h 495498"/>
              <a:gd name="connsiteX6" fmla="*/ 337705 w 342591"/>
              <a:gd name="connsiteY6" fmla="*/ 168302 h 495498"/>
              <a:gd name="connsiteX7" fmla="*/ 336758 w 342591"/>
              <a:gd name="connsiteY7" fmla="*/ 495227 h 495498"/>
              <a:gd name="connsiteX8" fmla="*/ 52934 w 342591"/>
              <a:gd name="connsiteY8" fmla="*/ 495040 h 495498"/>
              <a:gd name="connsiteX0" fmla="*/ 0 w 338638"/>
              <a:gd name="connsiteY0" fmla="*/ 441450 h 495528"/>
              <a:gd name="connsiteX1" fmla="*/ 163316 w 338638"/>
              <a:gd name="connsiteY1" fmla="*/ 435670 h 495528"/>
              <a:gd name="connsiteX2" fmla="*/ 166178 w 338638"/>
              <a:gd name="connsiteY2" fmla="*/ 283132 h 495528"/>
              <a:gd name="connsiteX3" fmla="*/ 166570 w 338638"/>
              <a:gd name="connsiteY3" fmla="*/ 6569 h 495528"/>
              <a:gd name="connsiteX4" fmla="*/ 253213 w 338638"/>
              <a:gd name="connsiteY4" fmla="*/ 46 h 495528"/>
              <a:gd name="connsiteX5" fmla="*/ 336140 w 338638"/>
              <a:gd name="connsiteY5" fmla="*/ 8245 h 495528"/>
              <a:gd name="connsiteX6" fmla="*/ 337705 w 338638"/>
              <a:gd name="connsiteY6" fmla="*/ 168332 h 495528"/>
              <a:gd name="connsiteX7" fmla="*/ 336758 w 338638"/>
              <a:gd name="connsiteY7" fmla="*/ 495257 h 495528"/>
              <a:gd name="connsiteX8" fmla="*/ 52934 w 338638"/>
              <a:gd name="connsiteY8" fmla="*/ 495070 h 495528"/>
              <a:gd name="connsiteX0" fmla="*/ 0 w 338806"/>
              <a:gd name="connsiteY0" fmla="*/ 441505 h 495583"/>
              <a:gd name="connsiteX1" fmla="*/ 163316 w 338806"/>
              <a:gd name="connsiteY1" fmla="*/ 435725 h 495583"/>
              <a:gd name="connsiteX2" fmla="*/ 166178 w 338806"/>
              <a:gd name="connsiteY2" fmla="*/ 283187 h 495583"/>
              <a:gd name="connsiteX3" fmla="*/ 166570 w 338806"/>
              <a:gd name="connsiteY3" fmla="*/ 6624 h 495583"/>
              <a:gd name="connsiteX4" fmla="*/ 253213 w 338806"/>
              <a:gd name="connsiteY4" fmla="*/ 101 h 495583"/>
              <a:gd name="connsiteX5" fmla="*/ 336140 w 338806"/>
              <a:gd name="connsiteY5" fmla="*/ 8300 h 495583"/>
              <a:gd name="connsiteX6" fmla="*/ 337705 w 338806"/>
              <a:gd name="connsiteY6" fmla="*/ 168387 h 495583"/>
              <a:gd name="connsiteX7" fmla="*/ 336758 w 338806"/>
              <a:gd name="connsiteY7" fmla="*/ 495312 h 495583"/>
              <a:gd name="connsiteX8" fmla="*/ 52934 w 338806"/>
              <a:gd name="connsiteY8" fmla="*/ 495125 h 495583"/>
              <a:gd name="connsiteX0" fmla="*/ 0 w 338806"/>
              <a:gd name="connsiteY0" fmla="*/ 441404 h 495482"/>
              <a:gd name="connsiteX1" fmla="*/ 163316 w 338806"/>
              <a:gd name="connsiteY1" fmla="*/ 435624 h 495482"/>
              <a:gd name="connsiteX2" fmla="*/ 166178 w 338806"/>
              <a:gd name="connsiteY2" fmla="*/ 283086 h 495482"/>
              <a:gd name="connsiteX3" fmla="*/ 166570 w 338806"/>
              <a:gd name="connsiteY3" fmla="*/ 6523 h 495482"/>
              <a:gd name="connsiteX4" fmla="*/ 253213 w 338806"/>
              <a:gd name="connsiteY4" fmla="*/ 0 h 495482"/>
              <a:gd name="connsiteX5" fmla="*/ 336140 w 338806"/>
              <a:gd name="connsiteY5" fmla="*/ 8199 h 495482"/>
              <a:gd name="connsiteX6" fmla="*/ 337705 w 338806"/>
              <a:gd name="connsiteY6" fmla="*/ 168286 h 495482"/>
              <a:gd name="connsiteX7" fmla="*/ 336758 w 338806"/>
              <a:gd name="connsiteY7" fmla="*/ 495211 h 495482"/>
              <a:gd name="connsiteX8" fmla="*/ 52934 w 338806"/>
              <a:gd name="connsiteY8" fmla="*/ 495024 h 495482"/>
              <a:gd name="connsiteX0" fmla="*/ 0 w 338806"/>
              <a:gd name="connsiteY0" fmla="*/ 441404 h 495482"/>
              <a:gd name="connsiteX1" fmla="*/ 163316 w 338806"/>
              <a:gd name="connsiteY1" fmla="*/ 435624 h 495482"/>
              <a:gd name="connsiteX2" fmla="*/ 166178 w 338806"/>
              <a:gd name="connsiteY2" fmla="*/ 283086 h 495482"/>
              <a:gd name="connsiteX3" fmla="*/ 166570 w 338806"/>
              <a:gd name="connsiteY3" fmla="*/ 6523 h 495482"/>
              <a:gd name="connsiteX4" fmla="*/ 253213 w 338806"/>
              <a:gd name="connsiteY4" fmla="*/ 0 h 495482"/>
              <a:gd name="connsiteX5" fmla="*/ 336140 w 338806"/>
              <a:gd name="connsiteY5" fmla="*/ 8199 h 495482"/>
              <a:gd name="connsiteX6" fmla="*/ 337705 w 338806"/>
              <a:gd name="connsiteY6" fmla="*/ 168286 h 495482"/>
              <a:gd name="connsiteX7" fmla="*/ 336758 w 338806"/>
              <a:gd name="connsiteY7" fmla="*/ 495211 h 495482"/>
              <a:gd name="connsiteX8" fmla="*/ 52934 w 338806"/>
              <a:gd name="connsiteY8" fmla="*/ 495024 h 495482"/>
              <a:gd name="connsiteX0" fmla="*/ 0 w 338806"/>
              <a:gd name="connsiteY0" fmla="*/ 441856 h 495934"/>
              <a:gd name="connsiteX1" fmla="*/ 163316 w 338806"/>
              <a:gd name="connsiteY1" fmla="*/ 436076 h 495934"/>
              <a:gd name="connsiteX2" fmla="*/ 166178 w 338806"/>
              <a:gd name="connsiteY2" fmla="*/ 283538 h 495934"/>
              <a:gd name="connsiteX3" fmla="*/ 166570 w 338806"/>
              <a:gd name="connsiteY3" fmla="*/ 6975 h 495934"/>
              <a:gd name="connsiteX4" fmla="*/ 253213 w 338806"/>
              <a:gd name="connsiteY4" fmla="*/ 452 h 495934"/>
              <a:gd name="connsiteX5" fmla="*/ 336140 w 338806"/>
              <a:gd name="connsiteY5" fmla="*/ 8651 h 495934"/>
              <a:gd name="connsiteX6" fmla="*/ 337705 w 338806"/>
              <a:gd name="connsiteY6" fmla="*/ 168738 h 495934"/>
              <a:gd name="connsiteX7" fmla="*/ 336758 w 338806"/>
              <a:gd name="connsiteY7" fmla="*/ 495663 h 495934"/>
              <a:gd name="connsiteX8" fmla="*/ 52934 w 338806"/>
              <a:gd name="connsiteY8" fmla="*/ 495476 h 495934"/>
              <a:gd name="connsiteX0" fmla="*/ 0 w 338806"/>
              <a:gd name="connsiteY0" fmla="*/ 441594 h 495672"/>
              <a:gd name="connsiteX1" fmla="*/ 163316 w 338806"/>
              <a:gd name="connsiteY1" fmla="*/ 435814 h 495672"/>
              <a:gd name="connsiteX2" fmla="*/ 166178 w 338806"/>
              <a:gd name="connsiteY2" fmla="*/ 283276 h 495672"/>
              <a:gd name="connsiteX3" fmla="*/ 166570 w 338806"/>
              <a:gd name="connsiteY3" fmla="*/ 6713 h 495672"/>
              <a:gd name="connsiteX4" fmla="*/ 253213 w 338806"/>
              <a:gd name="connsiteY4" fmla="*/ 190 h 495672"/>
              <a:gd name="connsiteX5" fmla="*/ 336140 w 338806"/>
              <a:gd name="connsiteY5" fmla="*/ 8389 h 495672"/>
              <a:gd name="connsiteX6" fmla="*/ 337705 w 338806"/>
              <a:gd name="connsiteY6" fmla="*/ 168476 h 495672"/>
              <a:gd name="connsiteX7" fmla="*/ 336758 w 338806"/>
              <a:gd name="connsiteY7" fmla="*/ 495401 h 495672"/>
              <a:gd name="connsiteX8" fmla="*/ 52934 w 338806"/>
              <a:gd name="connsiteY8" fmla="*/ 495214 h 495672"/>
              <a:gd name="connsiteX0" fmla="*/ 0 w 338604"/>
              <a:gd name="connsiteY0" fmla="*/ 437188 h 495672"/>
              <a:gd name="connsiteX1" fmla="*/ 163114 w 338604"/>
              <a:gd name="connsiteY1" fmla="*/ 435814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4011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809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809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208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0606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1407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9114 h 497598"/>
              <a:gd name="connsiteX1" fmla="*/ 163114 w 338604"/>
              <a:gd name="connsiteY1" fmla="*/ 433333 h 497598"/>
              <a:gd name="connsiteX2" fmla="*/ 165976 w 338604"/>
              <a:gd name="connsiteY2" fmla="*/ 285202 h 497598"/>
              <a:gd name="connsiteX3" fmla="*/ 163392 w 338604"/>
              <a:gd name="connsiteY3" fmla="*/ 88159 h 497598"/>
              <a:gd name="connsiteX4" fmla="*/ 166368 w 338604"/>
              <a:gd name="connsiteY4" fmla="*/ 8639 h 497598"/>
              <a:gd name="connsiteX5" fmla="*/ 253011 w 338604"/>
              <a:gd name="connsiteY5" fmla="*/ 2116 h 497598"/>
              <a:gd name="connsiteX6" fmla="*/ 335938 w 338604"/>
              <a:gd name="connsiteY6" fmla="*/ 10315 h 497598"/>
              <a:gd name="connsiteX7" fmla="*/ 337503 w 338604"/>
              <a:gd name="connsiteY7" fmla="*/ 170402 h 497598"/>
              <a:gd name="connsiteX8" fmla="*/ 336556 w 338604"/>
              <a:gd name="connsiteY8" fmla="*/ 497327 h 497598"/>
              <a:gd name="connsiteX9" fmla="*/ 52732 w 338604"/>
              <a:gd name="connsiteY9" fmla="*/ 497140 h 497598"/>
              <a:gd name="connsiteX0" fmla="*/ 0 w 338604"/>
              <a:gd name="connsiteY0" fmla="*/ 440254 h 498738"/>
              <a:gd name="connsiteX1" fmla="*/ 163114 w 338604"/>
              <a:gd name="connsiteY1" fmla="*/ 434473 h 498738"/>
              <a:gd name="connsiteX2" fmla="*/ 165976 w 338604"/>
              <a:gd name="connsiteY2" fmla="*/ 286342 h 498738"/>
              <a:gd name="connsiteX3" fmla="*/ 165415 w 338604"/>
              <a:gd name="connsiteY3" fmla="*/ 106321 h 498738"/>
              <a:gd name="connsiteX4" fmla="*/ 166368 w 338604"/>
              <a:gd name="connsiteY4" fmla="*/ 9779 h 498738"/>
              <a:gd name="connsiteX5" fmla="*/ 253011 w 338604"/>
              <a:gd name="connsiteY5" fmla="*/ 3256 h 498738"/>
              <a:gd name="connsiteX6" fmla="*/ 335938 w 338604"/>
              <a:gd name="connsiteY6" fmla="*/ 11455 h 498738"/>
              <a:gd name="connsiteX7" fmla="*/ 337503 w 338604"/>
              <a:gd name="connsiteY7" fmla="*/ 171542 h 498738"/>
              <a:gd name="connsiteX8" fmla="*/ 336556 w 338604"/>
              <a:gd name="connsiteY8" fmla="*/ 498467 h 498738"/>
              <a:gd name="connsiteX9" fmla="*/ 52732 w 338604"/>
              <a:gd name="connsiteY9" fmla="*/ 498280 h 498738"/>
              <a:gd name="connsiteX0" fmla="*/ 0 w 338604"/>
              <a:gd name="connsiteY0" fmla="*/ 438188 h 496672"/>
              <a:gd name="connsiteX1" fmla="*/ 163114 w 338604"/>
              <a:gd name="connsiteY1" fmla="*/ 432407 h 496672"/>
              <a:gd name="connsiteX2" fmla="*/ 165976 w 338604"/>
              <a:gd name="connsiteY2" fmla="*/ 284276 h 496672"/>
              <a:gd name="connsiteX3" fmla="*/ 165820 w 338604"/>
              <a:gd name="connsiteY3" fmla="*/ 72414 h 496672"/>
              <a:gd name="connsiteX4" fmla="*/ 166368 w 338604"/>
              <a:gd name="connsiteY4" fmla="*/ 7713 h 496672"/>
              <a:gd name="connsiteX5" fmla="*/ 253011 w 338604"/>
              <a:gd name="connsiteY5" fmla="*/ 1190 h 496672"/>
              <a:gd name="connsiteX6" fmla="*/ 335938 w 338604"/>
              <a:gd name="connsiteY6" fmla="*/ 9389 h 496672"/>
              <a:gd name="connsiteX7" fmla="*/ 337503 w 338604"/>
              <a:gd name="connsiteY7" fmla="*/ 169476 h 496672"/>
              <a:gd name="connsiteX8" fmla="*/ 336556 w 338604"/>
              <a:gd name="connsiteY8" fmla="*/ 496401 h 496672"/>
              <a:gd name="connsiteX9" fmla="*/ 52732 w 338604"/>
              <a:gd name="connsiteY9" fmla="*/ 496214 h 49667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6368 w 338604"/>
              <a:gd name="connsiteY4" fmla="*/ 65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8796 w 338604"/>
              <a:gd name="connsiteY4" fmla="*/ 7124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8796 w 338604"/>
              <a:gd name="connsiteY4" fmla="*/ 7124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70212 w 338604"/>
              <a:gd name="connsiteY4" fmla="*/ 65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2507 w 338604"/>
              <a:gd name="connsiteY1" fmla="*/ 431618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517"/>
              <a:gd name="connsiteY0" fmla="*/ 436998 h 495482"/>
              <a:gd name="connsiteX1" fmla="*/ 161495 w 338517"/>
              <a:gd name="connsiteY1" fmla="*/ 432619 h 495482"/>
              <a:gd name="connsiteX2" fmla="*/ 165976 w 338517"/>
              <a:gd name="connsiteY2" fmla="*/ 330147 h 495482"/>
              <a:gd name="connsiteX3" fmla="*/ 165820 w 338517"/>
              <a:gd name="connsiteY3" fmla="*/ 71224 h 495482"/>
              <a:gd name="connsiteX4" fmla="*/ 170819 w 338517"/>
              <a:gd name="connsiteY4" fmla="*/ 6723 h 495482"/>
              <a:gd name="connsiteX5" fmla="*/ 253011 w 338517"/>
              <a:gd name="connsiteY5" fmla="*/ 0 h 495482"/>
              <a:gd name="connsiteX6" fmla="*/ 335938 w 338517"/>
              <a:gd name="connsiteY6" fmla="*/ 8199 h 495482"/>
              <a:gd name="connsiteX7" fmla="*/ 337503 w 338517"/>
              <a:gd name="connsiteY7" fmla="*/ 168286 h 495482"/>
              <a:gd name="connsiteX8" fmla="*/ 336556 w 338517"/>
              <a:gd name="connsiteY8" fmla="*/ 495211 h 495482"/>
              <a:gd name="connsiteX9" fmla="*/ 52732 w 338517"/>
              <a:gd name="connsiteY9" fmla="*/ 495024 h 495482"/>
              <a:gd name="connsiteX0" fmla="*/ 0 w 342772"/>
              <a:gd name="connsiteY0" fmla="*/ 438268 h 496752"/>
              <a:gd name="connsiteX1" fmla="*/ 161495 w 342772"/>
              <a:gd name="connsiteY1" fmla="*/ 433889 h 496752"/>
              <a:gd name="connsiteX2" fmla="*/ 165976 w 342772"/>
              <a:gd name="connsiteY2" fmla="*/ 331417 h 496752"/>
              <a:gd name="connsiteX3" fmla="*/ 165820 w 342772"/>
              <a:gd name="connsiteY3" fmla="*/ 72494 h 496752"/>
              <a:gd name="connsiteX4" fmla="*/ 170819 w 342772"/>
              <a:gd name="connsiteY4" fmla="*/ 7993 h 496752"/>
              <a:gd name="connsiteX5" fmla="*/ 253011 w 342772"/>
              <a:gd name="connsiteY5" fmla="*/ 1270 h 496752"/>
              <a:gd name="connsiteX6" fmla="*/ 335938 w 342772"/>
              <a:gd name="connsiteY6" fmla="*/ 9469 h 496752"/>
              <a:gd name="connsiteX7" fmla="*/ 338110 w 342772"/>
              <a:gd name="connsiteY7" fmla="*/ 91655 h 496752"/>
              <a:gd name="connsiteX8" fmla="*/ 336556 w 342772"/>
              <a:gd name="connsiteY8" fmla="*/ 496481 h 496752"/>
              <a:gd name="connsiteX9" fmla="*/ 52732 w 342772"/>
              <a:gd name="connsiteY9" fmla="*/ 496294 h 496752"/>
              <a:gd name="connsiteX0" fmla="*/ 0 w 342772"/>
              <a:gd name="connsiteY0" fmla="*/ 438268 h 496752"/>
              <a:gd name="connsiteX1" fmla="*/ 161495 w 342772"/>
              <a:gd name="connsiteY1" fmla="*/ 433889 h 496752"/>
              <a:gd name="connsiteX2" fmla="*/ 165976 w 342772"/>
              <a:gd name="connsiteY2" fmla="*/ 331417 h 496752"/>
              <a:gd name="connsiteX3" fmla="*/ 165820 w 342772"/>
              <a:gd name="connsiteY3" fmla="*/ 72494 h 496752"/>
              <a:gd name="connsiteX4" fmla="*/ 170819 w 342772"/>
              <a:gd name="connsiteY4" fmla="*/ 7993 h 496752"/>
              <a:gd name="connsiteX5" fmla="*/ 253011 w 342772"/>
              <a:gd name="connsiteY5" fmla="*/ 1270 h 496752"/>
              <a:gd name="connsiteX6" fmla="*/ 335938 w 342772"/>
              <a:gd name="connsiteY6" fmla="*/ 9469 h 496752"/>
              <a:gd name="connsiteX7" fmla="*/ 338110 w 342772"/>
              <a:gd name="connsiteY7" fmla="*/ 91655 h 496752"/>
              <a:gd name="connsiteX8" fmla="*/ 336556 w 342772"/>
              <a:gd name="connsiteY8" fmla="*/ 496481 h 496752"/>
              <a:gd name="connsiteX9" fmla="*/ 52732 w 342772"/>
              <a:gd name="connsiteY9" fmla="*/ 496294 h 496752"/>
              <a:gd name="connsiteX0" fmla="*/ 0 w 339850"/>
              <a:gd name="connsiteY0" fmla="*/ 436998 h 495482"/>
              <a:gd name="connsiteX1" fmla="*/ 161495 w 339850"/>
              <a:gd name="connsiteY1" fmla="*/ 432619 h 495482"/>
              <a:gd name="connsiteX2" fmla="*/ 165976 w 339850"/>
              <a:gd name="connsiteY2" fmla="*/ 330147 h 495482"/>
              <a:gd name="connsiteX3" fmla="*/ 165820 w 339850"/>
              <a:gd name="connsiteY3" fmla="*/ 71224 h 495482"/>
              <a:gd name="connsiteX4" fmla="*/ 170819 w 339850"/>
              <a:gd name="connsiteY4" fmla="*/ 6723 h 495482"/>
              <a:gd name="connsiteX5" fmla="*/ 253011 w 339850"/>
              <a:gd name="connsiteY5" fmla="*/ 0 h 495482"/>
              <a:gd name="connsiteX6" fmla="*/ 335938 w 339850"/>
              <a:gd name="connsiteY6" fmla="*/ 8199 h 495482"/>
              <a:gd name="connsiteX7" fmla="*/ 338110 w 339850"/>
              <a:gd name="connsiteY7" fmla="*/ 90385 h 495482"/>
              <a:gd name="connsiteX8" fmla="*/ 336556 w 339850"/>
              <a:gd name="connsiteY8" fmla="*/ 495211 h 495482"/>
              <a:gd name="connsiteX9" fmla="*/ 52732 w 339850"/>
              <a:gd name="connsiteY9" fmla="*/ 495024 h 495482"/>
              <a:gd name="connsiteX0" fmla="*/ 0 w 339678"/>
              <a:gd name="connsiteY0" fmla="*/ 436998 h 495482"/>
              <a:gd name="connsiteX1" fmla="*/ 161495 w 339678"/>
              <a:gd name="connsiteY1" fmla="*/ 432619 h 495482"/>
              <a:gd name="connsiteX2" fmla="*/ 165976 w 339678"/>
              <a:gd name="connsiteY2" fmla="*/ 330147 h 495482"/>
              <a:gd name="connsiteX3" fmla="*/ 165820 w 339678"/>
              <a:gd name="connsiteY3" fmla="*/ 71224 h 495482"/>
              <a:gd name="connsiteX4" fmla="*/ 170819 w 339678"/>
              <a:gd name="connsiteY4" fmla="*/ 6723 h 495482"/>
              <a:gd name="connsiteX5" fmla="*/ 253011 w 339678"/>
              <a:gd name="connsiteY5" fmla="*/ 0 h 495482"/>
              <a:gd name="connsiteX6" fmla="*/ 335938 w 339678"/>
              <a:gd name="connsiteY6" fmla="*/ 8199 h 495482"/>
              <a:gd name="connsiteX7" fmla="*/ 338110 w 339678"/>
              <a:gd name="connsiteY7" fmla="*/ 90385 h 495482"/>
              <a:gd name="connsiteX8" fmla="*/ 336556 w 339678"/>
              <a:gd name="connsiteY8" fmla="*/ 495211 h 495482"/>
              <a:gd name="connsiteX9" fmla="*/ 52732 w 339678"/>
              <a:gd name="connsiteY9" fmla="*/ 495024 h 495482"/>
              <a:gd name="connsiteX0" fmla="*/ 0 w 339970"/>
              <a:gd name="connsiteY0" fmla="*/ 436998 h 495482"/>
              <a:gd name="connsiteX1" fmla="*/ 161495 w 339970"/>
              <a:gd name="connsiteY1" fmla="*/ 432619 h 495482"/>
              <a:gd name="connsiteX2" fmla="*/ 165976 w 339970"/>
              <a:gd name="connsiteY2" fmla="*/ 330147 h 495482"/>
              <a:gd name="connsiteX3" fmla="*/ 165820 w 339970"/>
              <a:gd name="connsiteY3" fmla="*/ 71224 h 495482"/>
              <a:gd name="connsiteX4" fmla="*/ 170819 w 339970"/>
              <a:gd name="connsiteY4" fmla="*/ 6723 h 495482"/>
              <a:gd name="connsiteX5" fmla="*/ 253011 w 339970"/>
              <a:gd name="connsiteY5" fmla="*/ 0 h 495482"/>
              <a:gd name="connsiteX6" fmla="*/ 335938 w 339970"/>
              <a:gd name="connsiteY6" fmla="*/ 8199 h 495482"/>
              <a:gd name="connsiteX7" fmla="*/ 338110 w 339970"/>
              <a:gd name="connsiteY7" fmla="*/ 90385 h 495482"/>
              <a:gd name="connsiteX8" fmla="*/ 336556 w 339970"/>
              <a:gd name="connsiteY8" fmla="*/ 495211 h 495482"/>
              <a:gd name="connsiteX9" fmla="*/ 52732 w 339970"/>
              <a:gd name="connsiteY9" fmla="*/ 495024 h 495482"/>
              <a:gd name="connsiteX0" fmla="*/ 0 w 339208"/>
              <a:gd name="connsiteY0" fmla="*/ 436998 h 495482"/>
              <a:gd name="connsiteX1" fmla="*/ 161495 w 339208"/>
              <a:gd name="connsiteY1" fmla="*/ 432619 h 495482"/>
              <a:gd name="connsiteX2" fmla="*/ 165976 w 339208"/>
              <a:gd name="connsiteY2" fmla="*/ 330147 h 495482"/>
              <a:gd name="connsiteX3" fmla="*/ 165820 w 339208"/>
              <a:gd name="connsiteY3" fmla="*/ 71224 h 495482"/>
              <a:gd name="connsiteX4" fmla="*/ 170819 w 339208"/>
              <a:gd name="connsiteY4" fmla="*/ 6723 h 495482"/>
              <a:gd name="connsiteX5" fmla="*/ 253011 w 339208"/>
              <a:gd name="connsiteY5" fmla="*/ 0 h 495482"/>
              <a:gd name="connsiteX6" fmla="*/ 335938 w 339208"/>
              <a:gd name="connsiteY6" fmla="*/ 8199 h 495482"/>
              <a:gd name="connsiteX7" fmla="*/ 338110 w 339208"/>
              <a:gd name="connsiteY7" fmla="*/ 90385 h 495482"/>
              <a:gd name="connsiteX8" fmla="*/ 336556 w 339208"/>
              <a:gd name="connsiteY8" fmla="*/ 495211 h 495482"/>
              <a:gd name="connsiteX9" fmla="*/ 52732 w 339208"/>
              <a:gd name="connsiteY9" fmla="*/ 495024 h 495482"/>
              <a:gd name="connsiteX0" fmla="*/ 0 w 338880"/>
              <a:gd name="connsiteY0" fmla="*/ 436998 h 495482"/>
              <a:gd name="connsiteX1" fmla="*/ 161495 w 338880"/>
              <a:gd name="connsiteY1" fmla="*/ 432619 h 495482"/>
              <a:gd name="connsiteX2" fmla="*/ 165976 w 338880"/>
              <a:gd name="connsiteY2" fmla="*/ 330147 h 495482"/>
              <a:gd name="connsiteX3" fmla="*/ 165820 w 338880"/>
              <a:gd name="connsiteY3" fmla="*/ 71224 h 495482"/>
              <a:gd name="connsiteX4" fmla="*/ 170819 w 338880"/>
              <a:gd name="connsiteY4" fmla="*/ 6723 h 495482"/>
              <a:gd name="connsiteX5" fmla="*/ 253011 w 338880"/>
              <a:gd name="connsiteY5" fmla="*/ 0 h 495482"/>
              <a:gd name="connsiteX6" fmla="*/ 335331 w 338880"/>
              <a:gd name="connsiteY6" fmla="*/ 8399 h 495482"/>
              <a:gd name="connsiteX7" fmla="*/ 338110 w 338880"/>
              <a:gd name="connsiteY7" fmla="*/ 90385 h 495482"/>
              <a:gd name="connsiteX8" fmla="*/ 336556 w 338880"/>
              <a:gd name="connsiteY8" fmla="*/ 495211 h 495482"/>
              <a:gd name="connsiteX9" fmla="*/ 52732 w 33888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9193"/>
              <a:gd name="connsiteY0" fmla="*/ 436998 h 495482"/>
              <a:gd name="connsiteX1" fmla="*/ 161495 w 339193"/>
              <a:gd name="connsiteY1" fmla="*/ 432619 h 495482"/>
              <a:gd name="connsiteX2" fmla="*/ 165976 w 339193"/>
              <a:gd name="connsiteY2" fmla="*/ 330147 h 495482"/>
              <a:gd name="connsiteX3" fmla="*/ 165820 w 339193"/>
              <a:gd name="connsiteY3" fmla="*/ 71224 h 495482"/>
              <a:gd name="connsiteX4" fmla="*/ 170819 w 339193"/>
              <a:gd name="connsiteY4" fmla="*/ 6723 h 495482"/>
              <a:gd name="connsiteX5" fmla="*/ 253011 w 339193"/>
              <a:gd name="connsiteY5" fmla="*/ 0 h 495482"/>
              <a:gd name="connsiteX6" fmla="*/ 335331 w 339193"/>
              <a:gd name="connsiteY6" fmla="*/ 8399 h 495482"/>
              <a:gd name="connsiteX7" fmla="*/ 338110 w 339193"/>
              <a:gd name="connsiteY7" fmla="*/ 90385 h 495482"/>
              <a:gd name="connsiteX8" fmla="*/ 336556 w 339193"/>
              <a:gd name="connsiteY8" fmla="*/ 495211 h 495482"/>
              <a:gd name="connsiteX9" fmla="*/ 52732 w 339193"/>
              <a:gd name="connsiteY9" fmla="*/ 495024 h 495482"/>
              <a:gd name="connsiteX0" fmla="*/ 0 w 339193"/>
              <a:gd name="connsiteY0" fmla="*/ 437023 h 495507"/>
              <a:gd name="connsiteX1" fmla="*/ 161495 w 339193"/>
              <a:gd name="connsiteY1" fmla="*/ 432644 h 495507"/>
              <a:gd name="connsiteX2" fmla="*/ 165976 w 339193"/>
              <a:gd name="connsiteY2" fmla="*/ 330172 h 495507"/>
              <a:gd name="connsiteX3" fmla="*/ 165820 w 339193"/>
              <a:gd name="connsiteY3" fmla="*/ 71249 h 495507"/>
              <a:gd name="connsiteX4" fmla="*/ 170819 w 339193"/>
              <a:gd name="connsiteY4" fmla="*/ 6748 h 495507"/>
              <a:gd name="connsiteX5" fmla="*/ 253011 w 339193"/>
              <a:gd name="connsiteY5" fmla="*/ 25 h 495507"/>
              <a:gd name="connsiteX6" fmla="*/ 335331 w 339193"/>
              <a:gd name="connsiteY6" fmla="*/ 8424 h 495507"/>
              <a:gd name="connsiteX7" fmla="*/ 338110 w 339193"/>
              <a:gd name="connsiteY7" fmla="*/ 90410 h 495507"/>
              <a:gd name="connsiteX8" fmla="*/ 336556 w 339193"/>
              <a:gd name="connsiteY8" fmla="*/ 495236 h 495507"/>
              <a:gd name="connsiteX9" fmla="*/ 52732 w 339193"/>
              <a:gd name="connsiteY9" fmla="*/ 495049 h 495507"/>
              <a:gd name="connsiteX0" fmla="*/ 0 w 338881"/>
              <a:gd name="connsiteY0" fmla="*/ 437023 h 495507"/>
              <a:gd name="connsiteX1" fmla="*/ 161495 w 338881"/>
              <a:gd name="connsiteY1" fmla="*/ 432644 h 495507"/>
              <a:gd name="connsiteX2" fmla="*/ 165976 w 338881"/>
              <a:gd name="connsiteY2" fmla="*/ 330172 h 495507"/>
              <a:gd name="connsiteX3" fmla="*/ 165820 w 338881"/>
              <a:gd name="connsiteY3" fmla="*/ 71249 h 495507"/>
              <a:gd name="connsiteX4" fmla="*/ 170819 w 338881"/>
              <a:gd name="connsiteY4" fmla="*/ 6748 h 495507"/>
              <a:gd name="connsiteX5" fmla="*/ 253011 w 338881"/>
              <a:gd name="connsiteY5" fmla="*/ 25 h 495507"/>
              <a:gd name="connsiteX6" fmla="*/ 334724 w 338881"/>
              <a:gd name="connsiteY6" fmla="*/ 8224 h 495507"/>
              <a:gd name="connsiteX7" fmla="*/ 338110 w 338881"/>
              <a:gd name="connsiteY7" fmla="*/ 90410 h 495507"/>
              <a:gd name="connsiteX8" fmla="*/ 336556 w 338881"/>
              <a:gd name="connsiteY8" fmla="*/ 495236 h 495507"/>
              <a:gd name="connsiteX9" fmla="*/ 52732 w 338881"/>
              <a:gd name="connsiteY9" fmla="*/ 495049 h 495507"/>
              <a:gd name="connsiteX0" fmla="*/ 0 w 338464"/>
              <a:gd name="connsiteY0" fmla="*/ 437023 h 495507"/>
              <a:gd name="connsiteX1" fmla="*/ 161495 w 338464"/>
              <a:gd name="connsiteY1" fmla="*/ 432644 h 495507"/>
              <a:gd name="connsiteX2" fmla="*/ 165976 w 338464"/>
              <a:gd name="connsiteY2" fmla="*/ 330172 h 495507"/>
              <a:gd name="connsiteX3" fmla="*/ 165820 w 338464"/>
              <a:gd name="connsiteY3" fmla="*/ 71249 h 495507"/>
              <a:gd name="connsiteX4" fmla="*/ 170819 w 338464"/>
              <a:gd name="connsiteY4" fmla="*/ 6748 h 495507"/>
              <a:gd name="connsiteX5" fmla="*/ 253011 w 338464"/>
              <a:gd name="connsiteY5" fmla="*/ 25 h 495507"/>
              <a:gd name="connsiteX6" fmla="*/ 333713 w 338464"/>
              <a:gd name="connsiteY6" fmla="*/ 8825 h 495507"/>
              <a:gd name="connsiteX7" fmla="*/ 338110 w 338464"/>
              <a:gd name="connsiteY7" fmla="*/ 90410 h 495507"/>
              <a:gd name="connsiteX8" fmla="*/ 336556 w 338464"/>
              <a:gd name="connsiteY8" fmla="*/ 495236 h 495507"/>
              <a:gd name="connsiteX9" fmla="*/ 52732 w 338464"/>
              <a:gd name="connsiteY9" fmla="*/ 495049 h 495507"/>
              <a:gd name="connsiteX0" fmla="*/ 0 w 338787"/>
              <a:gd name="connsiteY0" fmla="*/ 437023 h 495507"/>
              <a:gd name="connsiteX1" fmla="*/ 161495 w 338787"/>
              <a:gd name="connsiteY1" fmla="*/ 432644 h 495507"/>
              <a:gd name="connsiteX2" fmla="*/ 165976 w 338787"/>
              <a:gd name="connsiteY2" fmla="*/ 330172 h 495507"/>
              <a:gd name="connsiteX3" fmla="*/ 165820 w 338787"/>
              <a:gd name="connsiteY3" fmla="*/ 71249 h 495507"/>
              <a:gd name="connsiteX4" fmla="*/ 170819 w 338787"/>
              <a:gd name="connsiteY4" fmla="*/ 6748 h 495507"/>
              <a:gd name="connsiteX5" fmla="*/ 253011 w 338787"/>
              <a:gd name="connsiteY5" fmla="*/ 25 h 495507"/>
              <a:gd name="connsiteX6" fmla="*/ 334522 w 338787"/>
              <a:gd name="connsiteY6" fmla="*/ 8024 h 495507"/>
              <a:gd name="connsiteX7" fmla="*/ 338110 w 338787"/>
              <a:gd name="connsiteY7" fmla="*/ 90410 h 495507"/>
              <a:gd name="connsiteX8" fmla="*/ 336556 w 338787"/>
              <a:gd name="connsiteY8" fmla="*/ 495236 h 495507"/>
              <a:gd name="connsiteX9" fmla="*/ 52732 w 338787"/>
              <a:gd name="connsiteY9" fmla="*/ 495049 h 495507"/>
              <a:gd name="connsiteX0" fmla="*/ 0 w 338464"/>
              <a:gd name="connsiteY0" fmla="*/ 437023 h 495507"/>
              <a:gd name="connsiteX1" fmla="*/ 161495 w 338464"/>
              <a:gd name="connsiteY1" fmla="*/ 432644 h 495507"/>
              <a:gd name="connsiteX2" fmla="*/ 165976 w 338464"/>
              <a:gd name="connsiteY2" fmla="*/ 330172 h 495507"/>
              <a:gd name="connsiteX3" fmla="*/ 165820 w 338464"/>
              <a:gd name="connsiteY3" fmla="*/ 71249 h 495507"/>
              <a:gd name="connsiteX4" fmla="*/ 170819 w 338464"/>
              <a:gd name="connsiteY4" fmla="*/ 6748 h 495507"/>
              <a:gd name="connsiteX5" fmla="*/ 253011 w 338464"/>
              <a:gd name="connsiteY5" fmla="*/ 25 h 495507"/>
              <a:gd name="connsiteX6" fmla="*/ 333713 w 338464"/>
              <a:gd name="connsiteY6" fmla="*/ 7223 h 495507"/>
              <a:gd name="connsiteX7" fmla="*/ 338110 w 338464"/>
              <a:gd name="connsiteY7" fmla="*/ 90410 h 495507"/>
              <a:gd name="connsiteX8" fmla="*/ 336556 w 338464"/>
              <a:gd name="connsiteY8" fmla="*/ 495236 h 495507"/>
              <a:gd name="connsiteX9" fmla="*/ 52732 w 338464"/>
              <a:gd name="connsiteY9" fmla="*/ 495049 h 495507"/>
              <a:gd name="connsiteX0" fmla="*/ 0 w 338209"/>
              <a:gd name="connsiteY0" fmla="*/ 437023 h 495507"/>
              <a:gd name="connsiteX1" fmla="*/ 161495 w 338209"/>
              <a:gd name="connsiteY1" fmla="*/ 432644 h 495507"/>
              <a:gd name="connsiteX2" fmla="*/ 165976 w 338209"/>
              <a:gd name="connsiteY2" fmla="*/ 330172 h 495507"/>
              <a:gd name="connsiteX3" fmla="*/ 165820 w 338209"/>
              <a:gd name="connsiteY3" fmla="*/ 71249 h 495507"/>
              <a:gd name="connsiteX4" fmla="*/ 170819 w 338209"/>
              <a:gd name="connsiteY4" fmla="*/ 6748 h 495507"/>
              <a:gd name="connsiteX5" fmla="*/ 253011 w 338209"/>
              <a:gd name="connsiteY5" fmla="*/ 25 h 495507"/>
              <a:gd name="connsiteX6" fmla="*/ 332701 w 338209"/>
              <a:gd name="connsiteY6" fmla="*/ 6823 h 495507"/>
              <a:gd name="connsiteX7" fmla="*/ 338110 w 338209"/>
              <a:gd name="connsiteY7" fmla="*/ 90410 h 495507"/>
              <a:gd name="connsiteX8" fmla="*/ 336556 w 338209"/>
              <a:gd name="connsiteY8" fmla="*/ 495236 h 495507"/>
              <a:gd name="connsiteX9" fmla="*/ 52732 w 338209"/>
              <a:gd name="connsiteY9" fmla="*/ 495049 h 495507"/>
              <a:gd name="connsiteX0" fmla="*/ 0 w 338209"/>
              <a:gd name="connsiteY0" fmla="*/ 437023 h 495507"/>
              <a:gd name="connsiteX1" fmla="*/ 161495 w 338209"/>
              <a:gd name="connsiteY1" fmla="*/ 432644 h 495507"/>
              <a:gd name="connsiteX2" fmla="*/ 165976 w 338209"/>
              <a:gd name="connsiteY2" fmla="*/ 330172 h 495507"/>
              <a:gd name="connsiteX3" fmla="*/ 165820 w 338209"/>
              <a:gd name="connsiteY3" fmla="*/ 71249 h 495507"/>
              <a:gd name="connsiteX4" fmla="*/ 170819 w 338209"/>
              <a:gd name="connsiteY4" fmla="*/ 6748 h 495507"/>
              <a:gd name="connsiteX5" fmla="*/ 253011 w 338209"/>
              <a:gd name="connsiteY5" fmla="*/ 25 h 495507"/>
              <a:gd name="connsiteX6" fmla="*/ 332701 w 338209"/>
              <a:gd name="connsiteY6" fmla="*/ 6823 h 495507"/>
              <a:gd name="connsiteX7" fmla="*/ 338110 w 338209"/>
              <a:gd name="connsiteY7" fmla="*/ 90410 h 495507"/>
              <a:gd name="connsiteX8" fmla="*/ 336556 w 338209"/>
              <a:gd name="connsiteY8" fmla="*/ 495236 h 495507"/>
              <a:gd name="connsiteX9" fmla="*/ 52732 w 338209"/>
              <a:gd name="connsiteY9" fmla="*/ 495049 h 495507"/>
              <a:gd name="connsiteX0" fmla="*/ 0 w 338179"/>
              <a:gd name="connsiteY0" fmla="*/ 437023 h 495507"/>
              <a:gd name="connsiteX1" fmla="*/ 161495 w 338179"/>
              <a:gd name="connsiteY1" fmla="*/ 432644 h 495507"/>
              <a:gd name="connsiteX2" fmla="*/ 165976 w 338179"/>
              <a:gd name="connsiteY2" fmla="*/ 330172 h 495507"/>
              <a:gd name="connsiteX3" fmla="*/ 165820 w 338179"/>
              <a:gd name="connsiteY3" fmla="*/ 71249 h 495507"/>
              <a:gd name="connsiteX4" fmla="*/ 170819 w 338179"/>
              <a:gd name="connsiteY4" fmla="*/ 6748 h 495507"/>
              <a:gd name="connsiteX5" fmla="*/ 253011 w 338179"/>
              <a:gd name="connsiteY5" fmla="*/ 25 h 495507"/>
              <a:gd name="connsiteX6" fmla="*/ 332499 w 338179"/>
              <a:gd name="connsiteY6" fmla="*/ 5822 h 495507"/>
              <a:gd name="connsiteX7" fmla="*/ 338110 w 338179"/>
              <a:gd name="connsiteY7" fmla="*/ 90410 h 495507"/>
              <a:gd name="connsiteX8" fmla="*/ 336556 w 338179"/>
              <a:gd name="connsiteY8" fmla="*/ 495236 h 495507"/>
              <a:gd name="connsiteX9" fmla="*/ 52732 w 338179"/>
              <a:gd name="connsiteY9" fmla="*/ 495049 h 495507"/>
              <a:gd name="connsiteX0" fmla="*/ 0 w 338110"/>
              <a:gd name="connsiteY0" fmla="*/ 437023 h 495507"/>
              <a:gd name="connsiteX1" fmla="*/ 161495 w 338110"/>
              <a:gd name="connsiteY1" fmla="*/ 432644 h 495507"/>
              <a:gd name="connsiteX2" fmla="*/ 165976 w 338110"/>
              <a:gd name="connsiteY2" fmla="*/ 330172 h 495507"/>
              <a:gd name="connsiteX3" fmla="*/ 165820 w 338110"/>
              <a:gd name="connsiteY3" fmla="*/ 71249 h 495507"/>
              <a:gd name="connsiteX4" fmla="*/ 170819 w 338110"/>
              <a:gd name="connsiteY4" fmla="*/ 6748 h 495507"/>
              <a:gd name="connsiteX5" fmla="*/ 253011 w 338110"/>
              <a:gd name="connsiteY5" fmla="*/ 25 h 495507"/>
              <a:gd name="connsiteX6" fmla="*/ 332499 w 338110"/>
              <a:gd name="connsiteY6" fmla="*/ 5822 h 495507"/>
              <a:gd name="connsiteX7" fmla="*/ 338110 w 338110"/>
              <a:gd name="connsiteY7" fmla="*/ 90410 h 495507"/>
              <a:gd name="connsiteX8" fmla="*/ 336556 w 338110"/>
              <a:gd name="connsiteY8" fmla="*/ 495236 h 495507"/>
              <a:gd name="connsiteX9" fmla="*/ 52732 w 338110"/>
              <a:gd name="connsiteY9" fmla="*/ 495049 h 495507"/>
              <a:gd name="connsiteX0" fmla="*/ 0 w 338110"/>
              <a:gd name="connsiteY0" fmla="*/ 437023 h 495507"/>
              <a:gd name="connsiteX1" fmla="*/ 161495 w 338110"/>
              <a:gd name="connsiteY1" fmla="*/ 432644 h 495507"/>
              <a:gd name="connsiteX2" fmla="*/ 165976 w 338110"/>
              <a:gd name="connsiteY2" fmla="*/ 330172 h 495507"/>
              <a:gd name="connsiteX3" fmla="*/ 165820 w 338110"/>
              <a:gd name="connsiteY3" fmla="*/ 71249 h 495507"/>
              <a:gd name="connsiteX4" fmla="*/ 170819 w 338110"/>
              <a:gd name="connsiteY4" fmla="*/ 6748 h 495507"/>
              <a:gd name="connsiteX5" fmla="*/ 253011 w 338110"/>
              <a:gd name="connsiteY5" fmla="*/ 25 h 495507"/>
              <a:gd name="connsiteX6" fmla="*/ 332499 w 338110"/>
              <a:gd name="connsiteY6" fmla="*/ 5822 h 495507"/>
              <a:gd name="connsiteX7" fmla="*/ 338110 w 338110"/>
              <a:gd name="connsiteY7" fmla="*/ 90410 h 495507"/>
              <a:gd name="connsiteX8" fmla="*/ 336556 w 338110"/>
              <a:gd name="connsiteY8" fmla="*/ 495236 h 495507"/>
              <a:gd name="connsiteX9" fmla="*/ 52732 w 338110"/>
              <a:gd name="connsiteY9" fmla="*/ 495049 h 495507"/>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7428 h 495912"/>
              <a:gd name="connsiteX1" fmla="*/ 161495 w 338110"/>
              <a:gd name="connsiteY1" fmla="*/ 433049 h 495912"/>
              <a:gd name="connsiteX2" fmla="*/ 165976 w 338110"/>
              <a:gd name="connsiteY2" fmla="*/ 330577 h 495912"/>
              <a:gd name="connsiteX3" fmla="*/ 165820 w 338110"/>
              <a:gd name="connsiteY3" fmla="*/ 71654 h 495912"/>
              <a:gd name="connsiteX4" fmla="*/ 170819 w 338110"/>
              <a:gd name="connsiteY4" fmla="*/ 7153 h 495912"/>
              <a:gd name="connsiteX5" fmla="*/ 253011 w 338110"/>
              <a:gd name="connsiteY5" fmla="*/ 430 h 495912"/>
              <a:gd name="connsiteX6" fmla="*/ 332499 w 338110"/>
              <a:gd name="connsiteY6" fmla="*/ 6227 h 495912"/>
              <a:gd name="connsiteX7" fmla="*/ 338110 w 338110"/>
              <a:gd name="connsiteY7" fmla="*/ 90815 h 495912"/>
              <a:gd name="connsiteX8" fmla="*/ 336556 w 338110"/>
              <a:gd name="connsiteY8" fmla="*/ 495641 h 495912"/>
              <a:gd name="connsiteX9" fmla="*/ 52732 w 338110"/>
              <a:gd name="connsiteY9" fmla="*/ 495454 h 495912"/>
              <a:gd name="connsiteX0" fmla="*/ 0 w 338110"/>
              <a:gd name="connsiteY0" fmla="*/ 437281 h 495765"/>
              <a:gd name="connsiteX1" fmla="*/ 161495 w 338110"/>
              <a:gd name="connsiteY1" fmla="*/ 432902 h 495765"/>
              <a:gd name="connsiteX2" fmla="*/ 165976 w 338110"/>
              <a:gd name="connsiteY2" fmla="*/ 330430 h 495765"/>
              <a:gd name="connsiteX3" fmla="*/ 165820 w 338110"/>
              <a:gd name="connsiteY3" fmla="*/ 71507 h 495765"/>
              <a:gd name="connsiteX4" fmla="*/ 170819 w 338110"/>
              <a:gd name="connsiteY4" fmla="*/ 7006 h 495765"/>
              <a:gd name="connsiteX5" fmla="*/ 253011 w 338110"/>
              <a:gd name="connsiteY5" fmla="*/ 283 h 495765"/>
              <a:gd name="connsiteX6" fmla="*/ 332499 w 338110"/>
              <a:gd name="connsiteY6" fmla="*/ 6080 h 495765"/>
              <a:gd name="connsiteX7" fmla="*/ 338110 w 338110"/>
              <a:gd name="connsiteY7" fmla="*/ 90668 h 495765"/>
              <a:gd name="connsiteX8" fmla="*/ 336556 w 338110"/>
              <a:gd name="connsiteY8" fmla="*/ 495494 h 495765"/>
              <a:gd name="connsiteX9" fmla="*/ 52732 w 338110"/>
              <a:gd name="connsiteY9" fmla="*/ 495307 h 495765"/>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193 h 495677"/>
              <a:gd name="connsiteX1" fmla="*/ 161495 w 338110"/>
              <a:gd name="connsiteY1" fmla="*/ 432814 h 495677"/>
              <a:gd name="connsiteX2" fmla="*/ 165976 w 338110"/>
              <a:gd name="connsiteY2" fmla="*/ 330342 h 495677"/>
              <a:gd name="connsiteX3" fmla="*/ 165820 w 338110"/>
              <a:gd name="connsiteY3" fmla="*/ 71419 h 495677"/>
              <a:gd name="connsiteX4" fmla="*/ 170819 w 338110"/>
              <a:gd name="connsiteY4" fmla="*/ 6918 h 495677"/>
              <a:gd name="connsiteX5" fmla="*/ 253011 w 338110"/>
              <a:gd name="connsiteY5" fmla="*/ 195 h 495677"/>
              <a:gd name="connsiteX6" fmla="*/ 332499 w 338110"/>
              <a:gd name="connsiteY6" fmla="*/ 5992 h 495677"/>
              <a:gd name="connsiteX7" fmla="*/ 338110 w 338110"/>
              <a:gd name="connsiteY7" fmla="*/ 90580 h 495677"/>
              <a:gd name="connsiteX8" fmla="*/ 336556 w 338110"/>
              <a:gd name="connsiteY8" fmla="*/ 495406 h 495677"/>
              <a:gd name="connsiteX9" fmla="*/ 52732 w 338110"/>
              <a:gd name="connsiteY9" fmla="*/ 495219 h 495677"/>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112 h 495596"/>
              <a:gd name="connsiteX1" fmla="*/ 161495 w 338110"/>
              <a:gd name="connsiteY1" fmla="*/ 432733 h 495596"/>
              <a:gd name="connsiteX2" fmla="*/ 165976 w 338110"/>
              <a:gd name="connsiteY2" fmla="*/ 330261 h 495596"/>
              <a:gd name="connsiteX3" fmla="*/ 165820 w 338110"/>
              <a:gd name="connsiteY3" fmla="*/ 71338 h 495596"/>
              <a:gd name="connsiteX4" fmla="*/ 170819 w 338110"/>
              <a:gd name="connsiteY4" fmla="*/ 6837 h 495596"/>
              <a:gd name="connsiteX5" fmla="*/ 253011 w 338110"/>
              <a:gd name="connsiteY5" fmla="*/ 114 h 495596"/>
              <a:gd name="connsiteX6" fmla="*/ 332499 w 338110"/>
              <a:gd name="connsiteY6" fmla="*/ 5911 h 495596"/>
              <a:gd name="connsiteX7" fmla="*/ 338110 w 338110"/>
              <a:gd name="connsiteY7" fmla="*/ 90499 h 495596"/>
              <a:gd name="connsiteX8" fmla="*/ 336556 w 338110"/>
              <a:gd name="connsiteY8" fmla="*/ 495325 h 495596"/>
              <a:gd name="connsiteX9" fmla="*/ 52732 w 338110"/>
              <a:gd name="connsiteY9" fmla="*/ 495138 h 495596"/>
              <a:gd name="connsiteX0" fmla="*/ 0 w 338110"/>
              <a:gd name="connsiteY0" fmla="*/ 437112 h 495596"/>
              <a:gd name="connsiteX1" fmla="*/ 161495 w 338110"/>
              <a:gd name="connsiteY1" fmla="*/ 432733 h 495596"/>
              <a:gd name="connsiteX2" fmla="*/ 165976 w 338110"/>
              <a:gd name="connsiteY2" fmla="*/ 330261 h 495596"/>
              <a:gd name="connsiteX3" fmla="*/ 165820 w 338110"/>
              <a:gd name="connsiteY3" fmla="*/ 71338 h 495596"/>
              <a:gd name="connsiteX4" fmla="*/ 170819 w 338110"/>
              <a:gd name="connsiteY4" fmla="*/ 6837 h 495596"/>
              <a:gd name="connsiteX5" fmla="*/ 253011 w 338110"/>
              <a:gd name="connsiteY5" fmla="*/ 114 h 495596"/>
              <a:gd name="connsiteX6" fmla="*/ 332499 w 338110"/>
              <a:gd name="connsiteY6" fmla="*/ 5911 h 495596"/>
              <a:gd name="connsiteX7" fmla="*/ 338110 w 338110"/>
              <a:gd name="connsiteY7" fmla="*/ 90499 h 495596"/>
              <a:gd name="connsiteX8" fmla="*/ 336556 w 338110"/>
              <a:gd name="connsiteY8" fmla="*/ 495325 h 495596"/>
              <a:gd name="connsiteX9" fmla="*/ 52732 w 338110"/>
              <a:gd name="connsiteY9" fmla="*/ 495138 h 495596"/>
              <a:gd name="connsiteX0" fmla="*/ 0 w 338110"/>
              <a:gd name="connsiteY0" fmla="*/ 437428 h 495912"/>
              <a:gd name="connsiteX1" fmla="*/ 161495 w 338110"/>
              <a:gd name="connsiteY1" fmla="*/ 433049 h 495912"/>
              <a:gd name="connsiteX2" fmla="*/ 165976 w 338110"/>
              <a:gd name="connsiteY2" fmla="*/ 330577 h 495912"/>
              <a:gd name="connsiteX3" fmla="*/ 165820 w 338110"/>
              <a:gd name="connsiteY3" fmla="*/ 71654 h 495912"/>
              <a:gd name="connsiteX4" fmla="*/ 170819 w 338110"/>
              <a:gd name="connsiteY4" fmla="*/ 7153 h 495912"/>
              <a:gd name="connsiteX5" fmla="*/ 253011 w 338110"/>
              <a:gd name="connsiteY5" fmla="*/ 430 h 495912"/>
              <a:gd name="connsiteX6" fmla="*/ 332499 w 338110"/>
              <a:gd name="connsiteY6" fmla="*/ 6227 h 495912"/>
              <a:gd name="connsiteX7" fmla="*/ 338110 w 338110"/>
              <a:gd name="connsiteY7" fmla="*/ 90815 h 495912"/>
              <a:gd name="connsiteX8" fmla="*/ 336556 w 338110"/>
              <a:gd name="connsiteY8" fmla="*/ 495641 h 495912"/>
              <a:gd name="connsiteX9" fmla="*/ 52732 w 338110"/>
              <a:gd name="connsiteY9" fmla="*/ 495454 h 495912"/>
              <a:gd name="connsiteX0" fmla="*/ 0 w 338110"/>
              <a:gd name="connsiteY0" fmla="*/ 437510 h 495994"/>
              <a:gd name="connsiteX1" fmla="*/ 161495 w 338110"/>
              <a:gd name="connsiteY1" fmla="*/ 433131 h 495994"/>
              <a:gd name="connsiteX2" fmla="*/ 165976 w 338110"/>
              <a:gd name="connsiteY2" fmla="*/ 330659 h 495994"/>
              <a:gd name="connsiteX3" fmla="*/ 165820 w 338110"/>
              <a:gd name="connsiteY3" fmla="*/ 71736 h 495994"/>
              <a:gd name="connsiteX4" fmla="*/ 170819 w 338110"/>
              <a:gd name="connsiteY4" fmla="*/ 7235 h 495994"/>
              <a:gd name="connsiteX5" fmla="*/ 253011 w 338110"/>
              <a:gd name="connsiteY5" fmla="*/ 512 h 495994"/>
              <a:gd name="connsiteX6" fmla="*/ 332499 w 338110"/>
              <a:gd name="connsiteY6" fmla="*/ 6309 h 495994"/>
              <a:gd name="connsiteX7" fmla="*/ 338110 w 338110"/>
              <a:gd name="connsiteY7" fmla="*/ 90897 h 495994"/>
              <a:gd name="connsiteX8" fmla="*/ 336556 w 338110"/>
              <a:gd name="connsiteY8" fmla="*/ 495723 h 495994"/>
              <a:gd name="connsiteX9" fmla="*/ 52732 w 338110"/>
              <a:gd name="connsiteY9" fmla="*/ 495536 h 495994"/>
              <a:gd name="connsiteX0" fmla="*/ 0 w 338110"/>
              <a:gd name="connsiteY0" fmla="*/ 437266 h 495750"/>
              <a:gd name="connsiteX1" fmla="*/ 161495 w 338110"/>
              <a:gd name="connsiteY1" fmla="*/ 432887 h 495750"/>
              <a:gd name="connsiteX2" fmla="*/ 165976 w 338110"/>
              <a:gd name="connsiteY2" fmla="*/ 330415 h 495750"/>
              <a:gd name="connsiteX3" fmla="*/ 165820 w 338110"/>
              <a:gd name="connsiteY3" fmla="*/ 71492 h 495750"/>
              <a:gd name="connsiteX4" fmla="*/ 170819 w 338110"/>
              <a:gd name="connsiteY4" fmla="*/ 6991 h 495750"/>
              <a:gd name="connsiteX5" fmla="*/ 253011 w 338110"/>
              <a:gd name="connsiteY5" fmla="*/ 268 h 495750"/>
              <a:gd name="connsiteX6" fmla="*/ 332499 w 338110"/>
              <a:gd name="connsiteY6" fmla="*/ 6065 h 495750"/>
              <a:gd name="connsiteX7" fmla="*/ 338110 w 338110"/>
              <a:gd name="connsiteY7" fmla="*/ 90653 h 495750"/>
              <a:gd name="connsiteX8" fmla="*/ 336556 w 338110"/>
              <a:gd name="connsiteY8" fmla="*/ 495479 h 495750"/>
              <a:gd name="connsiteX9" fmla="*/ 52732 w 338110"/>
              <a:gd name="connsiteY9" fmla="*/ 495292 h 495750"/>
              <a:gd name="connsiteX0" fmla="*/ 0 w 338110"/>
              <a:gd name="connsiteY0" fmla="*/ 437266 h 495750"/>
              <a:gd name="connsiteX1" fmla="*/ 161495 w 338110"/>
              <a:gd name="connsiteY1" fmla="*/ 432887 h 495750"/>
              <a:gd name="connsiteX2" fmla="*/ 165976 w 338110"/>
              <a:gd name="connsiteY2" fmla="*/ 330415 h 495750"/>
              <a:gd name="connsiteX3" fmla="*/ 165820 w 338110"/>
              <a:gd name="connsiteY3" fmla="*/ 71492 h 495750"/>
              <a:gd name="connsiteX4" fmla="*/ 170819 w 338110"/>
              <a:gd name="connsiteY4" fmla="*/ 6991 h 495750"/>
              <a:gd name="connsiteX5" fmla="*/ 253011 w 338110"/>
              <a:gd name="connsiteY5" fmla="*/ 268 h 495750"/>
              <a:gd name="connsiteX6" fmla="*/ 332499 w 338110"/>
              <a:gd name="connsiteY6" fmla="*/ 6065 h 495750"/>
              <a:gd name="connsiteX7" fmla="*/ 338110 w 338110"/>
              <a:gd name="connsiteY7" fmla="*/ 90653 h 495750"/>
              <a:gd name="connsiteX8" fmla="*/ 336556 w 338110"/>
              <a:gd name="connsiteY8" fmla="*/ 495479 h 495750"/>
              <a:gd name="connsiteX9" fmla="*/ 52732 w 338110"/>
              <a:gd name="connsiteY9" fmla="*/ 495292 h 495750"/>
              <a:gd name="connsiteX0" fmla="*/ 0 w 338110"/>
              <a:gd name="connsiteY0" fmla="*/ 437043 h 495527"/>
              <a:gd name="connsiteX1" fmla="*/ 161495 w 338110"/>
              <a:gd name="connsiteY1" fmla="*/ 432664 h 495527"/>
              <a:gd name="connsiteX2" fmla="*/ 165976 w 338110"/>
              <a:gd name="connsiteY2" fmla="*/ 330192 h 495527"/>
              <a:gd name="connsiteX3" fmla="*/ 165820 w 338110"/>
              <a:gd name="connsiteY3" fmla="*/ 71269 h 495527"/>
              <a:gd name="connsiteX4" fmla="*/ 170819 w 338110"/>
              <a:gd name="connsiteY4" fmla="*/ 6768 h 495527"/>
              <a:gd name="connsiteX5" fmla="*/ 253011 w 338110"/>
              <a:gd name="connsiteY5" fmla="*/ 45 h 495527"/>
              <a:gd name="connsiteX6" fmla="*/ 332499 w 338110"/>
              <a:gd name="connsiteY6" fmla="*/ 5842 h 495527"/>
              <a:gd name="connsiteX7" fmla="*/ 338110 w 338110"/>
              <a:gd name="connsiteY7" fmla="*/ 90430 h 495527"/>
              <a:gd name="connsiteX8" fmla="*/ 336556 w 338110"/>
              <a:gd name="connsiteY8" fmla="*/ 495256 h 495527"/>
              <a:gd name="connsiteX9" fmla="*/ 52732 w 33811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021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1378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56"/>
              <a:gd name="connsiteX1" fmla="*/ 103363 w 319080"/>
              <a:gd name="connsiteY1" fmla="*/ 436618 h 495556"/>
              <a:gd name="connsiteX2" fmla="*/ 142465 w 319080"/>
              <a:gd name="connsiteY2" fmla="*/ 431378 h 495556"/>
              <a:gd name="connsiteX3" fmla="*/ 146946 w 319080"/>
              <a:gd name="connsiteY3" fmla="*/ 330192 h 495556"/>
              <a:gd name="connsiteX4" fmla="*/ 146790 w 319080"/>
              <a:gd name="connsiteY4" fmla="*/ 71269 h 495556"/>
              <a:gd name="connsiteX5" fmla="*/ 151789 w 319080"/>
              <a:gd name="connsiteY5" fmla="*/ 6768 h 495556"/>
              <a:gd name="connsiteX6" fmla="*/ 233981 w 319080"/>
              <a:gd name="connsiteY6" fmla="*/ 45 h 495556"/>
              <a:gd name="connsiteX7" fmla="*/ 313469 w 319080"/>
              <a:gd name="connsiteY7" fmla="*/ 5842 h 495556"/>
              <a:gd name="connsiteX8" fmla="*/ 319080 w 319080"/>
              <a:gd name="connsiteY8" fmla="*/ 90430 h 495556"/>
              <a:gd name="connsiteX9" fmla="*/ 317526 w 319080"/>
              <a:gd name="connsiteY9" fmla="*/ 495256 h 495556"/>
              <a:gd name="connsiteX10" fmla="*/ 3694 w 319080"/>
              <a:gd name="connsiteY10" fmla="*/ 495230 h 495556"/>
              <a:gd name="connsiteX0" fmla="*/ 0 w 319080"/>
              <a:gd name="connsiteY0" fmla="*/ 436722 h 495556"/>
              <a:gd name="connsiteX1" fmla="*/ 103363 w 319080"/>
              <a:gd name="connsiteY1" fmla="*/ 436618 h 495556"/>
              <a:gd name="connsiteX2" fmla="*/ 142465 w 319080"/>
              <a:gd name="connsiteY2" fmla="*/ 431378 h 495556"/>
              <a:gd name="connsiteX3" fmla="*/ 146946 w 319080"/>
              <a:gd name="connsiteY3" fmla="*/ 330192 h 495556"/>
              <a:gd name="connsiteX4" fmla="*/ 146790 w 319080"/>
              <a:gd name="connsiteY4" fmla="*/ 71269 h 495556"/>
              <a:gd name="connsiteX5" fmla="*/ 151789 w 319080"/>
              <a:gd name="connsiteY5" fmla="*/ 6768 h 495556"/>
              <a:gd name="connsiteX6" fmla="*/ 233981 w 319080"/>
              <a:gd name="connsiteY6" fmla="*/ 45 h 495556"/>
              <a:gd name="connsiteX7" fmla="*/ 313469 w 319080"/>
              <a:gd name="connsiteY7" fmla="*/ 5842 h 495556"/>
              <a:gd name="connsiteX8" fmla="*/ 319080 w 319080"/>
              <a:gd name="connsiteY8" fmla="*/ 90430 h 495556"/>
              <a:gd name="connsiteX9" fmla="*/ 317526 w 319080"/>
              <a:gd name="connsiteY9" fmla="*/ 495256 h 495556"/>
              <a:gd name="connsiteX10" fmla="*/ 2779 w 319080"/>
              <a:gd name="connsiteY10" fmla="*/ 495230 h 495556"/>
              <a:gd name="connsiteX0" fmla="*/ 0 w 319080"/>
              <a:gd name="connsiteY0" fmla="*/ 436722 h 495269"/>
              <a:gd name="connsiteX1" fmla="*/ 103363 w 319080"/>
              <a:gd name="connsiteY1" fmla="*/ 436618 h 495269"/>
              <a:gd name="connsiteX2" fmla="*/ 142465 w 319080"/>
              <a:gd name="connsiteY2" fmla="*/ 431378 h 495269"/>
              <a:gd name="connsiteX3" fmla="*/ 146946 w 319080"/>
              <a:gd name="connsiteY3" fmla="*/ 330192 h 495269"/>
              <a:gd name="connsiteX4" fmla="*/ 146790 w 319080"/>
              <a:gd name="connsiteY4" fmla="*/ 71269 h 495269"/>
              <a:gd name="connsiteX5" fmla="*/ 151789 w 319080"/>
              <a:gd name="connsiteY5" fmla="*/ 6768 h 495269"/>
              <a:gd name="connsiteX6" fmla="*/ 233981 w 319080"/>
              <a:gd name="connsiteY6" fmla="*/ 45 h 495269"/>
              <a:gd name="connsiteX7" fmla="*/ 313469 w 319080"/>
              <a:gd name="connsiteY7" fmla="*/ 5842 h 495269"/>
              <a:gd name="connsiteX8" fmla="*/ 319080 w 319080"/>
              <a:gd name="connsiteY8" fmla="*/ 90430 h 495269"/>
              <a:gd name="connsiteX9" fmla="*/ 317526 w 319080"/>
              <a:gd name="connsiteY9" fmla="*/ 495256 h 495269"/>
              <a:gd name="connsiteX10" fmla="*/ 2779 w 319080"/>
              <a:gd name="connsiteY10" fmla="*/ 462922 h 495269"/>
              <a:gd name="connsiteX0" fmla="*/ 0 w 319080"/>
              <a:gd name="connsiteY0" fmla="*/ 436722 h 465164"/>
              <a:gd name="connsiteX1" fmla="*/ 103363 w 319080"/>
              <a:gd name="connsiteY1" fmla="*/ 436618 h 465164"/>
              <a:gd name="connsiteX2" fmla="*/ 142465 w 319080"/>
              <a:gd name="connsiteY2" fmla="*/ 431378 h 465164"/>
              <a:gd name="connsiteX3" fmla="*/ 146946 w 319080"/>
              <a:gd name="connsiteY3" fmla="*/ 330192 h 465164"/>
              <a:gd name="connsiteX4" fmla="*/ 146790 w 319080"/>
              <a:gd name="connsiteY4" fmla="*/ 71269 h 465164"/>
              <a:gd name="connsiteX5" fmla="*/ 151789 w 319080"/>
              <a:gd name="connsiteY5" fmla="*/ 6768 h 465164"/>
              <a:gd name="connsiteX6" fmla="*/ 233981 w 319080"/>
              <a:gd name="connsiteY6" fmla="*/ 45 h 465164"/>
              <a:gd name="connsiteX7" fmla="*/ 313469 w 319080"/>
              <a:gd name="connsiteY7" fmla="*/ 5842 h 465164"/>
              <a:gd name="connsiteX8" fmla="*/ 319080 w 319080"/>
              <a:gd name="connsiteY8" fmla="*/ 90430 h 465164"/>
              <a:gd name="connsiteX9" fmla="*/ 317892 w 319080"/>
              <a:gd name="connsiteY9" fmla="*/ 465038 h 465164"/>
              <a:gd name="connsiteX10" fmla="*/ 2779 w 319080"/>
              <a:gd name="connsiteY10" fmla="*/ 462922 h 465164"/>
              <a:gd name="connsiteX0" fmla="*/ 0 w 319080"/>
              <a:gd name="connsiteY0" fmla="*/ 436722 h 465038"/>
              <a:gd name="connsiteX1" fmla="*/ 103363 w 319080"/>
              <a:gd name="connsiteY1" fmla="*/ 436618 h 465038"/>
              <a:gd name="connsiteX2" fmla="*/ 142465 w 319080"/>
              <a:gd name="connsiteY2" fmla="*/ 431378 h 465038"/>
              <a:gd name="connsiteX3" fmla="*/ 146946 w 319080"/>
              <a:gd name="connsiteY3" fmla="*/ 330192 h 465038"/>
              <a:gd name="connsiteX4" fmla="*/ 146790 w 319080"/>
              <a:gd name="connsiteY4" fmla="*/ 71269 h 465038"/>
              <a:gd name="connsiteX5" fmla="*/ 151789 w 319080"/>
              <a:gd name="connsiteY5" fmla="*/ 6768 h 465038"/>
              <a:gd name="connsiteX6" fmla="*/ 233981 w 319080"/>
              <a:gd name="connsiteY6" fmla="*/ 45 h 465038"/>
              <a:gd name="connsiteX7" fmla="*/ 313469 w 319080"/>
              <a:gd name="connsiteY7" fmla="*/ 5842 h 465038"/>
              <a:gd name="connsiteX8" fmla="*/ 319080 w 319080"/>
              <a:gd name="connsiteY8" fmla="*/ 90430 h 465038"/>
              <a:gd name="connsiteX9" fmla="*/ 317892 w 319080"/>
              <a:gd name="connsiteY9" fmla="*/ 465038 h 465038"/>
              <a:gd name="connsiteX10" fmla="*/ 2779 w 319080"/>
              <a:gd name="connsiteY10" fmla="*/ 462922 h 465038"/>
              <a:gd name="connsiteX0" fmla="*/ 0 w 319080"/>
              <a:gd name="connsiteY0" fmla="*/ 436722 h 465038"/>
              <a:gd name="connsiteX1" fmla="*/ 103363 w 319080"/>
              <a:gd name="connsiteY1" fmla="*/ 436618 h 465038"/>
              <a:gd name="connsiteX2" fmla="*/ 142465 w 319080"/>
              <a:gd name="connsiteY2" fmla="*/ 431378 h 465038"/>
              <a:gd name="connsiteX3" fmla="*/ 146946 w 319080"/>
              <a:gd name="connsiteY3" fmla="*/ 330192 h 465038"/>
              <a:gd name="connsiteX4" fmla="*/ 146790 w 319080"/>
              <a:gd name="connsiteY4" fmla="*/ 71269 h 465038"/>
              <a:gd name="connsiteX5" fmla="*/ 151789 w 319080"/>
              <a:gd name="connsiteY5" fmla="*/ 6768 h 465038"/>
              <a:gd name="connsiteX6" fmla="*/ 233981 w 319080"/>
              <a:gd name="connsiteY6" fmla="*/ 45 h 465038"/>
              <a:gd name="connsiteX7" fmla="*/ 313469 w 319080"/>
              <a:gd name="connsiteY7" fmla="*/ 5842 h 465038"/>
              <a:gd name="connsiteX8" fmla="*/ 319080 w 319080"/>
              <a:gd name="connsiteY8" fmla="*/ 90430 h 465038"/>
              <a:gd name="connsiteX9" fmla="*/ 317892 w 319080"/>
              <a:gd name="connsiteY9" fmla="*/ 465038 h 465038"/>
              <a:gd name="connsiteX10" fmla="*/ 2779 w 319080"/>
              <a:gd name="connsiteY10" fmla="*/ 462922 h 465038"/>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2779 w 319080"/>
              <a:gd name="connsiteY10" fmla="*/ 462922 h 464395"/>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22 w 319080"/>
              <a:gd name="connsiteY10" fmla="*/ 463404 h 464395"/>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757 w 319080"/>
              <a:gd name="connsiteY10" fmla="*/ 461763 h 464395"/>
              <a:gd name="connsiteX0" fmla="*/ 0 w 319080"/>
              <a:gd name="connsiteY0" fmla="*/ 436722 h 462754"/>
              <a:gd name="connsiteX1" fmla="*/ 103363 w 319080"/>
              <a:gd name="connsiteY1" fmla="*/ 436618 h 462754"/>
              <a:gd name="connsiteX2" fmla="*/ 142465 w 319080"/>
              <a:gd name="connsiteY2" fmla="*/ 431378 h 462754"/>
              <a:gd name="connsiteX3" fmla="*/ 146946 w 319080"/>
              <a:gd name="connsiteY3" fmla="*/ 330192 h 462754"/>
              <a:gd name="connsiteX4" fmla="*/ 146790 w 319080"/>
              <a:gd name="connsiteY4" fmla="*/ 71269 h 462754"/>
              <a:gd name="connsiteX5" fmla="*/ 151789 w 319080"/>
              <a:gd name="connsiteY5" fmla="*/ 6768 h 462754"/>
              <a:gd name="connsiteX6" fmla="*/ 233981 w 319080"/>
              <a:gd name="connsiteY6" fmla="*/ 45 h 462754"/>
              <a:gd name="connsiteX7" fmla="*/ 313469 w 319080"/>
              <a:gd name="connsiteY7" fmla="*/ 5842 h 462754"/>
              <a:gd name="connsiteX8" fmla="*/ 319080 w 319080"/>
              <a:gd name="connsiteY8" fmla="*/ 90430 h 462754"/>
              <a:gd name="connsiteX9" fmla="*/ 317892 w 319080"/>
              <a:gd name="connsiteY9" fmla="*/ 462754 h 462754"/>
              <a:gd name="connsiteX10" fmla="*/ 757 w 319080"/>
              <a:gd name="connsiteY10" fmla="*/ 461763 h 46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9080" h="462754">
                <a:moveTo>
                  <a:pt x="0" y="436722"/>
                </a:moveTo>
                <a:lnTo>
                  <a:pt x="103363" y="436618"/>
                </a:lnTo>
                <a:cubicBezTo>
                  <a:pt x="127107" y="435942"/>
                  <a:pt x="135384" y="438669"/>
                  <a:pt x="142465" y="431378"/>
                </a:cubicBezTo>
                <a:cubicBezTo>
                  <a:pt x="149546" y="424087"/>
                  <a:pt x="146629" y="413654"/>
                  <a:pt x="146946" y="330192"/>
                </a:cubicBezTo>
                <a:cubicBezTo>
                  <a:pt x="147175" y="269956"/>
                  <a:pt x="146725" y="117363"/>
                  <a:pt x="146790" y="71269"/>
                </a:cubicBezTo>
                <a:cubicBezTo>
                  <a:pt x="146855" y="25175"/>
                  <a:pt x="144540" y="13833"/>
                  <a:pt x="151789" y="6768"/>
                </a:cubicBezTo>
                <a:cubicBezTo>
                  <a:pt x="159038" y="-297"/>
                  <a:pt x="155746" y="-102"/>
                  <a:pt x="233981" y="45"/>
                </a:cubicBezTo>
                <a:cubicBezTo>
                  <a:pt x="312216" y="192"/>
                  <a:pt x="306366" y="-1211"/>
                  <a:pt x="313469" y="5842"/>
                </a:cubicBezTo>
                <a:cubicBezTo>
                  <a:pt x="320572" y="12895"/>
                  <a:pt x="318141" y="20968"/>
                  <a:pt x="319080" y="90430"/>
                </a:cubicBezTo>
                <a:cubicBezTo>
                  <a:pt x="318434" y="317066"/>
                  <a:pt x="318414" y="408112"/>
                  <a:pt x="317892" y="462754"/>
                </a:cubicBezTo>
                <a:cubicBezTo>
                  <a:pt x="186418" y="461770"/>
                  <a:pt x="276304" y="461554"/>
                  <a:pt x="757" y="461763"/>
                </a:cubicBezTo>
              </a:path>
            </a:pathLst>
          </a:custGeom>
          <a:noFill/>
          <a:ln w="9525">
            <a:solidFill>
              <a:schemeClr val="tx1"/>
            </a:solidFill>
            <a:prstDash val="sysDash"/>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Straight Arrow Connector 96"/>
          <p:cNvCxnSpPr/>
          <p:nvPr/>
        </p:nvCxnSpPr>
        <p:spPr>
          <a:xfrm>
            <a:off x="1369219" y="11419284"/>
            <a:ext cx="1432427" cy="258"/>
          </a:xfrm>
          <a:prstGeom prst="straightConnector1">
            <a:avLst/>
          </a:prstGeom>
          <a:ln w="9525">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1360754" y="8175482"/>
            <a:ext cx="1422000" cy="2758"/>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1229029" y="7886161"/>
            <a:ext cx="133217" cy="288000"/>
          </a:xfrm>
          <a:custGeom>
            <a:avLst/>
            <a:gdLst>
              <a:gd name="connsiteX0" fmla="*/ 159544 w 172641"/>
              <a:gd name="connsiteY0" fmla="*/ 0 h 365521"/>
              <a:gd name="connsiteX1" fmla="*/ 52388 w 172641"/>
              <a:gd name="connsiteY1" fmla="*/ 157162 h 365521"/>
              <a:gd name="connsiteX2" fmla="*/ 172641 w 172641"/>
              <a:gd name="connsiteY2" fmla="*/ 330993 h 365521"/>
              <a:gd name="connsiteX3" fmla="*/ 155972 w 172641"/>
              <a:gd name="connsiteY3" fmla="*/ 363140 h 365521"/>
              <a:gd name="connsiteX4" fmla="*/ 159544 w 172641"/>
              <a:gd name="connsiteY4" fmla="*/ 365521 h 365521"/>
              <a:gd name="connsiteX5" fmla="*/ 0 w 172641"/>
              <a:gd name="connsiteY5" fmla="*/ 345281 h 365521"/>
              <a:gd name="connsiteX0" fmla="*/ 107156 w 120253"/>
              <a:gd name="connsiteY0" fmla="*/ 0 h 365521"/>
              <a:gd name="connsiteX1" fmla="*/ 0 w 120253"/>
              <a:gd name="connsiteY1" fmla="*/ 157162 h 365521"/>
              <a:gd name="connsiteX2" fmla="*/ 120253 w 120253"/>
              <a:gd name="connsiteY2" fmla="*/ 330993 h 365521"/>
              <a:gd name="connsiteX3" fmla="*/ 103584 w 120253"/>
              <a:gd name="connsiteY3" fmla="*/ 363140 h 365521"/>
              <a:gd name="connsiteX4" fmla="*/ 107156 w 120253"/>
              <a:gd name="connsiteY4" fmla="*/ 365521 h 365521"/>
              <a:gd name="connsiteX0" fmla="*/ 107156 w 120253"/>
              <a:gd name="connsiteY0" fmla="*/ 0 h 363140"/>
              <a:gd name="connsiteX1" fmla="*/ 0 w 120253"/>
              <a:gd name="connsiteY1" fmla="*/ 157162 h 363140"/>
              <a:gd name="connsiteX2" fmla="*/ 120253 w 120253"/>
              <a:gd name="connsiteY2" fmla="*/ 330993 h 363140"/>
              <a:gd name="connsiteX3" fmla="*/ 103584 w 120253"/>
              <a:gd name="connsiteY3" fmla="*/ 363140 h 363140"/>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554 w 120651"/>
              <a:gd name="connsiteY0" fmla="*/ 0 h 330993"/>
              <a:gd name="connsiteX1" fmla="*/ 398 w 120651"/>
              <a:gd name="connsiteY1" fmla="*/ 157162 h 330993"/>
              <a:gd name="connsiteX2" fmla="*/ 120651 w 120651"/>
              <a:gd name="connsiteY2" fmla="*/ 330993 h 330993"/>
              <a:gd name="connsiteX0" fmla="*/ 107554 w 120651"/>
              <a:gd name="connsiteY0" fmla="*/ 0 h 330993"/>
              <a:gd name="connsiteX1" fmla="*/ 398 w 120651"/>
              <a:gd name="connsiteY1" fmla="*/ 157162 h 330993"/>
              <a:gd name="connsiteX2" fmla="*/ 120651 w 120651"/>
              <a:gd name="connsiteY2" fmla="*/ 330993 h 330993"/>
              <a:gd name="connsiteX0" fmla="*/ 107159 w 120256"/>
              <a:gd name="connsiteY0" fmla="*/ 0 h 330993"/>
              <a:gd name="connsiteX1" fmla="*/ 3 w 120256"/>
              <a:gd name="connsiteY1" fmla="*/ 157162 h 330993"/>
              <a:gd name="connsiteX2" fmla="*/ 120256 w 120256"/>
              <a:gd name="connsiteY2" fmla="*/ 330993 h 330993"/>
              <a:gd name="connsiteX0" fmla="*/ 123830 w 123830"/>
              <a:gd name="connsiteY0" fmla="*/ 0 h 339328"/>
              <a:gd name="connsiteX1" fmla="*/ 5 w 123830"/>
              <a:gd name="connsiteY1" fmla="*/ 165497 h 339328"/>
              <a:gd name="connsiteX2" fmla="*/ 120258 w 123830"/>
              <a:gd name="connsiteY2" fmla="*/ 339328 h 339328"/>
              <a:gd name="connsiteX0" fmla="*/ 123839 w 123839"/>
              <a:gd name="connsiteY0" fmla="*/ 0 h 339328"/>
              <a:gd name="connsiteX1" fmla="*/ 14 w 123839"/>
              <a:gd name="connsiteY1" fmla="*/ 165497 h 339328"/>
              <a:gd name="connsiteX2" fmla="*/ 120267 w 123839"/>
              <a:gd name="connsiteY2" fmla="*/ 339328 h 339328"/>
              <a:gd name="connsiteX0" fmla="*/ 123828 w 126209"/>
              <a:gd name="connsiteY0" fmla="*/ 0 h 330994"/>
              <a:gd name="connsiteX1" fmla="*/ 3 w 126209"/>
              <a:gd name="connsiteY1" fmla="*/ 165497 h 330994"/>
              <a:gd name="connsiteX2" fmla="*/ 126209 w 126209"/>
              <a:gd name="connsiteY2" fmla="*/ 330994 h 330994"/>
              <a:gd name="connsiteX0" fmla="*/ 123828 w 126209"/>
              <a:gd name="connsiteY0" fmla="*/ 0 h 330994"/>
              <a:gd name="connsiteX1" fmla="*/ 3 w 126209"/>
              <a:gd name="connsiteY1" fmla="*/ 165497 h 330994"/>
              <a:gd name="connsiteX2" fmla="*/ 126209 w 126209"/>
              <a:gd name="connsiteY2" fmla="*/ 330994 h 330994"/>
              <a:gd name="connsiteX0" fmla="*/ 123834 w 126215"/>
              <a:gd name="connsiteY0" fmla="*/ 0 h 330994"/>
              <a:gd name="connsiteX1" fmla="*/ 9 w 126215"/>
              <a:gd name="connsiteY1" fmla="*/ 165497 h 330994"/>
              <a:gd name="connsiteX2" fmla="*/ 126215 w 126215"/>
              <a:gd name="connsiteY2" fmla="*/ 330994 h 330994"/>
              <a:gd name="connsiteX0" fmla="*/ 130976 w 130976"/>
              <a:gd name="connsiteY0" fmla="*/ 0 h 329790"/>
              <a:gd name="connsiteX1" fmla="*/ 7 w 130976"/>
              <a:gd name="connsiteY1" fmla="*/ 164293 h 329790"/>
              <a:gd name="connsiteX2" fmla="*/ 126213 w 130976"/>
              <a:gd name="connsiteY2" fmla="*/ 329790 h 329790"/>
              <a:gd name="connsiteX0" fmla="*/ 133356 w 133356"/>
              <a:gd name="connsiteY0" fmla="*/ 0 h 334605"/>
              <a:gd name="connsiteX1" fmla="*/ 6 w 133356"/>
              <a:gd name="connsiteY1" fmla="*/ 169108 h 334605"/>
              <a:gd name="connsiteX2" fmla="*/ 126212 w 133356"/>
              <a:gd name="connsiteY2" fmla="*/ 334605 h 334605"/>
            </a:gdLst>
            <a:ahLst/>
            <a:cxnLst>
              <a:cxn ang="0">
                <a:pos x="connsiteX0" y="connsiteY0"/>
              </a:cxn>
              <a:cxn ang="0">
                <a:pos x="connsiteX1" y="connsiteY1"/>
              </a:cxn>
              <a:cxn ang="0">
                <a:pos x="connsiteX2" y="connsiteY2"/>
              </a:cxn>
            </a:cxnLst>
            <a:rect l="l" t="t" r="r" b="b"/>
            <a:pathLst>
              <a:path w="133356" h="334605">
                <a:moveTo>
                  <a:pt x="133356" y="0"/>
                </a:moveTo>
                <a:cubicBezTo>
                  <a:pt x="20246" y="27411"/>
                  <a:pt x="-391" y="113942"/>
                  <a:pt x="6" y="169108"/>
                </a:cubicBezTo>
                <a:cubicBezTo>
                  <a:pt x="403" y="224274"/>
                  <a:pt x="23024" y="304045"/>
                  <a:pt x="126212" y="334605"/>
                </a:cubicBez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p:nvPr/>
        </p:nvCxnSpPr>
        <p:spPr>
          <a:xfrm flipH="1">
            <a:off x="1380612" y="3036228"/>
            <a:ext cx="3594498" cy="0"/>
          </a:xfrm>
          <a:prstGeom prst="straightConnector1">
            <a:avLst/>
          </a:prstGeom>
          <a:ln w="9525" cmpd="tri">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1375017" y="7891047"/>
            <a:ext cx="3111227" cy="0"/>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174749" y="401018"/>
            <a:ext cx="236735" cy="389198"/>
            <a:chOff x="764704" y="302408"/>
            <a:chExt cx="188913" cy="309152"/>
          </a:xfrm>
        </p:grpSpPr>
        <p:sp>
          <p:nvSpPr>
            <p:cNvPr id="44" name="Oval 43"/>
            <p:cNvSpPr/>
            <p:nvPr/>
          </p:nvSpPr>
          <p:spPr>
            <a:xfrm>
              <a:off x="811875" y="302408"/>
              <a:ext cx="90000" cy="9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44" idx="4"/>
            </p:cNvCxnSpPr>
            <p:nvPr/>
          </p:nvCxnSpPr>
          <p:spPr>
            <a:xfrm>
              <a:off x="856875" y="392408"/>
              <a:ext cx="2400" cy="137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764931" y="52986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59274" y="52986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59274" y="40731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64704" y="40731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1355577" y="818698"/>
            <a:ext cx="718" cy="11016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973891" y="1800986"/>
            <a:ext cx="0" cy="9612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92010" y="818698"/>
            <a:ext cx="7976" cy="11016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1024458" y="329010"/>
            <a:ext cx="2088000" cy="504000"/>
          </a:xfrm>
          <a:prstGeom prst="roundRect">
            <a:avLst/>
          </a:prstGeom>
          <a:solidFill>
            <a:schemeClr val="bg1"/>
          </a:solidFill>
          <a:ln w="3175">
            <a:solidFill>
              <a:schemeClr val="bg1">
                <a:lumMod val="50000"/>
              </a:schemeClr>
            </a:solidFill>
          </a:ln>
          <a:effectLst>
            <a:innerShdw blurRad="114300">
              <a:schemeClr val="accent6">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600"/>
              </a:spcAft>
            </a:pPr>
            <a:r>
              <a:rPr lang="en-US" sz="1000" dirty="0">
                <a:solidFill>
                  <a:schemeClr val="tx1"/>
                </a:solidFill>
                <a:latin typeface="Arial" panose="020B0604020202020204" pitchFamily="34" charset="0"/>
                <a:cs typeface="Arial" panose="020B0604020202020204" pitchFamily="34" charset="0"/>
              </a:rPr>
              <a:t>Merchant </a:t>
            </a:r>
            <a:r>
              <a:rPr lang="en-US" sz="1000" dirty="0" smtClean="0">
                <a:solidFill>
                  <a:schemeClr val="tx1"/>
                </a:solidFill>
                <a:latin typeface="Arial" panose="020B0604020202020204" pitchFamily="34" charset="0"/>
                <a:cs typeface="Arial" panose="020B0604020202020204" pitchFamily="34" charset="0"/>
              </a:rPr>
              <a:t>Web Application</a:t>
            </a:r>
            <a:r>
              <a:rPr lang="en-US" sz="800" dirty="0" smtClean="0">
                <a:solidFill>
                  <a:schemeClr val="tx1"/>
                </a:solidFill>
                <a:latin typeface="Arial" panose="020B0604020202020204" pitchFamily="34" charset="0"/>
                <a:cs typeface="Arial" panose="020B0604020202020204" pitchFamily="34" charset="0"/>
              </a:rPr>
              <a:t/>
            </a:r>
            <a:br>
              <a:rPr lang="en-US" sz="8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(Payee)</a:t>
            </a:r>
            <a:endParaRPr lang="en-US" sz="800" dirty="0">
              <a:solidFill>
                <a:schemeClr val="tx1"/>
              </a:solidFill>
              <a:latin typeface="Arial" panose="020B0604020202020204" pitchFamily="34" charset="0"/>
              <a:cs typeface="Arial" panose="020B0604020202020204" pitchFamily="34" charset="0"/>
            </a:endParaRPr>
          </a:p>
        </p:txBody>
      </p:sp>
      <p:sp>
        <p:nvSpPr>
          <p:cNvPr id="62" name="Rounded Rectangle 61"/>
          <p:cNvSpPr/>
          <p:nvPr/>
        </p:nvSpPr>
        <p:spPr>
          <a:xfrm>
            <a:off x="7509953" y="335011"/>
            <a:ext cx="1373610" cy="504000"/>
          </a:xfrm>
          <a:prstGeom prst="roundRect">
            <a:avLst/>
          </a:prstGeom>
          <a:solidFill>
            <a:schemeClr val="bg1"/>
          </a:solidFill>
          <a:ln w="3175">
            <a:solidFill>
              <a:schemeClr val="bg1">
                <a:lumMod val="50000"/>
              </a:schemeClr>
            </a:solidFill>
          </a:ln>
          <a:effectLst>
            <a:innerShdw blurRad="114300">
              <a:schemeClr val="accent3">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000" dirty="0" smtClean="0">
                <a:solidFill>
                  <a:schemeClr val="tx1"/>
                </a:solidFill>
                <a:latin typeface="Arial" panose="020B0604020202020204" pitchFamily="34" charset="0"/>
                <a:cs typeface="Arial" panose="020B0604020202020204" pitchFamily="34" charset="0"/>
              </a:rPr>
              <a:t>Payment Provider</a:t>
            </a:r>
            <a:br>
              <a:rPr lang="en-US" sz="10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(Bank Server)</a:t>
            </a:r>
            <a:endParaRPr lang="en-US" sz="800" dirty="0">
              <a:solidFill>
                <a:schemeClr val="tx1"/>
              </a:solidFill>
              <a:latin typeface="Arial" panose="020B0604020202020204" pitchFamily="34" charset="0"/>
              <a:cs typeface="Arial" panose="020B0604020202020204" pitchFamily="34" charset="0"/>
            </a:endParaRPr>
          </a:p>
        </p:txBody>
      </p:sp>
      <p:cxnSp>
        <p:nvCxnSpPr>
          <p:cNvPr id="64" name="Straight Arrow Connector 63"/>
          <p:cNvCxnSpPr/>
          <p:nvPr/>
        </p:nvCxnSpPr>
        <p:spPr>
          <a:xfrm flipV="1">
            <a:off x="297095" y="1363031"/>
            <a:ext cx="1040172" cy="485"/>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0545" y="1140728"/>
            <a:ext cx="809837" cy="226591"/>
          </a:xfrm>
          <a:prstGeom prst="rect">
            <a:avLst/>
          </a:prstGeom>
          <a:noFill/>
        </p:spPr>
        <p:txBody>
          <a:bodyPr wrap="none" tIns="36000" bIns="36000" rtlCol="0" anchor="ctr" anchorCtr="1">
            <a:spAutoFit/>
          </a:bodyPr>
          <a:lstStyle/>
          <a:p>
            <a:pPr algn="ctr"/>
            <a:r>
              <a:rPr lang="en-US" sz="1000" dirty="0" smtClean="0">
                <a:latin typeface="Arial" panose="020B0604020202020204" pitchFamily="34" charset="0"/>
                <a:cs typeface="Arial" panose="020B0604020202020204" pitchFamily="34" charset="0"/>
              </a:rPr>
              <a:t>“Checkout”</a:t>
            </a:r>
            <a:endParaRPr lang="en-US" sz="1000" dirty="0">
              <a:latin typeface="Arial" panose="020B0604020202020204" pitchFamily="34" charset="0"/>
              <a:cs typeface="Arial" panose="020B0604020202020204" pitchFamily="34" charset="0"/>
            </a:endParaRPr>
          </a:p>
        </p:txBody>
      </p:sp>
      <p:sp>
        <p:nvSpPr>
          <p:cNvPr id="68" name="TextBox 67"/>
          <p:cNvSpPr txBox="1"/>
          <p:nvPr/>
        </p:nvSpPr>
        <p:spPr>
          <a:xfrm>
            <a:off x="3055069" y="2772409"/>
            <a:ext cx="1253869" cy="257369"/>
          </a:xfrm>
          <a:prstGeom prst="rect">
            <a:avLst/>
          </a:prstGeom>
          <a:solidFill>
            <a:schemeClr val="bg1"/>
          </a:solidFill>
        </p:spPr>
        <p:txBody>
          <a:bodyPr wrap="none" tIns="36000" bIns="36000" rtlCol="0" anchor="ctr" anchorCtr="1">
            <a:spAutoFit/>
          </a:bodyPr>
          <a:lstStyle/>
          <a:p>
            <a:r>
              <a:rPr lang="en-US" sz="1200" b="1" dirty="0" smtClean="0">
                <a:latin typeface="Arial" panose="020B0604020202020204" pitchFamily="34" charset="0"/>
                <a:cs typeface="Arial" panose="020B0604020202020204" pitchFamily="34" charset="0"/>
                <a:sym typeface="Wingdings"/>
              </a:rPr>
              <a:t></a:t>
            </a:r>
            <a:r>
              <a:rPr lang="en-US" sz="1200" b="1" dirty="0" smtClean="0">
                <a:solidFill>
                  <a:schemeClr val="accent1"/>
                </a:solidFill>
                <a:latin typeface="Arial" panose="020B0604020202020204" pitchFamily="34" charset="0"/>
                <a:cs typeface="Arial" panose="020B0604020202020204" pitchFamily="34" charset="0"/>
                <a:sym typeface="Wingdings"/>
              </a:rPr>
              <a:t> </a:t>
            </a:r>
            <a:r>
              <a:rPr lang="en-US" sz="1000" dirty="0" err="1" smtClean="0">
                <a:solidFill>
                  <a:schemeClr val="accent1"/>
                </a:solidFill>
                <a:latin typeface="Arial" panose="020B0604020202020204" pitchFamily="34" charset="0"/>
                <a:cs typeface="Arial" panose="020B0604020202020204" pitchFamily="34" charset="0"/>
                <a:sym typeface="Wingdings"/>
              </a:rPr>
              <a:t>WalletInitialized</a:t>
            </a:r>
            <a:endParaRPr lang="en-US" sz="1000" dirty="0">
              <a:solidFill>
                <a:schemeClr val="accent1"/>
              </a:solidFill>
              <a:latin typeface="Arial" panose="020B0604020202020204" pitchFamily="34" charset="0"/>
              <a:cs typeface="Arial" panose="020B0604020202020204" pitchFamily="34" charset="0"/>
            </a:endParaRPr>
          </a:p>
        </p:txBody>
      </p:sp>
      <p:cxnSp>
        <p:nvCxnSpPr>
          <p:cNvPr id="72" name="Straight Arrow Connector 71"/>
          <p:cNvCxnSpPr/>
          <p:nvPr/>
        </p:nvCxnSpPr>
        <p:spPr>
          <a:xfrm>
            <a:off x="2002974" y="3710030"/>
            <a:ext cx="2954413" cy="2"/>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983061" y="3446491"/>
            <a:ext cx="1088760" cy="257369"/>
          </a:xfrm>
          <a:prstGeom prst="rect">
            <a:avLst/>
          </a:prstGeom>
          <a:noFill/>
        </p:spPr>
        <p:txBody>
          <a:bodyPr wrap="none" tIns="36000" bIns="36000" rtlCol="0" anchor="ctr" anchorCtr="1">
            <a:spAutoFit/>
          </a:bodyPr>
          <a:lstStyle/>
          <a:p>
            <a:r>
              <a:rPr lang="en-US" sz="1000" dirty="0" err="1" smtClean="0">
                <a:solidFill>
                  <a:schemeClr val="accent1"/>
                </a:solidFill>
                <a:latin typeface="Arial" panose="020B0604020202020204" pitchFamily="34" charset="0"/>
                <a:cs typeface="Arial" panose="020B0604020202020204" pitchFamily="34" charset="0"/>
              </a:rPr>
              <a:t>InvokeWallet</a:t>
            </a:r>
            <a:r>
              <a:rPr lang="en-US" sz="1200" b="1" dirty="0" smtClean="0">
                <a:solidFill>
                  <a:schemeClr val="accent1"/>
                </a:solidFill>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sym typeface="Wingdings"/>
              </a:rPr>
              <a:t></a:t>
            </a:r>
            <a:endParaRPr lang="en-US" sz="1200" b="1" dirty="0">
              <a:latin typeface="Arial" panose="020B0604020202020204" pitchFamily="34" charset="0"/>
              <a:cs typeface="Arial" panose="020B0604020202020204" pitchFamily="34" charset="0"/>
            </a:endParaRPr>
          </a:p>
        </p:txBody>
      </p:sp>
      <p:grpSp>
        <p:nvGrpSpPr>
          <p:cNvPr id="10" name="Group 9"/>
          <p:cNvGrpSpPr/>
          <p:nvPr/>
        </p:nvGrpSpPr>
        <p:grpSpPr>
          <a:xfrm>
            <a:off x="588846" y="3444546"/>
            <a:ext cx="1530119" cy="1636992"/>
            <a:chOff x="588846" y="3311246"/>
            <a:chExt cx="1530119" cy="1636992"/>
          </a:xfrm>
        </p:grpSpPr>
        <p:sp>
          <p:nvSpPr>
            <p:cNvPr id="20" name="Rectangle 19"/>
            <p:cNvSpPr/>
            <p:nvPr/>
          </p:nvSpPr>
          <p:spPr>
            <a:xfrm>
              <a:off x="588846" y="3311711"/>
              <a:ext cx="1530119" cy="1636527"/>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6798" y="3311246"/>
              <a:ext cx="1479892" cy="427111"/>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a</a:t>
              </a:r>
              <a:r>
                <a:rPr lang="en-US" sz="800" dirty="0" err="1" smtClean="0">
                  <a:latin typeface="Arial" panose="020B0604020202020204" pitchFamily="34" charset="0"/>
                  <a:cs typeface="Arial" panose="020B0604020202020204" pitchFamily="34" charset="0"/>
                </a:rPr>
                <a:t>cceptedCardTypes</a:t>
              </a:r>
              <a:r>
                <a:rPr lang="en-US" sz="800" dirty="0" smtClean="0">
                  <a:latin typeface="Arial" panose="020B0604020202020204" pitchFamily="34" charset="0"/>
                  <a:cs typeface="Arial" panose="020B0604020202020204" pitchFamily="34" charset="0"/>
                </a:rPr>
                <a:t> (List of)</a:t>
              </a:r>
            </a:p>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ullPayment</a:t>
              </a:r>
              <a:r>
                <a:rPr lang="en-US" sz="800" dirty="0" smtClean="0">
                  <a:latin typeface="Arial" panose="020B0604020202020204" pitchFamily="34" charset="0"/>
                  <a:cs typeface="Arial" panose="020B0604020202020204" pitchFamily="34" charset="0"/>
                </a:rPr>
                <a:t> (=true)</a:t>
              </a:r>
            </a:p>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9" name="Group 8"/>
            <p:cNvGrpSpPr/>
            <p:nvPr/>
          </p:nvGrpSpPr>
          <p:grpSpPr>
            <a:xfrm>
              <a:off x="719701" y="3795068"/>
              <a:ext cx="1286438" cy="1030500"/>
              <a:chOff x="719701" y="3795068"/>
              <a:chExt cx="1286438" cy="1030500"/>
            </a:xfrm>
          </p:grpSpPr>
          <p:sp>
            <p:nvSpPr>
              <p:cNvPr id="18" name="Rectangle 17"/>
              <p:cNvSpPr/>
              <p:nvPr/>
            </p:nvSpPr>
            <p:spPr>
              <a:xfrm>
                <a:off x="719701" y="3795068"/>
                <a:ext cx="1286438" cy="1030500"/>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TextBox 18"/>
              <p:cNvSpPr txBox="1"/>
              <p:nvPr/>
            </p:nvSpPr>
            <p:spPr>
              <a:xfrm>
                <a:off x="719701" y="3805574"/>
                <a:ext cx="1133644" cy="992579"/>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(Payee)</a:t>
                </a: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(Payee)</a:t>
                </a:r>
              </a:p>
              <a:p>
                <a:r>
                  <a:rPr lang="en-US" sz="800" dirty="0" smtClean="0">
                    <a:latin typeface="Arial" panose="020B0604020202020204" pitchFamily="34" charset="0"/>
                    <a:cs typeface="Arial" panose="020B0604020202020204" pitchFamily="34" charset="0"/>
                  </a:rPr>
                  <a:t>Software {}</a:t>
                </a: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(Payee)</a:t>
                </a:r>
                <a:endParaRPr lang="en-US" sz="800" dirty="0">
                  <a:latin typeface="Arial" panose="020B0604020202020204" pitchFamily="34" charset="0"/>
                  <a:cs typeface="Arial" panose="020B0604020202020204" pitchFamily="34" charset="0"/>
                </a:endParaRPr>
              </a:p>
            </p:txBody>
          </p:sp>
        </p:grpSp>
      </p:grpSp>
      <p:cxnSp>
        <p:nvCxnSpPr>
          <p:cNvPr id="74" name="Straight Arrow Connector 73"/>
          <p:cNvCxnSpPr/>
          <p:nvPr/>
        </p:nvCxnSpPr>
        <p:spPr>
          <a:xfrm flipV="1">
            <a:off x="283068" y="5908559"/>
            <a:ext cx="4675044" cy="838"/>
          </a:xfrm>
          <a:prstGeom prst="straightConnector1">
            <a:avLst/>
          </a:prstGeom>
          <a:ln w="9525">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21932" y="5657602"/>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“Select Card”</a:t>
            </a:r>
            <a:endParaRPr lang="en-US" sz="1000" dirty="0">
              <a:latin typeface="Arial" panose="020B0604020202020204" pitchFamily="34" charset="0"/>
              <a:cs typeface="Arial" panose="020B0604020202020204" pitchFamily="34" charset="0"/>
            </a:endParaRPr>
          </a:p>
        </p:txBody>
      </p:sp>
      <p:cxnSp>
        <p:nvCxnSpPr>
          <p:cNvPr id="82" name="Straight Arrow Connector 81"/>
          <p:cNvCxnSpPr/>
          <p:nvPr/>
        </p:nvCxnSpPr>
        <p:spPr>
          <a:xfrm>
            <a:off x="299122" y="6340606"/>
            <a:ext cx="4657015" cy="2"/>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21932" y="6089650"/>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“PIN + OK”</a:t>
            </a:r>
            <a:endParaRPr lang="en-US" sz="1000" dirty="0">
              <a:latin typeface="Arial" panose="020B0604020202020204" pitchFamily="34" charset="0"/>
              <a:cs typeface="Arial" panose="020B0604020202020204" pitchFamily="34" charset="0"/>
            </a:endParaRPr>
          </a:p>
        </p:txBody>
      </p:sp>
      <p:sp>
        <p:nvSpPr>
          <p:cNvPr id="84" name="TextBox 83"/>
          <p:cNvSpPr txBox="1"/>
          <p:nvPr/>
        </p:nvSpPr>
        <p:spPr>
          <a:xfrm>
            <a:off x="3272143" y="5657602"/>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nvGrpSpPr>
          <p:cNvPr id="4" name="Group 3"/>
          <p:cNvGrpSpPr/>
          <p:nvPr/>
        </p:nvGrpSpPr>
        <p:grpSpPr>
          <a:xfrm>
            <a:off x="4360737" y="7701270"/>
            <a:ext cx="2235716" cy="378836"/>
            <a:chOff x="4486244" y="7701270"/>
            <a:chExt cx="2235716" cy="378836"/>
          </a:xfrm>
        </p:grpSpPr>
        <p:sp>
          <p:nvSpPr>
            <p:cNvPr id="12" name="Rectangle 11"/>
            <p:cNvSpPr/>
            <p:nvPr/>
          </p:nvSpPr>
          <p:spPr>
            <a:xfrm>
              <a:off x="4486244" y="7701270"/>
              <a:ext cx="2133092" cy="378836"/>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86244" y="7706398"/>
              <a:ext cx="2235716" cy="338554"/>
            </a:xfrm>
            <a:prstGeom prst="rect">
              <a:avLst/>
            </a:prstGeom>
            <a:noFill/>
            <a:ln w="19050">
              <a:noFill/>
            </a:ln>
          </p:spPr>
          <p:txBody>
            <a:bodyPr wrap="square" rtlCol="0">
              <a:spAutoFit/>
            </a:bodyPr>
            <a:lstStyle/>
            <a:p>
              <a:r>
                <a:rPr lang="en-US" sz="800" dirty="0" err="1">
                  <a:latin typeface="Arial" panose="020B0604020202020204" pitchFamily="34" charset="0"/>
                  <a:cs typeface="Arial" panose="020B0604020202020204" pitchFamily="34" charset="0"/>
                </a:rPr>
                <a:t>a</a:t>
              </a:r>
              <a:r>
                <a:rPr lang="en-US" sz="800" dirty="0" err="1" smtClean="0">
                  <a:latin typeface="Arial" panose="020B0604020202020204" pitchFamily="34" charset="0"/>
                  <a:cs typeface="Arial" panose="020B0604020202020204" pitchFamily="34" charset="0"/>
                </a:rPr>
                <a:t>uthURL</a:t>
              </a:r>
              <a:r>
                <a:rPr lang="en-US" sz="800" dirty="0" smtClean="0">
                  <a:latin typeface="Arial" panose="020B0604020202020204" pitchFamily="34" charset="0"/>
                  <a:cs typeface="Arial" panose="020B0604020202020204" pitchFamily="34" charset="0"/>
                </a:rPr>
                <a:t> (To Payment Provider) ◄</a:t>
              </a:r>
            </a:p>
            <a:p>
              <a:r>
                <a:rPr lang="en-US" sz="800" dirty="0" err="1">
                  <a:latin typeface="Arial" panose="020B0604020202020204" pitchFamily="34" charset="0"/>
                  <a:cs typeface="Arial" panose="020B0604020202020204" pitchFamily="34" charset="0"/>
                </a:rPr>
                <a:t>a</a:t>
              </a:r>
              <a:r>
                <a:rPr lang="en-US" sz="800" dirty="0" err="1" smtClean="0">
                  <a:latin typeface="Arial" panose="020B0604020202020204" pitchFamily="34" charset="0"/>
                  <a:cs typeface="Arial" panose="020B0604020202020204" pitchFamily="34" charset="0"/>
                </a:rPr>
                <a:t>uthData</a:t>
              </a:r>
              <a:r>
                <a:rPr lang="en-US" sz="800" dirty="0" smtClean="0">
                  <a:latin typeface="Arial" panose="020B0604020202020204" pitchFamily="34" charset="0"/>
                  <a:cs typeface="Arial" panose="020B0604020202020204" pitchFamily="34" charset="0"/>
                </a:rPr>
                <a:t> {} (Encrypted authorized request)</a:t>
              </a:r>
            </a:p>
          </p:txBody>
        </p:sp>
      </p:grpSp>
      <p:cxnSp>
        <p:nvCxnSpPr>
          <p:cNvPr id="106" name="Straight Arrow Connector 105"/>
          <p:cNvCxnSpPr/>
          <p:nvPr/>
        </p:nvCxnSpPr>
        <p:spPr>
          <a:xfrm flipH="1">
            <a:off x="2827580" y="10183570"/>
            <a:ext cx="3960000" cy="0"/>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924646" y="6128314"/>
            <a:ext cx="1858615" cy="190240"/>
          </a:xfrm>
          <a:prstGeom prst="rect">
            <a:avLst/>
          </a:prstGeom>
          <a:noFill/>
        </p:spPr>
        <p:txBody>
          <a:bodyPr wrap="square" lIns="36000" tIns="18000" rIns="36000" bIns="18000" rtlCol="0" anchor="ctr" anchorCtr="1">
            <a:spAutoFit/>
          </a:bodyPr>
          <a:lstStyle/>
          <a:p>
            <a:pPr algn="ctr"/>
            <a:r>
              <a:rPr lang="en-US" sz="1000" dirty="0" smtClean="0">
                <a:latin typeface="Arial" panose="020B0604020202020204" pitchFamily="34" charset="0"/>
                <a:cs typeface="Arial" panose="020B0604020202020204" pitchFamily="34" charset="0"/>
              </a:rPr>
              <a:t>User payment authorization</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1554414" y="11166959"/>
            <a:ext cx="1045478" cy="257369"/>
          </a:xfrm>
          <a:prstGeom prst="rect">
            <a:avLst/>
          </a:prstGeom>
          <a:noFill/>
        </p:spPr>
        <p:txBody>
          <a:bodyPr wrap="none" tIns="36000" bIns="36000" rtlCol="0" anchor="ctr" anchorCtr="1">
            <a:spAutoFit/>
          </a:bodyPr>
          <a:lstStyle/>
          <a:p>
            <a:pPr algn="ctr"/>
            <a:r>
              <a:rPr lang="en-US" sz="1200" b="1" dirty="0">
                <a:latin typeface="Arial" panose="020B0604020202020204" pitchFamily="34" charset="0"/>
                <a:cs typeface="Arial" panose="020B0604020202020204" pitchFamily="34" charset="0"/>
                <a:sym typeface="Wingdings"/>
              </a:rPr>
              <a:t></a:t>
            </a:r>
            <a:r>
              <a:rPr lang="en-US" sz="1200" dirty="0" smtClean="0">
                <a:latin typeface="Arial" panose="020B0604020202020204" pitchFamily="34" charset="0"/>
                <a:cs typeface="Arial" panose="020B0604020202020204" pitchFamily="34" charset="0"/>
                <a:sym typeface="Wingdings"/>
              </a:rPr>
              <a:t> </a:t>
            </a:r>
            <a:r>
              <a:rPr lang="en-US" sz="1000" dirty="0" smtClean="0">
                <a:latin typeface="Arial" panose="020B0604020202020204" pitchFamily="34" charset="0"/>
                <a:cs typeface="Arial" panose="020B0604020202020204" pitchFamily="34" charset="0"/>
              </a:rPr>
              <a:t>Result page</a:t>
            </a:r>
            <a:endParaRPr lang="en-US" sz="1000" dirty="0">
              <a:latin typeface="Arial" panose="020B0604020202020204" pitchFamily="34" charset="0"/>
              <a:cs typeface="Arial" panose="020B0604020202020204" pitchFamily="34" charset="0"/>
            </a:endParaRPr>
          </a:p>
        </p:txBody>
      </p:sp>
      <p:sp>
        <p:nvSpPr>
          <p:cNvPr id="114" name="TextBox 113"/>
          <p:cNvSpPr txBox="1"/>
          <p:nvPr/>
        </p:nvSpPr>
        <p:spPr>
          <a:xfrm>
            <a:off x="2995373" y="9960809"/>
            <a:ext cx="1701354" cy="184666"/>
          </a:xfrm>
          <a:prstGeom prst="rect">
            <a:avLst/>
          </a:prstGeom>
          <a:noFill/>
          <a:ln>
            <a:noFill/>
          </a:ln>
        </p:spPr>
        <p:txBody>
          <a:bodyPr wrap="none" lIns="36000" tIns="0" rIns="36000" bIns="0" rtlCol="0" anchor="ctr" anchorCtr="1">
            <a:spAutoFit/>
          </a:bodyPr>
          <a:lstStyle/>
          <a:p>
            <a:pPr algn="ctr"/>
            <a:r>
              <a:rPr lang="en-US" sz="1200" b="1" dirty="0">
                <a:latin typeface="Arial" panose="020B0604020202020204" pitchFamily="34" charset="0"/>
                <a:cs typeface="Arial" panose="020B0604020202020204" pitchFamily="34" charset="0"/>
                <a:sym typeface="Wingdings"/>
              </a:rPr>
              <a:t> </a:t>
            </a:r>
            <a:r>
              <a:rPr lang="en-US" sz="1000" dirty="0" err="1" smtClean="0">
                <a:solidFill>
                  <a:schemeClr val="accent1"/>
                </a:solidFill>
                <a:latin typeface="Arial" panose="020B0604020202020204" pitchFamily="34" charset="0"/>
                <a:cs typeface="Arial" panose="020B0604020202020204" pitchFamily="34" charset="0"/>
              </a:rPr>
              <a:t>ProviderGenericAuthRes</a:t>
            </a:r>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
        <p:nvSpPr>
          <p:cNvPr id="115" name="TextBox 114"/>
          <p:cNvSpPr txBox="1"/>
          <p:nvPr/>
        </p:nvSpPr>
        <p:spPr>
          <a:xfrm>
            <a:off x="1038845" y="10585944"/>
            <a:ext cx="2120567" cy="374571"/>
          </a:xfrm>
          <a:prstGeom prst="round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800" i="1" dirty="0" smtClean="0">
                <a:latin typeface="Arial" panose="020B0604020202020204" pitchFamily="34" charset="0"/>
                <a:cs typeface="Arial" panose="020B0604020202020204" pitchFamily="34" charset="0"/>
              </a:rPr>
              <a:t>Existing </a:t>
            </a:r>
            <a:r>
              <a:rPr lang="en-US" sz="800" dirty="0" smtClean="0">
                <a:latin typeface="Arial" panose="020B0604020202020204" pitchFamily="34" charset="0"/>
                <a:cs typeface="Arial" panose="020B0604020202020204" pitchFamily="34" charset="0"/>
              </a:rPr>
              <a:t>payment card network operations</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take over from here on…</a:t>
            </a:r>
            <a:endParaRPr lang="en-US" sz="800" dirty="0">
              <a:latin typeface="Arial" panose="020B0604020202020204" pitchFamily="34" charset="0"/>
              <a:cs typeface="Arial" panose="020B0604020202020204" pitchFamily="34" charset="0"/>
            </a:endParaRPr>
          </a:p>
        </p:txBody>
      </p:sp>
      <p:cxnSp>
        <p:nvCxnSpPr>
          <p:cNvPr id="50" name="Straight Connector 49"/>
          <p:cNvCxnSpPr/>
          <p:nvPr/>
        </p:nvCxnSpPr>
        <p:spPr>
          <a:xfrm>
            <a:off x="296724" y="890698"/>
            <a:ext cx="0" cy="109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3513567" y="8824455"/>
            <a:ext cx="4666128" cy="0"/>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146505" y="8589260"/>
            <a:ext cx="2158327" cy="1028782"/>
          </a:xfrm>
          <a:prstGeom prst="rect">
            <a:avLst/>
          </a:prstGeom>
          <a:solidFill>
            <a:srgbClr val="FEFFE7"/>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TextBox 23"/>
          <p:cNvSpPr txBox="1"/>
          <p:nvPr/>
        </p:nvSpPr>
        <p:spPr>
          <a:xfrm>
            <a:off x="2136415" y="8597187"/>
            <a:ext cx="2175596" cy="992579"/>
          </a:xfrm>
          <a:prstGeom prst="rect">
            <a:avLst/>
          </a:prstGeom>
          <a:noFill/>
        </p:spPr>
        <p:txBody>
          <a:bodyPr wrap="none" rtlCol="0">
            <a:spAutoFit/>
          </a:bodyPr>
          <a:lstStyle/>
          <a:p>
            <a:r>
              <a:rPr lang="en-US" sz="800" dirty="0" err="1" smtClean="0">
                <a:latin typeface="Arial" panose="020B0604020202020204" pitchFamily="34" charset="0"/>
                <a:cs typeface="Arial" panose="020B0604020202020204" pitchFamily="34" charset="0"/>
              </a:rPr>
              <a:t>authData</a:t>
            </a:r>
            <a:r>
              <a:rPr lang="en-US" sz="800" dirty="0" smtClean="0">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(Encrypted authorized request) </a:t>
            </a:r>
            <a:endParaRPr lang="en-US" sz="800" dirty="0" smtClean="0">
              <a:latin typeface="Arial" panose="020B0604020202020204" pitchFamily="34" charset="0"/>
              <a:cs typeface="Arial" panose="020B0604020202020204" pitchFamily="34" charset="0"/>
            </a:endParaRPr>
          </a:p>
          <a:p>
            <a:r>
              <a:rPr lang="en-US" sz="800" dirty="0" err="1">
                <a:latin typeface="Arial" panose="020B0604020202020204" pitchFamily="34" charset="0"/>
                <a:cs typeface="Arial" panose="020B0604020202020204" pitchFamily="34" charset="0"/>
              </a:rPr>
              <a:t>r</a:t>
            </a:r>
            <a:r>
              <a:rPr lang="en-US" sz="800" dirty="0" err="1" smtClean="0">
                <a:latin typeface="Arial" panose="020B0604020202020204" pitchFamily="34" charset="0"/>
                <a:cs typeface="Arial" panose="020B0604020202020204" pitchFamily="34" charset="0"/>
              </a:rPr>
              <a:t>equestHash</a:t>
            </a:r>
            <a:r>
              <a:rPr lang="en-US" sz="800" dirty="0" smtClean="0">
                <a:latin typeface="Arial" panose="020B0604020202020204" pitchFamily="34" charset="0"/>
                <a:cs typeface="Arial" panose="020B0604020202020204" pitchFamily="34" charset="0"/>
              </a:rPr>
              <a:t> {} (Of original signed </a:t>
            </a:r>
            <a:r>
              <a:rPr lang="en-US" sz="800" dirty="0">
                <a:latin typeface="Arial" panose="020B0604020202020204" pitchFamily="34" charset="0"/>
                <a:cs typeface="Arial" panose="020B0604020202020204" pitchFamily="34" charset="0"/>
              </a:rPr>
              <a:t>r</a:t>
            </a:r>
            <a:r>
              <a:rPr lang="en-US" sz="800" dirty="0" smtClean="0">
                <a:latin typeface="Arial" panose="020B0604020202020204" pitchFamily="34" charset="0"/>
                <a:cs typeface="Arial" panose="020B0604020202020204" pitchFamily="34" charset="0"/>
              </a:rPr>
              <a:t>equest)</a:t>
            </a:r>
          </a:p>
          <a:p>
            <a:r>
              <a:rPr lang="en-US" sz="800" dirty="0" err="1" smtClean="0">
                <a:latin typeface="Arial" panose="020B0604020202020204" pitchFamily="34" charset="0"/>
                <a:cs typeface="Arial" panose="020B0604020202020204" pitchFamily="34" charset="0"/>
              </a:rPr>
              <a:t>clientIpAddress</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F</a:t>
            </a:r>
            <a:r>
              <a:rPr lang="en-US" sz="800" dirty="0" smtClean="0">
                <a:latin typeface="Arial" panose="020B0604020202020204" pitchFamily="34" charset="0"/>
                <a:cs typeface="Arial" panose="020B0604020202020204" pitchFamily="34" charset="0"/>
              </a:rPr>
              <a:t>or security purposes)</a:t>
            </a:r>
          </a:p>
          <a:p>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a:t>
            </a:r>
            <a:r>
              <a:rPr lang="en-US" sz="800" dirty="0" smtClean="0">
                <a:latin typeface="Arial" panose="020B0604020202020204" pitchFamily="34" charset="0"/>
                <a:cs typeface="Arial" panose="020B0604020202020204" pitchFamily="34" charset="0"/>
              </a:rPr>
              <a:t>Payee copy )</a:t>
            </a:r>
          </a:p>
          <a:p>
            <a:r>
              <a:rPr lang="en-US" sz="800" dirty="0" err="1">
                <a:latin typeface="Arial" panose="020B0604020202020204" pitchFamily="34" charset="0"/>
                <a:cs typeface="Arial" panose="020B0604020202020204" pitchFamily="34" charset="0"/>
              </a:rPr>
              <a:t>dateTime</a:t>
            </a:r>
            <a:r>
              <a:rPr lang="en-US" sz="800" dirty="0">
                <a:latin typeface="Arial" panose="020B0604020202020204" pitchFamily="34" charset="0"/>
                <a:cs typeface="Arial" panose="020B0604020202020204" pitchFamily="34" charset="0"/>
              </a:rPr>
              <a:t> (Payee)</a:t>
            </a:r>
          </a:p>
          <a:p>
            <a:r>
              <a:rPr lang="en-US" sz="800" dirty="0" smtClean="0">
                <a:latin typeface="Arial" panose="020B0604020202020204" pitchFamily="34" charset="0"/>
                <a:cs typeface="Arial" panose="020B0604020202020204" pitchFamily="34" charset="0"/>
              </a:rPr>
              <a:t>Software {}</a:t>
            </a: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(Payee)</a:t>
            </a:r>
            <a:endParaRPr lang="en-US" sz="800" dirty="0">
              <a:latin typeface="Arial" panose="020B0604020202020204" pitchFamily="34" charset="0"/>
              <a:cs typeface="Arial" panose="020B0604020202020204" pitchFamily="34" charset="0"/>
            </a:endParaRPr>
          </a:p>
        </p:txBody>
      </p:sp>
      <p:sp>
        <p:nvSpPr>
          <p:cNvPr id="87" name="TextBox 86"/>
          <p:cNvSpPr txBox="1"/>
          <p:nvPr/>
        </p:nvSpPr>
        <p:spPr>
          <a:xfrm>
            <a:off x="1489555" y="8101328"/>
            <a:ext cx="1125877" cy="153888"/>
          </a:xfrm>
          <a:prstGeom prst="rect">
            <a:avLst/>
          </a:prstGeom>
          <a:solidFill>
            <a:schemeClr val="bg1"/>
          </a:solidFill>
          <a:ln w="3175">
            <a:solidFill>
              <a:schemeClr val="tx1"/>
            </a:solidFill>
          </a:ln>
        </p:spPr>
        <p:txBody>
          <a:bodyPr wrap="none" lIns="36000" tIns="0" rIns="36000" bIns="0" rtlCol="0">
            <a:spAutoFit/>
          </a:bodyPr>
          <a:lstStyle/>
          <a:p>
            <a:r>
              <a:rPr lang="en-US" sz="1000" dirty="0" smtClean="0">
                <a:latin typeface="Arial" panose="020B0604020202020204" pitchFamily="34" charset="0"/>
                <a:cs typeface="Arial" panose="020B0604020202020204" pitchFamily="34" charset="0"/>
              </a:rPr>
              <a:t>HTTP Form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1133466" y="645641"/>
            <a:ext cx="450000" cy="141286"/>
          </a:xfrm>
          <a:prstGeom prst="rect">
            <a:avLst/>
          </a:prstGeom>
          <a:noFill/>
          <a:ln w="3175">
            <a:solidFill>
              <a:schemeClr val="tx1"/>
            </a:solidFill>
          </a:ln>
        </p:spPr>
        <p:txBody>
          <a:bodyPr wrap="none" lIns="54000" tIns="0" rIns="54000" bIns="18000" rtlCol="0" anchor="ctr" anchorCtr="1">
            <a:spAutoFit/>
          </a:bodyPr>
          <a:lstStyle/>
          <a:p>
            <a:r>
              <a:rPr lang="en-US" sz="800" dirty="0" smtClean="0">
                <a:latin typeface="Arial" panose="020B0604020202020204" pitchFamily="34" charset="0"/>
                <a:cs typeface="Arial" panose="020B0604020202020204" pitchFamily="34" charset="0"/>
              </a:rPr>
              <a:t>Client</a:t>
            </a:r>
            <a:endParaRPr lang="en-US" sz="800" dirty="0">
              <a:latin typeface="Arial" panose="020B0604020202020204" pitchFamily="34" charset="0"/>
              <a:cs typeface="Arial" panose="020B0604020202020204" pitchFamily="34" charset="0"/>
            </a:endParaRPr>
          </a:p>
        </p:txBody>
      </p:sp>
      <p:sp>
        <p:nvSpPr>
          <p:cNvPr id="103" name="TextBox 102"/>
          <p:cNvSpPr txBox="1"/>
          <p:nvPr/>
        </p:nvSpPr>
        <p:spPr>
          <a:xfrm>
            <a:off x="2552572" y="645641"/>
            <a:ext cx="448373" cy="141286"/>
          </a:xfrm>
          <a:prstGeom prst="rect">
            <a:avLst/>
          </a:prstGeom>
          <a:noFill/>
          <a:ln w="3175">
            <a:solidFill>
              <a:schemeClr val="tx1"/>
            </a:solidFill>
          </a:ln>
        </p:spPr>
        <p:txBody>
          <a:bodyPr wrap="none" lIns="72000" tIns="0" rIns="72000" bIns="18000" rtlCol="0" anchor="ctr" anchorCtr="1">
            <a:spAutoFit/>
          </a:bodyPr>
          <a:lstStyle/>
          <a:p>
            <a:pPr algn="r"/>
            <a:r>
              <a:rPr lang="en-US" sz="800" dirty="0" smtClean="0">
                <a:latin typeface="Arial" panose="020B0604020202020204" pitchFamily="34" charset="0"/>
                <a:cs typeface="Arial" panose="020B0604020202020204" pitchFamily="34" charset="0"/>
              </a:rPr>
              <a:t>Server</a:t>
            </a:r>
            <a:endParaRPr lang="en-US" sz="800" dirty="0">
              <a:latin typeface="Arial" panose="020B0604020202020204" pitchFamily="34" charset="0"/>
              <a:cs typeface="Arial" panose="020B0604020202020204" pitchFamily="34" charset="0"/>
            </a:endParaRPr>
          </a:p>
        </p:txBody>
      </p:sp>
      <p:sp>
        <p:nvSpPr>
          <p:cNvPr id="104" name="Oval 103"/>
          <p:cNvSpPr/>
          <p:nvPr/>
        </p:nvSpPr>
        <p:spPr>
          <a:xfrm>
            <a:off x="4921563" y="1744860"/>
            <a:ext cx="108000" cy="108000"/>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1573161" y="1541998"/>
            <a:ext cx="1001877" cy="257369"/>
          </a:xfrm>
          <a:prstGeom prst="rect">
            <a:avLst/>
          </a:prstGeom>
          <a:noFill/>
        </p:spPr>
        <p:txBody>
          <a:bodyPr wrap="none" lIns="0" tIns="36000" rIns="0" bIns="36000" rtlCol="0" anchor="ctr" anchorCtr="1">
            <a:spAutoFit/>
          </a:bodyPr>
          <a:lstStyle/>
          <a:p>
            <a:pPr algn="ctr"/>
            <a:r>
              <a:rPr lang="en-US" sz="1200" b="1" dirty="0">
                <a:latin typeface="Arial" panose="020B0604020202020204" pitchFamily="34" charset="0"/>
                <a:cs typeface="Arial" panose="020B0604020202020204" pitchFamily="34" charset="0"/>
                <a:sym typeface="Wingdings"/>
              </a:rPr>
              <a:t> </a:t>
            </a:r>
            <a:r>
              <a:rPr lang="en-US" sz="1000" dirty="0" smtClean="0">
                <a:latin typeface="Arial" panose="020B0604020202020204" pitchFamily="34" charset="0"/>
                <a:cs typeface="Arial" panose="020B0604020202020204" pitchFamily="34" charset="0"/>
              </a:rPr>
              <a:t>Payment page</a:t>
            </a:r>
            <a:endParaRPr lang="en-US" sz="1000" dirty="0">
              <a:latin typeface="Arial" panose="020B0604020202020204" pitchFamily="34" charset="0"/>
              <a:cs typeface="Arial" panose="020B0604020202020204" pitchFamily="34" charset="0"/>
            </a:endParaRPr>
          </a:p>
        </p:txBody>
      </p:sp>
      <p:grpSp>
        <p:nvGrpSpPr>
          <p:cNvPr id="7" name="Group 6"/>
          <p:cNvGrpSpPr/>
          <p:nvPr/>
        </p:nvGrpSpPr>
        <p:grpSpPr>
          <a:xfrm>
            <a:off x="8474331" y="2024940"/>
            <a:ext cx="367685" cy="2651835"/>
            <a:chOff x="8526703" y="2024940"/>
            <a:chExt cx="367685" cy="2651835"/>
          </a:xfrm>
        </p:grpSpPr>
        <p:sp>
          <p:nvSpPr>
            <p:cNvPr id="89" name="Rectangle 88"/>
            <p:cNvSpPr/>
            <p:nvPr/>
          </p:nvSpPr>
          <p:spPr>
            <a:xfrm rot="5400000">
              <a:off x="7381648" y="3174861"/>
              <a:ext cx="2651835" cy="351994"/>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rot="5400000">
              <a:off x="8643838" y="2092308"/>
              <a:ext cx="285656" cy="215445"/>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sp>
          <p:nvSpPr>
            <p:cNvPr id="91" name="TextBox 90"/>
            <p:cNvSpPr txBox="1"/>
            <p:nvPr/>
          </p:nvSpPr>
          <p:spPr>
            <a:xfrm rot="5400000">
              <a:off x="7652381" y="3371797"/>
              <a:ext cx="2268569" cy="215444"/>
            </a:xfrm>
            <a:prstGeom prst="rect">
              <a:avLst/>
            </a:prstGeom>
            <a:noFill/>
            <a:effectLst/>
          </p:spPr>
          <p:txBody>
            <a:bodyPr wrap="none" rtlCol="0">
              <a:spAutoFit/>
            </a:bodyPr>
            <a:lstStyle/>
            <a:p>
              <a:r>
                <a:rPr lang="en-US" sz="800" dirty="0" smtClean="0">
                  <a:latin typeface="Arial" panose="020B0604020202020204" pitchFamily="34" charset="0"/>
                  <a:cs typeface="Arial" panose="020B0604020202020204" pitchFamily="34" charset="0"/>
                </a:rPr>
                <a:t>Information provided by the card-holder token</a:t>
              </a:r>
              <a:endParaRPr lang="en-US" sz="800" dirty="0">
                <a:latin typeface="Arial" panose="020B0604020202020204" pitchFamily="34" charset="0"/>
                <a:cs typeface="Arial" panose="020B0604020202020204" pitchFamily="34" charset="0"/>
              </a:endParaRPr>
            </a:p>
          </p:txBody>
        </p:sp>
        <p:sp>
          <p:nvSpPr>
            <p:cNvPr id="92" name="TextBox 91"/>
            <p:cNvSpPr txBox="1"/>
            <p:nvPr/>
          </p:nvSpPr>
          <p:spPr>
            <a:xfrm rot="5400000">
              <a:off x="7839175" y="3032762"/>
              <a:ext cx="1590500"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PKI-signed message container</a:t>
              </a:r>
              <a:endParaRPr lang="en-US" sz="800" dirty="0">
                <a:latin typeface="Arial" panose="020B0604020202020204" pitchFamily="34" charset="0"/>
                <a:cs typeface="Arial" panose="020B0604020202020204" pitchFamily="34" charset="0"/>
              </a:endParaRPr>
            </a:p>
          </p:txBody>
        </p:sp>
        <p:cxnSp>
          <p:nvCxnSpPr>
            <p:cNvPr id="93" name="Straight Connector 92"/>
            <p:cNvCxnSpPr/>
            <p:nvPr/>
          </p:nvCxnSpPr>
          <p:spPr>
            <a:xfrm rot="5400000">
              <a:off x="8570484" y="2210124"/>
              <a:ext cx="127881" cy="0"/>
            </a:xfrm>
            <a:prstGeom prst="line">
              <a:avLst/>
            </a:prstGeom>
            <a:ln w="19050">
              <a:solidFill>
                <a:srgbClr val="FF0000"/>
              </a:solidFill>
              <a:tailEnd type="none" w="sm" len="sm"/>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3678547" y="11711587"/>
            <a:ext cx="205056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“Pull” Web Payment Application </a:t>
            </a:r>
            <a:endParaRPr lang="en-US" sz="1000" dirty="0">
              <a:latin typeface="Arial" panose="020B0604020202020204" pitchFamily="34" charset="0"/>
              <a:cs typeface="Arial" panose="020B0604020202020204" pitchFamily="34" charset="0"/>
            </a:endParaRPr>
          </a:p>
        </p:txBody>
      </p:sp>
      <p:sp>
        <p:nvSpPr>
          <p:cNvPr id="37" name="Oval 36"/>
          <p:cNvSpPr/>
          <p:nvPr/>
        </p:nvSpPr>
        <p:spPr>
          <a:xfrm>
            <a:off x="3510686" y="6841634"/>
            <a:ext cx="100012" cy="1790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173769" y="6271571"/>
            <a:ext cx="1777844" cy="510778"/>
          </a:xfrm>
          <a:prstGeom prst="round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800" i="1" dirty="0" smtClean="0">
                <a:latin typeface="Arial" panose="020B0604020202020204" pitchFamily="34" charset="0"/>
                <a:cs typeface="Arial" panose="020B0604020202020204" pitchFamily="34" charset="0"/>
              </a:rPr>
              <a:t>Encrypt</a:t>
            </a:r>
            <a:r>
              <a:rPr lang="en-US" sz="800" dirty="0" smtClean="0">
                <a:latin typeface="Arial" panose="020B0604020202020204" pitchFamily="34" charset="0"/>
                <a:cs typeface="Arial" panose="020B0604020202020204" pitchFamily="34" charset="0"/>
              </a:rPr>
              <a:t> the </a:t>
            </a:r>
            <a:r>
              <a:rPr lang="en-US" sz="800" i="1" dirty="0" smtClean="0">
                <a:latin typeface="Arial" panose="020B0604020202020204" pitchFamily="34" charset="0"/>
                <a:cs typeface="Arial" panose="020B0604020202020204" pitchFamily="34" charset="0"/>
              </a:rPr>
              <a:t>authorized</a:t>
            </a:r>
            <a:r>
              <a:rPr lang="en-US" sz="800" dirty="0" smtClean="0">
                <a:latin typeface="Arial" panose="020B0604020202020204" pitchFamily="34" charset="0"/>
                <a:cs typeface="Arial" panose="020B0604020202020204" pitchFamily="34" charset="0"/>
              </a:rPr>
              <a:t> request</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above using a Payment Provider public RSA or ECDH key ◄</a:t>
            </a:r>
            <a:endParaRPr lang="en-US" sz="800" dirty="0">
              <a:latin typeface="Arial" panose="020B0604020202020204" pitchFamily="34" charset="0"/>
              <a:cs typeface="Arial" panose="020B0604020202020204" pitchFamily="34" charset="0"/>
            </a:endParaRPr>
          </a:p>
        </p:txBody>
      </p:sp>
      <p:sp>
        <p:nvSpPr>
          <p:cNvPr id="32" name="TextBox 31"/>
          <p:cNvSpPr txBox="1"/>
          <p:nvPr/>
        </p:nvSpPr>
        <p:spPr>
          <a:xfrm>
            <a:off x="3087831" y="1604563"/>
            <a:ext cx="1688530" cy="153888"/>
          </a:xfrm>
          <a:prstGeom prst="rect">
            <a:avLst/>
          </a:prstGeom>
          <a:noFill/>
        </p:spPr>
        <p:txBody>
          <a:bodyPr wrap="none" lIns="36000" tIns="0" rIns="36000" bIns="0" rtlCol="0">
            <a:spAutoFit/>
          </a:bodyPr>
          <a:lstStyle/>
          <a:p>
            <a:r>
              <a:rPr lang="en-US" sz="1000" dirty="0" smtClean="0">
                <a:latin typeface="Arial" panose="020B0604020202020204" pitchFamily="34" charset="0"/>
                <a:cs typeface="Arial" panose="020B0604020202020204" pitchFamily="34" charset="0"/>
              </a:rPr>
              <a:t>Starts the Wallet application</a:t>
            </a:r>
          </a:p>
        </p:txBody>
      </p:sp>
      <p:sp>
        <p:nvSpPr>
          <p:cNvPr id="101" name="Rounded Rectangle 100"/>
          <p:cNvSpPr/>
          <p:nvPr/>
        </p:nvSpPr>
        <p:spPr>
          <a:xfrm>
            <a:off x="4297631" y="329010"/>
            <a:ext cx="1375200" cy="504000"/>
          </a:xfrm>
          <a:prstGeom prst="roundRect">
            <a:avLst/>
          </a:prstGeom>
          <a:solidFill>
            <a:schemeClr val="bg1"/>
          </a:solidFill>
          <a:ln w="3175">
            <a:solidFill>
              <a:schemeClr val="bg1">
                <a:lumMod val="50000"/>
              </a:schemeClr>
            </a:solidFill>
          </a:ln>
          <a:effectLst>
            <a:innerShdw blurRad="114300">
              <a:schemeClr val="accent5">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000" dirty="0" smtClean="0">
                <a:solidFill>
                  <a:schemeClr val="tx1"/>
                </a:solidFill>
                <a:latin typeface="Arial" panose="020B0604020202020204" pitchFamily="34" charset="0"/>
                <a:cs typeface="Arial" panose="020B0604020202020204" pitchFamily="34" charset="0"/>
              </a:rPr>
              <a:t>Wallet Application</a:t>
            </a:r>
            <a:br>
              <a:rPr lang="en-US" sz="10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(Payer)</a:t>
            </a:r>
            <a:endParaRPr lang="en-US" sz="800" dirty="0">
              <a:solidFill>
                <a:schemeClr val="tx1"/>
              </a:solidFill>
              <a:latin typeface="Arial" panose="020B0604020202020204" pitchFamily="34" charset="0"/>
              <a:cs typeface="Arial" panose="020B0604020202020204" pitchFamily="34" charset="0"/>
            </a:endParaRPr>
          </a:p>
        </p:txBody>
      </p:sp>
      <p:sp>
        <p:nvSpPr>
          <p:cNvPr id="105" name="TextBox 104"/>
          <p:cNvSpPr txBox="1"/>
          <p:nvPr/>
        </p:nvSpPr>
        <p:spPr>
          <a:xfrm>
            <a:off x="1525159" y="1265114"/>
            <a:ext cx="1089007" cy="153888"/>
          </a:xfrm>
          <a:prstGeom prst="rect">
            <a:avLst/>
          </a:prstGeom>
          <a:solidFill>
            <a:schemeClr val="bg1"/>
          </a:solidFill>
          <a:ln w="3175">
            <a:solidFill>
              <a:schemeClr val="tx1"/>
            </a:solidFill>
          </a:ln>
        </p:spPr>
        <p:txBody>
          <a:bodyPr wrap="none" lIns="36000" tIns="0" rIns="36000" bIns="0" rtlCol="0" anchor="ctr" anchorCtr="1">
            <a:spAutoFit/>
          </a:bodyPr>
          <a:lstStyle/>
          <a:p>
            <a:pPr algn="ctr"/>
            <a:r>
              <a:rPr lang="en-US" sz="1000" dirty="0" smtClean="0">
                <a:latin typeface="Arial" panose="020B0604020202020204" pitchFamily="34" charset="0"/>
                <a:cs typeface="Arial" panose="020B0604020202020204" pitchFamily="34" charset="0"/>
              </a:rPr>
              <a:t>HTTP POST/GET</a:t>
            </a:r>
            <a:endParaRPr lang="en-US" sz="1000" dirty="0">
              <a:latin typeface="Arial" panose="020B0604020202020204" pitchFamily="34" charset="0"/>
              <a:cs typeface="Arial" panose="020B0604020202020204" pitchFamily="34" charset="0"/>
            </a:endParaRPr>
          </a:p>
        </p:txBody>
      </p:sp>
      <p:sp>
        <p:nvSpPr>
          <p:cNvPr id="56" name="Rounded Rectangle 55"/>
          <p:cNvSpPr/>
          <p:nvPr/>
        </p:nvSpPr>
        <p:spPr>
          <a:xfrm>
            <a:off x="4387349" y="2057202"/>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3">
                    <a:lumMod val="75000"/>
                  </a:schemeClr>
                </a:solidFill>
                <a:latin typeface="Arial" panose="020B0604020202020204" pitchFamily="34" charset="0"/>
                <a:cs typeface="Arial" panose="020B0604020202020204" pitchFamily="34" charset="0"/>
              </a:rPr>
              <a:t>Initializing…</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107" name="Rounded Rectangle 106"/>
          <p:cNvSpPr/>
          <p:nvPr/>
        </p:nvSpPr>
        <p:spPr>
          <a:xfrm>
            <a:off x="4387349" y="4073426"/>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200"/>
              </a:spcAft>
            </a:pPr>
            <a:r>
              <a:rPr lang="en-US" sz="1200" dirty="0" smtClean="0">
                <a:solidFill>
                  <a:schemeClr val="accent3">
                    <a:lumMod val="75000"/>
                  </a:schemeClr>
                </a:solidFill>
                <a:latin typeface="Arial" panose="020B0604020202020204" pitchFamily="34" charset="0"/>
                <a:cs typeface="Arial" panose="020B0604020202020204" pitchFamily="34" charset="0"/>
              </a:rPr>
              <a:t>Normal Wallet</a:t>
            </a:r>
          </a:p>
          <a:p>
            <a:pPr algn="ctr"/>
            <a:r>
              <a:rPr lang="en-US" sz="1200" dirty="0" smtClean="0">
                <a:solidFill>
                  <a:schemeClr val="accent3">
                    <a:lumMod val="75000"/>
                  </a:schemeClr>
                </a:solidFill>
                <a:latin typeface="Arial" panose="020B0604020202020204" pitchFamily="34" charset="0"/>
                <a:cs typeface="Arial" panose="020B0604020202020204" pitchFamily="34" charset="0"/>
              </a:rPr>
              <a:t>Display</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61" name="Rectangle 60"/>
          <p:cNvSpPr/>
          <p:nvPr/>
        </p:nvSpPr>
        <p:spPr>
          <a:xfrm>
            <a:off x="1891993" y="2953895"/>
            <a:ext cx="442996" cy="153888"/>
          </a:xfrm>
          <a:prstGeom prst="rect">
            <a:avLst/>
          </a:prstGeom>
          <a:solidFill>
            <a:schemeClr val="accent3">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bg1"/>
                </a:solidFill>
                <a:latin typeface="Arial" panose="020B0604020202020204" pitchFamily="34" charset="0"/>
                <a:cs typeface="Arial" panose="020B0604020202020204" pitchFamily="34" charset="0"/>
              </a:rPr>
              <a:t>W2NB</a:t>
            </a:r>
            <a:endParaRPr lang="en-US" sz="1000" dirty="0">
              <a:solidFill>
                <a:schemeClr val="bg1"/>
              </a:solidFill>
              <a:latin typeface="Arial" panose="020B0604020202020204" pitchFamily="34" charset="0"/>
              <a:cs typeface="Arial" panose="020B0604020202020204" pitchFamily="34" charset="0"/>
            </a:endParaRPr>
          </a:p>
        </p:txBody>
      </p:sp>
      <p:sp>
        <p:nvSpPr>
          <p:cNvPr id="112" name="Rectangle 111"/>
          <p:cNvSpPr/>
          <p:nvPr/>
        </p:nvSpPr>
        <p:spPr>
          <a:xfrm>
            <a:off x="4135189" y="3631506"/>
            <a:ext cx="442996" cy="153888"/>
          </a:xfrm>
          <a:prstGeom prst="rect">
            <a:avLst/>
          </a:prstGeom>
          <a:solidFill>
            <a:schemeClr val="accent3">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bg1"/>
                </a:solidFill>
                <a:latin typeface="Arial" panose="020B0604020202020204" pitchFamily="34" charset="0"/>
                <a:cs typeface="Arial" panose="020B0604020202020204" pitchFamily="34" charset="0"/>
              </a:rPr>
              <a:t>W2NB</a:t>
            </a:r>
            <a:endParaRPr lang="en-US" sz="1000" dirty="0">
              <a:solidFill>
                <a:schemeClr val="bg1"/>
              </a:solidFill>
              <a:latin typeface="Arial" panose="020B0604020202020204" pitchFamily="34" charset="0"/>
              <a:cs typeface="Arial" panose="020B0604020202020204" pitchFamily="34" charset="0"/>
            </a:endParaRPr>
          </a:p>
        </p:txBody>
      </p:sp>
      <p:sp>
        <p:nvSpPr>
          <p:cNvPr id="116" name="Rounded Rectangle 115"/>
          <p:cNvSpPr/>
          <p:nvPr/>
        </p:nvSpPr>
        <p:spPr>
          <a:xfrm>
            <a:off x="4387349" y="6850017"/>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3">
                    <a:lumMod val="75000"/>
                  </a:schemeClr>
                </a:solidFill>
                <a:latin typeface="Arial" panose="020B0604020202020204" pitchFamily="34" charset="0"/>
                <a:cs typeface="Arial" panose="020B0604020202020204" pitchFamily="34" charset="0"/>
              </a:rPr>
              <a:t>Working…</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128" name="Rectangle 127"/>
          <p:cNvSpPr/>
          <p:nvPr/>
        </p:nvSpPr>
        <p:spPr>
          <a:xfrm>
            <a:off x="4648769" y="2910044"/>
            <a:ext cx="651545" cy="251093"/>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4703828" y="2934035"/>
            <a:ext cx="559679" cy="195814"/>
          </a:xfrm>
          <a:prstGeom prst="rect">
            <a:avLst/>
          </a:prstGeom>
          <a:noFill/>
          <a:ln w="19050">
            <a:noFill/>
          </a:ln>
        </p:spPr>
        <p:txBody>
          <a:bodyPr wrap="square" lIns="0" tIns="36000" rIns="0" bIns="36000" rtlCol="0" anchor="ctr" anchorCtr="1">
            <a:spAutoFit/>
          </a:bodyPr>
          <a:lstStyle/>
          <a:p>
            <a:r>
              <a:rPr lang="en-US" sz="800" dirty="0">
                <a:latin typeface="Arial" panose="020B0604020202020204" pitchFamily="34" charset="0"/>
                <a:cs typeface="Arial" panose="020B0604020202020204" pitchFamily="34" charset="0"/>
              </a:rPr>
              <a:t>w</a:t>
            </a:r>
            <a:r>
              <a:rPr lang="en-US" sz="800" dirty="0" smtClean="0">
                <a:latin typeface="Arial" panose="020B0604020202020204" pitchFamily="34" charset="0"/>
                <a:cs typeface="Arial" panose="020B0604020202020204" pitchFamily="34" charset="0"/>
              </a:rPr>
              <a:t>indow {}</a:t>
            </a:r>
          </a:p>
        </p:txBody>
      </p:sp>
      <p:sp>
        <p:nvSpPr>
          <p:cNvPr id="109" name="TextBox 108"/>
          <p:cNvSpPr txBox="1"/>
          <p:nvPr/>
        </p:nvSpPr>
        <p:spPr>
          <a:xfrm>
            <a:off x="338443" y="5297562"/>
            <a:ext cx="974041" cy="246221"/>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“User Accept”</a:t>
            </a:r>
            <a:endParaRPr lang="en-US" sz="1000" dirty="0">
              <a:latin typeface="Arial" panose="020B0604020202020204" pitchFamily="34" charset="0"/>
              <a:cs typeface="Arial" panose="020B0604020202020204" pitchFamily="34" charset="0"/>
            </a:endParaRPr>
          </a:p>
        </p:txBody>
      </p:sp>
      <p:sp>
        <p:nvSpPr>
          <p:cNvPr id="110" name="Rectangle 109"/>
          <p:cNvSpPr/>
          <p:nvPr/>
        </p:nvSpPr>
        <p:spPr>
          <a:xfrm>
            <a:off x="1830933" y="7807515"/>
            <a:ext cx="442996" cy="153888"/>
          </a:xfrm>
          <a:prstGeom prst="rect">
            <a:avLst/>
          </a:prstGeom>
          <a:solidFill>
            <a:schemeClr val="accent3">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bg1"/>
                </a:solidFill>
                <a:latin typeface="Arial" panose="020B0604020202020204" pitchFamily="34" charset="0"/>
                <a:cs typeface="Arial" panose="020B0604020202020204" pitchFamily="34" charset="0"/>
              </a:rPr>
              <a:t>W2NB</a:t>
            </a:r>
            <a:endParaRPr lang="en-US" sz="1000" dirty="0">
              <a:solidFill>
                <a:schemeClr val="bg1"/>
              </a:solidFill>
              <a:latin typeface="Arial" panose="020B0604020202020204" pitchFamily="34" charset="0"/>
              <a:cs typeface="Arial" panose="020B0604020202020204" pitchFamily="34" charset="0"/>
            </a:endParaRPr>
          </a:p>
        </p:txBody>
      </p:sp>
      <p:cxnSp>
        <p:nvCxnSpPr>
          <p:cNvPr id="124" name="Straight Connector 123"/>
          <p:cNvCxnSpPr/>
          <p:nvPr/>
        </p:nvCxnSpPr>
        <p:spPr>
          <a:xfrm flipV="1">
            <a:off x="2812843" y="11418530"/>
            <a:ext cx="2139504" cy="903"/>
          </a:xfrm>
          <a:prstGeom prst="line">
            <a:avLst/>
          </a:prstGeom>
          <a:ln w="6350">
            <a:solidFill>
              <a:schemeClr val="tx1"/>
            </a:solidFill>
            <a:prstDash val="lgDash"/>
            <a:tailEnd type="none" w="sm" len="sm"/>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4919891" y="11365433"/>
            <a:ext cx="108000" cy="108000"/>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3072984" y="11223647"/>
            <a:ext cx="1638269" cy="153888"/>
          </a:xfrm>
          <a:prstGeom prst="rect">
            <a:avLst/>
          </a:prstGeom>
          <a:noFill/>
        </p:spPr>
        <p:txBody>
          <a:bodyPr wrap="none" lIns="0" tIns="0" rIns="0" bIns="0" rtlCol="0" anchor="ctr" anchorCtr="1">
            <a:spAutoFit/>
          </a:bodyPr>
          <a:lstStyle/>
          <a:p>
            <a:r>
              <a:rPr lang="en-US" sz="1000" dirty="0" smtClean="0">
                <a:latin typeface="Arial" panose="020B0604020202020204" pitchFamily="34" charset="0"/>
                <a:cs typeface="Arial" panose="020B0604020202020204" pitchFamily="34" charset="0"/>
              </a:rPr>
              <a:t>Closes the Wallet application</a:t>
            </a:r>
            <a:endParaRPr lang="en-US" sz="1000" dirty="0">
              <a:latin typeface="Arial" panose="020B0604020202020204" pitchFamily="34" charset="0"/>
              <a:cs typeface="Arial" panose="020B0604020202020204" pitchFamily="34" charset="0"/>
            </a:endParaRPr>
          </a:p>
        </p:txBody>
      </p:sp>
      <p:grpSp>
        <p:nvGrpSpPr>
          <p:cNvPr id="16" name="Group 15"/>
          <p:cNvGrpSpPr/>
          <p:nvPr/>
        </p:nvGrpSpPr>
        <p:grpSpPr>
          <a:xfrm>
            <a:off x="6723073" y="9082607"/>
            <a:ext cx="2011221" cy="2335635"/>
            <a:chOff x="6723073" y="9082607"/>
            <a:chExt cx="2011221" cy="2335635"/>
          </a:xfrm>
        </p:grpSpPr>
        <p:sp>
          <p:nvSpPr>
            <p:cNvPr id="26" name="Rectangle 25"/>
            <p:cNvSpPr/>
            <p:nvPr/>
          </p:nvSpPr>
          <p:spPr>
            <a:xfrm>
              <a:off x="6725326" y="9082607"/>
              <a:ext cx="2008968" cy="2335635"/>
            </a:xfrm>
            <a:prstGeom prst="rect">
              <a:avLst/>
            </a:prstGeom>
            <a:solidFill>
              <a:schemeClr val="accent3">
                <a:lumMod val="20000"/>
                <a:lumOff val="80000"/>
              </a:schemeClr>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TextBox 26"/>
            <p:cNvSpPr txBox="1"/>
            <p:nvPr/>
          </p:nvSpPr>
          <p:spPr>
            <a:xfrm>
              <a:off x="6723073" y="10394284"/>
              <a:ext cx="1996059" cy="992579"/>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ardType</a:t>
              </a:r>
              <a:r>
                <a:rPr lang="en-US" sz="800" dirty="0" smtClean="0">
                  <a:latin typeface="Arial" panose="020B0604020202020204" pitchFamily="34" charset="0"/>
                  <a:cs typeface="Arial" panose="020B0604020202020204" pitchFamily="34" charset="0"/>
                </a:rPr>
                <a:t> (Selected)</a:t>
              </a:r>
              <a:br>
                <a:rPr lang="en-US" sz="800" dirty="0" smtClean="0">
                  <a:latin typeface="Arial" panose="020B0604020202020204" pitchFamily="34" charset="0"/>
                  <a:cs typeface="Arial" panose="020B0604020202020204" pitchFamily="34" charset="0"/>
                </a:rPr>
              </a:br>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ardReference</a:t>
              </a:r>
              <a:r>
                <a:rPr lang="en-US" sz="800" dirty="0" smtClean="0">
                  <a:latin typeface="Arial" panose="020B0604020202020204" pitchFamily="34" charset="0"/>
                  <a:cs typeface="Arial" panose="020B0604020202020204" pitchFamily="34" charset="0"/>
                </a:rPr>
                <a:t> (Last 4 digits of card</a:t>
              </a:r>
            </a:p>
            <a:p>
              <a:r>
                <a:rPr lang="en-US" sz="800" dirty="0" err="1" smtClean="0">
                  <a:latin typeface="Arial" panose="020B0604020202020204" pitchFamily="34" charset="0"/>
                  <a:cs typeface="Arial" panose="020B0604020202020204" pitchFamily="34" charset="0"/>
                </a:rPr>
                <a:t>paymentToken</a:t>
              </a:r>
              <a:r>
                <a:rPr lang="en-US" sz="800" dirty="0" smtClean="0">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a:t>
              </a:r>
              <a:r>
                <a:rPr lang="en-US" sz="800" i="1" dirty="0">
                  <a:latin typeface="Arial" panose="020B0604020202020204" pitchFamily="34" charset="0"/>
                  <a:cs typeface="Arial" panose="020B0604020202020204" pitchFamily="34" charset="0"/>
                </a:rPr>
                <a:t>Tokenized</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card data)</a:t>
              </a:r>
              <a:endParaRPr lang="en-US" sz="800" dirty="0">
                <a:latin typeface="Arial" panose="020B0604020202020204" pitchFamily="34" charset="0"/>
                <a:cs typeface="Arial" panose="020B0604020202020204" pitchFamily="34" charset="0"/>
              </a:endParaRPr>
            </a:p>
            <a:p>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(Payment Provider</a:t>
              </a:r>
              <a:r>
                <a:rPr lang="en-US" sz="800" dirty="0" smtClean="0">
                  <a:latin typeface="Arial" panose="020B0604020202020204" pitchFamily="34" charset="0"/>
                  <a:cs typeface="Arial" panose="020B0604020202020204" pitchFamily="34" charset="0"/>
                </a:rPr>
                <a:t>)</a:t>
              </a:r>
            </a:p>
            <a:p>
              <a:r>
                <a:rPr lang="en-US" sz="800" dirty="0" smtClean="0">
                  <a:latin typeface="Arial" panose="020B0604020202020204" pitchFamily="34" charset="0"/>
                  <a:cs typeface="Arial" panose="020B0604020202020204" pitchFamily="34" charset="0"/>
                </a:rPr>
                <a:t>Software {}</a:t>
              </a:r>
              <a:endParaRPr lang="en-US" sz="800" dirty="0">
                <a:latin typeface="Arial" panose="020B0604020202020204" pitchFamily="34" charset="0"/>
                <a:cs typeface="Arial" panose="020B0604020202020204" pitchFamily="34" charset="0"/>
              </a:endParaRP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(Payment Provider)</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(Payment Provider)</a:t>
              </a:r>
              <a:endParaRPr lang="en-US" sz="800" dirty="0">
                <a:latin typeface="Arial" panose="020B0604020202020204" pitchFamily="34" charset="0"/>
                <a:cs typeface="Arial" panose="020B0604020202020204" pitchFamily="34" charset="0"/>
              </a:endParaRPr>
            </a:p>
          </p:txBody>
        </p:sp>
        <p:sp>
          <p:nvSpPr>
            <p:cNvPr id="29" name="TextBox 28"/>
            <p:cNvSpPr txBox="1"/>
            <p:nvPr/>
          </p:nvSpPr>
          <p:spPr>
            <a:xfrm>
              <a:off x="6725327" y="9101563"/>
              <a:ext cx="994183" cy="215444"/>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119" name="Group 118"/>
            <p:cNvGrpSpPr/>
            <p:nvPr/>
          </p:nvGrpSpPr>
          <p:grpSpPr>
            <a:xfrm>
              <a:off x="6872467" y="9317007"/>
              <a:ext cx="1286438" cy="1030500"/>
              <a:chOff x="719701" y="3795068"/>
              <a:chExt cx="1286438" cy="1030500"/>
            </a:xfrm>
          </p:grpSpPr>
          <p:sp>
            <p:nvSpPr>
              <p:cNvPr id="132" name="Rectangle 131"/>
              <p:cNvSpPr/>
              <p:nvPr/>
            </p:nvSpPr>
            <p:spPr>
              <a:xfrm>
                <a:off x="719701" y="3795068"/>
                <a:ext cx="1286438" cy="1030500"/>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3" name="TextBox 132"/>
              <p:cNvSpPr txBox="1"/>
              <p:nvPr/>
            </p:nvSpPr>
            <p:spPr>
              <a:xfrm>
                <a:off x="719701" y="3805574"/>
                <a:ext cx="1133644" cy="992579"/>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(Payee)</a:t>
                </a: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(Payee)</a:t>
                </a:r>
              </a:p>
              <a:p>
                <a:r>
                  <a:rPr lang="en-US" sz="800" dirty="0" smtClean="0">
                    <a:latin typeface="Arial" panose="020B0604020202020204" pitchFamily="34" charset="0"/>
                    <a:cs typeface="Arial" panose="020B0604020202020204" pitchFamily="34" charset="0"/>
                  </a:rPr>
                  <a:t>Software {}</a:t>
                </a: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(Payee)</a:t>
                </a:r>
                <a:endParaRPr lang="en-US" sz="800" dirty="0">
                  <a:latin typeface="Arial" panose="020B0604020202020204" pitchFamily="34" charset="0"/>
                  <a:cs typeface="Arial" panose="020B0604020202020204" pitchFamily="34" charset="0"/>
                </a:endParaRPr>
              </a:p>
            </p:txBody>
          </p:sp>
        </p:grpSp>
      </p:grpSp>
      <p:grpSp>
        <p:nvGrpSpPr>
          <p:cNvPr id="11" name="Group 10"/>
          <p:cNvGrpSpPr/>
          <p:nvPr/>
        </p:nvGrpSpPr>
        <p:grpSpPr>
          <a:xfrm>
            <a:off x="6295428" y="3425354"/>
            <a:ext cx="1530000" cy="2188356"/>
            <a:chOff x="6295428" y="3433775"/>
            <a:chExt cx="1530000" cy="2188356"/>
          </a:xfrm>
        </p:grpSpPr>
        <p:sp>
          <p:nvSpPr>
            <p:cNvPr id="5" name="Rectangle 4"/>
            <p:cNvSpPr/>
            <p:nvPr/>
          </p:nvSpPr>
          <p:spPr>
            <a:xfrm>
              <a:off x="6295428" y="3433775"/>
              <a:ext cx="1530000" cy="2188356"/>
            </a:xfrm>
            <a:prstGeom prst="rect">
              <a:avLst/>
            </a:prstGeom>
            <a:solidFill>
              <a:schemeClr val="accent5">
                <a:lumMod val="20000"/>
                <a:lumOff val="80000"/>
              </a:schemeClr>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TextBox 5"/>
            <p:cNvSpPr txBox="1"/>
            <p:nvPr/>
          </p:nvSpPr>
          <p:spPr>
            <a:xfrm>
              <a:off x="6295429" y="4721498"/>
              <a:ext cx="1495922" cy="869469"/>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omainName</a:t>
              </a:r>
              <a:r>
                <a:rPr lang="en-US" sz="800" dirty="0" smtClean="0">
                  <a:latin typeface="Arial" panose="020B0604020202020204" pitchFamily="34" charset="0"/>
                  <a:cs typeface="Arial" panose="020B0604020202020204" pitchFamily="34" charset="0"/>
                </a:rPr>
                <a:t> (Payee)</a:t>
              </a:r>
            </a:p>
            <a:p>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ardType</a:t>
              </a:r>
              <a:r>
                <a:rPr lang="en-US" sz="800" dirty="0" smtClean="0">
                  <a:latin typeface="Arial" panose="020B0604020202020204" pitchFamily="34" charset="0"/>
                  <a:cs typeface="Arial" panose="020B0604020202020204" pitchFamily="34" charset="0"/>
                </a:rPr>
                <a:t> (Selected) ◄</a:t>
              </a:r>
              <a:br>
                <a:rPr lang="en-US" sz="800" dirty="0" smtClean="0">
                  <a:latin typeface="Arial" panose="020B0604020202020204" pitchFamily="34" charset="0"/>
                  <a:cs typeface="Arial" panose="020B0604020202020204" pitchFamily="34" charset="0"/>
                </a:rPr>
              </a:br>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ardNumber</a:t>
              </a:r>
              <a:r>
                <a:rPr lang="en-US" sz="800" dirty="0" smtClean="0">
                  <a:latin typeface="Arial" panose="020B0604020202020204" pitchFamily="34" charset="0"/>
                  <a:cs typeface="Arial" panose="020B0604020202020204" pitchFamily="34" charset="0"/>
                </a:rPr>
                <a:t> ◄</a:t>
              </a:r>
              <a:br>
                <a:rPr lang="en-US" sz="800" dirty="0" smtClean="0">
                  <a:latin typeface="Arial" panose="020B0604020202020204" pitchFamily="34" charset="0"/>
                  <a:cs typeface="Arial" panose="020B0604020202020204" pitchFamily="34" charset="0"/>
                </a:rPr>
              </a:br>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(Client)</a:t>
              </a:r>
            </a:p>
            <a:p>
              <a:r>
                <a:rPr lang="en-US" sz="800" dirty="0" smtClean="0">
                  <a:latin typeface="Arial" panose="020B0604020202020204" pitchFamily="34" charset="0"/>
                  <a:cs typeface="Arial" panose="020B0604020202020204" pitchFamily="34" charset="0"/>
                </a:rPr>
                <a:t>Software {}</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a:t>
              </a:r>
              <a:r>
                <a:rPr lang="en-US" sz="800" dirty="0" err="1" smtClean="0">
                  <a:latin typeface="Arial" panose="020B0604020202020204" pitchFamily="34" charset="0"/>
                  <a:cs typeface="Arial" panose="020B0604020202020204" pitchFamily="34" charset="0"/>
                </a:rPr>
                <a:t>CardHolder</a:t>
              </a:r>
              <a:r>
                <a:rPr lang="en-US" sz="800" dirty="0" smtClean="0">
                  <a:latin typeface="Arial" panose="020B0604020202020204" pitchFamily="34" charset="0"/>
                  <a:cs typeface="Arial" panose="020B0604020202020204" pitchFamily="34" charset="0"/>
                </a:rPr>
                <a:t>) ◄</a:t>
              </a:r>
              <a:endParaRPr lang="en-US" sz="800" dirty="0">
                <a:latin typeface="Arial" panose="020B0604020202020204" pitchFamily="34" charset="0"/>
                <a:cs typeface="Arial" panose="020B0604020202020204" pitchFamily="34" charset="0"/>
              </a:endParaRPr>
            </a:p>
          </p:txBody>
        </p:sp>
        <p:sp>
          <p:nvSpPr>
            <p:cNvPr id="8" name="TextBox 7"/>
            <p:cNvSpPr txBox="1"/>
            <p:nvPr/>
          </p:nvSpPr>
          <p:spPr>
            <a:xfrm>
              <a:off x="6295429" y="3453347"/>
              <a:ext cx="994183" cy="215444"/>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134" name="Group 133"/>
            <p:cNvGrpSpPr/>
            <p:nvPr/>
          </p:nvGrpSpPr>
          <p:grpSpPr>
            <a:xfrm>
              <a:off x="6419160" y="3675934"/>
              <a:ext cx="1286438" cy="1030500"/>
              <a:chOff x="719701" y="3795068"/>
              <a:chExt cx="1286438" cy="1030500"/>
            </a:xfrm>
          </p:grpSpPr>
          <p:sp>
            <p:nvSpPr>
              <p:cNvPr id="135" name="Rectangle 134"/>
              <p:cNvSpPr/>
              <p:nvPr/>
            </p:nvSpPr>
            <p:spPr>
              <a:xfrm>
                <a:off x="719701" y="3795068"/>
                <a:ext cx="1286438" cy="1030500"/>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6" name="TextBox 135"/>
              <p:cNvSpPr txBox="1"/>
              <p:nvPr/>
            </p:nvSpPr>
            <p:spPr>
              <a:xfrm>
                <a:off x="719701" y="3805574"/>
                <a:ext cx="1133644" cy="992579"/>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(Payee)</a:t>
                </a: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(Payee)</a:t>
                </a:r>
              </a:p>
              <a:p>
                <a:r>
                  <a:rPr lang="en-US" sz="800" dirty="0" smtClean="0">
                    <a:latin typeface="Arial" panose="020B0604020202020204" pitchFamily="34" charset="0"/>
                    <a:cs typeface="Arial" panose="020B0604020202020204" pitchFamily="34" charset="0"/>
                  </a:rPr>
                  <a:t>Software {}</a:t>
                </a: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(Payee)</a:t>
                </a:r>
                <a:endParaRPr lang="en-US" sz="800" dirty="0">
                  <a:latin typeface="Arial" panose="020B0604020202020204" pitchFamily="34" charset="0"/>
                  <a:cs typeface="Arial" panose="020B0604020202020204" pitchFamily="34" charset="0"/>
                </a:endParaRPr>
              </a:p>
            </p:txBody>
          </p:sp>
        </p:grpSp>
      </p:grpSp>
      <p:sp>
        <p:nvSpPr>
          <p:cNvPr id="137" name="TextBox 136"/>
          <p:cNvSpPr txBox="1"/>
          <p:nvPr/>
        </p:nvSpPr>
        <p:spPr>
          <a:xfrm>
            <a:off x="5071292" y="8551023"/>
            <a:ext cx="1800201" cy="276999"/>
          </a:xfrm>
          <a:prstGeom prst="rect">
            <a:avLst/>
          </a:prstGeom>
          <a:noFill/>
        </p:spPr>
        <p:txBody>
          <a:bodyPr wrap="square" rtlCol="0">
            <a:spAutoFit/>
          </a:bodyPr>
          <a:lstStyle/>
          <a:p>
            <a:pPr algn="ctr"/>
            <a:r>
              <a:rPr lang="en-US" sz="1000" dirty="0" err="1" smtClean="0">
                <a:solidFill>
                  <a:schemeClr val="accent1"/>
                </a:solidFill>
                <a:latin typeface="Arial" panose="020B0604020202020204" pitchFamily="34" charset="0"/>
                <a:cs typeface="Arial" panose="020B0604020202020204" pitchFamily="34" charset="0"/>
                <a:sym typeface="Wingdings"/>
              </a:rPr>
              <a:t>PayeePullAuthReq</a:t>
            </a:r>
            <a:r>
              <a:rPr lang="en-US" sz="1200" b="1" dirty="0" smtClean="0">
                <a:latin typeface="Arial" panose="020B0604020202020204" pitchFamily="34" charset="0"/>
                <a:cs typeface="Arial" panose="020B0604020202020204" pitchFamily="34" charset="0"/>
                <a:sym typeface="Wingdings"/>
              </a:rPr>
              <a:t> </a:t>
            </a:r>
            <a:r>
              <a:rPr lang="en-US" sz="1000" dirty="0" smtClean="0">
                <a:solidFill>
                  <a:schemeClr val="accent1"/>
                </a:solidFill>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
        <p:nvSpPr>
          <p:cNvPr id="138" name="TextBox 137"/>
          <p:cNvSpPr txBox="1"/>
          <p:nvPr/>
        </p:nvSpPr>
        <p:spPr>
          <a:xfrm>
            <a:off x="5400258" y="10102483"/>
            <a:ext cx="967179" cy="153888"/>
          </a:xfrm>
          <a:prstGeom prst="rect">
            <a:avLst/>
          </a:prstGeom>
          <a:solidFill>
            <a:schemeClr val="bg1"/>
          </a:solidFill>
          <a:ln w="3175">
            <a:solidFill>
              <a:schemeClr val="tx1"/>
            </a:solidFill>
          </a:ln>
        </p:spPr>
        <p:txBody>
          <a:bodyPr wrap="none" lIns="36000" tIns="0" rIns="36000" bIns="0" rtlCol="0">
            <a:spAutoFit/>
          </a:bodyPr>
          <a:lstStyle/>
          <a:p>
            <a:pPr algn="ctr"/>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8" name="TextBox 97"/>
          <p:cNvSpPr txBox="1"/>
          <p:nvPr/>
        </p:nvSpPr>
        <p:spPr>
          <a:xfrm>
            <a:off x="6981482" y="8744074"/>
            <a:ext cx="826115" cy="153888"/>
          </a:xfrm>
          <a:prstGeom prst="rect">
            <a:avLst/>
          </a:prstGeom>
          <a:solidFill>
            <a:schemeClr val="bg1"/>
          </a:solidFill>
          <a:ln w="3175">
            <a:solidFill>
              <a:schemeClr val="tx1"/>
            </a:solidFill>
          </a:ln>
        </p:spPr>
        <p:txBody>
          <a:bodyPr wrap="none" lIns="36000" tIns="0" rIns="36000" bIns="0" rtlCol="0">
            <a:spAutoFit/>
          </a:bodyPr>
          <a:lstStyle/>
          <a:p>
            <a:pPr algn="ctr"/>
            <a:r>
              <a:rPr lang="en-US" sz="1000" dirty="0" smtClean="0">
                <a:latin typeface="Arial" panose="020B0604020202020204" pitchFamily="34" charset="0"/>
                <a:cs typeface="Arial" panose="020B0604020202020204" pitchFamily="34" charset="0"/>
              </a:rPr>
              <a:t> HTTP POST</a:t>
            </a:r>
            <a:endParaRPr lang="en-US" sz="1200" dirty="0">
              <a:latin typeface="Arial" panose="020B0604020202020204" pitchFamily="34" charset="0"/>
              <a:cs typeface="Arial" panose="020B0604020202020204" pitchFamily="34" charset="0"/>
            </a:endParaRPr>
          </a:p>
        </p:txBody>
      </p:sp>
      <p:grpSp>
        <p:nvGrpSpPr>
          <p:cNvPr id="3" name="Group 2"/>
          <p:cNvGrpSpPr/>
          <p:nvPr/>
        </p:nvGrpSpPr>
        <p:grpSpPr>
          <a:xfrm>
            <a:off x="6332945" y="3028727"/>
            <a:ext cx="322524" cy="276999"/>
            <a:chOff x="6332945" y="3004339"/>
            <a:chExt cx="322524" cy="276999"/>
          </a:xfrm>
        </p:grpSpPr>
        <p:sp>
          <p:nvSpPr>
            <p:cNvPr id="22" name="Oval 21"/>
            <p:cNvSpPr/>
            <p:nvPr/>
          </p:nvSpPr>
          <p:spPr>
            <a:xfrm>
              <a:off x="6443054" y="3066930"/>
              <a:ext cx="100695" cy="1790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6332945" y="3004339"/>
              <a:ext cx="322524" cy="276999"/>
            </a:xfrm>
            <a:prstGeom prst="rect">
              <a:avLst/>
            </a:prstGeom>
            <a:noFill/>
          </p:spPr>
          <p:txBody>
            <a:bodyPr wrap="none" rtlCol="0" anchor="ctr" anchorCtr="1">
              <a:spAutoFit/>
            </a:bodyPr>
            <a:lstStyle/>
            <a:p>
              <a:pPr algn="r"/>
              <a:r>
                <a:rPr lang="en-US" sz="1200" b="1" dirty="0" smtClean="0">
                  <a:latin typeface="Arial" panose="020B0604020202020204" pitchFamily="34" charset="0"/>
                  <a:cs typeface="Arial" panose="020B0604020202020204" pitchFamily="34" charset="0"/>
                  <a:sym typeface="Wingdings"/>
                </a:rPr>
                <a:t></a:t>
              </a:r>
              <a:endParaRPr lang="en-US" sz="1200" b="1" dirty="0">
                <a:latin typeface="Arial" panose="020B0604020202020204" pitchFamily="34" charset="0"/>
                <a:cs typeface="Arial" panose="020B0604020202020204" pitchFamily="34" charset="0"/>
              </a:endParaRPr>
            </a:p>
          </p:txBody>
        </p:sp>
      </p:grpSp>
      <p:sp>
        <p:nvSpPr>
          <p:cNvPr id="117" name="TextBox 116"/>
          <p:cNvSpPr txBox="1"/>
          <p:nvPr/>
        </p:nvSpPr>
        <p:spPr>
          <a:xfrm>
            <a:off x="6348133" y="5809227"/>
            <a:ext cx="1421397" cy="226591"/>
          </a:xfrm>
          <a:prstGeom prst="rect">
            <a:avLst/>
          </a:prstGeom>
          <a:solidFill>
            <a:schemeClr val="bg1"/>
          </a:solidFill>
          <a:ln w="9525">
            <a:solidFill>
              <a:schemeClr val="tx1"/>
            </a:solidFill>
          </a:ln>
        </p:spPr>
        <p:txBody>
          <a:bodyPr wrap="none" lIns="72000" tIns="36000" rIns="72000" bIns="36000" rtlCol="0" anchor="ctr" anchorCtr="1">
            <a:spAutoFit/>
          </a:bodyPr>
          <a:lstStyle/>
          <a:p>
            <a:pPr algn="ctr"/>
            <a:r>
              <a:rPr lang="en-US" sz="1000" dirty="0" err="1" smtClean="0">
                <a:solidFill>
                  <a:schemeClr val="accent1"/>
                </a:solidFill>
                <a:latin typeface="Arial" panose="020B0604020202020204" pitchFamily="34" charset="0"/>
                <a:cs typeface="Arial" panose="020B0604020202020204" pitchFamily="34" charset="0"/>
              </a:rPr>
              <a:t>PayerGenericAuthReq</a:t>
            </a:r>
            <a:endParaRPr lang="en-US" sz="1000" dirty="0">
              <a:solidFill>
                <a:schemeClr val="accent1"/>
              </a:solidFill>
              <a:latin typeface="Arial" panose="020B0604020202020204" pitchFamily="34" charset="0"/>
              <a:cs typeface="Arial" panose="020B0604020202020204" pitchFamily="34" charset="0"/>
            </a:endParaRPr>
          </a:p>
        </p:txBody>
      </p:sp>
      <p:sp>
        <p:nvSpPr>
          <p:cNvPr id="118" name="TextBox 117"/>
          <p:cNvSpPr txBox="1"/>
          <p:nvPr/>
        </p:nvSpPr>
        <p:spPr>
          <a:xfrm>
            <a:off x="2983061" y="1238634"/>
            <a:ext cx="137858" cy="257369"/>
          </a:xfrm>
          <a:prstGeom prst="rect">
            <a:avLst/>
          </a:prstGeom>
          <a:noFill/>
        </p:spPr>
        <p:txBody>
          <a:bodyPr wrap="none" lIns="0" tIns="36000" rIns="0" bIns="36000" rtlCol="0" anchor="ctr" anchorCtr="1">
            <a:spAutoFit/>
          </a:bodyPr>
          <a:lstStyle/>
          <a:p>
            <a:pPr algn="ctr"/>
            <a:r>
              <a:rPr lang="en-US" sz="1200" b="1" dirty="0" smtClean="0">
                <a:latin typeface="Wingdings" panose="05000000000000000000" pitchFamily="2" charset="2"/>
              </a:rPr>
              <a:t>€</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5851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821" y="1247317"/>
            <a:ext cx="7415813"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Condensed description of the “</a:t>
            </a:r>
            <a:r>
              <a:rPr lang="en-US" sz="2800" dirty="0">
                <a:latin typeface="Times New Roman" panose="02020603050405020304" pitchFamily="18" charset="0"/>
                <a:cs typeface="Times New Roman" panose="02020603050405020304" pitchFamily="18" charset="0"/>
              </a:rPr>
              <a:t>p</a:t>
            </a:r>
            <a:r>
              <a:rPr lang="en-US" sz="2800" dirty="0" smtClean="0">
                <a:latin typeface="Times New Roman" panose="02020603050405020304" pitchFamily="18" charset="0"/>
                <a:cs typeface="Times New Roman" panose="02020603050405020304" pitchFamily="18" charset="0"/>
              </a:rPr>
              <a:t>ull” message flow</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57352" y="2213114"/>
            <a:ext cx="7912628" cy="6324808"/>
          </a:xfrm>
          <a:prstGeom prst="rect">
            <a:avLst/>
          </a:prstGeom>
          <a:noFill/>
        </p:spPr>
        <p:txBody>
          <a:bodyPr wrap="square" rtlCol="0">
            <a:spAutoFit/>
          </a:bodyPr>
          <a:lstStyle/>
          <a:p>
            <a:pPr marL="360000" indent="-457200">
              <a:spcBef>
                <a:spcPts val="600"/>
              </a:spcBef>
              <a:tabLst>
                <a:tab pos="989013" algn="l"/>
              </a:tabLst>
            </a:pPr>
            <a:r>
              <a:rPr lang="en-US" sz="1000" dirty="0" smtClean="0">
                <a:latin typeface="Arial" panose="020B0604020202020204" pitchFamily="34" charset="0"/>
                <a:cs typeface="Arial" panose="020B0604020202020204" pitchFamily="34" charset="0"/>
              </a:rPr>
              <a:t>0.   	When the user is ready with the purchasing process, he/she clicks on “checkout” (if there are entirely different payment methods the user would have to select from these first) which should trigger an HTTP GET or POST request to the </a:t>
            </a:r>
            <a:r>
              <a:rPr lang="en-US" sz="1000" dirty="0">
                <a:latin typeface="Arial" panose="020B0604020202020204" pitchFamily="34" charset="0"/>
                <a:cs typeface="Arial" panose="020B0604020202020204" pitchFamily="34" charset="0"/>
              </a:rPr>
              <a:t>M</a:t>
            </a:r>
            <a:r>
              <a:rPr lang="en-US" sz="1000" dirty="0" smtClean="0">
                <a:latin typeface="Arial" panose="020B0604020202020204" pitchFamily="34" charset="0"/>
                <a:cs typeface="Arial" panose="020B0604020202020204" pitchFamily="34" charset="0"/>
              </a:rPr>
              <a:t>erchant’s server.</a:t>
            </a:r>
          </a:p>
          <a:p>
            <a:pPr marL="360363" indent="-360363">
              <a:spcBef>
                <a:spcPts val="600"/>
              </a:spcBef>
              <a:buAutoNum type="arabicPeriod"/>
              <a:tabLst>
                <a:tab pos="360363" algn="l"/>
                <a:tab pos="806450" algn="l"/>
              </a:tabLst>
            </a:pPr>
            <a:r>
              <a:rPr lang="en-US" sz="1000" dirty="0" smtClean="0">
                <a:latin typeface="Arial" panose="020B0604020202020204" pitchFamily="34" charset="0"/>
                <a:cs typeface="Arial" panose="020B0604020202020204" pitchFamily="34" charset="0"/>
              </a:rPr>
              <a:t>The </a:t>
            </a:r>
            <a:r>
              <a:rPr lang="en-US" sz="1000" dirty="0">
                <a:latin typeface="Arial" panose="020B0604020202020204" pitchFamily="34" charset="0"/>
                <a:cs typeface="Arial" panose="020B0604020202020204" pitchFamily="34" charset="0"/>
              </a:rPr>
              <a:t>previous operation should cause the Merchant server creating a new </a:t>
            </a:r>
            <a:r>
              <a:rPr lang="en-US" sz="1000" dirty="0" smtClean="0">
                <a:latin typeface="Arial" panose="020B0604020202020204" pitchFamily="34" charset="0"/>
                <a:cs typeface="Arial" panose="020B0604020202020204" pitchFamily="34" charset="0"/>
              </a:rPr>
              <a:t>page holding </a:t>
            </a:r>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short description </a:t>
            </a:r>
            <a:r>
              <a:rPr lang="en-US" sz="1000" dirty="0">
                <a:latin typeface="Arial" panose="020B0604020202020204" pitchFamily="34" charset="0"/>
                <a:cs typeface="Arial" panose="020B0604020202020204" pitchFamily="34" charset="0"/>
              </a:rPr>
              <a:t>of the payment to </a:t>
            </a:r>
            <a:r>
              <a:rPr lang="en-US" sz="1000" dirty="0" smtClean="0">
                <a:latin typeface="Arial" panose="020B0604020202020204" pitchFamily="34" charset="0"/>
                <a:cs typeface="Arial" panose="020B0604020202020204" pitchFamily="34" charset="0"/>
              </a:rPr>
              <a:t>be performed </a:t>
            </a:r>
            <a:r>
              <a:rPr lang="en-US" sz="1000" dirty="0">
                <a:latin typeface="Arial" panose="020B0604020202020204" pitchFamily="34" charset="0"/>
                <a:cs typeface="Arial" panose="020B0604020202020204" pitchFamily="34" charset="0"/>
              </a:rPr>
              <a:t>as well as a call to </a:t>
            </a:r>
            <a:r>
              <a:rPr lang="en-US" sz="1000" dirty="0" err="1" smtClean="0">
                <a:latin typeface="Courier New" panose="02070309020205020404" pitchFamily="49" charset="0"/>
                <a:cs typeface="Courier New" panose="02070309020205020404" pitchFamily="49" charset="0"/>
              </a:rPr>
              <a:t>navigator.nativeConnect</a:t>
            </a:r>
            <a:r>
              <a:rPr lang="en-US" sz="1000" dirty="0" smtClean="0">
                <a:latin typeface="Courier New" panose="02070309020205020404" pitchFamily="49" charset="0"/>
                <a:cs typeface="Courier New" panose="02070309020205020404" pitchFamily="49" charset="0"/>
              </a:rPr>
              <a:t>()</a:t>
            </a:r>
            <a:r>
              <a:rPr lang="en-US" sz="1000" dirty="0" smtClean="0">
                <a:latin typeface="Arial" panose="020B0604020202020204" pitchFamily="34" charset="0"/>
                <a:cs typeface="Arial" panose="020B0604020202020204" pitchFamily="34" charset="0"/>
              </a:rPr>
              <a:t> with </a:t>
            </a:r>
            <a:r>
              <a:rPr lang="en-US" sz="1000" dirty="0">
                <a:latin typeface="Arial" panose="020B0604020202020204" pitchFamily="34" charset="0"/>
                <a:cs typeface="Arial" panose="020B0604020202020204" pitchFamily="34" charset="0"/>
              </a:rPr>
              <a:t>the name of the Wallet application.  </a:t>
            </a:r>
            <a:r>
              <a:rPr lang="en-US" sz="1000" dirty="0" smtClean="0">
                <a:latin typeface="Arial" panose="020B0604020202020204" pitchFamily="34" charset="0"/>
                <a:cs typeface="Arial" panose="020B0604020202020204" pitchFamily="34" charset="0"/>
              </a:rPr>
              <a:t>This </a:t>
            </a:r>
            <a:r>
              <a:rPr lang="en-US" sz="1000" dirty="0">
                <a:latin typeface="Arial" panose="020B0604020202020204" pitchFamily="34" charset="0"/>
                <a:cs typeface="Arial" panose="020B0604020202020204" pitchFamily="34" charset="0"/>
              </a:rPr>
              <a:t>page </a:t>
            </a:r>
            <a:r>
              <a:rPr lang="en-US" sz="1000" dirty="0" smtClean="0">
                <a:latin typeface="Arial" panose="020B0604020202020204" pitchFamily="34" charset="0"/>
                <a:cs typeface="Arial" panose="020B0604020202020204" pitchFamily="34" charset="0"/>
              </a:rPr>
              <a:t>should also include </a:t>
            </a:r>
            <a:r>
              <a:rPr lang="en-US" sz="1000" dirty="0" smtClean="0">
                <a:latin typeface="Arial" panose="020B0604020202020204" pitchFamily="34" charset="0"/>
                <a:cs typeface="Arial" panose="020B0604020202020204" pitchFamily="34" charset="0"/>
              </a:rPr>
              <a:t>an </a:t>
            </a:r>
            <a:r>
              <a:rPr lang="en-US" sz="1000" dirty="0" err="1">
                <a:solidFill>
                  <a:schemeClr val="accent1"/>
                </a:solidFill>
                <a:latin typeface="Arial" panose="020B0604020202020204" pitchFamily="34" charset="0"/>
                <a:cs typeface="Arial" panose="020B0604020202020204" pitchFamily="34" charset="0"/>
              </a:rPr>
              <a:t>InvokeWallet</a:t>
            </a:r>
            <a:r>
              <a:rPr lang="en-US" sz="1000" dirty="0">
                <a:solidFill>
                  <a:schemeClr val="accent1"/>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 holding </a:t>
            </a:r>
            <a:r>
              <a:rPr lang="en-US" sz="1000" dirty="0" smtClean="0">
                <a:latin typeface="Arial" panose="020B0604020202020204" pitchFamily="34" charset="0"/>
                <a:cs typeface="Arial" panose="020B0604020202020204" pitchFamily="34" charset="0"/>
              </a:rPr>
              <a:t>a list of accepted card-types and a digitally </a:t>
            </a:r>
            <a:r>
              <a:rPr lang="en-US" sz="1000" dirty="0">
                <a:latin typeface="Arial" panose="020B0604020202020204" pitchFamily="34" charset="0"/>
                <a:cs typeface="Arial" panose="020B0604020202020204" pitchFamily="34" charset="0"/>
              </a:rPr>
              <a:t>signed </a:t>
            </a:r>
            <a:r>
              <a:rPr lang="en-US" sz="1000" dirty="0" smtClean="0">
                <a:latin typeface="Arial" panose="020B0604020202020204" pitchFamily="34" charset="0"/>
                <a:cs typeface="Arial" panose="020B0604020202020204" pitchFamily="34" charset="0"/>
              </a:rPr>
              <a:t>p</a:t>
            </a:r>
            <a:r>
              <a:rPr lang="en-US" sz="1000" dirty="0" smtClean="0">
                <a:latin typeface="Arial" panose="020B0604020202020204" pitchFamily="34" charset="0"/>
                <a:cs typeface="Arial" panose="020B0604020202020204" pitchFamily="34" charset="0"/>
              </a:rPr>
              <a:t>ayment request</a:t>
            </a:r>
            <a:r>
              <a:rPr lang="en-US" sz="1000" dirty="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t>
            </a:r>
          </a:p>
          <a:p>
            <a:pPr marL="360363" indent="-360363">
              <a:spcBef>
                <a:spcPts val="600"/>
              </a:spcBef>
              <a:buFontTx/>
              <a:buAutoNum type="arabicPeriod"/>
              <a:tabLst>
                <a:tab pos="360363" algn="l"/>
                <a:tab pos="806450" algn="l"/>
              </a:tabLst>
            </a:pPr>
            <a:r>
              <a:rPr lang="en-US" sz="1000" dirty="0" smtClean="0">
                <a:latin typeface="Arial" panose="020B0604020202020204" pitchFamily="34" charset="0"/>
                <a:cs typeface="Arial" panose="020B0604020202020204" pitchFamily="34" charset="0"/>
              </a:rPr>
              <a:t>When </a:t>
            </a:r>
            <a:r>
              <a:rPr lang="en-US" sz="1000" dirty="0">
                <a:latin typeface="Arial" panose="020B0604020202020204" pitchFamily="34" charset="0"/>
                <a:cs typeface="Arial" panose="020B0604020202020204" pitchFamily="34" charset="0"/>
              </a:rPr>
              <a:t>the </a:t>
            </a:r>
            <a:r>
              <a:rPr lang="en-US" sz="1000" dirty="0" smtClean="0">
                <a:latin typeface="Arial" panose="020B0604020202020204" pitchFamily="34" charset="0"/>
                <a:cs typeface="Arial" panose="020B0604020202020204" pitchFamily="34" charset="0"/>
              </a:rPr>
              <a:t>Wallet Application </a:t>
            </a:r>
            <a:r>
              <a:rPr lang="en-US" sz="1000" dirty="0">
                <a:latin typeface="Arial" panose="020B0604020202020204" pitchFamily="34" charset="0"/>
                <a:cs typeface="Arial" panose="020B0604020202020204" pitchFamily="34" charset="0"/>
              </a:rPr>
              <a:t>has been loaded, it sends </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a:t>
            </a:r>
            <a:r>
              <a:rPr lang="en-US" sz="1000" dirty="0" err="1" smtClean="0">
                <a:solidFill>
                  <a:schemeClr val="accent1"/>
                </a:solidFill>
                <a:latin typeface="Arial" panose="020B0604020202020204" pitchFamily="34" charset="0"/>
                <a:cs typeface="Arial" panose="020B0604020202020204" pitchFamily="34" charset="0"/>
              </a:rPr>
              <a:t>WalletInitialized</a:t>
            </a:r>
            <a:r>
              <a:rPr lang="en-US" sz="1000" dirty="0" smtClean="0">
                <a:latin typeface="Arial" panose="020B0604020202020204" pitchFamily="34" charset="0"/>
                <a:cs typeface="Arial" panose="020B0604020202020204" pitchFamily="34" charset="0"/>
              </a:rPr>
              <a:t> message to </a:t>
            </a:r>
            <a:r>
              <a:rPr lang="en-US" sz="1000" dirty="0">
                <a:latin typeface="Arial" panose="020B0604020202020204" pitchFamily="34" charset="0"/>
                <a:cs typeface="Arial" panose="020B0604020202020204" pitchFamily="34" charset="0"/>
              </a:rPr>
              <a:t>the p</a:t>
            </a:r>
            <a:r>
              <a:rPr lang="en-US" sz="1000" dirty="0" smtClean="0">
                <a:latin typeface="Arial" panose="020B0604020202020204" pitchFamily="34" charset="0"/>
                <a:cs typeface="Arial" panose="020B0604020202020204" pitchFamily="34" charset="0"/>
              </a:rPr>
              <a:t>ayment </a:t>
            </a:r>
            <a:r>
              <a:rPr lang="en-US" sz="1000" dirty="0" smtClean="0">
                <a:latin typeface="Arial" panose="020B0604020202020204" pitchFamily="34" charset="0"/>
                <a:cs typeface="Arial" panose="020B0604020202020204" pitchFamily="34" charset="0"/>
              </a:rPr>
              <a:t>page to </a:t>
            </a:r>
            <a:r>
              <a:rPr lang="en-US" sz="1000" dirty="0">
                <a:latin typeface="Arial" panose="020B0604020202020204" pitchFamily="34" charset="0"/>
                <a:cs typeface="Arial" panose="020B0604020202020204" pitchFamily="34" charset="0"/>
              </a:rPr>
              <a:t>signal that it is ready for taking on a payment </a:t>
            </a:r>
            <a:r>
              <a:rPr lang="en-US" sz="1000" dirty="0" smtClean="0">
                <a:latin typeface="Arial" panose="020B0604020202020204" pitchFamily="34" charset="0"/>
                <a:cs typeface="Arial" panose="020B0604020202020204" pitchFamily="34" charset="0"/>
              </a:rPr>
              <a:t>request.  This message also contains windowing information which the payment page can use to adjust its content so that it </a:t>
            </a:r>
            <a:r>
              <a:rPr lang="en-US" sz="1000" dirty="0" smtClean="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not get </a:t>
            </a:r>
            <a:r>
              <a:rPr lang="en-US" sz="1000" dirty="0" smtClean="0">
                <a:latin typeface="Arial" panose="020B0604020202020204" pitchFamily="34" charset="0"/>
                <a:cs typeface="Arial" panose="020B0604020202020204" pitchFamily="34" charset="0"/>
              </a:rPr>
              <a:t>hidden by the Wallet </a:t>
            </a:r>
            <a:r>
              <a:rPr lang="en-US" sz="1000" dirty="0" smtClean="0">
                <a:latin typeface="Arial" panose="020B0604020202020204" pitchFamily="34" charset="0"/>
                <a:cs typeface="Arial" panose="020B0604020202020204" pitchFamily="34" charset="0"/>
              </a:rPr>
              <a:t>application window</a:t>
            </a:r>
            <a:r>
              <a:rPr lang="en-US" sz="1000" dirty="0" smtClean="0">
                <a:latin typeface="Arial" panose="020B0604020202020204" pitchFamily="34" charset="0"/>
                <a:cs typeface="Arial" panose="020B0604020202020204" pitchFamily="34" charset="0"/>
              </a:rPr>
              <a:t>. </a:t>
            </a:r>
          </a:p>
          <a:p>
            <a:pPr marL="360363" indent="-360363">
              <a:spcBef>
                <a:spcPts val="600"/>
              </a:spcBef>
              <a:buFontTx/>
              <a:buAutoNum type="arabicPeriod"/>
              <a:tabLst>
                <a:tab pos="360363" algn="l"/>
                <a:tab pos="806450" algn="l"/>
              </a:tabLst>
            </a:pPr>
            <a:r>
              <a:rPr lang="en-US" sz="1000" dirty="0">
                <a:latin typeface="Arial" panose="020B0604020202020204" pitchFamily="34" charset="0"/>
                <a:cs typeface="Arial" panose="020B0604020202020204" pitchFamily="34" charset="0"/>
              </a:rPr>
              <a:t>The </a:t>
            </a:r>
            <a:r>
              <a:rPr lang="en-US" sz="1000" dirty="0" smtClean="0">
                <a:latin typeface="Arial" panose="020B0604020202020204" pitchFamily="34" charset="0"/>
                <a:cs typeface="Arial" panose="020B0604020202020204" pitchFamily="34" charset="0"/>
              </a:rPr>
              <a:t>payment page sends </a:t>
            </a:r>
            <a:r>
              <a:rPr lang="en-US" sz="1000" dirty="0" smtClean="0">
                <a:latin typeface="Arial" panose="020B0604020202020204" pitchFamily="34" charset="0"/>
                <a:cs typeface="Arial" panose="020B0604020202020204" pitchFamily="34" charset="0"/>
              </a:rPr>
              <a:t>the </a:t>
            </a:r>
            <a:r>
              <a:rPr lang="en-US" sz="1000" dirty="0" err="1" smtClean="0">
                <a:solidFill>
                  <a:schemeClr val="accent1"/>
                </a:solidFill>
                <a:latin typeface="Arial" panose="020B0604020202020204" pitchFamily="34" charset="0"/>
                <a:cs typeface="Arial" panose="020B0604020202020204" pitchFamily="34" charset="0"/>
              </a:rPr>
              <a:t>InvokeWallet</a:t>
            </a:r>
            <a:r>
              <a:rPr lang="en-US" sz="1000" dirty="0" smtClean="0">
                <a:solidFill>
                  <a:schemeClr val="accent1"/>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a:t>
            </a:r>
            <a:r>
              <a:rPr lang="en-US" sz="1000" dirty="0">
                <a:latin typeface="Arial" panose="020B0604020202020204" pitchFamily="34" charset="0"/>
                <a:cs typeface="Arial" panose="020B0604020202020204" pitchFamily="34" charset="0"/>
              </a:rPr>
              <a:t>mentioned </a:t>
            </a:r>
            <a:r>
              <a:rPr lang="en-US" sz="1000" dirty="0" smtClean="0">
                <a:latin typeface="Arial" panose="020B0604020202020204" pitchFamily="34" charset="0"/>
                <a:cs typeface="Arial" panose="020B0604020202020204" pitchFamily="34" charset="0"/>
              </a:rPr>
              <a:t>in step </a:t>
            </a:r>
            <a:r>
              <a:rPr lang="en-US" sz="1000" dirty="0">
                <a:latin typeface="Arial" panose="020B0604020202020204" pitchFamily="34" charset="0"/>
                <a:cs typeface="Arial" panose="020B0604020202020204" pitchFamily="34" charset="0"/>
              </a:rPr>
              <a:t>#1 to </a:t>
            </a:r>
            <a:r>
              <a:rPr lang="en-US" sz="1000" dirty="0" smtClean="0">
                <a:latin typeface="Arial" panose="020B0604020202020204" pitchFamily="34" charset="0"/>
                <a:cs typeface="Arial" panose="020B0604020202020204" pitchFamily="34" charset="0"/>
              </a:rPr>
              <a:t>the Wallet application which now enters </a:t>
            </a:r>
            <a:r>
              <a:rPr lang="en-US" sz="1000" dirty="0" smtClean="0">
                <a:latin typeface="Arial" panose="020B0604020202020204" pitchFamily="34" charset="0"/>
                <a:cs typeface="Arial" panose="020B0604020202020204" pitchFamily="34" charset="0"/>
              </a:rPr>
              <a:t>an</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active state. </a:t>
            </a:r>
            <a:endParaRPr lang="en-US" sz="1000" dirty="0">
              <a:latin typeface="Arial" panose="020B0604020202020204" pitchFamily="34" charset="0"/>
              <a:cs typeface="Arial" panose="020B0604020202020204" pitchFamily="34" charset="0"/>
            </a:endParaRPr>
          </a:p>
          <a:p>
            <a:pPr marL="360363" indent="-360363">
              <a:spcBef>
                <a:spcPts val="600"/>
              </a:spcBef>
              <a:buFontTx/>
              <a:buAutoNum type="arabicPeriod"/>
              <a:tabLst>
                <a:tab pos="360363" algn="l"/>
                <a:tab pos="806450" algn="l"/>
              </a:tabLst>
            </a:pPr>
            <a:r>
              <a:rPr lang="en-US" sz="1000" dirty="0">
                <a:latin typeface="Arial" panose="020B0604020202020204" pitchFamily="34" charset="0"/>
                <a:cs typeface="Arial" panose="020B0604020202020204" pitchFamily="34" charset="0"/>
              </a:rPr>
              <a:t>When the user has </a:t>
            </a:r>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selected </a:t>
            </a:r>
            <a:r>
              <a:rPr lang="en-US" sz="1000" dirty="0">
                <a:latin typeface="Arial" panose="020B0604020202020204" pitchFamily="34" charset="0"/>
                <a:cs typeface="Arial" panose="020B0604020202020204" pitchFamily="34" charset="0"/>
              </a:rPr>
              <a:t>a card to use (only applicable cards will be shown), the </a:t>
            </a:r>
            <a:r>
              <a:rPr lang="en-US" sz="1000" dirty="0" smtClean="0">
                <a:latin typeface="Arial" panose="020B0604020202020204" pitchFamily="34" charset="0"/>
                <a:cs typeface="Arial" panose="020B0604020202020204" pitchFamily="34" charset="0"/>
              </a:rPr>
              <a:t>Wallet application displays a reduced version of </a:t>
            </a:r>
            <a:r>
              <a:rPr lang="en-US" sz="1000" dirty="0">
                <a:latin typeface="Arial" panose="020B0604020202020204" pitchFamily="34" charset="0"/>
                <a:cs typeface="Arial" panose="020B0604020202020204" pitchFamily="34" charset="0"/>
              </a:rPr>
              <a:t>the payment </a:t>
            </a:r>
            <a:r>
              <a:rPr lang="en-US" sz="1000" dirty="0" smtClean="0">
                <a:latin typeface="Arial" panose="020B0604020202020204" pitchFamily="34" charset="0"/>
                <a:cs typeface="Arial" panose="020B0604020202020204" pitchFamily="34" charset="0"/>
              </a:rPr>
              <a:t>request (</a:t>
            </a:r>
            <a:r>
              <a:rPr lang="en-US" sz="1000" dirty="0">
                <a:latin typeface="Arial" panose="020B0604020202020204" pitchFamily="34" charset="0"/>
                <a:cs typeface="Arial" panose="020B0604020202020204" pitchFamily="34" charset="0"/>
              </a:rPr>
              <a:t>received in the previous step), </a:t>
            </a:r>
            <a:r>
              <a:rPr lang="en-US" sz="1000" dirty="0" smtClean="0">
                <a:latin typeface="Arial" panose="020B0604020202020204" pitchFamily="34" charset="0"/>
                <a:cs typeface="Arial" panose="020B0604020202020204" pitchFamily="34" charset="0"/>
              </a:rPr>
              <a:t>for the user to accept </a:t>
            </a:r>
            <a:r>
              <a:rPr lang="en-US" sz="1000" dirty="0" smtClean="0">
                <a:latin typeface="Arial" panose="020B0604020202020204" pitchFamily="34" charset="0"/>
                <a:cs typeface="Arial" panose="020B0604020202020204" pitchFamily="34" charset="0"/>
              </a:rPr>
              <a:t>or reject.</a:t>
            </a: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Then the Wallet application puts </a:t>
            </a:r>
            <a:r>
              <a:rPr lang="en-US" sz="1000" dirty="0">
                <a:latin typeface="Arial" panose="020B0604020202020204" pitchFamily="34" charset="0"/>
                <a:cs typeface="Arial" panose="020B0604020202020204" pitchFamily="34" charset="0"/>
              </a:rPr>
              <a:t>the payment request </a:t>
            </a:r>
            <a:r>
              <a:rPr lang="en-US" sz="1000" dirty="0" smtClean="0">
                <a:latin typeface="Arial" panose="020B0604020202020204" pitchFamily="34" charset="0"/>
                <a:cs typeface="Arial" panose="020B0604020202020204" pitchFamily="34" charset="0"/>
              </a:rPr>
              <a:t>in </a:t>
            </a:r>
            <a:r>
              <a:rPr lang="en-US" sz="1000" dirty="0">
                <a:latin typeface="Arial" panose="020B0604020202020204" pitchFamily="34" charset="0"/>
                <a:cs typeface="Arial" panose="020B0604020202020204" pitchFamily="34" charset="0"/>
              </a:rPr>
              <a:t>a container document together with the associated card </a:t>
            </a:r>
            <a:r>
              <a:rPr lang="en-US" sz="1000" dirty="0" smtClean="0">
                <a:latin typeface="Arial" panose="020B0604020202020204" pitchFamily="34" charset="0"/>
                <a:cs typeface="Arial" panose="020B0604020202020204" pitchFamily="34" charset="0"/>
              </a:rPr>
              <a:t>data.</a:t>
            </a: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When </a:t>
            </a:r>
            <a:r>
              <a:rPr lang="en-US" sz="1000" dirty="0">
                <a:latin typeface="Arial" panose="020B0604020202020204" pitchFamily="34" charset="0"/>
                <a:cs typeface="Arial" panose="020B0604020202020204" pitchFamily="34" charset="0"/>
              </a:rPr>
              <a:t>the user has provided a valid </a:t>
            </a:r>
            <a:r>
              <a:rPr lang="en-US" sz="1000" dirty="0" smtClean="0">
                <a:latin typeface="Arial" panose="020B0604020202020204" pitchFamily="34" charset="0"/>
                <a:cs typeface="Arial" panose="020B0604020202020204" pitchFamily="34" charset="0"/>
              </a:rPr>
              <a:t>PIN, </a:t>
            </a:r>
            <a:r>
              <a:rPr lang="en-US" sz="1000" dirty="0">
                <a:latin typeface="Arial" panose="020B0604020202020204" pitchFamily="34" charset="0"/>
                <a:cs typeface="Arial" panose="020B0604020202020204" pitchFamily="34" charset="0"/>
              </a:rPr>
              <a:t>the </a:t>
            </a:r>
            <a:r>
              <a:rPr lang="en-US" sz="1000" dirty="0" smtClean="0">
                <a:latin typeface="Arial" panose="020B0604020202020204" pitchFamily="34" charset="0"/>
                <a:cs typeface="Arial" panose="020B0604020202020204" pitchFamily="34" charset="0"/>
              </a:rPr>
              <a:t>Wallet application </a:t>
            </a:r>
            <a:r>
              <a:rPr lang="en-US" sz="1000" i="1" dirty="0">
                <a:latin typeface="Arial" panose="020B0604020202020204" pitchFamily="34" charset="0"/>
                <a:cs typeface="Arial" panose="020B0604020202020204" pitchFamily="34" charset="0"/>
              </a:rPr>
              <a:t>counter-signs</a:t>
            </a:r>
            <a:r>
              <a:rPr lang="en-US" sz="1000" dirty="0">
                <a:latin typeface="Arial" panose="020B0604020202020204" pitchFamily="34" charset="0"/>
                <a:cs typeface="Arial" panose="020B0604020202020204" pitchFamily="34" charset="0"/>
              </a:rPr>
              <a:t> (“authorizes”) the container document with the </a:t>
            </a:r>
            <a:r>
              <a:rPr lang="en-US" sz="1000" dirty="0" smtClean="0">
                <a:latin typeface="Arial" panose="020B0604020202020204" pitchFamily="34" charset="0"/>
                <a:cs typeface="Arial" panose="020B0604020202020204" pitchFamily="34" charset="0"/>
              </a:rPr>
              <a:t>card-holder key</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producing a </a:t>
            </a:r>
            <a:r>
              <a:rPr lang="en-US" sz="1000" dirty="0" err="1" smtClean="0">
                <a:solidFill>
                  <a:schemeClr val="accent1"/>
                </a:solidFill>
                <a:latin typeface="Arial" panose="020B0604020202020204" pitchFamily="34" charset="0"/>
                <a:cs typeface="Arial" panose="020B0604020202020204" pitchFamily="34" charset="0"/>
              </a:rPr>
              <a:t>PayerGenericAuthReq</a:t>
            </a:r>
            <a:r>
              <a:rPr lang="en-US" sz="1000" dirty="0" smtClean="0">
                <a:solidFill>
                  <a:schemeClr val="accent1"/>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a:t>
            </a: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After user-authorization, the </a:t>
            </a:r>
            <a:r>
              <a:rPr lang="en-US" sz="1000" dirty="0" smtClean="0">
                <a:latin typeface="Arial" panose="020B0604020202020204" pitchFamily="34" charset="0"/>
                <a:cs typeface="Arial" panose="020B0604020202020204" pitchFamily="34" charset="0"/>
              </a:rPr>
              <a:t>Wallet application </a:t>
            </a:r>
            <a:r>
              <a:rPr lang="en-US" sz="1000" dirty="0">
                <a:latin typeface="Arial" panose="020B0604020202020204" pitchFamily="34" charset="0"/>
                <a:cs typeface="Arial" panose="020B0604020202020204" pitchFamily="34" charset="0"/>
              </a:rPr>
              <a:t>continues by encrypting the </a:t>
            </a:r>
            <a:r>
              <a:rPr lang="en-US" sz="1000" dirty="0" err="1">
                <a:solidFill>
                  <a:schemeClr val="accent1"/>
                </a:solidFill>
                <a:latin typeface="Arial" panose="020B0604020202020204" pitchFamily="34" charset="0"/>
                <a:cs typeface="Arial" panose="020B0604020202020204" pitchFamily="34" charset="0"/>
              </a:rPr>
              <a:t>PayerGenericAuthReq</a:t>
            </a:r>
            <a:r>
              <a:rPr lang="en-US" sz="1000" dirty="0">
                <a:solidFill>
                  <a:schemeClr val="accent1"/>
                </a:solidFill>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m</a:t>
            </a:r>
            <a:r>
              <a:rPr lang="en-US" sz="1000" dirty="0" smtClean="0">
                <a:latin typeface="Arial" panose="020B0604020202020204" pitchFamily="34" charset="0"/>
                <a:cs typeface="Arial" panose="020B0604020202020204" pitchFamily="34" charset="0"/>
              </a:rPr>
              <a:t>essage using </a:t>
            </a:r>
            <a:r>
              <a:rPr lang="en-US" sz="1000" dirty="0">
                <a:latin typeface="Arial" panose="020B0604020202020204" pitchFamily="34" charset="0"/>
                <a:cs typeface="Arial" panose="020B0604020202020204" pitchFamily="34" charset="0"/>
              </a:rPr>
              <a:t>a Payment Provider public key.  By encrypting the user authorization, the actual </a:t>
            </a:r>
            <a:r>
              <a:rPr lang="en-US" sz="1000" dirty="0" smtClean="0">
                <a:latin typeface="Arial" panose="020B0604020202020204" pitchFamily="34" charset="0"/>
                <a:cs typeface="Arial" panose="020B0604020202020204" pitchFamily="34" charset="0"/>
              </a:rPr>
              <a:t>payment transaction </a:t>
            </a:r>
            <a:r>
              <a:rPr lang="en-US" sz="1000" dirty="0">
                <a:latin typeface="Arial" panose="020B0604020202020204" pitchFamily="34" charset="0"/>
                <a:cs typeface="Arial" panose="020B0604020202020204" pitchFamily="34" charset="0"/>
              </a:rPr>
              <a:t>can (</a:t>
            </a:r>
            <a:r>
              <a:rPr lang="en-US" sz="1000" i="1" dirty="0">
                <a:latin typeface="Arial" panose="020B0604020202020204" pitchFamily="34" charset="0"/>
                <a:cs typeface="Arial" panose="020B0604020202020204" pitchFamily="34" charset="0"/>
              </a:rPr>
              <a:t>without impeding the user’s privacy</a:t>
            </a:r>
            <a:r>
              <a:rPr lang="en-US" sz="1000" dirty="0">
                <a:latin typeface="Arial" panose="020B0604020202020204" pitchFamily="34" charset="0"/>
                <a:cs typeface="Arial" panose="020B0604020202020204" pitchFamily="34" charset="0"/>
              </a:rPr>
              <a:t>), be carried out between the Merchant and </a:t>
            </a:r>
            <a:r>
              <a:rPr lang="en-US" sz="1000" dirty="0" smtClean="0">
                <a:latin typeface="Arial" panose="020B0604020202020204" pitchFamily="34" charset="0"/>
                <a:cs typeface="Arial" panose="020B0604020202020204" pitchFamily="34" charset="0"/>
              </a:rPr>
              <a:t>Payment Provider.</a:t>
            </a: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a:t>
            </a:r>
            <a:r>
              <a:rPr lang="en-US" sz="1000" dirty="0">
                <a:latin typeface="Arial" panose="020B0604020202020204" pitchFamily="34" charset="0"/>
                <a:cs typeface="Arial" panose="020B0604020202020204" pitchFamily="34" charset="0"/>
              </a:rPr>
              <a:t>Wallet application </a:t>
            </a:r>
            <a:r>
              <a:rPr lang="en-US" sz="1000" dirty="0" smtClean="0">
                <a:latin typeface="Arial" panose="020B0604020202020204" pitchFamily="34" charset="0"/>
                <a:cs typeface="Arial" panose="020B0604020202020204" pitchFamily="34" charset="0"/>
              </a:rPr>
              <a:t>preferably </a:t>
            </a:r>
            <a:r>
              <a:rPr lang="en-US" sz="1000" dirty="0">
                <a:latin typeface="Arial" panose="020B0604020202020204" pitchFamily="34" charset="0"/>
                <a:cs typeface="Arial" panose="020B0604020202020204" pitchFamily="34" charset="0"/>
              </a:rPr>
              <a:t>shows a “busy” sign after this </a:t>
            </a:r>
            <a:r>
              <a:rPr lang="en-US" sz="1000" dirty="0" smtClean="0">
                <a:latin typeface="Arial" panose="020B0604020202020204" pitchFamily="34" charset="0"/>
                <a:cs typeface="Arial" panose="020B0604020202020204" pitchFamily="34" charset="0"/>
              </a:rPr>
              <a:t>step.</a:t>
            </a:r>
          </a:p>
          <a:p>
            <a:pPr marL="360363" indent="-360363">
              <a:spcBef>
                <a:spcPts val="600"/>
              </a:spcBef>
              <a:buFontTx/>
              <a:buAutoNum type="arabicPeriod"/>
              <a:tabLst>
                <a:tab pos="360363" algn="l"/>
                <a:tab pos="806450" algn="l"/>
              </a:tabLst>
            </a:pPr>
            <a:r>
              <a:rPr lang="en-US" sz="1000" dirty="0" smtClean="0">
                <a:latin typeface="Arial" panose="020B0604020202020204" pitchFamily="34" charset="0"/>
                <a:cs typeface="Arial" panose="020B0604020202020204" pitchFamily="34" charset="0"/>
              </a:rPr>
              <a:t>The </a:t>
            </a:r>
            <a:r>
              <a:rPr lang="en-US" sz="1000" dirty="0">
                <a:latin typeface="Arial" panose="020B0604020202020204" pitchFamily="34" charset="0"/>
                <a:cs typeface="Arial" panose="020B0604020202020204" pitchFamily="34" charset="0"/>
              </a:rPr>
              <a:t>result after the previous step is </a:t>
            </a:r>
            <a:r>
              <a:rPr lang="en-US" sz="1000" dirty="0" smtClean="0">
                <a:latin typeface="Arial" panose="020B0604020202020204" pitchFamily="34" charset="0"/>
                <a:cs typeface="Arial" panose="020B0604020202020204" pitchFamily="34" charset="0"/>
              </a:rPr>
              <a:t>now put </a:t>
            </a:r>
            <a:r>
              <a:rPr lang="en-US" sz="1000" dirty="0">
                <a:latin typeface="Arial" panose="020B0604020202020204" pitchFamily="34" charset="0"/>
                <a:cs typeface="Arial" panose="020B0604020202020204" pitchFamily="34" charset="0"/>
              </a:rPr>
              <a:t>in </a:t>
            </a:r>
            <a:r>
              <a:rPr lang="en-US" sz="1000" dirty="0" smtClean="0">
                <a:latin typeface="Arial" panose="020B0604020202020204" pitchFamily="34" charset="0"/>
                <a:cs typeface="Arial" panose="020B0604020202020204" pitchFamily="34" charset="0"/>
              </a:rPr>
              <a:t>another </a:t>
            </a:r>
            <a:r>
              <a:rPr lang="en-US" sz="1000" dirty="0">
                <a:latin typeface="Arial" panose="020B0604020202020204" pitchFamily="34" charset="0"/>
                <a:cs typeface="Arial" panose="020B0604020202020204" pitchFamily="34" charset="0"/>
              </a:rPr>
              <a:t>container </a:t>
            </a:r>
            <a:r>
              <a:rPr lang="en-US" sz="1000" dirty="0" smtClean="0">
                <a:latin typeface="Arial" panose="020B0604020202020204" pitchFamily="34" charset="0"/>
                <a:cs typeface="Arial" panose="020B0604020202020204" pitchFamily="34" charset="0"/>
              </a:rPr>
              <a:t>object together </a:t>
            </a:r>
            <a:r>
              <a:rPr lang="en-US" sz="1000" dirty="0">
                <a:latin typeface="Arial" panose="020B0604020202020204" pitchFamily="34" charset="0"/>
                <a:cs typeface="Arial" panose="020B0604020202020204" pitchFamily="34" charset="0"/>
              </a:rPr>
              <a:t>with an HTTPS URL to the Payment Provider. </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The new </a:t>
            </a:r>
            <a:r>
              <a:rPr lang="en-US" sz="1000" dirty="0" smtClean="0">
                <a:latin typeface="Arial" panose="020B0604020202020204" pitchFamily="34" charset="0"/>
                <a:cs typeface="Arial" panose="020B0604020202020204" pitchFamily="34" charset="0"/>
              </a:rPr>
              <a:t>object is </a:t>
            </a:r>
            <a:r>
              <a:rPr lang="en-US" sz="1000" dirty="0">
                <a:latin typeface="Arial" panose="020B0604020202020204" pitchFamily="34" charset="0"/>
                <a:cs typeface="Arial" panose="020B0604020202020204" pitchFamily="34" charset="0"/>
              </a:rPr>
              <a:t>then sent </a:t>
            </a:r>
            <a:r>
              <a:rPr lang="en-US" sz="1000" dirty="0" smtClean="0">
                <a:latin typeface="Arial" panose="020B0604020202020204" pitchFamily="34" charset="0"/>
                <a:cs typeface="Arial" panose="020B0604020202020204" pitchFamily="34" charset="0"/>
              </a:rPr>
              <a:t>to the </a:t>
            </a:r>
            <a:r>
              <a:rPr lang="en-US" sz="1000" dirty="0" smtClean="0">
                <a:latin typeface="Arial" panose="020B0604020202020204" pitchFamily="34" charset="0"/>
                <a:cs typeface="Arial" panose="020B0604020202020204" pitchFamily="34" charset="0"/>
              </a:rPr>
              <a:t>payment page </a:t>
            </a:r>
            <a:r>
              <a:rPr lang="en-US" sz="1000" dirty="0" smtClean="0">
                <a:latin typeface="Arial" panose="020B0604020202020204" pitchFamily="34" charset="0"/>
                <a:cs typeface="Arial" panose="020B0604020202020204" pitchFamily="34" charset="0"/>
              </a:rPr>
              <a:t>as a </a:t>
            </a:r>
            <a:r>
              <a:rPr lang="en-US" sz="1000" dirty="0" err="1" smtClean="0">
                <a:solidFill>
                  <a:schemeClr val="accent1"/>
                </a:solidFill>
                <a:latin typeface="Arial" panose="020B0604020202020204" pitchFamily="34" charset="0"/>
                <a:cs typeface="Arial" panose="020B0604020202020204" pitchFamily="34" charset="0"/>
              </a:rPr>
              <a:t>PayerPullAuthReq</a:t>
            </a:r>
            <a:r>
              <a:rPr lang="en-US" sz="1000" dirty="0" smtClean="0">
                <a:solidFill>
                  <a:schemeClr val="accent1"/>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a:t>
            </a:r>
            <a:r>
              <a:rPr lang="en-US" sz="1000" dirty="0">
                <a:latin typeface="Arial" panose="020B0604020202020204" pitchFamily="34" charset="0"/>
                <a:cs typeface="Arial" panose="020B0604020202020204" pitchFamily="34" charset="0"/>
              </a:rPr>
              <a:t>The received </a:t>
            </a:r>
            <a:r>
              <a:rPr lang="en-US" sz="1000" dirty="0" smtClean="0">
                <a:latin typeface="Arial" panose="020B0604020202020204" pitchFamily="34" charset="0"/>
                <a:cs typeface="Arial" panose="020B0604020202020204" pitchFamily="34" charset="0"/>
              </a:rPr>
              <a:t>message would </a:t>
            </a:r>
            <a:r>
              <a:rPr lang="en-US" sz="1000" dirty="0">
                <a:latin typeface="Arial" panose="020B0604020202020204" pitchFamily="34" charset="0"/>
                <a:cs typeface="Arial" panose="020B0604020202020204" pitchFamily="34" charset="0"/>
              </a:rPr>
              <a:t>then presumably immediately be </a:t>
            </a:r>
            <a:r>
              <a:rPr lang="en-US" sz="1000" dirty="0" err="1">
                <a:latin typeface="Arial" panose="020B0604020202020204" pitchFamily="34" charset="0"/>
                <a:cs typeface="Arial" panose="020B0604020202020204" pitchFamily="34" charset="0"/>
              </a:rPr>
              <a:t>POSTed</a:t>
            </a:r>
            <a:r>
              <a:rPr lang="en-US" sz="1000" dirty="0">
                <a:latin typeface="Arial" panose="020B0604020202020204" pitchFamily="34" charset="0"/>
                <a:cs typeface="Arial" panose="020B0604020202020204" pitchFamily="34" charset="0"/>
              </a:rPr>
              <a:t> to the Merchant server (by the p</a:t>
            </a:r>
            <a:r>
              <a:rPr lang="en-US" sz="1000" dirty="0" smtClean="0">
                <a:latin typeface="Arial" panose="020B0604020202020204" pitchFamily="34" charset="0"/>
                <a:cs typeface="Arial" panose="020B0604020202020204" pitchFamily="34" charset="0"/>
              </a:rPr>
              <a:t>ayment page), </a:t>
            </a:r>
            <a:r>
              <a:rPr lang="en-US" sz="1000" dirty="0">
                <a:latin typeface="Arial" panose="020B0604020202020204" pitchFamily="34" charset="0"/>
                <a:cs typeface="Arial" panose="020B0604020202020204" pitchFamily="34" charset="0"/>
              </a:rPr>
              <a:t>since Merchant payment processing must be performed on the </a:t>
            </a:r>
            <a:r>
              <a:rPr lang="en-US" sz="1000" dirty="0" smtClean="0">
                <a:latin typeface="Arial" panose="020B0604020202020204" pitchFamily="34" charset="0"/>
                <a:cs typeface="Arial" panose="020B0604020202020204" pitchFamily="34" charset="0"/>
              </a:rPr>
              <a:t>server.</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After the Merchant server has received the </a:t>
            </a:r>
            <a:r>
              <a:rPr lang="en-US" sz="1000" dirty="0" err="1" smtClean="0">
                <a:solidFill>
                  <a:schemeClr val="accent1"/>
                </a:solidFill>
                <a:latin typeface="Arial" panose="020B0604020202020204" pitchFamily="34" charset="0"/>
                <a:cs typeface="Arial" panose="020B0604020202020204" pitchFamily="34" charset="0"/>
              </a:rPr>
              <a:t>PayerPullAuthReq</a:t>
            </a:r>
            <a:r>
              <a:rPr lang="en-US" sz="1000" dirty="0" smtClean="0">
                <a:latin typeface="Arial" panose="020B0604020202020204" pitchFamily="34" charset="0"/>
                <a:cs typeface="Arial" panose="020B0604020202020204" pitchFamily="34" charset="0"/>
              </a:rPr>
              <a:t> message </a:t>
            </a:r>
            <a:r>
              <a:rPr lang="en-US" sz="1000" dirty="0">
                <a:latin typeface="Arial" panose="020B0604020202020204" pitchFamily="34" charset="0"/>
                <a:cs typeface="Arial" panose="020B0604020202020204" pitchFamily="34" charset="0"/>
              </a:rPr>
              <a:t>it </a:t>
            </a:r>
            <a:r>
              <a:rPr lang="en-US" sz="1000" dirty="0" smtClean="0">
                <a:latin typeface="Arial" panose="020B0604020202020204" pitchFamily="34" charset="0"/>
                <a:cs typeface="Arial" panose="020B0604020202020204" pitchFamily="34" charset="0"/>
              </a:rPr>
              <a:t>creates another container </a:t>
            </a:r>
            <a:r>
              <a:rPr lang="en-US" sz="1000" dirty="0" smtClean="0">
                <a:latin typeface="Arial" panose="020B0604020202020204" pitchFamily="34" charset="0"/>
                <a:cs typeface="Arial" panose="020B0604020202020204" pitchFamily="34" charset="0"/>
              </a:rPr>
              <a:t>object with </a:t>
            </a:r>
            <a:r>
              <a:rPr lang="en-US" sz="1000" dirty="0" smtClean="0">
                <a:latin typeface="Arial" panose="020B0604020202020204" pitchFamily="34" charset="0"/>
                <a:cs typeface="Arial" panose="020B0604020202020204" pitchFamily="34" charset="0"/>
              </a:rPr>
              <a:t>the encrypted authorized transaction request plus some other information, and finally signs it with its Merchant key.</a:t>
            </a: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resulting object (</a:t>
            </a:r>
            <a:r>
              <a:rPr lang="en-US" sz="1000" dirty="0" err="1" smtClean="0">
                <a:solidFill>
                  <a:schemeClr val="accent1"/>
                </a:solidFill>
                <a:latin typeface="Arial" panose="020B0604020202020204" pitchFamily="34" charset="0"/>
                <a:cs typeface="Arial" panose="020B0604020202020204" pitchFamily="34" charset="0"/>
              </a:rPr>
              <a:t>PayeePullAuthReq</a:t>
            </a:r>
            <a:r>
              <a:rPr lang="en-US" sz="1000" dirty="0" smtClean="0">
                <a:latin typeface="Arial" panose="020B0604020202020204" pitchFamily="34" charset="0"/>
                <a:cs typeface="Arial" panose="020B0604020202020204" pitchFamily="34" charset="0"/>
              </a:rPr>
              <a:t>) is then </a:t>
            </a:r>
            <a:r>
              <a:rPr lang="en-US" sz="1000" dirty="0" err="1" smtClean="0">
                <a:latin typeface="Arial" panose="020B0604020202020204" pitchFamily="34" charset="0"/>
                <a:cs typeface="Arial" panose="020B0604020202020204" pitchFamily="34" charset="0"/>
              </a:rPr>
              <a:t>POSTed</a:t>
            </a:r>
            <a:r>
              <a:rPr lang="en-US" sz="1000" dirty="0" smtClean="0">
                <a:latin typeface="Arial" panose="020B0604020202020204" pitchFamily="34" charset="0"/>
                <a:cs typeface="Arial" panose="020B0604020202020204" pitchFamily="34" charset="0"/>
              </a:rPr>
              <a:t> using the URL received in the previous step</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a:latin typeface="Arial" panose="020B0604020202020204" pitchFamily="34" charset="0"/>
                <a:cs typeface="Arial" panose="020B0604020202020204" pitchFamily="34" charset="0"/>
              </a:rPr>
              <a:t>function of the </a:t>
            </a:r>
            <a:r>
              <a:rPr lang="en-US" sz="1000" dirty="0" err="1">
                <a:latin typeface="Arial" panose="020B0604020202020204" pitchFamily="34" charset="0"/>
                <a:cs typeface="Arial" panose="020B0604020202020204" pitchFamily="34" charset="0"/>
              </a:rPr>
              <a:t>RequestHash</a:t>
            </a:r>
            <a:r>
              <a:rPr lang="en-US" sz="1000" dirty="0">
                <a:latin typeface="Arial" panose="020B0604020202020204" pitchFamily="34" charset="0"/>
                <a:cs typeface="Arial" panose="020B0604020202020204" pitchFamily="34" charset="0"/>
              </a:rPr>
              <a:t> is to enable the Payment Provider to verify that the encrypted transaction request really is the same as the Merchant assumes it is</a:t>
            </a:r>
            <a:r>
              <a:rPr lang="en-US" sz="1000" dirty="0" smtClean="0">
                <a:latin typeface="Arial" panose="020B0604020202020204" pitchFamily="34" charset="0"/>
                <a:cs typeface="Arial" panose="020B0604020202020204" pitchFamily="34" charset="0"/>
              </a:rPr>
              <a:t>.</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Payment Provider verifies the signature and decrypts the authorized transaction request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If everything is OK, the Merchant’s version of the transaction request is put in a container document together with “</a:t>
            </a:r>
            <a:r>
              <a:rPr lang="en-US" sz="1000" dirty="0" err="1" smtClean="0">
                <a:latin typeface="Arial" panose="020B0604020202020204" pitchFamily="34" charset="0"/>
                <a:cs typeface="Arial" panose="020B0604020202020204" pitchFamily="34" charset="0"/>
              </a:rPr>
              <a:t>tokenenized</a:t>
            </a:r>
            <a:r>
              <a:rPr lang="en-US" sz="1000" dirty="0" smtClean="0">
                <a:latin typeface="Arial" panose="020B0604020202020204" pitchFamily="34" charset="0"/>
                <a:cs typeface="Arial" panose="020B0604020202020204" pitchFamily="34" charset="0"/>
              </a:rPr>
              <a:t>” (one-time) </a:t>
            </a:r>
            <a:r>
              <a:rPr lang="en-US" sz="1000" dirty="0" smtClean="0">
                <a:latin typeface="Arial" panose="020B0604020202020204" pitchFamily="34" charset="0"/>
                <a:cs typeface="Arial" panose="020B0604020202020204" pitchFamily="34" charset="0"/>
              </a:rPr>
              <a:t>payer </a:t>
            </a:r>
            <a:r>
              <a:rPr lang="en-US" sz="1000" dirty="0" smtClean="0">
                <a:latin typeface="Arial" panose="020B0604020202020204" pitchFamily="34" charset="0"/>
                <a:cs typeface="Arial" panose="020B0604020202020204" pitchFamily="34" charset="0"/>
              </a:rPr>
              <a:t>data and then signed by the Payment Provider.  The assembled </a:t>
            </a:r>
            <a:r>
              <a:rPr lang="en-US" sz="1000" dirty="0" smtClean="0">
                <a:latin typeface="Arial" panose="020B0604020202020204" pitchFamily="34" charset="0"/>
                <a:cs typeface="Arial" panose="020B0604020202020204" pitchFamily="34" charset="0"/>
              </a:rPr>
              <a:t>object (</a:t>
            </a:r>
            <a:r>
              <a:rPr lang="en-US" sz="1000" dirty="0" err="1" smtClean="0">
                <a:solidFill>
                  <a:schemeClr val="accent1"/>
                </a:solidFill>
                <a:latin typeface="Arial" panose="020B0604020202020204" pitchFamily="34" charset="0"/>
                <a:cs typeface="Arial" panose="020B0604020202020204" pitchFamily="34" charset="0"/>
              </a:rPr>
              <a:t>ProviderGenericAuthRes</a:t>
            </a:r>
            <a:r>
              <a:rPr lang="en-US" sz="1000" dirty="0">
                <a:latin typeface="Arial" panose="020B0604020202020204" pitchFamily="34" charset="0"/>
                <a:cs typeface="Arial" panose="020B0604020202020204" pitchFamily="34" charset="0"/>
              </a:rPr>
              <a:t>) is </a:t>
            </a:r>
            <a:r>
              <a:rPr lang="en-US" sz="1000" dirty="0" smtClean="0">
                <a:latin typeface="Arial" panose="020B0604020202020204" pitchFamily="34" charset="0"/>
                <a:cs typeface="Arial" panose="020B0604020202020204" pitchFamily="34" charset="0"/>
              </a:rPr>
              <a:t>returned as a response to the POST in the previous step.</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Merchant application now has an </a:t>
            </a:r>
            <a:r>
              <a:rPr lang="en-US" sz="1000" i="1" dirty="0" smtClean="0">
                <a:latin typeface="Arial" panose="020B0604020202020204" pitchFamily="34" charset="0"/>
                <a:cs typeface="Arial" panose="020B0604020202020204" pitchFamily="34" charset="0"/>
              </a:rPr>
              <a:t>indirect</a:t>
            </a:r>
            <a:r>
              <a:rPr lang="en-US" sz="1000" dirty="0" smtClean="0">
                <a:latin typeface="Arial" panose="020B0604020202020204" pitchFamily="34" charset="0"/>
                <a:cs typeface="Arial" panose="020B0604020202020204" pitchFamily="34" charset="0"/>
              </a:rPr>
              <a:t> (but authoritative) proof of the card holder’s authorization and can continue with the processing using the regular payment network</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When all operations needed have been carried out, </a:t>
            </a:r>
            <a:r>
              <a:rPr lang="en-US" sz="1000" dirty="0">
                <a:latin typeface="Arial" panose="020B0604020202020204" pitchFamily="34" charset="0"/>
                <a:cs typeface="Arial" panose="020B0604020202020204" pitchFamily="34" charset="0"/>
              </a:rPr>
              <a:t>the Merchant returns a </a:t>
            </a:r>
            <a:r>
              <a:rPr lang="en-US" sz="1000" dirty="0" smtClean="0">
                <a:latin typeface="Arial" panose="020B0604020202020204" pitchFamily="34" charset="0"/>
                <a:cs typeface="Arial" panose="020B0604020202020204" pitchFamily="34" charset="0"/>
              </a:rPr>
              <a:t>payment result </a:t>
            </a:r>
            <a:r>
              <a:rPr lang="en-US" sz="1000" dirty="0">
                <a:latin typeface="Arial" panose="020B0604020202020204" pitchFamily="34" charset="0"/>
                <a:cs typeface="Arial" panose="020B0604020202020204" pitchFamily="34" charset="0"/>
              </a:rPr>
              <a:t>page as a response to the POST </a:t>
            </a:r>
            <a:r>
              <a:rPr lang="en-US" sz="1000" dirty="0" smtClean="0">
                <a:latin typeface="Arial" panose="020B0604020202020204" pitchFamily="34" charset="0"/>
                <a:cs typeface="Arial" panose="020B0604020202020204" pitchFamily="34" charset="0"/>
              </a:rPr>
              <a:t>in </a:t>
            </a:r>
            <a:r>
              <a:rPr lang="en-US" sz="1000" dirty="0">
                <a:latin typeface="Arial" panose="020B0604020202020204" pitchFamily="34" charset="0"/>
                <a:cs typeface="Arial" panose="020B0604020202020204" pitchFamily="34" charset="0"/>
              </a:rPr>
              <a:t>step 6.  This also closes the </a:t>
            </a:r>
            <a:r>
              <a:rPr lang="en-US" sz="1000" dirty="0" smtClean="0">
                <a:latin typeface="Arial" panose="020B0604020202020204" pitchFamily="34" charset="0"/>
                <a:cs typeface="Arial" panose="020B0604020202020204" pitchFamily="34" charset="0"/>
              </a:rPr>
              <a:t>Wallet application</a:t>
            </a:r>
            <a:r>
              <a:rPr lang="en-US" sz="1000" dirty="0">
                <a:latin typeface="Arial" panose="020B0604020202020204" pitchFamily="34" charset="0"/>
                <a:cs typeface="Arial" panose="020B0604020202020204" pitchFamily="34" charset="0"/>
              </a:rPr>
              <a:t>. </a:t>
            </a:r>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1487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9525">
          <a:solidFill>
            <a:schemeClr val="tx1"/>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3383</TotalTime>
  <Words>279</Words>
  <Application>Microsoft Office PowerPoint</Application>
  <PresentationFormat>Ledger Paper (11x17 in)</PresentationFormat>
  <Paragraphs>117</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WebCrypto++ Payment Application</dc:title>
  <dc:creator>Anders Rundgren</dc:creator>
  <cp:lastModifiedBy>Anders</cp:lastModifiedBy>
  <cp:revision>280</cp:revision>
  <dcterms:created xsi:type="dcterms:W3CDTF">2014-09-05T09:25:27Z</dcterms:created>
  <dcterms:modified xsi:type="dcterms:W3CDTF">2015-08-10T16:13:07Z</dcterms:modified>
</cp:coreProperties>
</file>