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853613" cy="130698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>
        <p:scale>
          <a:sx n="100" d="100"/>
          <a:sy n="100" d="100"/>
        </p:scale>
        <p:origin x="-795" y="4188"/>
      </p:cViewPr>
      <p:guideLst>
        <p:guide orient="horz" pos="4117"/>
        <p:guide pos="31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685800"/>
            <a:ext cx="2584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36775" y="685800"/>
            <a:ext cx="25844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/>
          <p:nvPr/>
        </p:nvCxnSpPr>
        <p:spPr>
          <a:xfrm>
            <a:off x="472023" y="906290"/>
            <a:ext cx="0" cy="1170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336" idx="2"/>
          </p:cNvCxnSpPr>
          <p:nvPr/>
        </p:nvCxnSpPr>
        <p:spPr>
          <a:xfrm flipH="1">
            <a:off x="5841340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4839175" y="1668062"/>
            <a:ext cx="0" cy="1022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/>
          <p:nvPr/>
        </p:nvCxnSpPr>
        <p:spPr>
          <a:xfrm flipH="1">
            <a:off x="3150924" y="11340152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H="1">
            <a:off x="3121878" y="846036"/>
            <a:ext cx="2428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3225834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 flipV="1">
            <a:off x="3138808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>
            <a:off x="1715110" y="1665066"/>
            <a:ext cx="1422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1686446" y="1305522"/>
            <a:ext cx="1404000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Freeform 238"/>
          <p:cNvSpPr/>
          <p:nvPr/>
        </p:nvSpPr>
        <p:spPr>
          <a:xfrm>
            <a:off x="4852962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1711637" y="11858258"/>
            <a:ext cx="14220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>
            <a:off x="1705497" y="7570177"/>
            <a:ext cx="1404000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reeform 241"/>
          <p:cNvSpPr/>
          <p:nvPr/>
        </p:nvSpPr>
        <p:spPr>
          <a:xfrm>
            <a:off x="1589771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Arrow Connector 242"/>
          <p:cNvCxnSpPr/>
          <p:nvPr/>
        </p:nvCxnSpPr>
        <p:spPr>
          <a:xfrm flipH="1">
            <a:off x="1726904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1710261" y="7332148"/>
            <a:ext cx="2736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246" name="Oval 245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2" name="Straight Connector 251"/>
          <p:cNvCxnSpPr/>
          <p:nvPr/>
        </p:nvCxnSpPr>
        <p:spPr>
          <a:xfrm>
            <a:off x="1689751" y="846036"/>
            <a:ext cx="567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8581221" y="846037"/>
            <a:ext cx="6302" cy="117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/>
          <p:cNvSpPr/>
          <p:nvPr/>
        </p:nvSpPr>
        <p:spPr>
          <a:xfrm>
            <a:off x="803232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472316" y="1301561"/>
            <a:ext cx="1206000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728599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225834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9" name="Straight Arrow Connector 258"/>
          <p:cNvCxnSpPr/>
          <p:nvPr/>
        </p:nvCxnSpPr>
        <p:spPr>
          <a:xfrm>
            <a:off x="1898120" y="3357736"/>
            <a:ext cx="2916000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3225834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060256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TextBox 261"/>
          <p:cNvSpPr txBox="1"/>
          <p:nvPr/>
        </p:nvSpPr>
        <p:spPr>
          <a:xfrm>
            <a:off x="1059978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184286" y="3494437"/>
            <a:ext cx="845610" cy="724495"/>
            <a:chOff x="625283" y="3209330"/>
            <a:chExt cx="845610" cy="724495"/>
          </a:xfrm>
        </p:grpSpPr>
        <p:sp>
          <p:nvSpPr>
            <p:cNvPr id="264" name="Rectangle 263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Straight Arrow Connector 265"/>
          <p:cNvCxnSpPr/>
          <p:nvPr/>
        </p:nvCxnSpPr>
        <p:spPr>
          <a:xfrm flipV="1">
            <a:off x="461234" y="4728410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674785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74785" y="4823096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018072" y="4518397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4406445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270"/>
          <p:cNvSpPr txBox="1"/>
          <p:nvPr/>
        </p:nvSpPr>
        <p:spPr>
          <a:xfrm>
            <a:off x="4426756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272" name="Straight Arrow Connector 271"/>
          <p:cNvCxnSpPr/>
          <p:nvPr/>
        </p:nvCxnSpPr>
        <p:spPr>
          <a:xfrm flipH="1">
            <a:off x="3142125" y="8632120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681683" y="4855452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93952" y="11656882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636356" y="8445669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783319" y="9786763"/>
            <a:ext cx="1632301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>
                <a:latin typeface="Lucida Sans Unicode"/>
                <a:cs typeface="Lucida Sans Unicode"/>
              </a:rPr>
              <a:t>∙</a:t>
            </a:r>
            <a:r>
              <a:rPr lang="en-US" sz="800" i="1">
                <a:latin typeface="Lucida Sans Unicode"/>
                <a:cs typeface="Lucida Sans Unicode"/>
              </a:rPr>
              <a:t> </a:t>
            </a:r>
            <a:r>
              <a:rPr lang="en-US" sz="800" i="1" smtClean="0">
                <a:latin typeface="Arial" panose="020B0604020202020204" pitchFamily="34" charset="0"/>
                <a:cs typeface="Arial" panose="020B0604020202020204" pitchFamily="34" charset="0"/>
              </a:rPr>
              <a:t>Hook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134045" y="7950759"/>
            <a:ext cx="54252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957147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797833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1928577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9343612" y="1533135"/>
            <a:ext cx="335722" cy="2584582"/>
            <a:chOff x="8735374" y="1533135"/>
            <a:chExt cx="335722" cy="2584582"/>
          </a:xfrm>
        </p:grpSpPr>
        <p:sp>
          <p:nvSpPr>
            <p:cNvPr id="284" name="Rectangle 283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TextBox 288"/>
          <p:cNvSpPr txBox="1"/>
          <p:nvPr/>
        </p:nvSpPr>
        <p:spPr>
          <a:xfrm>
            <a:off x="5949503" y="1406312"/>
            <a:ext cx="2091525" cy="817245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Account-2-Account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Debit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val 289"/>
          <p:cNvSpPr/>
          <p:nvPr/>
        </p:nvSpPr>
        <p:spPr>
          <a:xfrm>
            <a:off x="3683158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6671316" y="5764088"/>
            <a:ext cx="1627466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3294940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293" name="Rounded Rectangle 292"/>
          <p:cNvSpPr/>
          <p:nvPr/>
        </p:nvSpPr>
        <p:spPr>
          <a:xfrm>
            <a:off x="4278734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970772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4375773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2225904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4225687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4375773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4533759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/>
          <p:cNvSpPr txBox="1"/>
          <p:nvPr/>
        </p:nvSpPr>
        <p:spPr>
          <a:xfrm>
            <a:off x="4625810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301" name="Rounded Rectangle 300"/>
          <p:cNvSpPr/>
          <p:nvPr/>
        </p:nvSpPr>
        <p:spPr>
          <a:xfrm>
            <a:off x="2225904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131822" y="11857627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4796512" y="11813193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/>
          <p:cNvSpPr txBox="1"/>
          <p:nvPr/>
        </p:nvSpPr>
        <p:spPr>
          <a:xfrm>
            <a:off x="3337348" y="11697374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5995240" y="8561107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6107450" y="7880604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" name="Picture 3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72" y="3792676"/>
            <a:ext cx="2570218" cy="146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08" name="Group 307"/>
          <p:cNvGrpSpPr/>
          <p:nvPr/>
        </p:nvGrpSpPr>
        <p:grpSpPr>
          <a:xfrm>
            <a:off x="6895340" y="3766482"/>
            <a:ext cx="1208789" cy="1579005"/>
            <a:chOff x="5899829" y="2890175"/>
            <a:chExt cx="1208789" cy="1579005"/>
          </a:xfrm>
        </p:grpSpPr>
        <p:sp>
          <p:nvSpPr>
            <p:cNvPr id="309" name="Rectangle 308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2" name="Group 311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15" name="Group 314"/>
          <p:cNvGrpSpPr/>
          <p:nvPr/>
        </p:nvGrpSpPr>
        <p:grpSpPr>
          <a:xfrm>
            <a:off x="7759436" y="8273075"/>
            <a:ext cx="1587201" cy="739079"/>
            <a:chOff x="6871493" y="6953746"/>
            <a:chExt cx="1587201" cy="739079"/>
          </a:xfrm>
        </p:grpSpPr>
        <p:sp>
          <p:nvSpPr>
            <p:cNvPr id="316" name="Rectangle 315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3311319" y="11154060"/>
            <a:ext cx="1279765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DirectDebitResponse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9" name="Straight Arrow Connector 318"/>
          <p:cNvCxnSpPr/>
          <p:nvPr/>
        </p:nvCxnSpPr>
        <p:spPr>
          <a:xfrm>
            <a:off x="3597261" y="9393723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2464882" y="9156772"/>
            <a:ext cx="1295512" cy="854129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1" name="TextBox 320"/>
          <p:cNvSpPr txBox="1"/>
          <p:nvPr/>
        </p:nvSpPr>
        <p:spPr>
          <a:xfrm>
            <a:off x="2478534" y="9165453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payeeAccounts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7256552" y="9146234"/>
            <a:ext cx="1150956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DirectDebitRequest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5995240" y="1127229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072986" y="9326456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5" name="Group 324"/>
          <p:cNvGrpSpPr/>
          <p:nvPr/>
        </p:nvGrpSpPr>
        <p:grpSpPr>
          <a:xfrm>
            <a:off x="7826639" y="10692360"/>
            <a:ext cx="1588981" cy="1672367"/>
            <a:chOff x="7154720" y="10200545"/>
            <a:chExt cx="1588981" cy="1672367"/>
          </a:xfrm>
        </p:grpSpPr>
        <p:sp>
          <p:nvSpPr>
            <p:cNvPr id="326" name="Rectangle 325"/>
            <p:cNvSpPr/>
            <p:nvPr/>
          </p:nvSpPr>
          <p:spPr>
            <a:xfrm>
              <a:off x="7156500" y="10200545"/>
              <a:ext cx="1587201" cy="167236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154720" y="11142833"/>
              <a:ext cx="10230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payeeAccount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7156501" y="10208173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7322027" y="10430596"/>
              <a:ext cx="845610" cy="724494"/>
              <a:chOff x="625283" y="3209330"/>
              <a:chExt cx="845610" cy="724495"/>
            </a:xfrm>
          </p:grpSpPr>
          <p:sp>
            <p:nvSpPr>
              <p:cNvPr id="330" name="Rectangle 32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2" name="TextBox 331"/>
          <p:cNvSpPr txBox="1"/>
          <p:nvPr/>
        </p:nvSpPr>
        <p:spPr>
          <a:xfrm>
            <a:off x="1387449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387449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291818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4978952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5963876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6889003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814772" y="856130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8718812" y="930771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814772" y="11249076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7711311" y="8042929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682963" y="12848950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Straight Arrow Connector 342"/>
          <p:cNvCxnSpPr/>
          <p:nvPr/>
        </p:nvCxnSpPr>
        <p:spPr>
          <a:xfrm flipV="1">
            <a:off x="463053" y="5021752"/>
            <a:ext cx="3114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ounded Rectangle 346"/>
          <p:cNvSpPr/>
          <p:nvPr/>
        </p:nvSpPr>
        <p:spPr>
          <a:xfrm>
            <a:off x="1428261" y="436242"/>
            <a:ext cx="1962000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1514385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904061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147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335</cp:revision>
  <dcterms:created xsi:type="dcterms:W3CDTF">2014-09-05T09:25:27Z</dcterms:created>
  <dcterms:modified xsi:type="dcterms:W3CDTF">2015-09-29T06:43:44Z</dcterms:modified>
</cp:coreProperties>
</file>