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6" d="100"/>
          <a:sy n="36" d="100"/>
        </p:scale>
        <p:origin x="-2559" y="-84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5066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693223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6232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6892740" y="3766482"/>
            <a:ext cx="1208789" cy="1579005"/>
            <a:chOff x="5899829" y="2890175"/>
            <a:chExt cx="1208789" cy="1579005"/>
          </a:xfrm>
        </p:grpSpPr>
        <p:sp>
          <p:nvSpPr>
            <p:cNvPr id="378" name="Rectangle 377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3" name="TextBox 402"/>
          <p:cNvSpPr txBox="1"/>
          <p:nvPr/>
        </p:nvSpPr>
        <p:spPr>
          <a:xfrm>
            <a:off x="1387563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214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358</cp:revision>
  <dcterms:created xsi:type="dcterms:W3CDTF">2014-09-05T09:25:27Z</dcterms:created>
  <dcterms:modified xsi:type="dcterms:W3CDTF">2015-09-29T06:24:23Z</dcterms:modified>
</cp:coreProperties>
</file>