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52" d="100"/>
          <a:sy n="52" d="100"/>
        </p:scale>
        <p:origin x="-2448" y="-42"/>
      </p:cViewPr>
      <p:guideLst>
        <p:guide orient="horz" pos="3836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35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67256" y="1668062"/>
            <a:ext cx="0" cy="96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2479005" y="10717230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449959" y="846036"/>
            <a:ext cx="2428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328880" y="11325722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44" name="Oval 43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1308578" y="846036"/>
            <a:ext cx="567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09302" y="846037"/>
            <a:ext cx="6302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18" name="Rectangle 17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461234" y="5075527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1939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1939" y="537015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9352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2465443" y="814795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82861" y="5402506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356728" y="11124346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64437" y="7961858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159525" y="9258002"/>
            <a:ext cx="1534380" cy="404039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local bank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72023" y="906290"/>
            <a:ext cx="0" cy="1094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466889" y="7884116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1693" y="1533135"/>
            <a:ext cx="335722" cy="2584582"/>
            <a:chOff x="8735374" y="1533135"/>
            <a:chExt cx="335722" cy="2584582"/>
          </a:xfrm>
        </p:grpSpPr>
        <p:sp>
          <p:nvSpPr>
            <p:cNvPr id="89" name="Rectangle 88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277584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99397" y="5764088"/>
            <a:ext cx="1627466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</a:t>
            </a:r>
            <a:b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4982" y="4499740"/>
            <a:ext cx="82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“User Accept”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2459903" y="11325091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124593" y="11280657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665429" y="11164838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23321" y="807693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35531" y="781396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3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5" name="Rectangle 4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7087517" y="7649093"/>
            <a:ext cx="1587201" cy="739079"/>
            <a:chOff x="6871493" y="6953746"/>
            <a:chExt cx="1587201" cy="739079"/>
          </a:xfrm>
        </p:grpSpPr>
        <p:sp>
          <p:nvSpPr>
            <p:cNvPr id="155" name="Rectangle 15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2639400" y="10531138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911053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807755" y="8599434"/>
            <a:ext cx="1295512" cy="606264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799402" y="860811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584633" y="8588895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23321" y="10649372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154720" y="10062955"/>
            <a:ext cx="1588981" cy="1433720"/>
            <a:chOff x="6938696" y="9735771"/>
            <a:chExt cx="1588981" cy="1433721"/>
          </a:xfrm>
        </p:grpSpPr>
        <p:sp>
          <p:nvSpPr>
            <p:cNvPr id="26" name="Rectangle 25"/>
            <p:cNvSpPr/>
            <p:nvPr/>
          </p:nvSpPr>
          <p:spPr>
            <a:xfrm>
              <a:off x="6940476" y="9735771"/>
              <a:ext cx="1587201" cy="1433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38696" y="10678059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0477" y="9743398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106003" y="9965821"/>
              <a:ext cx="845610" cy="724495"/>
              <a:chOff x="625283" y="3209330"/>
              <a:chExt cx="845610" cy="724495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3" name="Freeform 62"/>
          <p:cNvSpPr/>
          <p:nvPr/>
        </p:nvSpPr>
        <p:spPr>
          <a:xfrm>
            <a:off x="476341" y="5272268"/>
            <a:ext cx="2678665" cy="293528"/>
          </a:xfrm>
          <a:custGeom>
            <a:avLst/>
            <a:gdLst>
              <a:gd name="connsiteX0" fmla="*/ 0 w 731520"/>
              <a:gd name="connsiteY0" fmla="*/ 19524 h 19524"/>
              <a:gd name="connsiteX1" fmla="*/ 310896 w 731520"/>
              <a:gd name="connsiteY1" fmla="*/ 10380 h 19524"/>
              <a:gd name="connsiteX2" fmla="*/ 347472 w 731520"/>
              <a:gd name="connsiteY2" fmla="*/ 1236 h 19524"/>
              <a:gd name="connsiteX3" fmla="*/ 731520 w 731520"/>
              <a:gd name="connsiteY3" fmla="*/ 1236 h 19524"/>
              <a:gd name="connsiteX0" fmla="*/ 0 w 731520"/>
              <a:gd name="connsiteY0" fmla="*/ 18512 h 20542"/>
              <a:gd name="connsiteX1" fmla="*/ 310896 w 731520"/>
              <a:gd name="connsiteY1" fmla="*/ 9368 h 20542"/>
              <a:gd name="connsiteX2" fmla="*/ 347472 w 731520"/>
              <a:gd name="connsiteY2" fmla="*/ 224 h 20542"/>
              <a:gd name="connsiteX3" fmla="*/ 656768 w 731520"/>
              <a:gd name="connsiteY3" fmla="*/ 20542 h 20542"/>
              <a:gd name="connsiteX4" fmla="*/ 731520 w 731520"/>
              <a:gd name="connsiteY4" fmla="*/ 224 h 20542"/>
              <a:gd name="connsiteX0" fmla="*/ 0 w 884970"/>
              <a:gd name="connsiteY0" fmla="*/ 50483 h 52513"/>
              <a:gd name="connsiteX1" fmla="*/ 310896 w 884970"/>
              <a:gd name="connsiteY1" fmla="*/ 41339 h 52513"/>
              <a:gd name="connsiteX2" fmla="*/ 347472 w 884970"/>
              <a:gd name="connsiteY2" fmla="*/ 32195 h 52513"/>
              <a:gd name="connsiteX3" fmla="*/ 656768 w 884970"/>
              <a:gd name="connsiteY3" fmla="*/ 52513 h 52513"/>
              <a:gd name="connsiteX4" fmla="*/ 884970 w 884970"/>
              <a:gd name="connsiteY4" fmla="*/ 0 h 5251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359074 w 903343"/>
              <a:gd name="connsiteY3" fmla="*/ 31050 h 50483"/>
              <a:gd name="connsiteX4" fmla="*/ 893082 w 903343"/>
              <a:gd name="connsiteY4" fmla="*/ 47818 h 50483"/>
              <a:gd name="connsiteX5" fmla="*/ 884970 w 903343"/>
              <a:gd name="connsiteY5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893082 w 903343"/>
              <a:gd name="connsiteY2" fmla="*/ 47818 h 50483"/>
              <a:gd name="connsiteX3" fmla="*/ 884970 w 903343"/>
              <a:gd name="connsiteY3" fmla="*/ 0 h 50483"/>
              <a:gd name="connsiteX0" fmla="*/ 0 w 903343"/>
              <a:gd name="connsiteY0" fmla="*/ 50483 h 50483"/>
              <a:gd name="connsiteX1" fmla="*/ 893082 w 903343"/>
              <a:gd name="connsiteY1" fmla="*/ 47818 h 50483"/>
              <a:gd name="connsiteX2" fmla="*/ 884970 w 903343"/>
              <a:gd name="connsiteY2" fmla="*/ 0 h 50483"/>
              <a:gd name="connsiteX0" fmla="*/ 0 w 1022427"/>
              <a:gd name="connsiteY0" fmla="*/ 18344 h 47818"/>
              <a:gd name="connsiteX1" fmla="*/ 1012166 w 1022427"/>
              <a:gd name="connsiteY1" fmla="*/ 47818 h 47818"/>
              <a:gd name="connsiteX2" fmla="*/ 1004054 w 1022427"/>
              <a:gd name="connsiteY2" fmla="*/ 0 h 47818"/>
              <a:gd name="connsiteX0" fmla="*/ 0 w 1006304"/>
              <a:gd name="connsiteY0" fmla="*/ 18344 h 21268"/>
              <a:gd name="connsiteX1" fmla="*/ 993784 w 1006304"/>
              <a:gd name="connsiteY1" fmla="*/ 21268 h 21268"/>
              <a:gd name="connsiteX2" fmla="*/ 1004054 w 100630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993784"/>
              <a:gd name="connsiteY0" fmla="*/ 21837 h 24761"/>
              <a:gd name="connsiteX1" fmla="*/ 993784 w 993784"/>
              <a:gd name="connsiteY1" fmla="*/ 24761 h 24761"/>
              <a:gd name="connsiteX2" fmla="*/ 991266 w 993784"/>
              <a:gd name="connsiteY2" fmla="*/ 0 h 24761"/>
              <a:gd name="connsiteX0" fmla="*/ 0 w 991266"/>
              <a:gd name="connsiteY0" fmla="*/ 21837 h 21837"/>
              <a:gd name="connsiteX1" fmla="*/ 873901 w 991266"/>
              <a:gd name="connsiteY1" fmla="*/ 21617 h 21837"/>
              <a:gd name="connsiteX2" fmla="*/ 991266 w 991266"/>
              <a:gd name="connsiteY2" fmla="*/ 0 h 21837"/>
              <a:gd name="connsiteX0" fmla="*/ 0 w 873901"/>
              <a:gd name="connsiteY0" fmla="*/ 22012 h 22012"/>
              <a:gd name="connsiteX1" fmla="*/ 873901 w 873901"/>
              <a:gd name="connsiteY1" fmla="*/ 21792 h 22012"/>
              <a:gd name="connsiteX2" fmla="*/ 872981 w 873901"/>
              <a:gd name="connsiteY2" fmla="*/ 0 h 22012"/>
              <a:gd name="connsiteX0" fmla="*/ 0 w 881094"/>
              <a:gd name="connsiteY0" fmla="*/ 22012 h 22012"/>
              <a:gd name="connsiteX1" fmla="*/ 881094 w 881094"/>
              <a:gd name="connsiteY1" fmla="*/ 21967 h 22012"/>
              <a:gd name="connsiteX2" fmla="*/ 872981 w 881094"/>
              <a:gd name="connsiteY2" fmla="*/ 0 h 22012"/>
              <a:gd name="connsiteX0" fmla="*/ 0 w 881094"/>
              <a:gd name="connsiteY0" fmla="*/ 21837 h 21837"/>
              <a:gd name="connsiteX1" fmla="*/ 881094 w 881094"/>
              <a:gd name="connsiteY1" fmla="*/ 21792 h 21837"/>
              <a:gd name="connsiteX2" fmla="*/ 880974 w 881094"/>
              <a:gd name="connsiteY2" fmla="*/ 0 h 21837"/>
              <a:gd name="connsiteX0" fmla="*/ 0 w 890685"/>
              <a:gd name="connsiteY0" fmla="*/ 20964 h 21792"/>
              <a:gd name="connsiteX1" fmla="*/ 890685 w 890685"/>
              <a:gd name="connsiteY1" fmla="*/ 21792 h 21792"/>
              <a:gd name="connsiteX2" fmla="*/ 890565 w 890685"/>
              <a:gd name="connsiteY2" fmla="*/ 0 h 21792"/>
              <a:gd name="connsiteX0" fmla="*/ 0 w 898677"/>
              <a:gd name="connsiteY0" fmla="*/ 20789 h 21792"/>
              <a:gd name="connsiteX1" fmla="*/ 898677 w 898677"/>
              <a:gd name="connsiteY1" fmla="*/ 21792 h 21792"/>
              <a:gd name="connsiteX2" fmla="*/ 898557 w 898677"/>
              <a:gd name="connsiteY2" fmla="*/ 0 h 21792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900167"/>
              <a:gd name="connsiteY0" fmla="*/ 20789 h 21443"/>
              <a:gd name="connsiteX1" fmla="*/ 898677 w 900167"/>
              <a:gd name="connsiteY1" fmla="*/ 21443 h 21443"/>
              <a:gd name="connsiteX2" fmla="*/ 898557 w 900167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9500"/>
              <a:gd name="connsiteY0" fmla="*/ 20789 h 21443"/>
              <a:gd name="connsiteX1" fmla="*/ 898677 w 899500"/>
              <a:gd name="connsiteY1" fmla="*/ 21443 h 21443"/>
              <a:gd name="connsiteX2" fmla="*/ 898557 w 899500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0832"/>
              <a:gd name="connsiteX1" fmla="*/ 898677 w 898677"/>
              <a:gd name="connsiteY1" fmla="*/ 20832 h 20832"/>
              <a:gd name="connsiteX2" fmla="*/ 898557 w 898677"/>
              <a:gd name="connsiteY2" fmla="*/ 0 h 20832"/>
              <a:gd name="connsiteX0" fmla="*/ 0 w 899204"/>
              <a:gd name="connsiteY0" fmla="*/ 20789 h 20832"/>
              <a:gd name="connsiteX1" fmla="*/ 898677 w 899204"/>
              <a:gd name="connsiteY1" fmla="*/ 20832 h 20832"/>
              <a:gd name="connsiteX2" fmla="*/ 898557 w 899204"/>
              <a:gd name="connsiteY2" fmla="*/ 0 h 20832"/>
              <a:gd name="connsiteX0" fmla="*/ 0 w 898718"/>
              <a:gd name="connsiteY0" fmla="*/ 20789 h 20832"/>
              <a:gd name="connsiteX1" fmla="*/ 898677 w 898718"/>
              <a:gd name="connsiteY1" fmla="*/ 20832 h 20832"/>
              <a:gd name="connsiteX2" fmla="*/ 898557 w 898718"/>
              <a:gd name="connsiteY2" fmla="*/ 0 h 20832"/>
              <a:gd name="connsiteX0" fmla="*/ 0 w 899043"/>
              <a:gd name="connsiteY0" fmla="*/ 20789 h 20832"/>
              <a:gd name="connsiteX1" fmla="*/ 898677 w 899043"/>
              <a:gd name="connsiteY1" fmla="*/ 20832 h 20832"/>
              <a:gd name="connsiteX2" fmla="*/ 898557 w 899043"/>
              <a:gd name="connsiteY2" fmla="*/ 0 h 20832"/>
              <a:gd name="connsiteX0" fmla="*/ 0 w 899043"/>
              <a:gd name="connsiteY0" fmla="*/ 21488 h 21531"/>
              <a:gd name="connsiteX1" fmla="*/ 898677 w 899043"/>
              <a:gd name="connsiteY1" fmla="*/ 21531 h 21531"/>
              <a:gd name="connsiteX2" fmla="*/ 898557 w 899043"/>
              <a:gd name="connsiteY2" fmla="*/ 0 h 2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043" h="21531">
                <a:moveTo>
                  <a:pt x="0" y="21488"/>
                </a:moveTo>
                <a:lnTo>
                  <a:pt x="898677" y="21531"/>
                </a:lnTo>
                <a:cubicBezTo>
                  <a:pt x="899149" y="14264"/>
                  <a:pt x="899222" y="6408"/>
                  <a:pt x="898557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42853" y="807713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142853" y="1062615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039392" y="7404082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11541" y="11994306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20150927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151</Words>
  <Application>Microsoft Office PowerPoint</Application>
  <PresentationFormat>Ledger Paper (11x17 in)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323</cp:revision>
  <dcterms:created xsi:type="dcterms:W3CDTF">2014-09-05T09:25:27Z</dcterms:created>
  <dcterms:modified xsi:type="dcterms:W3CDTF">2015-09-28T15:00:05Z</dcterms:modified>
</cp:coreProperties>
</file>