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609407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39" d="100"/>
          <a:sy n="39" d="100"/>
        </p:scale>
        <p:origin x="-2529" y="-60"/>
      </p:cViewPr>
      <p:guideLst>
        <p:guide orient="horz" pos="507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85800"/>
            <a:ext cx="2454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167256" y="1668062"/>
            <a:ext cx="0" cy="136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2479005" y="11534345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2449959" y="846036"/>
            <a:ext cx="2428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328880" y="15274654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308578" y="846036"/>
            <a:ext cx="567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909302" y="846037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56728" y="15073278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159525" y="10021589"/>
            <a:ext cx="1534380" cy="404039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>
            <a:off x="472023" y="906290"/>
            <a:ext cx="0" cy="147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354" name="Rectangle 35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b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2459903" y="15274023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>
            <a:off x="4124593" y="15229589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2665429" y="15113770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8" name="Group 377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79" name="Rectangle 37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5" name="Group 384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386" name="Rectangle 38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2592685" y="11344226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807755" y="8599433"/>
            <a:ext cx="1295512" cy="725541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1799402" y="860811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81117" y="8635060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23321" y="1146648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7129189" y="10789110"/>
            <a:ext cx="1588981" cy="1565534"/>
            <a:chOff x="7154720" y="10880071"/>
            <a:chExt cx="1588981" cy="1565534"/>
          </a:xfrm>
        </p:grpSpPr>
        <p:sp>
          <p:nvSpPr>
            <p:cNvPr id="396" name="Rectangle 395"/>
            <p:cNvSpPr/>
            <p:nvPr/>
          </p:nvSpPr>
          <p:spPr>
            <a:xfrm>
              <a:off x="7156500" y="10880071"/>
              <a:ext cx="1587201" cy="15655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54720" y="11822357"/>
              <a:ext cx="13035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56501" y="10887698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322027" y="11110121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2" name="Freeform 401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TextBox 402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080856" y="11438481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138646" y="837243"/>
            <a:ext cx="6302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388869" y="13432759"/>
            <a:ext cx="1534380" cy="404039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payment network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268736" y="8785398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072709" y="15895909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20150928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7936241" y="9535691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8030045" y="9649494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7928354" y="9236498"/>
            <a:ext cx="1373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320809" y="9464678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410739" y="9166343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611694" y="943347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9316861" y="9030409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2912248" y="1280267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8620095" y="1260135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402262" y="1273540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271634" y="1271590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1" name="Group 430"/>
          <p:cNvGrpSpPr/>
          <p:nvPr/>
        </p:nvGrpSpPr>
        <p:grpSpPr>
          <a:xfrm>
            <a:off x="1790508" y="11932114"/>
            <a:ext cx="1954305" cy="2361586"/>
            <a:chOff x="1838701" y="12245003"/>
            <a:chExt cx="1954305" cy="2361586"/>
          </a:xfrm>
        </p:grpSpPr>
        <p:sp>
          <p:nvSpPr>
            <p:cNvPr id="432" name="Rectangle 431"/>
            <p:cNvSpPr/>
            <p:nvPr/>
          </p:nvSpPr>
          <p:spPr>
            <a:xfrm>
              <a:off x="1853691" y="12245003"/>
              <a:ext cx="1939315" cy="2361586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838701" y="12291799"/>
              <a:ext cx="12961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013596" y="12673359"/>
              <a:ext cx="1587201" cy="15655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011816" y="13615645"/>
              <a:ext cx="13035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2013597" y="12680986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2179123" y="12903409"/>
              <a:ext cx="845610" cy="724495"/>
              <a:chOff x="625283" y="3209330"/>
              <a:chExt cx="845610" cy="724495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0" name="Picture 4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1" name="TextBox 440"/>
          <p:cNvSpPr txBox="1"/>
          <p:nvPr/>
        </p:nvSpPr>
        <p:spPr>
          <a:xfrm>
            <a:off x="10674974" y="1271590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Arrow Connector 441"/>
          <p:cNvCxnSpPr/>
          <p:nvPr/>
        </p:nvCxnSpPr>
        <p:spPr>
          <a:xfrm flipH="1">
            <a:off x="2467726" y="14771851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2724301" y="14581732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5312042" y="14703993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059488" y="14675987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385844" y="14509724"/>
            <a:ext cx="1587201" cy="532186"/>
            <a:chOff x="9385844" y="14455402"/>
            <a:chExt cx="1587201" cy="532186"/>
          </a:xfrm>
        </p:grpSpPr>
        <p:sp>
          <p:nvSpPr>
            <p:cNvPr id="447" name="Rectangle 446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216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344</cp:revision>
  <dcterms:created xsi:type="dcterms:W3CDTF">2014-09-05T09:25:27Z</dcterms:created>
  <dcterms:modified xsi:type="dcterms:W3CDTF">2015-09-28T15:02:42Z</dcterms:modified>
</cp:coreProperties>
</file>