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853613" cy="130698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D3"/>
    <a:srgbClr val="FFFFE7"/>
    <a:srgbClr val="FFFFCC"/>
    <a:srgbClr val="FEFFE7"/>
    <a:srgbClr val="FEF2E8"/>
    <a:srgbClr val="F2EDDA"/>
    <a:srgbClr val="E3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9786" autoAdjust="0"/>
  </p:normalViewPr>
  <p:slideViewPr>
    <p:cSldViewPr>
      <p:cViewPr>
        <p:scale>
          <a:sx n="100" d="100"/>
          <a:sy n="100" d="100"/>
        </p:scale>
        <p:origin x="-795" y="351"/>
      </p:cViewPr>
      <p:guideLst>
        <p:guide orient="horz" pos="4117"/>
        <p:guide pos="3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8056-B549-4FBF-9C23-C3E3767DB98D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36775" y="685800"/>
            <a:ext cx="2584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BF22-547D-48EA-BA68-EDBE9B58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36775" y="685800"/>
            <a:ext cx="25844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BF22-547D-48EA-BA68-EDBE9B585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Straight Connector 251"/>
          <p:cNvCxnSpPr/>
          <p:nvPr/>
        </p:nvCxnSpPr>
        <p:spPr>
          <a:xfrm>
            <a:off x="1689751" y="846036"/>
            <a:ext cx="567" cy="1177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72023" y="906290"/>
            <a:ext cx="0" cy="117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336" idx="2"/>
          </p:cNvCxnSpPr>
          <p:nvPr/>
        </p:nvCxnSpPr>
        <p:spPr>
          <a:xfrm flipH="1">
            <a:off x="5841340" y="3608691"/>
            <a:ext cx="205320" cy="30206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4839175" y="1668062"/>
            <a:ext cx="0" cy="1022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1">
            <a:off x="3150924" y="11340152"/>
            <a:ext cx="468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3121878" y="846036"/>
            <a:ext cx="2428" cy="1177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3225834" y="7135738"/>
            <a:ext cx="1077218" cy="190240"/>
          </a:xfrm>
          <a:prstGeom prst="rect">
            <a:avLst/>
          </a:prstGeom>
          <a:noFill/>
        </p:spPr>
        <p:txBody>
          <a:bodyPr wrap="none" lIns="0" tIns="18000" rIns="0" bIns="1800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 flipV="1">
            <a:off x="3138808" y="1664956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1715110" y="1667447"/>
            <a:ext cx="142200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1681684" y="1305522"/>
            <a:ext cx="1422000" cy="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Freeform 238"/>
          <p:cNvSpPr/>
          <p:nvPr/>
        </p:nvSpPr>
        <p:spPr>
          <a:xfrm>
            <a:off x="4852962" y="3459214"/>
            <a:ext cx="2636221" cy="2552694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513" h="461672">
                <a:moveTo>
                  <a:pt x="0" y="399042"/>
                </a:moveTo>
                <a:lnTo>
                  <a:pt x="108991" y="399361"/>
                </a:lnTo>
                <a:cubicBezTo>
                  <a:pt x="132735" y="398685"/>
                  <a:pt x="190080" y="400477"/>
                  <a:pt x="195113" y="394855"/>
                </a:cubicBezTo>
                <a:cubicBezTo>
                  <a:pt x="200146" y="389233"/>
                  <a:pt x="200060" y="394895"/>
                  <a:pt x="199799" y="317277"/>
                </a:cubicBezTo>
                <a:cubicBezTo>
                  <a:pt x="199018" y="259580"/>
                  <a:pt x="198805" y="121080"/>
                  <a:pt x="199210" y="69340"/>
                </a:cubicBezTo>
                <a:cubicBezTo>
                  <a:pt x="199615" y="17600"/>
                  <a:pt x="197613" y="13671"/>
                  <a:pt x="202230" y="6834"/>
                </a:cubicBezTo>
                <a:cubicBezTo>
                  <a:pt x="206847" y="-3"/>
                  <a:pt x="214503" y="-452"/>
                  <a:pt x="261543" y="232"/>
                </a:cubicBezTo>
                <a:cubicBezTo>
                  <a:pt x="308583" y="916"/>
                  <a:pt x="310589" y="2219"/>
                  <a:pt x="314767" y="8356"/>
                </a:cubicBezTo>
                <a:cubicBezTo>
                  <a:pt x="318945" y="14493"/>
                  <a:pt x="318718" y="11704"/>
                  <a:pt x="319513" y="89348"/>
                </a:cubicBezTo>
                <a:cubicBezTo>
                  <a:pt x="318867" y="315984"/>
                  <a:pt x="318847" y="407030"/>
                  <a:pt x="318325" y="461672"/>
                </a:cubicBezTo>
                <a:cubicBezTo>
                  <a:pt x="186851" y="460688"/>
                  <a:pt x="276737" y="460472"/>
                  <a:pt x="1190" y="460681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0" name="Straight Arrow Connector 239"/>
          <p:cNvCxnSpPr/>
          <p:nvPr/>
        </p:nvCxnSpPr>
        <p:spPr>
          <a:xfrm>
            <a:off x="1711637" y="11858258"/>
            <a:ext cx="1422000" cy="2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1705497" y="7574939"/>
            <a:ext cx="1404000" cy="230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Freeform 241"/>
          <p:cNvSpPr/>
          <p:nvPr/>
        </p:nvSpPr>
        <p:spPr>
          <a:xfrm>
            <a:off x="1589771" y="7332821"/>
            <a:ext cx="105249" cy="241012"/>
          </a:xfrm>
          <a:custGeom>
            <a:avLst/>
            <a:gdLst>
              <a:gd name="connsiteX0" fmla="*/ 159544 w 172641"/>
              <a:gd name="connsiteY0" fmla="*/ 0 h 365521"/>
              <a:gd name="connsiteX1" fmla="*/ 52388 w 172641"/>
              <a:gd name="connsiteY1" fmla="*/ 157162 h 365521"/>
              <a:gd name="connsiteX2" fmla="*/ 172641 w 172641"/>
              <a:gd name="connsiteY2" fmla="*/ 330993 h 365521"/>
              <a:gd name="connsiteX3" fmla="*/ 155972 w 172641"/>
              <a:gd name="connsiteY3" fmla="*/ 363140 h 365521"/>
              <a:gd name="connsiteX4" fmla="*/ 159544 w 172641"/>
              <a:gd name="connsiteY4" fmla="*/ 365521 h 365521"/>
              <a:gd name="connsiteX5" fmla="*/ 0 w 172641"/>
              <a:gd name="connsiteY5" fmla="*/ 345281 h 365521"/>
              <a:gd name="connsiteX0" fmla="*/ 107156 w 120253"/>
              <a:gd name="connsiteY0" fmla="*/ 0 h 365521"/>
              <a:gd name="connsiteX1" fmla="*/ 0 w 120253"/>
              <a:gd name="connsiteY1" fmla="*/ 157162 h 365521"/>
              <a:gd name="connsiteX2" fmla="*/ 120253 w 120253"/>
              <a:gd name="connsiteY2" fmla="*/ 330993 h 365521"/>
              <a:gd name="connsiteX3" fmla="*/ 103584 w 120253"/>
              <a:gd name="connsiteY3" fmla="*/ 363140 h 365521"/>
              <a:gd name="connsiteX4" fmla="*/ 107156 w 120253"/>
              <a:gd name="connsiteY4" fmla="*/ 365521 h 365521"/>
              <a:gd name="connsiteX0" fmla="*/ 107156 w 120253"/>
              <a:gd name="connsiteY0" fmla="*/ 0 h 363140"/>
              <a:gd name="connsiteX1" fmla="*/ 0 w 120253"/>
              <a:gd name="connsiteY1" fmla="*/ 157162 h 363140"/>
              <a:gd name="connsiteX2" fmla="*/ 120253 w 120253"/>
              <a:gd name="connsiteY2" fmla="*/ 330993 h 363140"/>
              <a:gd name="connsiteX3" fmla="*/ 103584 w 120253"/>
              <a:gd name="connsiteY3" fmla="*/ 363140 h 363140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159 w 120256"/>
              <a:gd name="connsiteY0" fmla="*/ 0 h 330993"/>
              <a:gd name="connsiteX1" fmla="*/ 3 w 120256"/>
              <a:gd name="connsiteY1" fmla="*/ 157162 h 330993"/>
              <a:gd name="connsiteX2" fmla="*/ 120256 w 120256"/>
              <a:gd name="connsiteY2" fmla="*/ 330993 h 330993"/>
              <a:gd name="connsiteX0" fmla="*/ 123830 w 123830"/>
              <a:gd name="connsiteY0" fmla="*/ 0 h 339328"/>
              <a:gd name="connsiteX1" fmla="*/ 5 w 123830"/>
              <a:gd name="connsiteY1" fmla="*/ 165497 h 339328"/>
              <a:gd name="connsiteX2" fmla="*/ 120258 w 123830"/>
              <a:gd name="connsiteY2" fmla="*/ 339328 h 339328"/>
              <a:gd name="connsiteX0" fmla="*/ 123839 w 123839"/>
              <a:gd name="connsiteY0" fmla="*/ 0 h 339328"/>
              <a:gd name="connsiteX1" fmla="*/ 14 w 123839"/>
              <a:gd name="connsiteY1" fmla="*/ 165497 h 339328"/>
              <a:gd name="connsiteX2" fmla="*/ 120267 w 123839"/>
              <a:gd name="connsiteY2" fmla="*/ 339328 h 339328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34 w 126215"/>
              <a:gd name="connsiteY0" fmla="*/ 0 h 330994"/>
              <a:gd name="connsiteX1" fmla="*/ 9 w 126215"/>
              <a:gd name="connsiteY1" fmla="*/ 165497 h 330994"/>
              <a:gd name="connsiteX2" fmla="*/ 126215 w 126215"/>
              <a:gd name="connsiteY2" fmla="*/ 330994 h 330994"/>
              <a:gd name="connsiteX0" fmla="*/ 130976 w 130976"/>
              <a:gd name="connsiteY0" fmla="*/ 0 h 329790"/>
              <a:gd name="connsiteX1" fmla="*/ 7 w 130976"/>
              <a:gd name="connsiteY1" fmla="*/ 164293 h 329790"/>
              <a:gd name="connsiteX2" fmla="*/ 126213 w 130976"/>
              <a:gd name="connsiteY2" fmla="*/ 329790 h 329790"/>
              <a:gd name="connsiteX0" fmla="*/ 133356 w 133356"/>
              <a:gd name="connsiteY0" fmla="*/ 0 h 334605"/>
              <a:gd name="connsiteX1" fmla="*/ 6 w 133356"/>
              <a:gd name="connsiteY1" fmla="*/ 169108 h 334605"/>
              <a:gd name="connsiteX2" fmla="*/ 126212 w 133356"/>
              <a:gd name="connsiteY2" fmla="*/ 334605 h 3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6" h="334605">
                <a:moveTo>
                  <a:pt x="133356" y="0"/>
                </a:moveTo>
                <a:cubicBezTo>
                  <a:pt x="20246" y="27411"/>
                  <a:pt x="-391" y="113942"/>
                  <a:pt x="6" y="169108"/>
                </a:cubicBezTo>
                <a:cubicBezTo>
                  <a:pt x="403" y="224274"/>
                  <a:pt x="23024" y="304045"/>
                  <a:pt x="126212" y="33460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Arrow Connector 242"/>
          <p:cNvCxnSpPr/>
          <p:nvPr/>
        </p:nvCxnSpPr>
        <p:spPr>
          <a:xfrm flipH="1">
            <a:off x="1717380" y="2863064"/>
            <a:ext cx="2839862" cy="0"/>
          </a:xfrm>
          <a:prstGeom prst="straightConnector1">
            <a:avLst/>
          </a:prstGeom>
          <a:ln w="9525" cmpd="tri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H="1">
            <a:off x="1710261" y="7332148"/>
            <a:ext cx="2736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oup 244"/>
          <p:cNvGrpSpPr/>
          <p:nvPr/>
        </p:nvGrpSpPr>
        <p:grpSpPr>
          <a:xfrm>
            <a:off x="375655" y="496502"/>
            <a:ext cx="187034" cy="325700"/>
            <a:chOff x="764704" y="302408"/>
            <a:chExt cx="188913" cy="309152"/>
          </a:xfrm>
        </p:grpSpPr>
        <p:sp>
          <p:nvSpPr>
            <p:cNvPr id="246" name="Oval 245"/>
            <p:cNvSpPr/>
            <p:nvPr/>
          </p:nvSpPr>
          <p:spPr>
            <a:xfrm>
              <a:off x="811875" y="302408"/>
              <a:ext cx="90000" cy="9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Straight Connector 246"/>
            <p:cNvCxnSpPr>
              <a:stCxn id="246" idx="4"/>
            </p:cNvCxnSpPr>
            <p:nvPr/>
          </p:nvCxnSpPr>
          <p:spPr>
            <a:xfrm>
              <a:off x="856875" y="392408"/>
              <a:ext cx="2400" cy="137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>
              <a:off x="764931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59274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5927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flipH="1">
              <a:off x="76470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>
            <a:off x="8581221" y="846037"/>
            <a:ext cx="6302" cy="1177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ounded Rectangle 254"/>
          <p:cNvSpPr/>
          <p:nvPr/>
        </p:nvSpPr>
        <p:spPr>
          <a:xfrm>
            <a:off x="8032327" y="441264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6" name="Straight Arrow Connector 255"/>
          <p:cNvCxnSpPr/>
          <p:nvPr/>
        </p:nvCxnSpPr>
        <p:spPr>
          <a:xfrm flipV="1">
            <a:off x="469935" y="1301561"/>
            <a:ext cx="1206000" cy="40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728599" y="1112431"/>
            <a:ext cx="688009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225834" y="2646366"/>
            <a:ext cx="847519" cy="189622"/>
          </a:xfrm>
          <a:prstGeom prst="rect">
            <a:avLst/>
          </a:prstGeom>
          <a:solidFill>
            <a:schemeClr val="bg1"/>
          </a:solidFill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WalletInitialized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9" name="Straight Arrow Connector 258"/>
          <p:cNvCxnSpPr/>
          <p:nvPr/>
        </p:nvCxnSpPr>
        <p:spPr>
          <a:xfrm>
            <a:off x="1904851" y="3357736"/>
            <a:ext cx="2916000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3225834" y="3131588"/>
            <a:ext cx="830356" cy="226591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WalletRequest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1060256" y="3135956"/>
            <a:ext cx="1257672" cy="11913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/>
          <p:cNvSpPr txBox="1"/>
          <p:nvPr/>
        </p:nvSpPr>
        <p:spPr>
          <a:xfrm>
            <a:off x="1059978" y="313556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acceptedAccountTypes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1184286" y="3494437"/>
            <a:ext cx="845610" cy="724495"/>
            <a:chOff x="625283" y="3209330"/>
            <a:chExt cx="845610" cy="724495"/>
          </a:xfrm>
        </p:grpSpPr>
        <p:sp>
          <p:nvSpPr>
            <p:cNvPr id="264" name="Rectangle 263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66" name="Straight Arrow Connector 265"/>
          <p:cNvCxnSpPr/>
          <p:nvPr/>
        </p:nvCxnSpPr>
        <p:spPr>
          <a:xfrm flipV="1">
            <a:off x="461234" y="4728410"/>
            <a:ext cx="3114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674785" y="4518397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“Select Card”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674785" y="4823096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“PIN + OK”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2018072" y="4518397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4406445" y="7101324"/>
            <a:ext cx="1244448" cy="47116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TextBox 270"/>
          <p:cNvSpPr txBox="1"/>
          <p:nvPr/>
        </p:nvSpPr>
        <p:spPr>
          <a:xfrm>
            <a:off x="4426756" y="7105616"/>
            <a:ext cx="146047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providerAuthorityUrl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</a:p>
        </p:txBody>
      </p:sp>
      <p:cxnSp>
        <p:nvCxnSpPr>
          <p:cNvPr id="272" name="Straight Arrow Connector 271"/>
          <p:cNvCxnSpPr/>
          <p:nvPr/>
        </p:nvCxnSpPr>
        <p:spPr>
          <a:xfrm flipH="1">
            <a:off x="3142125" y="8632120"/>
            <a:ext cx="46290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1681683" y="4855452"/>
            <a:ext cx="1468414" cy="159202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893952" y="11656882"/>
            <a:ext cx="1043876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3636356" y="8445669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783319" y="9786763"/>
            <a:ext cx="1632301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>
                <a:latin typeface="Lucida Sans Unicode"/>
                <a:cs typeface="Lucida Sans Unicode"/>
              </a:rPr>
              <a:t>∙</a:t>
            </a:r>
            <a:r>
              <a:rPr lang="en-US" sz="800" i="1">
                <a:latin typeface="Lucida Sans Unicode"/>
                <a:cs typeface="Lucida Sans Unicode"/>
              </a:rPr>
              <a:t> </a:t>
            </a:r>
            <a:r>
              <a:rPr lang="en-US" sz="800" i="1" smtClean="0">
                <a:latin typeface="Arial" panose="020B0604020202020204" pitchFamily="34" charset="0"/>
                <a:cs typeface="Arial" panose="020B0604020202020204" pitchFamily="34" charset="0"/>
              </a:rPr>
              <a:t>Hook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into the local bank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payment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7" name="Straight Arrow Connector 276"/>
          <p:cNvCxnSpPr/>
          <p:nvPr/>
        </p:nvCxnSpPr>
        <p:spPr>
          <a:xfrm>
            <a:off x="3134045" y="7950759"/>
            <a:ext cx="54252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1957147" y="7512883"/>
            <a:ext cx="91748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Form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4797833" y="162109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/>
          <p:cNvSpPr txBox="1"/>
          <p:nvPr/>
        </p:nvSpPr>
        <p:spPr>
          <a:xfrm>
            <a:off x="1928577" y="1463493"/>
            <a:ext cx="974627" cy="195814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3" name="Group 282"/>
          <p:cNvGrpSpPr/>
          <p:nvPr/>
        </p:nvGrpSpPr>
        <p:grpSpPr>
          <a:xfrm>
            <a:off x="9343612" y="1533135"/>
            <a:ext cx="335722" cy="2584582"/>
            <a:chOff x="8735374" y="1533135"/>
            <a:chExt cx="335722" cy="2584582"/>
          </a:xfrm>
        </p:grpSpPr>
        <p:sp>
          <p:nvSpPr>
            <p:cNvPr id="284" name="Rectangle 283"/>
            <p:cNvSpPr/>
            <p:nvPr/>
          </p:nvSpPr>
          <p:spPr>
            <a:xfrm rot="5400000">
              <a:off x="7594112" y="2681426"/>
              <a:ext cx="2584582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/>
            <p:cNvSpPr txBox="1"/>
            <p:nvPr/>
          </p:nvSpPr>
          <p:spPr>
            <a:xfrm rot="5400000">
              <a:off x="8843850" y="1594553"/>
              <a:ext cx="239051" cy="17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 rot="5400000">
              <a:off x="7791244" y="2775859"/>
              <a:ext cx="2344260" cy="2154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 provided by the card-holder token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 rot="5400000">
              <a:off x="7670965" y="2775860"/>
              <a:ext cx="234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PKI-signed message container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8" name="Straight Connector 287"/>
            <p:cNvCxnSpPr/>
            <p:nvPr/>
          </p:nvCxnSpPr>
          <p:spPr>
            <a:xfrm rot="5400000">
              <a:off x="8789588" y="1688107"/>
              <a:ext cx="10701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9" name="TextBox 288"/>
          <p:cNvSpPr txBox="1"/>
          <p:nvPr/>
        </p:nvSpPr>
        <p:spPr>
          <a:xfrm>
            <a:off x="5949503" y="1406312"/>
            <a:ext cx="2091525" cy="817245"/>
          </a:xfrm>
          <a:prstGeom prst="roundRect">
            <a:avLst>
              <a:gd name="adj" fmla="val 12191"/>
            </a:avLst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Account-2-Account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Debit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Payment Scheme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0" name="Oval 289"/>
          <p:cNvSpPr/>
          <p:nvPr/>
        </p:nvSpPr>
        <p:spPr>
          <a:xfrm>
            <a:off x="3683158" y="6338956"/>
            <a:ext cx="79015" cy="1498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TextBox 290"/>
          <p:cNvSpPr txBox="1"/>
          <p:nvPr/>
        </p:nvSpPr>
        <p:spPr>
          <a:xfrm>
            <a:off x="6582990" y="5742856"/>
            <a:ext cx="1797440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the authorized request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above using a Payment Provider public RSA or ECDH key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3294940" y="1503687"/>
            <a:ext cx="135189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the Wallet application</a:t>
            </a:r>
          </a:p>
        </p:txBody>
      </p:sp>
      <p:sp>
        <p:nvSpPr>
          <p:cNvPr id="293" name="Rounded Rectangle 292"/>
          <p:cNvSpPr/>
          <p:nvPr/>
        </p:nvSpPr>
        <p:spPr>
          <a:xfrm>
            <a:off x="4278734" y="436242"/>
            <a:ext cx="1086488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5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Application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1970772" y="1222455"/>
            <a:ext cx="89023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POST/GET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Rounded Rectangle 294"/>
          <p:cNvSpPr/>
          <p:nvPr/>
        </p:nvSpPr>
        <p:spPr>
          <a:xfrm>
            <a:off x="4375773" y="1985194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Rounded Rectangle 295"/>
          <p:cNvSpPr/>
          <p:nvPr/>
        </p:nvSpPr>
        <p:spPr>
          <a:xfrm>
            <a:off x="2225904" y="279045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Rounded Rectangle 296"/>
          <p:cNvSpPr/>
          <p:nvPr/>
        </p:nvSpPr>
        <p:spPr>
          <a:xfrm>
            <a:off x="4225687" y="3288310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Rounded Rectangle 297"/>
          <p:cNvSpPr/>
          <p:nvPr/>
        </p:nvSpPr>
        <p:spPr>
          <a:xfrm>
            <a:off x="4375773" y="6345971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4533759" y="2757467"/>
            <a:ext cx="614337" cy="21012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4625810" y="2777544"/>
            <a:ext cx="442179" cy="163867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36000" rIns="0" bIns="36000" rtlCol="0" anchor="ctr" anchorCtr="1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indow {}</a:t>
            </a:r>
          </a:p>
        </p:txBody>
      </p:sp>
      <p:sp>
        <p:nvSpPr>
          <p:cNvPr id="301" name="Rounded Rectangle 300"/>
          <p:cNvSpPr/>
          <p:nvPr/>
        </p:nvSpPr>
        <p:spPr>
          <a:xfrm>
            <a:off x="2225904" y="725853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2" name="Straight Connector 301"/>
          <p:cNvCxnSpPr/>
          <p:nvPr/>
        </p:nvCxnSpPr>
        <p:spPr>
          <a:xfrm flipV="1">
            <a:off x="3131822" y="11857627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4796512" y="11813193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3337348" y="11697374"/>
            <a:ext cx="1324080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Closes the Wallet application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5995240" y="8561107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6107450" y="7880604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" name="Picture 3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72" y="3792676"/>
            <a:ext cx="2570218" cy="146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08" name="Group 307"/>
          <p:cNvGrpSpPr/>
          <p:nvPr/>
        </p:nvGrpSpPr>
        <p:grpSpPr>
          <a:xfrm>
            <a:off x="6895340" y="3766482"/>
            <a:ext cx="1208789" cy="1579005"/>
            <a:chOff x="5899829" y="2890175"/>
            <a:chExt cx="1208789" cy="1579005"/>
          </a:xfrm>
        </p:grpSpPr>
        <p:sp>
          <p:nvSpPr>
            <p:cNvPr id="309" name="Rectangle 308"/>
            <p:cNvSpPr/>
            <p:nvPr/>
          </p:nvSpPr>
          <p:spPr>
            <a:xfrm>
              <a:off x="5899829" y="2890175"/>
              <a:ext cx="1208789" cy="15790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899830" y="3929410"/>
              <a:ext cx="1071127" cy="500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payerAccount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 ◄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5899830" y="2906554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2" name="Group 311"/>
            <p:cNvGrpSpPr/>
            <p:nvPr/>
          </p:nvGrpSpPr>
          <p:grpSpPr>
            <a:xfrm>
              <a:off x="6044773" y="3142626"/>
              <a:ext cx="845610" cy="724495"/>
              <a:chOff x="625283" y="3209330"/>
              <a:chExt cx="845610" cy="724495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15" name="Group 314"/>
          <p:cNvGrpSpPr/>
          <p:nvPr/>
        </p:nvGrpSpPr>
        <p:grpSpPr>
          <a:xfrm>
            <a:off x="7759436" y="8273075"/>
            <a:ext cx="1587201" cy="739079"/>
            <a:chOff x="6871493" y="6953746"/>
            <a:chExt cx="1587201" cy="739079"/>
          </a:xfrm>
        </p:grpSpPr>
        <p:sp>
          <p:nvSpPr>
            <p:cNvPr id="316" name="Rectangle 315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8" name="TextBox 317"/>
          <p:cNvSpPr txBox="1"/>
          <p:nvPr/>
        </p:nvSpPr>
        <p:spPr>
          <a:xfrm>
            <a:off x="3311319" y="11154060"/>
            <a:ext cx="1279765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DirectDebitResponse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9" name="Straight Arrow Connector 318"/>
          <p:cNvCxnSpPr/>
          <p:nvPr/>
        </p:nvCxnSpPr>
        <p:spPr>
          <a:xfrm>
            <a:off x="3597261" y="9393723"/>
            <a:ext cx="496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/>
          <p:cNvSpPr/>
          <p:nvPr/>
        </p:nvSpPr>
        <p:spPr>
          <a:xfrm>
            <a:off x="2464882" y="9156772"/>
            <a:ext cx="1295512" cy="854129"/>
          </a:xfrm>
          <a:prstGeom prst="rect">
            <a:avLst/>
          </a:prstGeom>
          <a:solidFill>
            <a:srgbClr val="FEFFE7"/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21" name="TextBox 320"/>
          <p:cNvSpPr txBox="1"/>
          <p:nvPr/>
        </p:nvSpPr>
        <p:spPr>
          <a:xfrm>
            <a:off x="2478534" y="9165453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requestHash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payeeAccounts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…</a:t>
            </a:r>
          </a:p>
          <a:p>
            <a:r>
              <a: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256552" y="9146234"/>
            <a:ext cx="1150956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DirectDebitRequest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5995240" y="11272294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072986" y="9326456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5" name="Group 324"/>
          <p:cNvGrpSpPr/>
          <p:nvPr/>
        </p:nvGrpSpPr>
        <p:grpSpPr>
          <a:xfrm>
            <a:off x="7826639" y="10692360"/>
            <a:ext cx="1588981" cy="1672367"/>
            <a:chOff x="7154720" y="10200545"/>
            <a:chExt cx="1588981" cy="1672367"/>
          </a:xfrm>
        </p:grpSpPr>
        <p:sp>
          <p:nvSpPr>
            <p:cNvPr id="326" name="Rectangle 325"/>
            <p:cNvSpPr/>
            <p:nvPr/>
          </p:nvSpPr>
          <p:spPr>
            <a:xfrm>
              <a:off x="7156500" y="10200545"/>
              <a:ext cx="1587201" cy="16723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7154720" y="11142833"/>
              <a:ext cx="10230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payeeAccount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7156501" y="10208173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9" name="Group 328"/>
            <p:cNvGrpSpPr/>
            <p:nvPr/>
          </p:nvGrpSpPr>
          <p:grpSpPr>
            <a:xfrm>
              <a:off x="7322027" y="10430596"/>
              <a:ext cx="845610" cy="724494"/>
              <a:chOff x="625283" y="3209330"/>
              <a:chExt cx="845610" cy="724495"/>
            </a:xfrm>
          </p:grpSpPr>
          <p:sp>
            <p:nvSpPr>
              <p:cNvPr id="330" name="Rectangle 329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33" name="TextBox 332"/>
          <p:cNvSpPr txBox="1"/>
          <p:nvPr/>
        </p:nvSpPr>
        <p:spPr>
          <a:xfrm>
            <a:off x="1387449" y="27772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1291818" y="7357851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4978952" y="327639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5963876" y="343593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6889003" y="337342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2814772" y="856130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8718812" y="930771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2814772" y="11249076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7711311" y="8042929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7682963" y="12848950"/>
            <a:ext cx="1436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WebPKI.org/AR 20150929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3" name="Straight Arrow Connector 342"/>
          <p:cNvCxnSpPr/>
          <p:nvPr/>
        </p:nvCxnSpPr>
        <p:spPr>
          <a:xfrm flipV="1">
            <a:off x="463053" y="5021752"/>
            <a:ext cx="3114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ounded Rectangle 346"/>
          <p:cNvSpPr/>
          <p:nvPr/>
        </p:nvSpPr>
        <p:spPr>
          <a:xfrm>
            <a:off x="1428261" y="436242"/>
            <a:ext cx="1962000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(Payee)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1514385" y="697383"/>
            <a:ext cx="336681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54000" tIns="0" rIns="54000" bIns="18000" rtlCol="0" anchor="ctr" anchorCtr="1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2904061" y="697383"/>
            <a:ext cx="409902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72000" tIns="0" rIns="72000" bIns="18000" rtlCol="0" anchor="ctr" anchorCtr="1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reeform 115"/>
          <p:cNvSpPr/>
          <p:nvPr/>
        </p:nvSpPr>
        <p:spPr>
          <a:xfrm rot="5400000" flipH="1">
            <a:off x="724586" y="2164800"/>
            <a:ext cx="1460714" cy="459580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107801 w 318323"/>
              <a:gd name="connsiteY0" fmla="*/ 399361 h 461672"/>
              <a:gd name="connsiteX1" fmla="*/ 193923 w 318323"/>
              <a:gd name="connsiteY1" fmla="*/ 394855 h 461672"/>
              <a:gd name="connsiteX2" fmla="*/ 198609 w 318323"/>
              <a:gd name="connsiteY2" fmla="*/ 317277 h 461672"/>
              <a:gd name="connsiteX3" fmla="*/ 198020 w 318323"/>
              <a:gd name="connsiteY3" fmla="*/ 69340 h 461672"/>
              <a:gd name="connsiteX4" fmla="*/ 201040 w 318323"/>
              <a:gd name="connsiteY4" fmla="*/ 6834 h 461672"/>
              <a:gd name="connsiteX5" fmla="*/ 260353 w 318323"/>
              <a:gd name="connsiteY5" fmla="*/ 232 h 461672"/>
              <a:gd name="connsiteX6" fmla="*/ 313577 w 318323"/>
              <a:gd name="connsiteY6" fmla="*/ 8356 h 461672"/>
              <a:gd name="connsiteX7" fmla="*/ 318323 w 318323"/>
              <a:gd name="connsiteY7" fmla="*/ 89348 h 461672"/>
              <a:gd name="connsiteX8" fmla="*/ 317135 w 318323"/>
              <a:gd name="connsiteY8" fmla="*/ 461672 h 461672"/>
              <a:gd name="connsiteX9" fmla="*/ 0 w 318323"/>
              <a:gd name="connsiteY9" fmla="*/ 460681 h 461672"/>
              <a:gd name="connsiteX0" fmla="*/ 193923 w 318323"/>
              <a:gd name="connsiteY0" fmla="*/ 394855 h 461672"/>
              <a:gd name="connsiteX1" fmla="*/ 198609 w 318323"/>
              <a:gd name="connsiteY1" fmla="*/ 317277 h 461672"/>
              <a:gd name="connsiteX2" fmla="*/ 198020 w 318323"/>
              <a:gd name="connsiteY2" fmla="*/ 69340 h 461672"/>
              <a:gd name="connsiteX3" fmla="*/ 201040 w 318323"/>
              <a:gd name="connsiteY3" fmla="*/ 6834 h 461672"/>
              <a:gd name="connsiteX4" fmla="*/ 260353 w 318323"/>
              <a:gd name="connsiteY4" fmla="*/ 232 h 461672"/>
              <a:gd name="connsiteX5" fmla="*/ 313577 w 318323"/>
              <a:gd name="connsiteY5" fmla="*/ 8356 h 461672"/>
              <a:gd name="connsiteX6" fmla="*/ 318323 w 318323"/>
              <a:gd name="connsiteY6" fmla="*/ 89348 h 461672"/>
              <a:gd name="connsiteX7" fmla="*/ 317135 w 318323"/>
              <a:gd name="connsiteY7" fmla="*/ 461672 h 461672"/>
              <a:gd name="connsiteX8" fmla="*/ 0 w 318323"/>
              <a:gd name="connsiteY8" fmla="*/ 460681 h 461672"/>
              <a:gd name="connsiteX0" fmla="*/ 198609 w 318323"/>
              <a:gd name="connsiteY0" fmla="*/ 317277 h 461672"/>
              <a:gd name="connsiteX1" fmla="*/ 198020 w 318323"/>
              <a:gd name="connsiteY1" fmla="*/ 69340 h 461672"/>
              <a:gd name="connsiteX2" fmla="*/ 201040 w 318323"/>
              <a:gd name="connsiteY2" fmla="*/ 6834 h 461672"/>
              <a:gd name="connsiteX3" fmla="*/ 260353 w 318323"/>
              <a:gd name="connsiteY3" fmla="*/ 232 h 461672"/>
              <a:gd name="connsiteX4" fmla="*/ 313577 w 318323"/>
              <a:gd name="connsiteY4" fmla="*/ 8356 h 461672"/>
              <a:gd name="connsiteX5" fmla="*/ 318323 w 318323"/>
              <a:gd name="connsiteY5" fmla="*/ 89348 h 461672"/>
              <a:gd name="connsiteX6" fmla="*/ 317135 w 318323"/>
              <a:gd name="connsiteY6" fmla="*/ 461672 h 461672"/>
              <a:gd name="connsiteX7" fmla="*/ 0 w 318323"/>
              <a:gd name="connsiteY7" fmla="*/ 460681 h 461672"/>
              <a:gd name="connsiteX0" fmla="*/ 198020 w 318323"/>
              <a:gd name="connsiteY0" fmla="*/ 69340 h 461672"/>
              <a:gd name="connsiteX1" fmla="*/ 201040 w 318323"/>
              <a:gd name="connsiteY1" fmla="*/ 6834 h 461672"/>
              <a:gd name="connsiteX2" fmla="*/ 260353 w 318323"/>
              <a:gd name="connsiteY2" fmla="*/ 232 h 461672"/>
              <a:gd name="connsiteX3" fmla="*/ 313577 w 318323"/>
              <a:gd name="connsiteY3" fmla="*/ 8356 h 461672"/>
              <a:gd name="connsiteX4" fmla="*/ 318323 w 318323"/>
              <a:gd name="connsiteY4" fmla="*/ 89348 h 461672"/>
              <a:gd name="connsiteX5" fmla="*/ 317135 w 318323"/>
              <a:gd name="connsiteY5" fmla="*/ 461672 h 461672"/>
              <a:gd name="connsiteX6" fmla="*/ 0 w 318323"/>
              <a:gd name="connsiteY6" fmla="*/ 460681 h 461672"/>
              <a:gd name="connsiteX0" fmla="*/ 201040 w 318323"/>
              <a:gd name="connsiteY0" fmla="*/ 6834 h 461672"/>
              <a:gd name="connsiteX1" fmla="*/ 260353 w 318323"/>
              <a:gd name="connsiteY1" fmla="*/ 232 h 461672"/>
              <a:gd name="connsiteX2" fmla="*/ 313577 w 318323"/>
              <a:gd name="connsiteY2" fmla="*/ 8356 h 461672"/>
              <a:gd name="connsiteX3" fmla="*/ 318323 w 318323"/>
              <a:gd name="connsiteY3" fmla="*/ 89348 h 461672"/>
              <a:gd name="connsiteX4" fmla="*/ 317135 w 318323"/>
              <a:gd name="connsiteY4" fmla="*/ 461672 h 461672"/>
              <a:gd name="connsiteX5" fmla="*/ 0 w 318323"/>
              <a:gd name="connsiteY5" fmla="*/ 460681 h 461672"/>
              <a:gd name="connsiteX0" fmla="*/ 201040 w 318323"/>
              <a:gd name="connsiteY0" fmla="*/ 4934 h 459772"/>
              <a:gd name="connsiteX1" fmla="*/ 313577 w 318323"/>
              <a:gd name="connsiteY1" fmla="*/ 6456 h 459772"/>
              <a:gd name="connsiteX2" fmla="*/ 318323 w 318323"/>
              <a:gd name="connsiteY2" fmla="*/ 87448 h 459772"/>
              <a:gd name="connsiteX3" fmla="*/ 317135 w 318323"/>
              <a:gd name="connsiteY3" fmla="*/ 459772 h 459772"/>
              <a:gd name="connsiteX4" fmla="*/ 0 w 318323"/>
              <a:gd name="connsiteY4" fmla="*/ 458781 h 459772"/>
              <a:gd name="connsiteX0" fmla="*/ 313577 w 318323"/>
              <a:gd name="connsiteY0" fmla="*/ 0 h 453316"/>
              <a:gd name="connsiteX1" fmla="*/ 318323 w 318323"/>
              <a:gd name="connsiteY1" fmla="*/ 80992 h 453316"/>
              <a:gd name="connsiteX2" fmla="*/ 317135 w 318323"/>
              <a:gd name="connsiteY2" fmla="*/ 453316 h 453316"/>
              <a:gd name="connsiteX3" fmla="*/ 0 w 318323"/>
              <a:gd name="connsiteY3" fmla="*/ 452325 h 453316"/>
              <a:gd name="connsiteX0" fmla="*/ 318323 w 318323"/>
              <a:gd name="connsiteY0" fmla="*/ 0 h 372324"/>
              <a:gd name="connsiteX1" fmla="*/ 317135 w 318323"/>
              <a:gd name="connsiteY1" fmla="*/ 372324 h 372324"/>
              <a:gd name="connsiteX2" fmla="*/ 0 w 318323"/>
              <a:gd name="connsiteY2" fmla="*/ 371333 h 372324"/>
              <a:gd name="connsiteX0" fmla="*/ 317746 w 317746"/>
              <a:gd name="connsiteY0" fmla="*/ 0 h 169911"/>
              <a:gd name="connsiteX1" fmla="*/ 317135 w 317746"/>
              <a:gd name="connsiteY1" fmla="*/ 169911 h 169911"/>
              <a:gd name="connsiteX2" fmla="*/ 0 w 317746"/>
              <a:gd name="connsiteY2" fmla="*/ 168920 h 169911"/>
              <a:gd name="connsiteX0" fmla="*/ 317746 w 317939"/>
              <a:gd name="connsiteY0" fmla="*/ 0 h 169911"/>
              <a:gd name="connsiteX1" fmla="*/ 317135 w 317939"/>
              <a:gd name="connsiteY1" fmla="*/ 169911 h 169911"/>
              <a:gd name="connsiteX2" fmla="*/ 0 w 317939"/>
              <a:gd name="connsiteY2" fmla="*/ 168920 h 169911"/>
              <a:gd name="connsiteX0" fmla="*/ 317746 w 317996"/>
              <a:gd name="connsiteY0" fmla="*/ 0 h 169511"/>
              <a:gd name="connsiteX1" fmla="*/ 317394 w 317996"/>
              <a:gd name="connsiteY1" fmla="*/ 169511 h 169511"/>
              <a:gd name="connsiteX2" fmla="*/ 0 w 317996"/>
              <a:gd name="connsiteY2" fmla="*/ 168920 h 169511"/>
              <a:gd name="connsiteX0" fmla="*/ 317746 w 318840"/>
              <a:gd name="connsiteY0" fmla="*/ 0 h 170709"/>
              <a:gd name="connsiteX1" fmla="*/ 318689 w 318840"/>
              <a:gd name="connsiteY1" fmla="*/ 170709 h 170709"/>
              <a:gd name="connsiteX2" fmla="*/ 0 w 318840"/>
              <a:gd name="connsiteY2" fmla="*/ 168920 h 170709"/>
              <a:gd name="connsiteX0" fmla="*/ 317746 w 317939"/>
              <a:gd name="connsiteY0" fmla="*/ 0 h 169910"/>
              <a:gd name="connsiteX1" fmla="*/ 317135 w 317939"/>
              <a:gd name="connsiteY1" fmla="*/ 169910 h 169910"/>
              <a:gd name="connsiteX2" fmla="*/ 0 w 317939"/>
              <a:gd name="connsiteY2" fmla="*/ 168920 h 169910"/>
              <a:gd name="connsiteX0" fmla="*/ 317746 w 318840"/>
              <a:gd name="connsiteY0" fmla="*/ 0 h 169111"/>
              <a:gd name="connsiteX1" fmla="*/ 318689 w 318840"/>
              <a:gd name="connsiteY1" fmla="*/ 169111 h 169111"/>
              <a:gd name="connsiteX2" fmla="*/ 0 w 318840"/>
              <a:gd name="connsiteY2" fmla="*/ 168920 h 169111"/>
              <a:gd name="connsiteX0" fmla="*/ 317746 w 318689"/>
              <a:gd name="connsiteY0" fmla="*/ 0 h 169111"/>
              <a:gd name="connsiteX1" fmla="*/ 318689 w 318689"/>
              <a:gd name="connsiteY1" fmla="*/ 169111 h 169111"/>
              <a:gd name="connsiteX2" fmla="*/ 0 w 318689"/>
              <a:gd name="connsiteY2" fmla="*/ 168920 h 169111"/>
              <a:gd name="connsiteX0" fmla="*/ 317746 w 318689"/>
              <a:gd name="connsiteY0" fmla="*/ 0 h 169111"/>
              <a:gd name="connsiteX1" fmla="*/ 318689 w 318689"/>
              <a:gd name="connsiteY1" fmla="*/ 169111 h 169111"/>
              <a:gd name="connsiteX2" fmla="*/ 0 w 318689"/>
              <a:gd name="connsiteY2" fmla="*/ 168920 h 169111"/>
              <a:gd name="connsiteX0" fmla="*/ 317746 w 318430"/>
              <a:gd name="connsiteY0" fmla="*/ 0 h 169111"/>
              <a:gd name="connsiteX1" fmla="*/ 318430 w 318430"/>
              <a:gd name="connsiteY1" fmla="*/ 169111 h 169111"/>
              <a:gd name="connsiteX2" fmla="*/ 0 w 318430"/>
              <a:gd name="connsiteY2" fmla="*/ 168920 h 169111"/>
              <a:gd name="connsiteX0" fmla="*/ 317746 w 318487"/>
              <a:gd name="connsiteY0" fmla="*/ 0 h 169111"/>
              <a:gd name="connsiteX1" fmla="*/ 318430 w 318487"/>
              <a:gd name="connsiteY1" fmla="*/ 169111 h 169111"/>
              <a:gd name="connsiteX2" fmla="*/ 0 w 318487"/>
              <a:gd name="connsiteY2" fmla="*/ 168920 h 169111"/>
              <a:gd name="connsiteX0" fmla="*/ 317746 w 317896"/>
              <a:gd name="connsiteY0" fmla="*/ 0 h 169111"/>
              <a:gd name="connsiteX1" fmla="*/ 317653 w 317896"/>
              <a:gd name="connsiteY1" fmla="*/ 169111 h 169111"/>
              <a:gd name="connsiteX2" fmla="*/ 0 w 317896"/>
              <a:gd name="connsiteY2" fmla="*/ 168920 h 169111"/>
              <a:gd name="connsiteX0" fmla="*/ 317746 w 317837"/>
              <a:gd name="connsiteY0" fmla="*/ 0 h 169111"/>
              <a:gd name="connsiteX1" fmla="*/ 317653 w 317837"/>
              <a:gd name="connsiteY1" fmla="*/ 169111 h 169111"/>
              <a:gd name="connsiteX2" fmla="*/ 0 w 317837"/>
              <a:gd name="connsiteY2" fmla="*/ 168920 h 169111"/>
              <a:gd name="connsiteX0" fmla="*/ 317746 w 317837"/>
              <a:gd name="connsiteY0" fmla="*/ 0 h 171469"/>
              <a:gd name="connsiteX1" fmla="*/ 317653 w 317837"/>
              <a:gd name="connsiteY1" fmla="*/ 171469 h 171469"/>
              <a:gd name="connsiteX2" fmla="*/ 0 w 317837"/>
              <a:gd name="connsiteY2" fmla="*/ 168920 h 171469"/>
              <a:gd name="connsiteX0" fmla="*/ 317746 w 317837"/>
              <a:gd name="connsiteY0" fmla="*/ 0 h 171469"/>
              <a:gd name="connsiteX1" fmla="*/ 317653 w 317837"/>
              <a:gd name="connsiteY1" fmla="*/ 171469 h 171469"/>
              <a:gd name="connsiteX2" fmla="*/ 0 w 317837"/>
              <a:gd name="connsiteY2" fmla="*/ 168920 h 171469"/>
              <a:gd name="connsiteX0" fmla="*/ 317746 w 317837"/>
              <a:gd name="connsiteY0" fmla="*/ 0 h 171469"/>
              <a:gd name="connsiteX1" fmla="*/ 317653 w 317837"/>
              <a:gd name="connsiteY1" fmla="*/ 171469 h 171469"/>
              <a:gd name="connsiteX2" fmla="*/ 243428 w 317837"/>
              <a:gd name="connsiteY2" fmla="*/ 171025 h 171469"/>
              <a:gd name="connsiteX3" fmla="*/ 0 w 317837"/>
              <a:gd name="connsiteY3" fmla="*/ 168920 h 1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837" h="171469">
                <a:moveTo>
                  <a:pt x="317746" y="0"/>
                </a:moveTo>
                <a:cubicBezTo>
                  <a:pt x="317995" y="29989"/>
                  <a:pt x="317656" y="36535"/>
                  <a:pt x="317653" y="171469"/>
                </a:cubicBezTo>
                <a:lnTo>
                  <a:pt x="243428" y="171025"/>
                </a:lnTo>
                <a:lnTo>
                  <a:pt x="0" y="168920"/>
                </a:lnTo>
              </a:path>
            </a:pathLst>
          </a:custGeom>
          <a:noFill/>
          <a:ln w="6350">
            <a:solidFill>
              <a:schemeClr val="tx1"/>
            </a:solidFill>
            <a:prstDash val="lg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2" name="TextBox 331"/>
          <p:cNvSpPr txBox="1"/>
          <p:nvPr/>
        </p:nvSpPr>
        <p:spPr>
          <a:xfrm>
            <a:off x="1387449" y="157472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 rot="16200000">
            <a:off x="867857" y="2339125"/>
            <a:ext cx="562975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Embeds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4615</TotalTime>
  <Words>148</Words>
  <Application>Microsoft Office PowerPoint</Application>
  <PresentationFormat>Custom</PresentationFormat>
  <Paragraphs>83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WebCrypto++ Payment Application</dc:title>
  <dc:creator>Anders Rundgren</dc:creator>
  <cp:lastModifiedBy>Anders</cp:lastModifiedBy>
  <cp:revision>341</cp:revision>
  <dcterms:created xsi:type="dcterms:W3CDTF">2014-09-05T09:25:27Z</dcterms:created>
  <dcterms:modified xsi:type="dcterms:W3CDTF">2015-09-29T13:06:14Z</dcterms:modified>
</cp:coreProperties>
</file>