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241213" cy="1728152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200" d="100"/>
          <a:sy n="200" d="100"/>
        </p:scale>
        <p:origin x="1272" y="882"/>
      </p:cViewPr>
      <p:guideLst>
        <p:guide orient="horz" pos="5444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685800"/>
            <a:ext cx="2428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/>
          <p:cNvCxnSpPr/>
          <p:nvPr/>
        </p:nvCxnSpPr>
        <p:spPr>
          <a:xfrm>
            <a:off x="472023" y="906290"/>
            <a:ext cx="0" cy="159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8387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36575" y="1668062"/>
            <a:ext cx="0" cy="1486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3148324" y="12572628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19278" y="846036"/>
            <a:ext cx="2428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32232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31362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707115" y="1667447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693954" y="1305522"/>
            <a:ext cx="1404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8503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710167" y="16544325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693954" y="7570177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589885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709644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705224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689865" y="846036"/>
            <a:ext cx="567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78621" y="846037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8039756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735153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2232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2232174" y="3357736"/>
            <a:ext cx="25848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3202018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060370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1060092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1184400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4728658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68133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81339" y="4816201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99249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4038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44241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3134762" y="8647467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656110" y="4848557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868379" y="16342949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466930" y="8436062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708711" y="11044693"/>
            <a:ext cx="1745981" cy="697885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Lucida Sans Unicode"/>
                <a:cs typeface="Lucida Sans Unicode"/>
              </a:rPr>
              <a:t>∙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user account data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>
            <a:off x="3136208" y="7928384"/>
            <a:ext cx="541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1931574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47952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/>
          <p:cNvSpPr txBox="1"/>
          <p:nvPr/>
        </p:nvSpPr>
        <p:spPr>
          <a:xfrm>
            <a:off x="1903004" y="1463493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2" name="Group 351"/>
          <p:cNvGrpSpPr/>
          <p:nvPr/>
        </p:nvGrpSpPr>
        <p:grpSpPr>
          <a:xfrm>
            <a:off x="11686874" y="1533135"/>
            <a:ext cx="335722" cy="2584582"/>
            <a:chOff x="8735374" y="1533135"/>
            <a:chExt cx="335722" cy="2584582"/>
          </a:xfrm>
        </p:grpSpPr>
        <p:sp>
          <p:nvSpPr>
            <p:cNvPr id="353" name="Rectangle 352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7" name="Straight Connector 356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TextBox 357"/>
          <p:cNvSpPr txBox="1"/>
          <p:nvPr/>
        </p:nvSpPr>
        <p:spPr>
          <a:xfrm>
            <a:off x="5935620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36805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6576469" y="5733151"/>
            <a:ext cx="1811142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2923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2" name="Rounded Rectangle 361"/>
          <p:cNvSpPr/>
          <p:nvPr/>
        </p:nvSpPr>
        <p:spPr>
          <a:xfrm>
            <a:off x="4302291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945199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43731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2200331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42230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43731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5311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4623210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200331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V="1">
            <a:off x="3129222" y="16543694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4793912" y="16499260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3334748" y="16383441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992640" y="857645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6104850" y="7858229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7" name="Group 376"/>
          <p:cNvGrpSpPr/>
          <p:nvPr/>
        </p:nvGrpSpPr>
        <p:grpSpPr>
          <a:xfrm>
            <a:off x="6892740" y="3766482"/>
            <a:ext cx="1208789" cy="1579005"/>
            <a:chOff x="5899829" y="2890175"/>
            <a:chExt cx="1208789" cy="1579005"/>
          </a:xfrm>
        </p:grpSpPr>
        <p:sp>
          <p:nvSpPr>
            <p:cNvPr id="378" name="Rectangle 377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82" name="Rectangle 381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4" name="Group 383"/>
          <p:cNvGrpSpPr/>
          <p:nvPr/>
        </p:nvGrpSpPr>
        <p:grpSpPr>
          <a:xfrm>
            <a:off x="7756836" y="8277753"/>
            <a:ext cx="1587201" cy="739079"/>
            <a:chOff x="6871493" y="6953746"/>
            <a:chExt cx="1587201" cy="739079"/>
          </a:xfrm>
        </p:grpSpPr>
        <p:sp>
          <p:nvSpPr>
            <p:cNvPr id="385" name="Rectangle 38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3262004" y="12382509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8" name="Straight Arrow Connector 387"/>
          <p:cNvCxnSpPr/>
          <p:nvPr/>
        </p:nvCxnSpPr>
        <p:spPr>
          <a:xfrm>
            <a:off x="3580372" y="9435091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2477074" y="9173756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2469916" y="9182437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7150436" y="9233767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992640" y="1250477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6070386" y="9367824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4" name="Group 393"/>
          <p:cNvGrpSpPr/>
          <p:nvPr/>
        </p:nvGrpSpPr>
        <p:grpSpPr>
          <a:xfrm>
            <a:off x="7798508" y="12166485"/>
            <a:ext cx="1588981" cy="1792398"/>
            <a:chOff x="7129189" y="11071373"/>
            <a:chExt cx="1588981" cy="1792398"/>
          </a:xfrm>
        </p:grpSpPr>
        <p:sp>
          <p:nvSpPr>
            <p:cNvPr id="396" name="Rectangle 395"/>
            <p:cNvSpPr/>
            <p:nvPr/>
          </p:nvSpPr>
          <p:spPr>
            <a:xfrm>
              <a:off x="7130969" y="11071373"/>
              <a:ext cx="1587201" cy="17923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129189" y="12019304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130970" y="11084645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7296496" y="11307068"/>
              <a:ext cx="845610" cy="724495"/>
              <a:chOff x="625283" y="3209330"/>
              <a:chExt cx="845610" cy="724495"/>
            </a:xfrm>
          </p:grpSpPr>
          <p:sp>
            <p:nvSpPr>
              <p:cNvPr id="400" name="Rectangle 3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4" name="TextBox 403"/>
          <p:cNvSpPr txBox="1"/>
          <p:nvPr/>
        </p:nvSpPr>
        <p:spPr>
          <a:xfrm>
            <a:off x="1387563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1291932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9763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9612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8864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812172" y="857664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716212" y="934908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750175" y="12476764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708711" y="8052783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807965" y="837243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10269100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(Card Processor)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889303" y="14826018"/>
            <a:ext cx="186964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0012918" y="1001844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732502" y="1706737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8605560" y="10597178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7594407" y="10500773"/>
            <a:ext cx="576046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8597673" y="9861396"/>
            <a:ext cx="217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990128" y="1052616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9080058" y="979124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8281013" y="1049495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10027731" y="10224411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3581567" y="14359655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9619497" y="14158331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6071581" y="14292388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94095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2" name="Group 431"/>
          <p:cNvGrpSpPr/>
          <p:nvPr/>
        </p:nvGrpSpPr>
        <p:grpSpPr>
          <a:xfrm>
            <a:off x="2459827" y="12958573"/>
            <a:ext cx="1954305" cy="2616308"/>
            <a:chOff x="1790508" y="12076005"/>
            <a:chExt cx="1954305" cy="2616308"/>
          </a:xfrm>
        </p:grpSpPr>
        <p:sp>
          <p:nvSpPr>
            <p:cNvPr id="433" name="Rectangle 432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963623" y="13446648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1" name="Picture 4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40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2" name="TextBox 441"/>
          <p:cNvSpPr txBox="1"/>
          <p:nvPr/>
        </p:nvSpPr>
        <p:spPr>
          <a:xfrm>
            <a:off x="1134429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3" name="Straight Arrow Connector 442"/>
          <p:cNvCxnSpPr/>
          <p:nvPr/>
        </p:nvCxnSpPr>
        <p:spPr>
          <a:xfrm flipH="1">
            <a:off x="3137045" y="16082863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3393620" y="15892744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5981361" y="1601500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728807" y="1598699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10055163" y="15820736"/>
            <a:ext cx="1587201" cy="532186"/>
            <a:chOff x="9385844" y="14455402"/>
            <a:chExt cx="1587201" cy="532186"/>
          </a:xfrm>
        </p:grpSpPr>
        <p:sp>
          <p:nvSpPr>
            <p:cNvPr id="448" name="Rectangle 447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3" name="Straight Arrow Connector 592"/>
          <p:cNvCxnSpPr/>
          <p:nvPr/>
        </p:nvCxnSpPr>
        <p:spPr>
          <a:xfrm flipV="1">
            <a:off x="461858" y="5022701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149"/>
          <p:cNvSpPr/>
          <p:nvPr/>
        </p:nvSpPr>
        <p:spPr>
          <a:xfrm rot="5400000" flipH="1">
            <a:off x="724586" y="2164800"/>
            <a:ext cx="1460714" cy="459580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107801 w 318323"/>
              <a:gd name="connsiteY0" fmla="*/ 399361 h 461672"/>
              <a:gd name="connsiteX1" fmla="*/ 193923 w 318323"/>
              <a:gd name="connsiteY1" fmla="*/ 394855 h 461672"/>
              <a:gd name="connsiteX2" fmla="*/ 198609 w 318323"/>
              <a:gd name="connsiteY2" fmla="*/ 317277 h 461672"/>
              <a:gd name="connsiteX3" fmla="*/ 198020 w 318323"/>
              <a:gd name="connsiteY3" fmla="*/ 69340 h 461672"/>
              <a:gd name="connsiteX4" fmla="*/ 201040 w 318323"/>
              <a:gd name="connsiteY4" fmla="*/ 6834 h 461672"/>
              <a:gd name="connsiteX5" fmla="*/ 260353 w 318323"/>
              <a:gd name="connsiteY5" fmla="*/ 232 h 461672"/>
              <a:gd name="connsiteX6" fmla="*/ 313577 w 318323"/>
              <a:gd name="connsiteY6" fmla="*/ 8356 h 461672"/>
              <a:gd name="connsiteX7" fmla="*/ 318323 w 318323"/>
              <a:gd name="connsiteY7" fmla="*/ 89348 h 461672"/>
              <a:gd name="connsiteX8" fmla="*/ 317135 w 318323"/>
              <a:gd name="connsiteY8" fmla="*/ 461672 h 461672"/>
              <a:gd name="connsiteX9" fmla="*/ 0 w 318323"/>
              <a:gd name="connsiteY9" fmla="*/ 460681 h 461672"/>
              <a:gd name="connsiteX0" fmla="*/ 193923 w 318323"/>
              <a:gd name="connsiteY0" fmla="*/ 394855 h 461672"/>
              <a:gd name="connsiteX1" fmla="*/ 198609 w 318323"/>
              <a:gd name="connsiteY1" fmla="*/ 317277 h 461672"/>
              <a:gd name="connsiteX2" fmla="*/ 198020 w 318323"/>
              <a:gd name="connsiteY2" fmla="*/ 69340 h 461672"/>
              <a:gd name="connsiteX3" fmla="*/ 201040 w 318323"/>
              <a:gd name="connsiteY3" fmla="*/ 6834 h 461672"/>
              <a:gd name="connsiteX4" fmla="*/ 260353 w 318323"/>
              <a:gd name="connsiteY4" fmla="*/ 232 h 461672"/>
              <a:gd name="connsiteX5" fmla="*/ 313577 w 318323"/>
              <a:gd name="connsiteY5" fmla="*/ 8356 h 461672"/>
              <a:gd name="connsiteX6" fmla="*/ 318323 w 318323"/>
              <a:gd name="connsiteY6" fmla="*/ 89348 h 461672"/>
              <a:gd name="connsiteX7" fmla="*/ 317135 w 318323"/>
              <a:gd name="connsiteY7" fmla="*/ 461672 h 461672"/>
              <a:gd name="connsiteX8" fmla="*/ 0 w 318323"/>
              <a:gd name="connsiteY8" fmla="*/ 460681 h 461672"/>
              <a:gd name="connsiteX0" fmla="*/ 198609 w 318323"/>
              <a:gd name="connsiteY0" fmla="*/ 317277 h 461672"/>
              <a:gd name="connsiteX1" fmla="*/ 198020 w 318323"/>
              <a:gd name="connsiteY1" fmla="*/ 69340 h 461672"/>
              <a:gd name="connsiteX2" fmla="*/ 201040 w 318323"/>
              <a:gd name="connsiteY2" fmla="*/ 6834 h 461672"/>
              <a:gd name="connsiteX3" fmla="*/ 260353 w 318323"/>
              <a:gd name="connsiteY3" fmla="*/ 232 h 461672"/>
              <a:gd name="connsiteX4" fmla="*/ 313577 w 318323"/>
              <a:gd name="connsiteY4" fmla="*/ 8356 h 461672"/>
              <a:gd name="connsiteX5" fmla="*/ 318323 w 318323"/>
              <a:gd name="connsiteY5" fmla="*/ 89348 h 461672"/>
              <a:gd name="connsiteX6" fmla="*/ 317135 w 318323"/>
              <a:gd name="connsiteY6" fmla="*/ 461672 h 461672"/>
              <a:gd name="connsiteX7" fmla="*/ 0 w 318323"/>
              <a:gd name="connsiteY7" fmla="*/ 460681 h 461672"/>
              <a:gd name="connsiteX0" fmla="*/ 198020 w 318323"/>
              <a:gd name="connsiteY0" fmla="*/ 69340 h 461672"/>
              <a:gd name="connsiteX1" fmla="*/ 201040 w 318323"/>
              <a:gd name="connsiteY1" fmla="*/ 6834 h 461672"/>
              <a:gd name="connsiteX2" fmla="*/ 260353 w 318323"/>
              <a:gd name="connsiteY2" fmla="*/ 232 h 461672"/>
              <a:gd name="connsiteX3" fmla="*/ 313577 w 318323"/>
              <a:gd name="connsiteY3" fmla="*/ 8356 h 461672"/>
              <a:gd name="connsiteX4" fmla="*/ 318323 w 318323"/>
              <a:gd name="connsiteY4" fmla="*/ 89348 h 461672"/>
              <a:gd name="connsiteX5" fmla="*/ 317135 w 318323"/>
              <a:gd name="connsiteY5" fmla="*/ 461672 h 461672"/>
              <a:gd name="connsiteX6" fmla="*/ 0 w 318323"/>
              <a:gd name="connsiteY6" fmla="*/ 460681 h 461672"/>
              <a:gd name="connsiteX0" fmla="*/ 201040 w 318323"/>
              <a:gd name="connsiteY0" fmla="*/ 6834 h 461672"/>
              <a:gd name="connsiteX1" fmla="*/ 260353 w 318323"/>
              <a:gd name="connsiteY1" fmla="*/ 232 h 461672"/>
              <a:gd name="connsiteX2" fmla="*/ 313577 w 318323"/>
              <a:gd name="connsiteY2" fmla="*/ 8356 h 461672"/>
              <a:gd name="connsiteX3" fmla="*/ 318323 w 318323"/>
              <a:gd name="connsiteY3" fmla="*/ 89348 h 461672"/>
              <a:gd name="connsiteX4" fmla="*/ 317135 w 318323"/>
              <a:gd name="connsiteY4" fmla="*/ 461672 h 461672"/>
              <a:gd name="connsiteX5" fmla="*/ 0 w 318323"/>
              <a:gd name="connsiteY5" fmla="*/ 460681 h 461672"/>
              <a:gd name="connsiteX0" fmla="*/ 201040 w 318323"/>
              <a:gd name="connsiteY0" fmla="*/ 4934 h 459772"/>
              <a:gd name="connsiteX1" fmla="*/ 313577 w 318323"/>
              <a:gd name="connsiteY1" fmla="*/ 6456 h 459772"/>
              <a:gd name="connsiteX2" fmla="*/ 318323 w 318323"/>
              <a:gd name="connsiteY2" fmla="*/ 87448 h 459772"/>
              <a:gd name="connsiteX3" fmla="*/ 317135 w 318323"/>
              <a:gd name="connsiteY3" fmla="*/ 459772 h 459772"/>
              <a:gd name="connsiteX4" fmla="*/ 0 w 318323"/>
              <a:gd name="connsiteY4" fmla="*/ 458781 h 459772"/>
              <a:gd name="connsiteX0" fmla="*/ 313577 w 318323"/>
              <a:gd name="connsiteY0" fmla="*/ 0 h 453316"/>
              <a:gd name="connsiteX1" fmla="*/ 318323 w 318323"/>
              <a:gd name="connsiteY1" fmla="*/ 80992 h 453316"/>
              <a:gd name="connsiteX2" fmla="*/ 317135 w 318323"/>
              <a:gd name="connsiteY2" fmla="*/ 453316 h 453316"/>
              <a:gd name="connsiteX3" fmla="*/ 0 w 318323"/>
              <a:gd name="connsiteY3" fmla="*/ 452325 h 453316"/>
              <a:gd name="connsiteX0" fmla="*/ 318323 w 318323"/>
              <a:gd name="connsiteY0" fmla="*/ 0 h 372324"/>
              <a:gd name="connsiteX1" fmla="*/ 317135 w 318323"/>
              <a:gd name="connsiteY1" fmla="*/ 372324 h 372324"/>
              <a:gd name="connsiteX2" fmla="*/ 0 w 318323"/>
              <a:gd name="connsiteY2" fmla="*/ 371333 h 372324"/>
              <a:gd name="connsiteX0" fmla="*/ 317746 w 317746"/>
              <a:gd name="connsiteY0" fmla="*/ 0 h 169911"/>
              <a:gd name="connsiteX1" fmla="*/ 317135 w 317746"/>
              <a:gd name="connsiteY1" fmla="*/ 169911 h 169911"/>
              <a:gd name="connsiteX2" fmla="*/ 0 w 317746"/>
              <a:gd name="connsiteY2" fmla="*/ 168920 h 169911"/>
              <a:gd name="connsiteX0" fmla="*/ 317746 w 317939"/>
              <a:gd name="connsiteY0" fmla="*/ 0 h 169911"/>
              <a:gd name="connsiteX1" fmla="*/ 317135 w 317939"/>
              <a:gd name="connsiteY1" fmla="*/ 169911 h 169911"/>
              <a:gd name="connsiteX2" fmla="*/ 0 w 317939"/>
              <a:gd name="connsiteY2" fmla="*/ 168920 h 169911"/>
              <a:gd name="connsiteX0" fmla="*/ 317746 w 317996"/>
              <a:gd name="connsiteY0" fmla="*/ 0 h 169511"/>
              <a:gd name="connsiteX1" fmla="*/ 317394 w 317996"/>
              <a:gd name="connsiteY1" fmla="*/ 169511 h 169511"/>
              <a:gd name="connsiteX2" fmla="*/ 0 w 317996"/>
              <a:gd name="connsiteY2" fmla="*/ 168920 h 169511"/>
              <a:gd name="connsiteX0" fmla="*/ 317746 w 318840"/>
              <a:gd name="connsiteY0" fmla="*/ 0 h 170709"/>
              <a:gd name="connsiteX1" fmla="*/ 318689 w 318840"/>
              <a:gd name="connsiteY1" fmla="*/ 170709 h 170709"/>
              <a:gd name="connsiteX2" fmla="*/ 0 w 318840"/>
              <a:gd name="connsiteY2" fmla="*/ 168920 h 170709"/>
              <a:gd name="connsiteX0" fmla="*/ 317746 w 317939"/>
              <a:gd name="connsiteY0" fmla="*/ 0 h 169910"/>
              <a:gd name="connsiteX1" fmla="*/ 317135 w 317939"/>
              <a:gd name="connsiteY1" fmla="*/ 169910 h 169910"/>
              <a:gd name="connsiteX2" fmla="*/ 0 w 317939"/>
              <a:gd name="connsiteY2" fmla="*/ 168920 h 169910"/>
              <a:gd name="connsiteX0" fmla="*/ 317746 w 318840"/>
              <a:gd name="connsiteY0" fmla="*/ 0 h 169111"/>
              <a:gd name="connsiteX1" fmla="*/ 318689 w 318840"/>
              <a:gd name="connsiteY1" fmla="*/ 169111 h 169111"/>
              <a:gd name="connsiteX2" fmla="*/ 0 w 318840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430"/>
              <a:gd name="connsiteY0" fmla="*/ 0 h 169111"/>
              <a:gd name="connsiteX1" fmla="*/ 318430 w 318430"/>
              <a:gd name="connsiteY1" fmla="*/ 169111 h 169111"/>
              <a:gd name="connsiteX2" fmla="*/ 0 w 318430"/>
              <a:gd name="connsiteY2" fmla="*/ 168920 h 169111"/>
              <a:gd name="connsiteX0" fmla="*/ 317746 w 318487"/>
              <a:gd name="connsiteY0" fmla="*/ 0 h 169111"/>
              <a:gd name="connsiteX1" fmla="*/ 318430 w 318487"/>
              <a:gd name="connsiteY1" fmla="*/ 169111 h 169111"/>
              <a:gd name="connsiteX2" fmla="*/ 0 w 318487"/>
              <a:gd name="connsiteY2" fmla="*/ 168920 h 169111"/>
              <a:gd name="connsiteX0" fmla="*/ 317746 w 317896"/>
              <a:gd name="connsiteY0" fmla="*/ 0 h 169111"/>
              <a:gd name="connsiteX1" fmla="*/ 317653 w 317896"/>
              <a:gd name="connsiteY1" fmla="*/ 169111 h 169111"/>
              <a:gd name="connsiteX2" fmla="*/ 0 w 317896"/>
              <a:gd name="connsiteY2" fmla="*/ 168920 h 169111"/>
              <a:gd name="connsiteX0" fmla="*/ 317746 w 317837"/>
              <a:gd name="connsiteY0" fmla="*/ 0 h 169111"/>
              <a:gd name="connsiteX1" fmla="*/ 317653 w 317837"/>
              <a:gd name="connsiteY1" fmla="*/ 169111 h 169111"/>
              <a:gd name="connsiteX2" fmla="*/ 0 w 317837"/>
              <a:gd name="connsiteY2" fmla="*/ 168920 h 169111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243428 w 317837"/>
              <a:gd name="connsiteY2" fmla="*/ 171025 h 171469"/>
              <a:gd name="connsiteX3" fmla="*/ 0 w 317837"/>
              <a:gd name="connsiteY3" fmla="*/ 168920 h 1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37" h="171469">
                <a:moveTo>
                  <a:pt x="317746" y="0"/>
                </a:moveTo>
                <a:cubicBezTo>
                  <a:pt x="317995" y="29989"/>
                  <a:pt x="317656" y="36535"/>
                  <a:pt x="317653" y="171469"/>
                </a:cubicBezTo>
                <a:lnTo>
                  <a:pt x="243428" y="171025"/>
                </a:lnTo>
                <a:lnTo>
                  <a:pt x="0" y="168920"/>
                </a:lnTo>
              </a:path>
            </a:pathLst>
          </a:custGeom>
          <a:noFill/>
          <a:ln w="6350">
            <a:solidFill>
              <a:schemeClr val="tx1"/>
            </a:solidFill>
            <a:prstDash val="lg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867857" y="2284703"/>
            <a:ext cx="562975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Embeds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387563" y="15791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215</Words>
  <Application>Microsoft Office PowerPoint</Application>
  <PresentationFormat>Custom</PresentationFormat>
  <Paragraphs>137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363</cp:revision>
  <dcterms:created xsi:type="dcterms:W3CDTF">2014-09-05T09:25:27Z</dcterms:created>
  <dcterms:modified xsi:type="dcterms:W3CDTF">2015-09-29T13:05:11Z</dcterms:modified>
</cp:coreProperties>
</file>