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241213" cy="17281525"/>
  <p:notesSz cx="6858000" cy="9144000"/>
  <p:defaultTextStyle>
    <a:defPPr>
      <a:defRPr lang="en-US"/>
    </a:defPPr>
    <a:lvl1pPr marL="0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>
        <p:scale>
          <a:sx n="200" d="100"/>
          <a:sy n="200" d="100"/>
        </p:scale>
        <p:origin x="1272" y="882"/>
      </p:cViewPr>
      <p:guideLst>
        <p:guide orient="horz" pos="5444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4563" y="685800"/>
            <a:ext cx="2428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142941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03" indent="-428603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28640" indent="-357170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676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14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161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308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1455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8603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50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7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41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88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35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2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295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766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/>
          <p:cNvCxnSpPr/>
          <p:nvPr/>
        </p:nvCxnSpPr>
        <p:spPr>
          <a:xfrm>
            <a:off x="472023" y="906290"/>
            <a:ext cx="0" cy="1591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407" idx="2"/>
          </p:cNvCxnSpPr>
          <p:nvPr/>
        </p:nvCxnSpPr>
        <p:spPr>
          <a:xfrm flipH="1">
            <a:off x="5838740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836575" y="1668062"/>
            <a:ext cx="0" cy="1486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>
            <a:off x="3148324" y="12572628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119278" y="846036"/>
            <a:ext cx="2428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3223234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3136208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707115" y="1667447"/>
            <a:ext cx="1422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1693954" y="1305522"/>
            <a:ext cx="1404000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 307"/>
          <p:cNvSpPr/>
          <p:nvPr/>
        </p:nvSpPr>
        <p:spPr>
          <a:xfrm>
            <a:off x="4850362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1710167" y="16544325"/>
            <a:ext cx="14220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1693954" y="7570177"/>
            <a:ext cx="1404000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/>
          <p:cNvSpPr/>
          <p:nvPr/>
        </p:nvSpPr>
        <p:spPr>
          <a:xfrm>
            <a:off x="1589885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 flipH="1">
            <a:off x="1709644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H="1">
            <a:off x="1705224" y="7332148"/>
            <a:ext cx="273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315" name="Oval 314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/>
            <p:cNvCxnSpPr>
              <a:stCxn id="315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/>
          <p:cNvCxnSpPr/>
          <p:nvPr/>
        </p:nvCxnSpPr>
        <p:spPr>
          <a:xfrm>
            <a:off x="1689865" y="846036"/>
            <a:ext cx="567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578621" y="846037"/>
            <a:ext cx="6302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ounded Rectangle 322"/>
          <p:cNvSpPr/>
          <p:nvPr/>
        </p:nvSpPr>
        <p:spPr>
          <a:xfrm>
            <a:off x="1428261" y="436242"/>
            <a:ext cx="1962000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8039756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" name="Straight Arrow Connector 324"/>
          <p:cNvCxnSpPr/>
          <p:nvPr/>
        </p:nvCxnSpPr>
        <p:spPr>
          <a:xfrm flipV="1">
            <a:off x="472316" y="1301561"/>
            <a:ext cx="1206000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735153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3223234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8" name="Straight Arrow Connector 327"/>
          <p:cNvCxnSpPr/>
          <p:nvPr/>
        </p:nvCxnSpPr>
        <p:spPr>
          <a:xfrm>
            <a:off x="2232174" y="3357736"/>
            <a:ext cx="2584800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3202018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1060370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1060092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1184400" y="3494437"/>
            <a:ext cx="845610" cy="724495"/>
            <a:chOff x="625283" y="3209330"/>
            <a:chExt cx="845610" cy="724495"/>
          </a:xfrm>
        </p:grpSpPr>
        <p:sp>
          <p:nvSpPr>
            <p:cNvPr id="333" name="Rectangle 332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5" name="Straight Arrow Connector 334"/>
          <p:cNvCxnSpPr/>
          <p:nvPr/>
        </p:nvCxnSpPr>
        <p:spPr>
          <a:xfrm flipV="1">
            <a:off x="461234" y="4728658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68133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681339" y="4816201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99249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4403845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4424156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341" name="Straight Arrow Connector 340"/>
          <p:cNvCxnSpPr/>
          <p:nvPr/>
        </p:nvCxnSpPr>
        <p:spPr>
          <a:xfrm flipH="1">
            <a:off x="3134762" y="8647467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1656110" y="4848557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868379" y="16342949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3466930" y="8436062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7708711" y="11044693"/>
            <a:ext cx="1745981" cy="697885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 smtClean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Lucida Sans Unicode"/>
                <a:cs typeface="Lucida Sans Unicode"/>
              </a:rPr>
              <a:t>∙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user account data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6" name="Straight Arrow Connector 345"/>
          <p:cNvCxnSpPr/>
          <p:nvPr/>
        </p:nvCxnSpPr>
        <p:spPr>
          <a:xfrm>
            <a:off x="3136208" y="7928384"/>
            <a:ext cx="541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1931574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514385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904061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Oval 349"/>
          <p:cNvSpPr/>
          <p:nvPr/>
        </p:nvSpPr>
        <p:spPr>
          <a:xfrm>
            <a:off x="4795233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/>
          <p:cNvSpPr txBox="1"/>
          <p:nvPr/>
        </p:nvSpPr>
        <p:spPr>
          <a:xfrm>
            <a:off x="1903004" y="1463493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2" name="Group 351"/>
          <p:cNvGrpSpPr/>
          <p:nvPr/>
        </p:nvGrpSpPr>
        <p:grpSpPr>
          <a:xfrm>
            <a:off x="11686874" y="1533135"/>
            <a:ext cx="335722" cy="2584582"/>
            <a:chOff x="8735374" y="1533135"/>
            <a:chExt cx="335722" cy="2584582"/>
          </a:xfrm>
        </p:grpSpPr>
        <p:sp>
          <p:nvSpPr>
            <p:cNvPr id="353" name="Rectangle 352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7" name="Straight Connector 356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" name="TextBox 357"/>
          <p:cNvSpPr txBox="1"/>
          <p:nvPr/>
        </p:nvSpPr>
        <p:spPr>
          <a:xfrm>
            <a:off x="5935620" y="1406312"/>
            <a:ext cx="2114092" cy="558641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Card/Acquirer-based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3680558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/>
          <p:cNvSpPr txBox="1"/>
          <p:nvPr/>
        </p:nvSpPr>
        <p:spPr>
          <a:xfrm>
            <a:off x="6576469" y="5733151"/>
            <a:ext cx="1811142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292340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62" name="Rounded Rectangle 361"/>
          <p:cNvSpPr/>
          <p:nvPr/>
        </p:nvSpPr>
        <p:spPr>
          <a:xfrm>
            <a:off x="4302291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945199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4373173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2200331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4223087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4373173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4531159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4623210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70" name="Rounded Rectangle 369"/>
          <p:cNvSpPr/>
          <p:nvPr/>
        </p:nvSpPr>
        <p:spPr>
          <a:xfrm>
            <a:off x="2200331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V="1">
            <a:off x="3129222" y="16543694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4793912" y="16499260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/>
          <p:cNvSpPr txBox="1"/>
          <p:nvPr/>
        </p:nvSpPr>
        <p:spPr>
          <a:xfrm>
            <a:off x="3334748" y="16383441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5992640" y="8576454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6104850" y="7858229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7" name="Group 376"/>
          <p:cNvGrpSpPr/>
          <p:nvPr/>
        </p:nvGrpSpPr>
        <p:grpSpPr>
          <a:xfrm>
            <a:off x="6892740" y="3766482"/>
            <a:ext cx="1208789" cy="1579005"/>
            <a:chOff x="5899829" y="2890175"/>
            <a:chExt cx="1208789" cy="1579005"/>
          </a:xfrm>
        </p:grpSpPr>
        <p:sp>
          <p:nvSpPr>
            <p:cNvPr id="378" name="Rectangle 377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82" name="Rectangle 381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4" name="Group 383"/>
          <p:cNvGrpSpPr/>
          <p:nvPr/>
        </p:nvGrpSpPr>
        <p:grpSpPr>
          <a:xfrm>
            <a:off x="7756836" y="8277753"/>
            <a:ext cx="1587201" cy="739079"/>
            <a:chOff x="6871493" y="6953746"/>
            <a:chExt cx="1587201" cy="739079"/>
          </a:xfrm>
        </p:grpSpPr>
        <p:sp>
          <p:nvSpPr>
            <p:cNvPr id="385" name="Rectangle 38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7" name="TextBox 386"/>
          <p:cNvSpPr txBox="1"/>
          <p:nvPr/>
        </p:nvSpPr>
        <p:spPr>
          <a:xfrm>
            <a:off x="3262004" y="12382509"/>
            <a:ext cx="147693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ReserveFundsResponse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8" name="Straight Arrow Connector 387"/>
          <p:cNvCxnSpPr/>
          <p:nvPr/>
        </p:nvCxnSpPr>
        <p:spPr>
          <a:xfrm>
            <a:off x="3580372" y="9435091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/>
          <p:cNvSpPr/>
          <p:nvPr/>
        </p:nvSpPr>
        <p:spPr>
          <a:xfrm>
            <a:off x="2477074" y="9173756"/>
            <a:ext cx="1295512" cy="973192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0" name="TextBox 389"/>
          <p:cNvSpPr txBox="1"/>
          <p:nvPr/>
        </p:nvSpPr>
        <p:spPr>
          <a:xfrm>
            <a:off x="2469916" y="9182437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acquirerAuthorityUrl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xpires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7150436" y="9233767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ReserveFundsRequest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5992640" y="12504770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6070386" y="9367824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4" name="Group 393"/>
          <p:cNvGrpSpPr/>
          <p:nvPr/>
        </p:nvGrpSpPr>
        <p:grpSpPr>
          <a:xfrm>
            <a:off x="7798508" y="12166485"/>
            <a:ext cx="1588981" cy="1792398"/>
            <a:chOff x="7129189" y="11071373"/>
            <a:chExt cx="1588981" cy="1792398"/>
          </a:xfrm>
        </p:grpSpPr>
        <p:sp>
          <p:nvSpPr>
            <p:cNvPr id="396" name="Rectangle 395"/>
            <p:cNvSpPr/>
            <p:nvPr/>
          </p:nvSpPr>
          <p:spPr>
            <a:xfrm>
              <a:off x="7130969" y="11071373"/>
              <a:ext cx="1587201" cy="17923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7129189" y="12019304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130970" y="11084645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9" name="Group 398"/>
            <p:cNvGrpSpPr/>
            <p:nvPr/>
          </p:nvGrpSpPr>
          <p:grpSpPr>
            <a:xfrm>
              <a:off x="7296496" y="11307068"/>
              <a:ext cx="845610" cy="724495"/>
              <a:chOff x="625283" y="3209330"/>
              <a:chExt cx="845610" cy="724495"/>
            </a:xfrm>
          </p:grpSpPr>
          <p:sp>
            <p:nvSpPr>
              <p:cNvPr id="400" name="Rectangle 39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04" name="TextBox 403"/>
          <p:cNvSpPr txBox="1"/>
          <p:nvPr/>
        </p:nvSpPr>
        <p:spPr>
          <a:xfrm>
            <a:off x="1387563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1291932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4976352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5961276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6886403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2812172" y="857664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8716212" y="9349080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2750175" y="12476764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7708711" y="8052783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Straight Connector 412"/>
          <p:cNvCxnSpPr/>
          <p:nvPr/>
        </p:nvCxnSpPr>
        <p:spPr>
          <a:xfrm>
            <a:off x="10807965" y="837243"/>
            <a:ext cx="6302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ounded Rectangle 413"/>
          <p:cNvSpPr/>
          <p:nvPr/>
        </p:nvSpPr>
        <p:spPr>
          <a:xfrm>
            <a:off x="10269100" y="432470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(Card Processor)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9889303" y="14826018"/>
            <a:ext cx="1869645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protectedAccountData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payment network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10012918" y="10018440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0732502" y="17067378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20150929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8" name="Straight Arrow Connector 417"/>
          <p:cNvCxnSpPr/>
          <p:nvPr/>
        </p:nvCxnSpPr>
        <p:spPr>
          <a:xfrm flipH="1">
            <a:off x="8605560" y="10597178"/>
            <a:ext cx="14347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7594407" y="10500773"/>
            <a:ext cx="576046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0" name="Straight Arrow Connector 419"/>
          <p:cNvCxnSpPr/>
          <p:nvPr/>
        </p:nvCxnSpPr>
        <p:spPr>
          <a:xfrm>
            <a:off x="8597673" y="9861396"/>
            <a:ext cx="217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8990128" y="1052616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9080058" y="979124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8281013" y="1049495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10027731" y="10224411"/>
            <a:ext cx="1587201" cy="739079"/>
            <a:chOff x="6871493" y="6953746"/>
            <a:chExt cx="1587201" cy="739079"/>
          </a:xfrm>
        </p:grpSpPr>
        <p:sp>
          <p:nvSpPr>
            <p:cNvPr id="425" name="Rectangle 42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7" name="Straight Arrow Connector 426"/>
          <p:cNvCxnSpPr/>
          <p:nvPr/>
        </p:nvCxnSpPr>
        <p:spPr>
          <a:xfrm>
            <a:off x="3581567" y="14359655"/>
            <a:ext cx="720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9619497" y="14158331"/>
            <a:ext cx="91531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FinalizeRequest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6071581" y="14292388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0940953" y="1427288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32" name="Group 431"/>
          <p:cNvGrpSpPr/>
          <p:nvPr/>
        </p:nvGrpSpPr>
        <p:grpSpPr>
          <a:xfrm>
            <a:off x="2459827" y="12958573"/>
            <a:ext cx="1954305" cy="2616308"/>
            <a:chOff x="1790508" y="12076005"/>
            <a:chExt cx="1954305" cy="2616308"/>
          </a:xfrm>
        </p:grpSpPr>
        <p:sp>
          <p:nvSpPr>
            <p:cNvPr id="433" name="Rectangle 432"/>
            <p:cNvSpPr/>
            <p:nvPr/>
          </p:nvSpPr>
          <p:spPr>
            <a:xfrm>
              <a:off x="1805498" y="12076005"/>
              <a:ext cx="1939315" cy="2616308"/>
            </a:xfrm>
            <a:prstGeom prst="rect">
              <a:avLst/>
            </a:prstGeom>
            <a:solidFill>
              <a:srgbClr val="FEFFE7"/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1790508" y="12122802"/>
              <a:ext cx="129614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providerAuthorization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965403" y="12504361"/>
              <a:ext cx="1587201" cy="17831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1963623" y="13446648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1965404" y="12511989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2130930" y="12734412"/>
              <a:ext cx="845610" cy="724495"/>
              <a:chOff x="625283" y="3209330"/>
              <a:chExt cx="845610" cy="724495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41" name="Picture 4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40" y="3798218"/>
            <a:ext cx="2569836" cy="1465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2" name="TextBox 441"/>
          <p:cNvSpPr txBox="1"/>
          <p:nvPr/>
        </p:nvSpPr>
        <p:spPr>
          <a:xfrm>
            <a:off x="11344293" y="1427288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3" name="Straight Arrow Connector 442"/>
          <p:cNvCxnSpPr/>
          <p:nvPr/>
        </p:nvCxnSpPr>
        <p:spPr>
          <a:xfrm flipH="1">
            <a:off x="3137045" y="16082863"/>
            <a:ext cx="6984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/>
          <p:nvPr/>
        </p:nvSpPr>
        <p:spPr>
          <a:xfrm>
            <a:off x="3393620" y="15892744"/>
            <a:ext cx="108740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5981361" y="1601500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2728807" y="15986999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7" name="Group 446"/>
          <p:cNvGrpSpPr/>
          <p:nvPr/>
        </p:nvGrpSpPr>
        <p:grpSpPr>
          <a:xfrm>
            <a:off x="10055163" y="15820736"/>
            <a:ext cx="1587201" cy="532186"/>
            <a:chOff x="9385844" y="14455402"/>
            <a:chExt cx="1587201" cy="532186"/>
          </a:xfrm>
        </p:grpSpPr>
        <p:sp>
          <p:nvSpPr>
            <p:cNvPr id="448" name="Rectangle 447"/>
            <p:cNvSpPr/>
            <p:nvPr/>
          </p:nvSpPr>
          <p:spPr>
            <a:xfrm>
              <a:off x="9385844" y="14455402"/>
              <a:ext cx="1587201" cy="532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9470369" y="14494770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requestHash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3" name="Straight Arrow Connector 592"/>
          <p:cNvCxnSpPr/>
          <p:nvPr/>
        </p:nvCxnSpPr>
        <p:spPr>
          <a:xfrm flipV="1">
            <a:off x="461858" y="5022701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149"/>
          <p:cNvSpPr/>
          <p:nvPr/>
        </p:nvSpPr>
        <p:spPr>
          <a:xfrm rot="5400000" flipH="1">
            <a:off x="724586" y="2164800"/>
            <a:ext cx="1460714" cy="459580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107801 w 318323"/>
              <a:gd name="connsiteY0" fmla="*/ 399361 h 461672"/>
              <a:gd name="connsiteX1" fmla="*/ 193923 w 318323"/>
              <a:gd name="connsiteY1" fmla="*/ 394855 h 461672"/>
              <a:gd name="connsiteX2" fmla="*/ 198609 w 318323"/>
              <a:gd name="connsiteY2" fmla="*/ 317277 h 461672"/>
              <a:gd name="connsiteX3" fmla="*/ 198020 w 318323"/>
              <a:gd name="connsiteY3" fmla="*/ 69340 h 461672"/>
              <a:gd name="connsiteX4" fmla="*/ 201040 w 318323"/>
              <a:gd name="connsiteY4" fmla="*/ 6834 h 461672"/>
              <a:gd name="connsiteX5" fmla="*/ 260353 w 318323"/>
              <a:gd name="connsiteY5" fmla="*/ 232 h 461672"/>
              <a:gd name="connsiteX6" fmla="*/ 313577 w 318323"/>
              <a:gd name="connsiteY6" fmla="*/ 8356 h 461672"/>
              <a:gd name="connsiteX7" fmla="*/ 318323 w 318323"/>
              <a:gd name="connsiteY7" fmla="*/ 89348 h 461672"/>
              <a:gd name="connsiteX8" fmla="*/ 317135 w 318323"/>
              <a:gd name="connsiteY8" fmla="*/ 461672 h 461672"/>
              <a:gd name="connsiteX9" fmla="*/ 0 w 318323"/>
              <a:gd name="connsiteY9" fmla="*/ 460681 h 461672"/>
              <a:gd name="connsiteX0" fmla="*/ 193923 w 318323"/>
              <a:gd name="connsiteY0" fmla="*/ 394855 h 461672"/>
              <a:gd name="connsiteX1" fmla="*/ 198609 w 318323"/>
              <a:gd name="connsiteY1" fmla="*/ 317277 h 461672"/>
              <a:gd name="connsiteX2" fmla="*/ 198020 w 318323"/>
              <a:gd name="connsiteY2" fmla="*/ 69340 h 461672"/>
              <a:gd name="connsiteX3" fmla="*/ 201040 w 318323"/>
              <a:gd name="connsiteY3" fmla="*/ 6834 h 461672"/>
              <a:gd name="connsiteX4" fmla="*/ 260353 w 318323"/>
              <a:gd name="connsiteY4" fmla="*/ 232 h 461672"/>
              <a:gd name="connsiteX5" fmla="*/ 313577 w 318323"/>
              <a:gd name="connsiteY5" fmla="*/ 8356 h 461672"/>
              <a:gd name="connsiteX6" fmla="*/ 318323 w 318323"/>
              <a:gd name="connsiteY6" fmla="*/ 89348 h 461672"/>
              <a:gd name="connsiteX7" fmla="*/ 317135 w 318323"/>
              <a:gd name="connsiteY7" fmla="*/ 461672 h 461672"/>
              <a:gd name="connsiteX8" fmla="*/ 0 w 318323"/>
              <a:gd name="connsiteY8" fmla="*/ 460681 h 461672"/>
              <a:gd name="connsiteX0" fmla="*/ 198609 w 318323"/>
              <a:gd name="connsiteY0" fmla="*/ 317277 h 461672"/>
              <a:gd name="connsiteX1" fmla="*/ 198020 w 318323"/>
              <a:gd name="connsiteY1" fmla="*/ 69340 h 461672"/>
              <a:gd name="connsiteX2" fmla="*/ 201040 w 318323"/>
              <a:gd name="connsiteY2" fmla="*/ 6834 h 461672"/>
              <a:gd name="connsiteX3" fmla="*/ 260353 w 318323"/>
              <a:gd name="connsiteY3" fmla="*/ 232 h 461672"/>
              <a:gd name="connsiteX4" fmla="*/ 313577 w 318323"/>
              <a:gd name="connsiteY4" fmla="*/ 8356 h 461672"/>
              <a:gd name="connsiteX5" fmla="*/ 318323 w 318323"/>
              <a:gd name="connsiteY5" fmla="*/ 89348 h 461672"/>
              <a:gd name="connsiteX6" fmla="*/ 317135 w 318323"/>
              <a:gd name="connsiteY6" fmla="*/ 461672 h 461672"/>
              <a:gd name="connsiteX7" fmla="*/ 0 w 318323"/>
              <a:gd name="connsiteY7" fmla="*/ 460681 h 461672"/>
              <a:gd name="connsiteX0" fmla="*/ 198020 w 318323"/>
              <a:gd name="connsiteY0" fmla="*/ 69340 h 461672"/>
              <a:gd name="connsiteX1" fmla="*/ 201040 w 318323"/>
              <a:gd name="connsiteY1" fmla="*/ 6834 h 461672"/>
              <a:gd name="connsiteX2" fmla="*/ 260353 w 318323"/>
              <a:gd name="connsiteY2" fmla="*/ 232 h 461672"/>
              <a:gd name="connsiteX3" fmla="*/ 313577 w 318323"/>
              <a:gd name="connsiteY3" fmla="*/ 8356 h 461672"/>
              <a:gd name="connsiteX4" fmla="*/ 318323 w 318323"/>
              <a:gd name="connsiteY4" fmla="*/ 89348 h 461672"/>
              <a:gd name="connsiteX5" fmla="*/ 317135 w 318323"/>
              <a:gd name="connsiteY5" fmla="*/ 461672 h 461672"/>
              <a:gd name="connsiteX6" fmla="*/ 0 w 318323"/>
              <a:gd name="connsiteY6" fmla="*/ 460681 h 461672"/>
              <a:gd name="connsiteX0" fmla="*/ 201040 w 318323"/>
              <a:gd name="connsiteY0" fmla="*/ 6834 h 461672"/>
              <a:gd name="connsiteX1" fmla="*/ 260353 w 318323"/>
              <a:gd name="connsiteY1" fmla="*/ 232 h 461672"/>
              <a:gd name="connsiteX2" fmla="*/ 313577 w 318323"/>
              <a:gd name="connsiteY2" fmla="*/ 8356 h 461672"/>
              <a:gd name="connsiteX3" fmla="*/ 318323 w 318323"/>
              <a:gd name="connsiteY3" fmla="*/ 89348 h 461672"/>
              <a:gd name="connsiteX4" fmla="*/ 317135 w 318323"/>
              <a:gd name="connsiteY4" fmla="*/ 461672 h 461672"/>
              <a:gd name="connsiteX5" fmla="*/ 0 w 318323"/>
              <a:gd name="connsiteY5" fmla="*/ 460681 h 461672"/>
              <a:gd name="connsiteX0" fmla="*/ 201040 w 318323"/>
              <a:gd name="connsiteY0" fmla="*/ 4934 h 459772"/>
              <a:gd name="connsiteX1" fmla="*/ 313577 w 318323"/>
              <a:gd name="connsiteY1" fmla="*/ 6456 h 459772"/>
              <a:gd name="connsiteX2" fmla="*/ 318323 w 318323"/>
              <a:gd name="connsiteY2" fmla="*/ 87448 h 459772"/>
              <a:gd name="connsiteX3" fmla="*/ 317135 w 318323"/>
              <a:gd name="connsiteY3" fmla="*/ 459772 h 459772"/>
              <a:gd name="connsiteX4" fmla="*/ 0 w 318323"/>
              <a:gd name="connsiteY4" fmla="*/ 458781 h 459772"/>
              <a:gd name="connsiteX0" fmla="*/ 313577 w 318323"/>
              <a:gd name="connsiteY0" fmla="*/ 0 h 453316"/>
              <a:gd name="connsiteX1" fmla="*/ 318323 w 318323"/>
              <a:gd name="connsiteY1" fmla="*/ 80992 h 453316"/>
              <a:gd name="connsiteX2" fmla="*/ 317135 w 318323"/>
              <a:gd name="connsiteY2" fmla="*/ 453316 h 453316"/>
              <a:gd name="connsiteX3" fmla="*/ 0 w 318323"/>
              <a:gd name="connsiteY3" fmla="*/ 452325 h 453316"/>
              <a:gd name="connsiteX0" fmla="*/ 318323 w 318323"/>
              <a:gd name="connsiteY0" fmla="*/ 0 h 372324"/>
              <a:gd name="connsiteX1" fmla="*/ 317135 w 318323"/>
              <a:gd name="connsiteY1" fmla="*/ 372324 h 372324"/>
              <a:gd name="connsiteX2" fmla="*/ 0 w 318323"/>
              <a:gd name="connsiteY2" fmla="*/ 371333 h 372324"/>
              <a:gd name="connsiteX0" fmla="*/ 317746 w 317746"/>
              <a:gd name="connsiteY0" fmla="*/ 0 h 169911"/>
              <a:gd name="connsiteX1" fmla="*/ 317135 w 317746"/>
              <a:gd name="connsiteY1" fmla="*/ 169911 h 169911"/>
              <a:gd name="connsiteX2" fmla="*/ 0 w 317746"/>
              <a:gd name="connsiteY2" fmla="*/ 168920 h 169911"/>
              <a:gd name="connsiteX0" fmla="*/ 317746 w 317939"/>
              <a:gd name="connsiteY0" fmla="*/ 0 h 169911"/>
              <a:gd name="connsiteX1" fmla="*/ 317135 w 317939"/>
              <a:gd name="connsiteY1" fmla="*/ 169911 h 169911"/>
              <a:gd name="connsiteX2" fmla="*/ 0 w 317939"/>
              <a:gd name="connsiteY2" fmla="*/ 168920 h 169911"/>
              <a:gd name="connsiteX0" fmla="*/ 317746 w 317996"/>
              <a:gd name="connsiteY0" fmla="*/ 0 h 169511"/>
              <a:gd name="connsiteX1" fmla="*/ 317394 w 317996"/>
              <a:gd name="connsiteY1" fmla="*/ 169511 h 169511"/>
              <a:gd name="connsiteX2" fmla="*/ 0 w 317996"/>
              <a:gd name="connsiteY2" fmla="*/ 168920 h 169511"/>
              <a:gd name="connsiteX0" fmla="*/ 317746 w 318840"/>
              <a:gd name="connsiteY0" fmla="*/ 0 h 170709"/>
              <a:gd name="connsiteX1" fmla="*/ 318689 w 318840"/>
              <a:gd name="connsiteY1" fmla="*/ 170709 h 170709"/>
              <a:gd name="connsiteX2" fmla="*/ 0 w 318840"/>
              <a:gd name="connsiteY2" fmla="*/ 168920 h 170709"/>
              <a:gd name="connsiteX0" fmla="*/ 317746 w 317939"/>
              <a:gd name="connsiteY0" fmla="*/ 0 h 169910"/>
              <a:gd name="connsiteX1" fmla="*/ 317135 w 317939"/>
              <a:gd name="connsiteY1" fmla="*/ 169910 h 169910"/>
              <a:gd name="connsiteX2" fmla="*/ 0 w 317939"/>
              <a:gd name="connsiteY2" fmla="*/ 168920 h 169910"/>
              <a:gd name="connsiteX0" fmla="*/ 317746 w 318840"/>
              <a:gd name="connsiteY0" fmla="*/ 0 h 169111"/>
              <a:gd name="connsiteX1" fmla="*/ 318689 w 318840"/>
              <a:gd name="connsiteY1" fmla="*/ 169111 h 169111"/>
              <a:gd name="connsiteX2" fmla="*/ 0 w 318840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430"/>
              <a:gd name="connsiteY0" fmla="*/ 0 h 169111"/>
              <a:gd name="connsiteX1" fmla="*/ 318430 w 318430"/>
              <a:gd name="connsiteY1" fmla="*/ 169111 h 169111"/>
              <a:gd name="connsiteX2" fmla="*/ 0 w 318430"/>
              <a:gd name="connsiteY2" fmla="*/ 168920 h 169111"/>
              <a:gd name="connsiteX0" fmla="*/ 317746 w 318487"/>
              <a:gd name="connsiteY0" fmla="*/ 0 h 169111"/>
              <a:gd name="connsiteX1" fmla="*/ 318430 w 318487"/>
              <a:gd name="connsiteY1" fmla="*/ 169111 h 169111"/>
              <a:gd name="connsiteX2" fmla="*/ 0 w 318487"/>
              <a:gd name="connsiteY2" fmla="*/ 168920 h 169111"/>
              <a:gd name="connsiteX0" fmla="*/ 317746 w 317896"/>
              <a:gd name="connsiteY0" fmla="*/ 0 h 169111"/>
              <a:gd name="connsiteX1" fmla="*/ 317653 w 317896"/>
              <a:gd name="connsiteY1" fmla="*/ 169111 h 169111"/>
              <a:gd name="connsiteX2" fmla="*/ 0 w 317896"/>
              <a:gd name="connsiteY2" fmla="*/ 168920 h 169111"/>
              <a:gd name="connsiteX0" fmla="*/ 317746 w 317837"/>
              <a:gd name="connsiteY0" fmla="*/ 0 h 169111"/>
              <a:gd name="connsiteX1" fmla="*/ 317653 w 317837"/>
              <a:gd name="connsiteY1" fmla="*/ 169111 h 169111"/>
              <a:gd name="connsiteX2" fmla="*/ 0 w 317837"/>
              <a:gd name="connsiteY2" fmla="*/ 168920 h 169111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243428 w 317837"/>
              <a:gd name="connsiteY2" fmla="*/ 171025 h 171469"/>
              <a:gd name="connsiteX3" fmla="*/ 0 w 317837"/>
              <a:gd name="connsiteY3" fmla="*/ 168920 h 1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837" h="171469">
                <a:moveTo>
                  <a:pt x="317746" y="0"/>
                </a:moveTo>
                <a:cubicBezTo>
                  <a:pt x="317995" y="29989"/>
                  <a:pt x="317656" y="36535"/>
                  <a:pt x="317653" y="171469"/>
                </a:cubicBezTo>
                <a:lnTo>
                  <a:pt x="243428" y="171025"/>
                </a:lnTo>
                <a:lnTo>
                  <a:pt x="0" y="168920"/>
                </a:lnTo>
              </a:path>
            </a:pathLst>
          </a:custGeom>
          <a:noFill/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867857" y="2195109"/>
            <a:ext cx="562975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Embeds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1387563" y="15791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</TotalTime>
  <Words>215</Words>
  <Application>Microsoft Office PowerPoint</Application>
  <PresentationFormat>Custom</PresentationFormat>
  <Paragraphs>137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362</cp:revision>
  <dcterms:created xsi:type="dcterms:W3CDTF">2014-09-05T09:25:27Z</dcterms:created>
  <dcterms:modified xsi:type="dcterms:W3CDTF">2015-09-29T11:57:47Z</dcterms:modified>
</cp:coreProperties>
</file>