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349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1020" y="3672"/>
      </p:cViewPr>
      <p:guideLst>
        <p:guide orient="horz" pos="389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85800"/>
            <a:ext cx="2536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685800"/>
            <a:ext cx="2536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Connector 309"/>
          <p:cNvCxnSpPr/>
          <p:nvPr/>
        </p:nvCxnSpPr>
        <p:spPr>
          <a:xfrm>
            <a:off x="472023" y="906290"/>
            <a:ext cx="0" cy="111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372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>
            <a:off x="2479005" y="10782813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2449959" y="846036"/>
            <a:ext cx="2428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1328880" y="11300919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reeform 274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79" name="Oval 278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279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5" name="Straight Connector 284"/>
          <p:cNvCxnSpPr/>
          <p:nvPr/>
        </p:nvCxnSpPr>
        <p:spPr>
          <a:xfrm>
            <a:off x="1308578" y="846036"/>
            <a:ext cx="567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909302" y="846037"/>
            <a:ext cx="6302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297" name="Rectangle 296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9" name="Straight Arrow Connector 298"/>
          <p:cNvCxnSpPr/>
          <p:nvPr/>
        </p:nvCxnSpPr>
        <p:spPr>
          <a:xfrm flipV="1">
            <a:off x="461234" y="4728410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91939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491939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3935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 flipH="1">
            <a:off x="2470206" y="8214593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182861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356728" y="11099543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964437" y="8028501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111400" y="9229424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1" name="Straight Arrow Connector 310"/>
          <p:cNvCxnSpPr/>
          <p:nvPr/>
        </p:nvCxnSpPr>
        <p:spPr>
          <a:xfrm>
            <a:off x="2462126" y="7950759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318" name="Rectangle 317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36" name="Rounded Rectangle 335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flipV="1">
            <a:off x="2459903" y="11300288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124593" y="1125585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2665429" y="11140035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323321" y="814358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435531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3" name="Group 342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44" name="Rectangle 343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0" name="Group 349"/>
          <p:cNvGrpSpPr/>
          <p:nvPr/>
        </p:nvGrpSpPr>
        <p:grpSpPr>
          <a:xfrm>
            <a:off x="7087517" y="7715736"/>
            <a:ext cx="1587201" cy="739079"/>
            <a:chOff x="6871493" y="6953746"/>
            <a:chExt cx="1587201" cy="739079"/>
          </a:xfrm>
        </p:grpSpPr>
        <p:sp>
          <p:nvSpPr>
            <p:cNvPr id="351" name="Rectangle 350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TextBox 352"/>
          <p:cNvSpPr txBox="1"/>
          <p:nvPr/>
        </p:nvSpPr>
        <p:spPr>
          <a:xfrm>
            <a:off x="2639400" y="10596721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2925342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807755" y="8599433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1821407" y="860811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323321" y="1071495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4720" y="10135021"/>
            <a:ext cx="1588981" cy="1672367"/>
            <a:chOff x="7154720" y="10200545"/>
            <a:chExt cx="1588981" cy="1672367"/>
          </a:xfrm>
        </p:grpSpPr>
        <p:sp>
          <p:nvSpPr>
            <p:cNvPr id="361" name="Rectangle 360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" name="TextBox 367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142853" y="8143775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2142853" y="1069173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7039392" y="747072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711541" y="1215768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463053" y="5021752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331</cp:revision>
  <dcterms:created xsi:type="dcterms:W3CDTF">2014-09-05T09:25:27Z</dcterms:created>
  <dcterms:modified xsi:type="dcterms:W3CDTF">2015-09-29T03:51:25Z</dcterms:modified>
</cp:coreProperties>
</file>