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2016/6/14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56765" y="61137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8800" dirty="0" smtClean="0">
                <a:latin typeface="+mn-ea"/>
                <a:ea typeface="+mn-ea"/>
              </a:rPr>
              <a:t>Chat 617</a:t>
            </a:r>
            <a:endParaRPr lang="zh-CN" altLang="en-US" sz="8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079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程序运行截图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注册界面：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227" y="2129205"/>
            <a:ext cx="5625914" cy="377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6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6753"/>
            <a:ext cx="10515600" cy="4590210"/>
          </a:xfrm>
        </p:spPr>
        <p:txBody>
          <a:bodyPr/>
          <a:lstStyle/>
          <a:p>
            <a:r>
              <a:rPr lang="zh-CN" altLang="en-US" dirty="0" smtClean="0"/>
              <a:t>登陆界面：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172" y="2299448"/>
            <a:ext cx="5452297" cy="363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5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聊天界面</a:t>
            </a:r>
            <a:endParaRPr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43" y="1546411"/>
            <a:ext cx="4877016" cy="36309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306" y="1467861"/>
            <a:ext cx="4966580" cy="369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8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应用构架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以数据</a:t>
            </a:r>
            <a:r>
              <a:rPr lang="zh-CN" altLang="en-US" dirty="0" smtClean="0"/>
              <a:t>库为中心的构架</a:t>
            </a:r>
            <a:endParaRPr lang="en-US" altLang="zh-CN" dirty="0" smtClean="0"/>
          </a:p>
          <a:p>
            <a:r>
              <a:rPr lang="zh-CN" altLang="en-US" dirty="0" smtClean="0"/>
              <a:t>集成构架：</a:t>
            </a:r>
            <a:r>
              <a:rPr lang="en-US" altLang="zh-CN" dirty="0"/>
              <a:t>Web</a:t>
            </a:r>
            <a:r>
              <a:rPr lang="zh-CN" altLang="en-US" dirty="0"/>
              <a:t>应用和外部系统或内部系统的集成</a:t>
            </a:r>
            <a:endParaRPr lang="en-US" altLang="zh-CN" dirty="0" smtClean="0"/>
          </a:p>
          <a:p>
            <a:pPr lvl="1"/>
            <a:r>
              <a:rPr lang="zh-CN" altLang="en-US" dirty="0"/>
              <a:t>展</a:t>
            </a:r>
            <a:r>
              <a:rPr lang="zh-CN" altLang="en-US" dirty="0" smtClean="0"/>
              <a:t>示层面</a:t>
            </a:r>
            <a:endParaRPr lang="en-US" altLang="zh-CN" dirty="0" smtClean="0"/>
          </a:p>
          <a:p>
            <a:pPr lvl="1"/>
            <a:r>
              <a:rPr lang="zh-CN" altLang="en-US" dirty="0"/>
              <a:t>应用逻</a:t>
            </a:r>
            <a:r>
              <a:rPr lang="zh-CN" altLang="en-US" dirty="0" smtClean="0"/>
              <a:t>辑层面</a:t>
            </a:r>
            <a:endParaRPr lang="en-US" altLang="zh-CN" dirty="0" smtClean="0"/>
          </a:p>
          <a:p>
            <a:pPr lvl="1"/>
            <a:r>
              <a:rPr lang="zh-CN" altLang="en-US" dirty="0"/>
              <a:t>内</a:t>
            </a:r>
            <a:r>
              <a:rPr lang="zh-CN" altLang="en-US" dirty="0" smtClean="0"/>
              <a:t>容层面</a:t>
            </a:r>
            <a:endParaRPr lang="en-US" altLang="zh-CN" dirty="0"/>
          </a:p>
          <a:p>
            <a:r>
              <a:rPr lang="zh-CN" altLang="en-US" dirty="0" smtClean="0"/>
              <a:t>流</a:t>
            </a:r>
            <a:r>
              <a:rPr lang="zh-CN" altLang="en-US" dirty="0"/>
              <a:t>媒</a:t>
            </a:r>
            <a:r>
              <a:rPr lang="zh-CN" altLang="en-US" dirty="0" smtClean="0"/>
              <a:t>体数据的构架</a:t>
            </a:r>
            <a:endParaRPr lang="en-US" altLang="zh-CN" dirty="0" smtClean="0"/>
          </a:p>
          <a:p>
            <a:r>
              <a:rPr lang="zh-CN" altLang="en-US" dirty="0"/>
              <a:t>面</a:t>
            </a:r>
            <a:r>
              <a:rPr lang="zh-CN" altLang="en-US" dirty="0" smtClean="0"/>
              <a:t>向服务的构架（</a:t>
            </a:r>
            <a:r>
              <a:rPr lang="en-US" altLang="zh-CN" dirty="0" smtClean="0"/>
              <a:t>SOA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8865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建模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1376693"/>
            <a:ext cx="5641221" cy="4222046"/>
          </a:xfrm>
        </p:spPr>
      </p:pic>
    </p:spTree>
    <p:extLst>
      <p:ext uri="{BB962C8B-B14F-4D97-AF65-F5344CB8AC3E}">
        <p14:creationId xmlns:p14="http://schemas.microsoft.com/office/powerpoint/2010/main" val="1432780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建模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471" y="960535"/>
            <a:ext cx="5735786" cy="4853358"/>
          </a:xfrm>
        </p:spPr>
      </p:pic>
    </p:spTree>
    <p:extLst>
      <p:ext uri="{BB962C8B-B14F-4D97-AF65-F5344CB8AC3E}">
        <p14:creationId xmlns:p14="http://schemas.microsoft.com/office/powerpoint/2010/main" val="3580503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建模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645" y="470647"/>
            <a:ext cx="4459787" cy="3234252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709" y="3697942"/>
            <a:ext cx="4616183" cy="257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77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时序图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341" y="694011"/>
            <a:ext cx="5002306" cy="5722432"/>
          </a:xfrm>
        </p:spPr>
      </p:pic>
    </p:spTree>
    <p:extLst>
      <p:ext uri="{BB962C8B-B14F-4D97-AF65-F5344CB8AC3E}">
        <p14:creationId xmlns:p14="http://schemas.microsoft.com/office/powerpoint/2010/main" val="156794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</a:t>
            </a:r>
            <a:r>
              <a:rPr lang="zh-CN" altLang="en-US" dirty="0" smtClean="0"/>
              <a:t>目建议书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</a:t>
            </a:r>
            <a:r>
              <a:rPr lang="zh-CN" altLang="en-US" dirty="0" smtClean="0"/>
              <a:t>目名称：</a:t>
            </a:r>
            <a:r>
              <a:rPr lang="en-US" altLang="zh-CN" dirty="0" smtClean="0"/>
              <a:t>chat 617</a:t>
            </a:r>
          </a:p>
          <a:p>
            <a:r>
              <a:rPr lang="zh-CN" altLang="en-US" dirty="0"/>
              <a:t>项</a:t>
            </a:r>
            <a:r>
              <a:rPr lang="zh-CN" altLang="en-US" dirty="0" smtClean="0"/>
              <a:t>目简介：</a:t>
            </a:r>
            <a:r>
              <a:rPr lang="zh-CN" altLang="en-US" dirty="0"/>
              <a:t>该应用致力于向同学们提供一款比较简易的即时聊天平台。满足同学们及收及发的要求。同学们可以通过该应用添加自己的好友。同时用</a:t>
            </a:r>
            <a:r>
              <a:rPr lang="zh-CN" altLang="en-US" dirty="0" smtClean="0"/>
              <a:t>户还</a:t>
            </a:r>
            <a:r>
              <a:rPr lang="zh-CN" altLang="en-US" dirty="0"/>
              <a:t>可以通过该平台进入互联网浏览信息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项目背</a:t>
            </a:r>
            <a:r>
              <a:rPr lang="zh-CN" altLang="en-US" dirty="0" smtClean="0"/>
              <a:t>景：在</a:t>
            </a:r>
            <a:r>
              <a:rPr lang="zh-CN" altLang="en-US" dirty="0"/>
              <a:t>互联网飞速发展的时代，越来越多的人开始采用微信，</a:t>
            </a:r>
            <a:r>
              <a:rPr lang="en-US" altLang="zh-CN" dirty="0"/>
              <a:t>QQ</a:t>
            </a:r>
            <a:r>
              <a:rPr lang="zh-CN" altLang="en-US" dirty="0"/>
              <a:t>等即时交流平台，应为他们方便简单只需要手机就可以。但是不少同学在使用过上述平台后发现自己的流量不够用，因此我们小组决定开发一款类似于微信的即时交流平台。他不仅具有微信即时通讯的功能，而且流量的消耗要远少于微信等。</a:t>
            </a:r>
          </a:p>
        </p:txBody>
      </p:sp>
    </p:spTree>
    <p:extLst>
      <p:ext uri="{BB962C8B-B14F-4D97-AF65-F5344CB8AC3E}">
        <p14:creationId xmlns:p14="http://schemas.microsoft.com/office/powerpoint/2010/main" val="417238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45459"/>
            <a:ext cx="10515600" cy="5531504"/>
          </a:xfrm>
        </p:spPr>
        <p:txBody>
          <a:bodyPr/>
          <a:lstStyle/>
          <a:p>
            <a:r>
              <a:rPr lang="zh-CN" altLang="en-US" dirty="0"/>
              <a:t>组成部</a:t>
            </a:r>
            <a:r>
              <a:rPr lang="zh-CN" altLang="en-US" dirty="0" smtClean="0"/>
              <a:t>分：项</a:t>
            </a:r>
            <a:r>
              <a:rPr lang="zh-CN" altLang="en-US" dirty="0"/>
              <a:t>目面向学生，所以在构建方面也是基于更好的服务学生而设计的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项目执行概</a:t>
            </a:r>
            <a:r>
              <a:rPr lang="zh-CN" altLang="en-US" dirty="0" smtClean="0"/>
              <a:t>要：为</a:t>
            </a:r>
            <a:r>
              <a:rPr lang="zh-CN" altLang="en-US" dirty="0"/>
              <a:t>了能够更好的为用户提供服务，我们需要设计优秀合理的界面，因此我们需要付出很大的努力。该项目暂时还处于筹备阶段，项目成员都在努力工作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r>
              <a:rPr lang="zh-CN" altLang="en-US" dirty="0"/>
              <a:t>需求声</a:t>
            </a:r>
            <a:r>
              <a:rPr lang="zh-CN" altLang="en-US" dirty="0" smtClean="0"/>
              <a:t>明</a:t>
            </a:r>
            <a:r>
              <a:rPr lang="en-US" altLang="zh-CN" dirty="0" smtClean="0"/>
              <a:t>:</a:t>
            </a:r>
            <a:r>
              <a:rPr lang="zh-CN" altLang="en-US" dirty="0" smtClean="0"/>
              <a:t>我</a:t>
            </a:r>
            <a:r>
              <a:rPr lang="zh-CN" altLang="en-US" dirty="0"/>
              <a:t>们将致力于为用户提供一个安全、方便、免费的及时交流平台。所以希望能为用户提供便捷贴心的服务，并预期提供以下的性能目标： </a:t>
            </a:r>
            <a:r>
              <a:rPr lang="en-US" altLang="zh-CN" dirty="0"/>
              <a:t>1.</a:t>
            </a:r>
            <a:r>
              <a:rPr lang="zh-CN" altLang="en-US" dirty="0"/>
              <a:t>功能性 应用所提供的各项功能必须具备准确性和实用性，确保用户可以获取需要的信息。 </a:t>
            </a:r>
            <a:r>
              <a:rPr lang="en-US" altLang="zh-CN" dirty="0"/>
              <a:t>2.</a:t>
            </a:r>
            <a:r>
              <a:rPr lang="zh-CN" altLang="en-US" dirty="0"/>
              <a:t>可靠性 在用户进行非法操作时，进行提醒报错，维护数据库，避免被恶意修改。 </a:t>
            </a:r>
            <a:r>
              <a:rPr lang="en-US" altLang="zh-CN" dirty="0"/>
              <a:t>3.</a:t>
            </a:r>
            <a:r>
              <a:rPr lang="zh-CN" altLang="en-US" dirty="0"/>
              <a:t>易使用性 功能明确，界面清晰，保证用户易上手使用。 </a:t>
            </a:r>
            <a:r>
              <a:rPr lang="en-US" altLang="zh-CN" dirty="0"/>
              <a:t>4.</a:t>
            </a:r>
            <a:r>
              <a:rPr lang="zh-CN" altLang="en-US" dirty="0"/>
              <a:t>高效性： 在完成功能时，尽量快速。</a:t>
            </a:r>
          </a:p>
        </p:txBody>
      </p:sp>
    </p:spTree>
    <p:extLst>
      <p:ext uri="{BB962C8B-B14F-4D97-AF65-F5344CB8AC3E}">
        <p14:creationId xmlns:p14="http://schemas.microsoft.com/office/powerpoint/2010/main" val="71707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02659"/>
            <a:ext cx="10515600" cy="5074304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预</a:t>
            </a:r>
            <a:r>
              <a:rPr lang="zh-CN" altLang="en-US" sz="3200" dirty="0" smtClean="0"/>
              <a:t>算</a:t>
            </a:r>
            <a:r>
              <a:rPr lang="en-US" altLang="zh-CN" sz="3200" dirty="0" smtClean="0"/>
              <a:t>:</a:t>
            </a:r>
            <a:r>
              <a:rPr lang="zh-CN" altLang="en-US" sz="3200" dirty="0" smtClean="0"/>
              <a:t>本</a:t>
            </a:r>
            <a:r>
              <a:rPr lang="zh-CN" altLang="en-US" sz="3200" dirty="0"/>
              <a:t>项目</a:t>
            </a:r>
            <a:r>
              <a:rPr lang="en-US" altLang="zh-CN" sz="3200" dirty="0"/>
              <a:t>9</a:t>
            </a:r>
            <a:r>
              <a:rPr lang="zh-CN" altLang="en-US" sz="3200" dirty="0"/>
              <a:t>人参与，其中</a:t>
            </a:r>
            <a:r>
              <a:rPr lang="en-US" altLang="zh-CN" sz="3200" dirty="0"/>
              <a:t>6</a:t>
            </a:r>
            <a:r>
              <a:rPr lang="zh-CN" altLang="en-US" sz="3200" dirty="0"/>
              <a:t>人主要负责技术参与，比如网站构建与维护。</a:t>
            </a:r>
            <a:r>
              <a:rPr lang="en-US" altLang="zh-CN" sz="3200" dirty="0"/>
              <a:t>3</a:t>
            </a:r>
            <a:r>
              <a:rPr lang="zh-CN" altLang="en-US" sz="3200" dirty="0"/>
              <a:t>人主要负责调研、网站规划与部分的构建。预计需要资金</a:t>
            </a:r>
            <a:r>
              <a:rPr lang="en-US" altLang="zh-CN" sz="3200" dirty="0"/>
              <a:t>1036</a:t>
            </a:r>
            <a:r>
              <a:rPr lang="zh-CN" altLang="en-US" sz="3200" dirty="0"/>
              <a:t>元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r>
              <a:rPr lang="zh-CN" altLang="en-US" sz="3200" dirty="0"/>
              <a:t>组织信</a:t>
            </a:r>
            <a:r>
              <a:rPr lang="zh-CN" altLang="en-US" sz="3200" dirty="0" smtClean="0"/>
              <a:t>息</a:t>
            </a:r>
            <a:r>
              <a:rPr lang="en-US" altLang="zh-CN" sz="3200" dirty="0" smtClean="0"/>
              <a:t>:</a:t>
            </a:r>
            <a:r>
              <a:rPr lang="zh-CN" altLang="en-US" sz="3200" dirty="0" smtClean="0"/>
              <a:t>本</a:t>
            </a:r>
            <a:r>
              <a:rPr lang="zh-CN" altLang="en-US" sz="3200" dirty="0"/>
              <a:t>组成员</a:t>
            </a:r>
            <a:r>
              <a:rPr lang="en-US" altLang="zh-CN" sz="3200" dirty="0"/>
              <a:t>9</a:t>
            </a:r>
            <a:r>
              <a:rPr lang="zh-CN" altLang="en-US" sz="3200" dirty="0"/>
              <a:t>人 组长：刘晓伟 组员：王一恒 苏雷 张扬 朱扬扬 朱晨阳 周舟 彭志莉 崔冰琪 组长 刘晓伟负责项目构建监督、维护和总结 王一恒 苏雷 朱晨阳 周舟 崔冰琪 负责</a:t>
            </a:r>
            <a:r>
              <a:rPr lang="en-US" altLang="zh-CN" sz="3200" dirty="0"/>
              <a:t>web</a:t>
            </a:r>
            <a:r>
              <a:rPr lang="zh-CN" altLang="en-US" sz="3200" dirty="0"/>
              <a:t>应用的规划与建设 张扬 朱扬扬 彭志</a:t>
            </a:r>
            <a:r>
              <a:rPr lang="zh-CN" altLang="en-US" sz="3200" dirty="0" smtClean="0"/>
              <a:t>莉 </a:t>
            </a:r>
            <a:r>
              <a:rPr lang="zh-CN" altLang="en-US" sz="3200" dirty="0"/>
              <a:t>负责界面设计与美</a:t>
            </a:r>
            <a:r>
              <a:rPr lang="zh-CN" altLang="en-US" sz="3200" dirty="0" smtClean="0"/>
              <a:t>化。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39491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18565"/>
            <a:ext cx="10515600" cy="5558398"/>
          </a:xfrm>
        </p:spPr>
        <p:txBody>
          <a:bodyPr>
            <a:normAutofit/>
          </a:bodyPr>
          <a:lstStyle/>
          <a:p>
            <a:r>
              <a:rPr lang="zh-CN" altLang="en-US" dirty="0"/>
              <a:t>项目</a:t>
            </a:r>
            <a:r>
              <a:rPr lang="zh-CN" altLang="en-US" dirty="0">
                <a:latin typeface="+mn-ea"/>
              </a:rPr>
              <a:t>建</a:t>
            </a:r>
            <a:r>
              <a:rPr lang="zh-CN" altLang="en-US" dirty="0" smtClean="0">
                <a:latin typeface="+mn-ea"/>
              </a:rPr>
              <a:t>议</a:t>
            </a:r>
            <a:r>
              <a:rPr lang="en-US" altLang="zh-CN" dirty="0" smtClean="0">
                <a:latin typeface="+mn-ea"/>
              </a:rPr>
              <a:t>:1</a:t>
            </a:r>
            <a:r>
              <a:rPr lang="en-US" altLang="zh-CN" dirty="0">
                <a:latin typeface="+mn-ea"/>
              </a:rPr>
              <a:t>.</a:t>
            </a:r>
            <a:r>
              <a:rPr lang="zh-CN" altLang="en-US" dirty="0">
                <a:latin typeface="+mn-ea"/>
              </a:rPr>
              <a:t>项目是为了向学生提供及时交流平台，所以应当重视学生的体验。而且应当结合学生的心理，比如学生不喜欢广告。所以，网站要尽量不以插入广告赢利，可以使用众筹等方式。考虑到注册用户一定为学生，所以需要找一个合理的验证学生信息的方法来判定是否为学生用户，可以采取学号鉴定的方法，但是由于技术限制，我们的数据库信息并不能采取全部学生的信息。可以局限在一个寝室乃至一个班级。如果能得到学校的帮助一定是最好的。 </a:t>
            </a:r>
            <a:r>
              <a:rPr lang="en-US" altLang="zh-CN" dirty="0">
                <a:latin typeface="+mn-ea"/>
              </a:rPr>
              <a:t>2.</a:t>
            </a:r>
            <a:r>
              <a:rPr lang="zh-CN" altLang="en-US" dirty="0">
                <a:latin typeface="+mn-ea"/>
              </a:rPr>
              <a:t>消息的推送应当及时，后台程序应当注重算法，不能让用户等待过久，做到即发即收的及时性。这就需要应用构建和服务器端的组员更加的努力。 </a:t>
            </a:r>
            <a:r>
              <a:rPr lang="en-US" altLang="zh-CN" dirty="0">
                <a:latin typeface="+mn-ea"/>
              </a:rPr>
              <a:t>3.</a:t>
            </a:r>
            <a:r>
              <a:rPr lang="zh-CN" altLang="en-US" dirty="0">
                <a:latin typeface="+mn-ea"/>
              </a:rPr>
              <a:t>该</a:t>
            </a:r>
            <a:r>
              <a:rPr lang="en-US" altLang="zh-CN" dirty="0">
                <a:latin typeface="+mn-ea"/>
              </a:rPr>
              <a:t>web</a:t>
            </a:r>
            <a:r>
              <a:rPr lang="zh-CN" altLang="en-US" dirty="0">
                <a:latin typeface="+mn-ea"/>
              </a:rPr>
              <a:t>应用由于人力财力等局限性，并不能做到和我们预期的那样的完美，一定会存在或多或少的问题。这就需要我们后台人员要做好充分的心理准备来应对各种突发问题。</a:t>
            </a:r>
          </a:p>
        </p:txBody>
      </p:sp>
    </p:spTree>
    <p:extLst>
      <p:ext uri="{BB962C8B-B14F-4D97-AF65-F5344CB8AC3E}">
        <p14:creationId xmlns:p14="http://schemas.microsoft.com/office/powerpoint/2010/main" val="125897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2012"/>
            <a:ext cx="10515600" cy="5544951"/>
          </a:xfrm>
        </p:spPr>
        <p:txBody>
          <a:bodyPr/>
          <a:lstStyle/>
          <a:p>
            <a:r>
              <a:rPr lang="zh-CN" altLang="en-US" dirty="0"/>
              <a:t>项目总</a:t>
            </a:r>
            <a:r>
              <a:rPr lang="zh-CN" altLang="en-US" dirty="0" smtClean="0"/>
              <a:t>结</a:t>
            </a:r>
            <a:r>
              <a:rPr lang="en-US" altLang="zh-CN" dirty="0" smtClean="0"/>
              <a:t>:</a:t>
            </a:r>
            <a:r>
              <a:rPr lang="zh-CN" altLang="en-US" dirty="0" smtClean="0"/>
              <a:t>即</a:t>
            </a:r>
            <a:r>
              <a:rPr lang="zh-CN" altLang="en-US" dirty="0"/>
              <a:t>时聊天平台有很多，但是致为了学生提供一个安全、方便、耗流量少的平台却不是很多，所以我们具有很大的优势。我认为，通过我们全组的努力，我们一定能构建一个让广大用户满意的应用。</a:t>
            </a:r>
          </a:p>
        </p:txBody>
      </p:sp>
    </p:spTree>
    <p:extLst>
      <p:ext uri="{BB962C8B-B14F-4D97-AF65-F5344CB8AC3E}">
        <p14:creationId xmlns:p14="http://schemas.microsoft.com/office/powerpoint/2010/main" val="197004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</a:t>
            </a:r>
            <a:r>
              <a:rPr lang="zh-CN" altLang="en-US" dirty="0" smtClean="0"/>
              <a:t>目规格需求书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功能需</a:t>
            </a:r>
            <a:r>
              <a:rPr lang="zh-CN" altLang="en-US" dirty="0" smtClean="0"/>
              <a:t>求：</a:t>
            </a:r>
            <a:r>
              <a:rPr lang="zh-CN" altLang="en-US" dirty="0"/>
              <a:t>软件前台功能 项目分为三大子系统，分别为会员中心，互动功能，链接功能。其中链接功能是谷歌浏览器的地址以及活跃度，互动功能是各好友可以进行自由交流。会员中心包括账户信息，充值管理。 </a:t>
            </a:r>
            <a:r>
              <a:rPr lang="en-US" altLang="zh-CN" dirty="0"/>
              <a:t>#</a:t>
            </a:r>
            <a:r>
              <a:rPr lang="zh-CN" altLang="en-US" dirty="0"/>
              <a:t>软件后台功能 我的后台功能包括主题控制，我的权限，信息管理，修改密码，安全退出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用户界</a:t>
            </a:r>
            <a:r>
              <a:rPr lang="zh-CN" altLang="en-US" dirty="0" smtClean="0"/>
              <a:t>面：</a:t>
            </a:r>
            <a:r>
              <a:rPr lang="zh-CN" altLang="en-US" dirty="0"/>
              <a:t>用户界面的主题风格为简洁清晰，人机交互性能优秀适合大众人群，框架结构清晰、易维护、模块化、扩展性好，性能稳定。功能模块化 已有文章、图片、下载模型，在此基础上可扩展更多模块。主页面数量大约</a:t>
            </a:r>
            <a:r>
              <a:rPr lang="en-US" altLang="zh-CN" dirty="0"/>
              <a:t>3</a:t>
            </a:r>
            <a:r>
              <a:rPr lang="zh-CN" altLang="en-US" dirty="0"/>
              <a:t>张，次页面不少于</a:t>
            </a:r>
            <a:r>
              <a:rPr lang="en-US" altLang="zh-CN" dirty="0"/>
              <a:t>5</a:t>
            </a:r>
            <a:r>
              <a:rPr lang="zh-CN" altLang="en-US" dirty="0"/>
              <a:t>张。</a:t>
            </a:r>
          </a:p>
        </p:txBody>
      </p:sp>
    </p:spTree>
    <p:extLst>
      <p:ext uri="{BB962C8B-B14F-4D97-AF65-F5344CB8AC3E}">
        <p14:creationId xmlns:p14="http://schemas.microsoft.com/office/powerpoint/2010/main" val="12432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66482"/>
            <a:ext cx="10515600" cy="5410481"/>
          </a:xfrm>
        </p:spPr>
        <p:txBody>
          <a:bodyPr/>
          <a:lstStyle/>
          <a:p>
            <a:r>
              <a:rPr lang="zh-CN" altLang="en-US" dirty="0"/>
              <a:t>质量要</a:t>
            </a:r>
            <a:r>
              <a:rPr lang="zh-CN" altLang="en-US" dirty="0" smtClean="0"/>
              <a:t>求：</a:t>
            </a:r>
            <a:r>
              <a:rPr lang="zh-CN" altLang="en-US" dirty="0"/>
              <a:t>功能性：应用所提供的各种功能必须具备适应性和准确性。确保用户获得所需信息 可靠性： 用户进行错误操作时进行报警提醒，保护数据库避免被恶意修改。 易使用性： 功能明确界面清晰，保证用户易上手操作。 高效性： 完成功能时，尽量高效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内容需求：项目需要设计一个满足学生需求，一个流量少且能满足即时通讯的平台。此外该系统还应该具有识别用户是否为学生的功能，防止非学生用户加入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应用的硬件软件环境：硬件：学校后勤教务处处理系统 软件：安卓系</a:t>
            </a:r>
            <a:r>
              <a:rPr lang="zh-CN" altLang="en-US" dirty="0" smtClean="0"/>
              <a:t>统。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9008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39588"/>
            <a:ext cx="10515600" cy="5437375"/>
          </a:xfrm>
        </p:spPr>
        <p:txBody>
          <a:bodyPr/>
          <a:lstStyle/>
          <a:p>
            <a:r>
              <a:rPr lang="zh-CN" altLang="en-US" dirty="0"/>
              <a:t>项目进度安</a:t>
            </a:r>
            <a:r>
              <a:rPr lang="zh-CN" altLang="en-US" dirty="0" smtClean="0"/>
              <a:t>排：</a:t>
            </a:r>
            <a:r>
              <a:rPr lang="zh-CN" altLang="en-US" dirty="0"/>
              <a:t>第一阶段：</a:t>
            </a:r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7</a:t>
            </a:r>
            <a:r>
              <a:rPr lang="zh-CN" altLang="en-US" dirty="0"/>
              <a:t>日至</a:t>
            </a:r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13</a:t>
            </a:r>
            <a:r>
              <a:rPr lang="zh-CN" altLang="en-US" dirty="0"/>
              <a:t>日 系统考察调研及项目策划建议书 第二阶段：</a:t>
            </a:r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14</a:t>
            </a:r>
            <a:r>
              <a:rPr lang="zh-CN" altLang="en-US" dirty="0"/>
              <a:t>日至</a:t>
            </a:r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20</a:t>
            </a:r>
            <a:r>
              <a:rPr lang="zh-CN" altLang="en-US" dirty="0"/>
              <a:t>日 项目需求分析及系统架构分析和设计 第三阶段：</a:t>
            </a:r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21</a:t>
            </a:r>
            <a:r>
              <a:rPr lang="zh-CN" altLang="en-US" dirty="0"/>
              <a:t>日至</a:t>
            </a:r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27</a:t>
            </a:r>
            <a:r>
              <a:rPr lang="zh-CN" altLang="en-US" dirty="0"/>
              <a:t>日 系统主体开发 第四阶段：</a:t>
            </a:r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28</a:t>
            </a:r>
            <a:r>
              <a:rPr lang="zh-CN" altLang="en-US" dirty="0"/>
              <a:t>日至</a:t>
            </a:r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5</a:t>
            </a:r>
            <a:r>
              <a:rPr lang="zh-CN" altLang="en-US" dirty="0"/>
              <a:t>日 系统测试（性能测试，结果测试等） 第五阶段：</a:t>
            </a:r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6</a:t>
            </a:r>
            <a:r>
              <a:rPr lang="zh-CN" altLang="en-US" dirty="0"/>
              <a:t>日至</a:t>
            </a:r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12</a:t>
            </a:r>
            <a:r>
              <a:rPr lang="zh-CN" altLang="en-US" dirty="0"/>
              <a:t>日 系统上线运行，调整优化 第六阶段：</a:t>
            </a:r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13</a:t>
            </a:r>
            <a:r>
              <a:rPr lang="zh-CN" altLang="en-US" dirty="0"/>
              <a:t>日至</a:t>
            </a:r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19</a:t>
            </a:r>
            <a:r>
              <a:rPr lang="zh-CN" altLang="en-US" dirty="0"/>
              <a:t>日 项目验收，结</a:t>
            </a:r>
            <a:r>
              <a:rPr lang="zh-CN" altLang="en-US" dirty="0" smtClean="0"/>
              <a:t>题。</a:t>
            </a:r>
            <a:endParaRPr lang="en-US" altLang="zh-CN" dirty="0" smtClean="0"/>
          </a:p>
          <a:p>
            <a:r>
              <a:rPr lang="zh-CN" altLang="en-US" dirty="0"/>
              <a:t>项目日常维</a:t>
            </a:r>
            <a:r>
              <a:rPr lang="zh-CN" altLang="en-US" dirty="0" smtClean="0"/>
              <a:t>护：小</a:t>
            </a:r>
            <a:r>
              <a:rPr lang="zh-CN" altLang="en-US" dirty="0"/>
              <a:t>组全员参与到项目维护，以每周两人为一组轮换，日常维护应该注意访问量，网络安全等因素。对数据库服务器和</a:t>
            </a:r>
            <a:r>
              <a:rPr lang="en-US" altLang="zh-CN" dirty="0"/>
              <a:t>web</a:t>
            </a:r>
            <a:r>
              <a:rPr lang="zh-CN" altLang="en-US" dirty="0"/>
              <a:t>服务器的影响，要定期进行备份，防止病毒等对数据库服务器的破坏，也可通过更新病毒含义，安全补丁的方式来减少系统故障概率。</a:t>
            </a:r>
          </a:p>
        </p:txBody>
      </p:sp>
    </p:spTree>
    <p:extLst>
      <p:ext uri="{BB962C8B-B14F-4D97-AF65-F5344CB8AC3E}">
        <p14:creationId xmlns:p14="http://schemas.microsoft.com/office/powerpoint/2010/main" val="206656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1999</Words>
  <Application>Microsoft Office PowerPoint</Application>
  <PresentationFormat>自定义</PresentationFormat>
  <Paragraphs>36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Chat 617</vt:lpstr>
      <vt:lpstr>项目建议书</vt:lpstr>
      <vt:lpstr>PowerPoint 演示文稿</vt:lpstr>
      <vt:lpstr>PowerPoint 演示文稿</vt:lpstr>
      <vt:lpstr>PowerPoint 演示文稿</vt:lpstr>
      <vt:lpstr>PowerPoint 演示文稿</vt:lpstr>
      <vt:lpstr>项目规格需求书</vt:lpstr>
      <vt:lpstr>PowerPoint 演示文稿</vt:lpstr>
      <vt:lpstr>PowerPoint 演示文稿</vt:lpstr>
      <vt:lpstr>程序运行截图</vt:lpstr>
      <vt:lpstr>PowerPoint 演示文稿</vt:lpstr>
      <vt:lpstr>聊天界面</vt:lpstr>
      <vt:lpstr>应用构架</vt:lpstr>
      <vt:lpstr>建模</vt:lpstr>
      <vt:lpstr>建模</vt:lpstr>
      <vt:lpstr>建模</vt:lpstr>
      <vt:lpstr>时序图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SL</dc:creator>
  <cp:lastModifiedBy>Microsoft</cp:lastModifiedBy>
  <cp:revision>17</cp:revision>
  <dcterms:created xsi:type="dcterms:W3CDTF">2015-05-05T08:02:14Z</dcterms:created>
  <dcterms:modified xsi:type="dcterms:W3CDTF">2016-06-14T09:41:45Z</dcterms:modified>
</cp:coreProperties>
</file>