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E9255-F7F6-45A2-98D0-4E6375F0D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1785A42A-750D-40E3-9304-CC55BE64360F}">
      <dgm:prSet/>
      <dgm:spPr/>
      <dgm:t>
        <a:bodyPr/>
        <a:lstStyle/>
        <a:p>
          <a:r>
            <a:rPr lang="en-US"/>
            <a:t>IoT tools were utilized to monitor environmental purity</a:t>
          </a:r>
        </a:p>
      </dgm:t>
    </dgm:pt>
    <dgm:pt modelId="{2DEAC969-DEFE-460D-934E-9247674516CE}" type="parTrans" cxnId="{4DD86681-EC22-4408-9741-4C08645FF31E}">
      <dgm:prSet/>
      <dgm:spPr/>
      <dgm:t>
        <a:bodyPr/>
        <a:lstStyle/>
        <a:p>
          <a:endParaRPr lang="en-US"/>
        </a:p>
      </dgm:t>
    </dgm:pt>
    <dgm:pt modelId="{7565414E-35AD-4B82-8859-A9BFFF4FCD0E}" type="sibTrans" cxnId="{4DD86681-EC22-4408-9741-4C08645FF31E}">
      <dgm:prSet/>
      <dgm:spPr/>
      <dgm:t>
        <a:bodyPr/>
        <a:lstStyle/>
        <a:p>
          <a:endParaRPr lang="en-US"/>
        </a:p>
      </dgm:t>
    </dgm:pt>
    <dgm:pt modelId="{3A6CBCE2-72E4-4785-8A1B-51ACFDFACAB4}">
      <dgm:prSet/>
      <dgm:spPr/>
      <dgm:t>
        <a:bodyPr/>
        <a:lstStyle/>
        <a:p>
          <a:r>
            <a:rPr lang="en-US"/>
            <a:t>Over 1000 entries of data was collected</a:t>
          </a:r>
        </a:p>
      </dgm:t>
    </dgm:pt>
    <dgm:pt modelId="{54525B14-8C6E-48F2-9076-E7C279500E02}" type="parTrans" cxnId="{6083FEAA-3A48-4623-806B-9C5F59DADE6F}">
      <dgm:prSet/>
      <dgm:spPr/>
      <dgm:t>
        <a:bodyPr/>
        <a:lstStyle/>
        <a:p>
          <a:endParaRPr lang="en-US"/>
        </a:p>
      </dgm:t>
    </dgm:pt>
    <dgm:pt modelId="{8BDBBB73-4B46-4932-B1D4-3EE7FECDC3EF}" type="sibTrans" cxnId="{6083FEAA-3A48-4623-806B-9C5F59DADE6F}">
      <dgm:prSet/>
      <dgm:spPr/>
      <dgm:t>
        <a:bodyPr/>
        <a:lstStyle/>
        <a:p>
          <a:endParaRPr lang="en-US"/>
        </a:p>
      </dgm:t>
    </dgm:pt>
    <dgm:pt modelId="{23F729BE-8C04-42D1-AA89-33909FBD722D}">
      <dgm:prSet/>
      <dgm:spPr/>
      <dgm:t>
        <a:bodyPr/>
        <a:lstStyle/>
        <a:p>
          <a:r>
            <a:rPr lang="en-US"/>
            <a:t>Data was collected in 2 different environments</a:t>
          </a:r>
        </a:p>
      </dgm:t>
    </dgm:pt>
    <dgm:pt modelId="{2A47D0D1-FC76-448B-A652-8DC93B45D01F}" type="parTrans" cxnId="{F86BC4EC-4975-4097-8B6B-32A0AC4C7475}">
      <dgm:prSet/>
      <dgm:spPr/>
      <dgm:t>
        <a:bodyPr/>
        <a:lstStyle/>
        <a:p>
          <a:endParaRPr lang="en-US"/>
        </a:p>
      </dgm:t>
    </dgm:pt>
    <dgm:pt modelId="{234AF900-E774-4F22-812B-D83C5052AB41}" type="sibTrans" cxnId="{F86BC4EC-4975-4097-8B6B-32A0AC4C7475}">
      <dgm:prSet/>
      <dgm:spPr/>
      <dgm:t>
        <a:bodyPr/>
        <a:lstStyle/>
        <a:p>
          <a:endParaRPr lang="en-US"/>
        </a:p>
      </dgm:t>
    </dgm:pt>
    <dgm:pt modelId="{518FE457-C752-406A-9BB9-FB60E9B10E94}">
      <dgm:prSet/>
      <dgm:spPr/>
      <dgm:t>
        <a:bodyPr/>
        <a:lstStyle/>
        <a:p>
          <a:r>
            <a:rPr lang="en-US" dirty="0"/>
            <a:t>Worldwide over 1.6 million deaths are attributed to indoor pollution. Ritchie, H., and M. </a:t>
          </a:r>
          <a:r>
            <a:rPr lang="en-US" dirty="0" err="1"/>
            <a:t>Roser</a:t>
          </a:r>
          <a:r>
            <a:rPr lang="en-US" dirty="0"/>
            <a:t>. 2022</a:t>
          </a:r>
        </a:p>
      </dgm:t>
    </dgm:pt>
    <dgm:pt modelId="{F65AB572-752C-4BF4-BCD4-ECC3F8DEF16D}" type="parTrans" cxnId="{E0657A2A-CAAF-43A0-8136-1CE219C8B7D0}">
      <dgm:prSet/>
      <dgm:spPr/>
      <dgm:t>
        <a:bodyPr/>
        <a:lstStyle/>
        <a:p>
          <a:endParaRPr lang="en-US"/>
        </a:p>
      </dgm:t>
    </dgm:pt>
    <dgm:pt modelId="{255CD4CE-2A8E-4423-8286-1C7BCD0F2C93}" type="sibTrans" cxnId="{E0657A2A-CAAF-43A0-8136-1CE219C8B7D0}">
      <dgm:prSet/>
      <dgm:spPr/>
      <dgm:t>
        <a:bodyPr/>
        <a:lstStyle/>
        <a:p>
          <a:endParaRPr lang="en-US"/>
        </a:p>
      </dgm:t>
    </dgm:pt>
    <dgm:pt modelId="{95096002-2476-4374-B961-8E66F67690AA}" type="pres">
      <dgm:prSet presAssocID="{29DE9255-F7F6-45A2-98D0-4E6375F0DF39}" presName="root" presStyleCnt="0">
        <dgm:presLayoutVars>
          <dgm:dir/>
          <dgm:resizeHandles val="exact"/>
        </dgm:presLayoutVars>
      </dgm:prSet>
      <dgm:spPr/>
    </dgm:pt>
    <dgm:pt modelId="{3C414BF2-747F-400E-B764-BC8305410F0D}" type="pres">
      <dgm:prSet presAssocID="{1785A42A-750D-40E3-9304-CC55BE64360F}" presName="compNode" presStyleCnt="0"/>
      <dgm:spPr/>
    </dgm:pt>
    <dgm:pt modelId="{16E1C466-7D55-41CD-8CE2-1825FEDEBAE3}" type="pres">
      <dgm:prSet presAssocID="{1785A42A-750D-40E3-9304-CC55BE64360F}" presName="bgRect" presStyleLbl="bgShp" presStyleIdx="0" presStyleCnt="4"/>
      <dgm:spPr/>
    </dgm:pt>
    <dgm:pt modelId="{145733E7-6382-4DB8-8413-52994C7B92B0}" type="pres">
      <dgm:prSet presAssocID="{1785A42A-750D-40E3-9304-CC55BE6436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0A6B5D-5EA3-4344-9AC8-5948737A6803}" type="pres">
      <dgm:prSet presAssocID="{1785A42A-750D-40E3-9304-CC55BE64360F}" presName="spaceRect" presStyleCnt="0"/>
      <dgm:spPr/>
    </dgm:pt>
    <dgm:pt modelId="{14219A92-C467-4372-92F4-E56E13671FC5}" type="pres">
      <dgm:prSet presAssocID="{1785A42A-750D-40E3-9304-CC55BE64360F}" presName="parTx" presStyleLbl="revTx" presStyleIdx="0" presStyleCnt="4">
        <dgm:presLayoutVars>
          <dgm:chMax val="0"/>
          <dgm:chPref val="0"/>
        </dgm:presLayoutVars>
      </dgm:prSet>
      <dgm:spPr/>
    </dgm:pt>
    <dgm:pt modelId="{46CB6CA3-2A89-4637-8059-51F7FD3483BC}" type="pres">
      <dgm:prSet presAssocID="{7565414E-35AD-4B82-8859-A9BFFF4FCD0E}" presName="sibTrans" presStyleCnt="0"/>
      <dgm:spPr/>
    </dgm:pt>
    <dgm:pt modelId="{8FCC4CDD-C02B-47AE-ACEB-0404577FECFD}" type="pres">
      <dgm:prSet presAssocID="{3A6CBCE2-72E4-4785-8A1B-51ACFDFACAB4}" presName="compNode" presStyleCnt="0"/>
      <dgm:spPr/>
    </dgm:pt>
    <dgm:pt modelId="{1B43EE40-5FBD-43E7-B26C-5BEE66F93C79}" type="pres">
      <dgm:prSet presAssocID="{3A6CBCE2-72E4-4785-8A1B-51ACFDFACAB4}" presName="bgRect" presStyleLbl="bgShp" presStyleIdx="1" presStyleCnt="4"/>
      <dgm:spPr/>
    </dgm:pt>
    <dgm:pt modelId="{930AD105-090A-4985-B5AC-019ABD47D2AC}" type="pres">
      <dgm:prSet presAssocID="{3A6CBCE2-72E4-4785-8A1B-51ACFDFACA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853637-52D2-41A6-BD23-DFD001530838}" type="pres">
      <dgm:prSet presAssocID="{3A6CBCE2-72E4-4785-8A1B-51ACFDFACAB4}" presName="spaceRect" presStyleCnt="0"/>
      <dgm:spPr/>
    </dgm:pt>
    <dgm:pt modelId="{56D67127-ABFE-4A05-BD69-408A4D1CA234}" type="pres">
      <dgm:prSet presAssocID="{3A6CBCE2-72E4-4785-8A1B-51ACFDFACAB4}" presName="parTx" presStyleLbl="revTx" presStyleIdx="1" presStyleCnt="4">
        <dgm:presLayoutVars>
          <dgm:chMax val="0"/>
          <dgm:chPref val="0"/>
        </dgm:presLayoutVars>
      </dgm:prSet>
      <dgm:spPr/>
    </dgm:pt>
    <dgm:pt modelId="{309D9AC5-0F6A-4A0D-AF81-26C849B4323B}" type="pres">
      <dgm:prSet presAssocID="{8BDBBB73-4B46-4932-B1D4-3EE7FECDC3EF}" presName="sibTrans" presStyleCnt="0"/>
      <dgm:spPr/>
    </dgm:pt>
    <dgm:pt modelId="{B3F11AF6-64DB-4369-8AB9-FFC12B658985}" type="pres">
      <dgm:prSet presAssocID="{23F729BE-8C04-42D1-AA89-33909FBD722D}" presName="compNode" presStyleCnt="0"/>
      <dgm:spPr/>
    </dgm:pt>
    <dgm:pt modelId="{B34CB3DB-B1D2-47BA-B0C4-7966ED3AF376}" type="pres">
      <dgm:prSet presAssocID="{23F729BE-8C04-42D1-AA89-33909FBD722D}" presName="bgRect" presStyleLbl="bgShp" presStyleIdx="2" presStyleCnt="4"/>
      <dgm:spPr/>
    </dgm:pt>
    <dgm:pt modelId="{FE00FB9E-2DB6-423B-91BE-B10C01D34D19}" type="pres">
      <dgm:prSet presAssocID="{23F729BE-8C04-42D1-AA89-33909FBD72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D275F7-C934-4F4E-8330-EA600CD91E92}" type="pres">
      <dgm:prSet presAssocID="{23F729BE-8C04-42D1-AA89-33909FBD722D}" presName="spaceRect" presStyleCnt="0"/>
      <dgm:spPr/>
    </dgm:pt>
    <dgm:pt modelId="{CEB921A2-4B0D-4646-A0E0-2BFC433E25A7}" type="pres">
      <dgm:prSet presAssocID="{23F729BE-8C04-42D1-AA89-33909FBD722D}" presName="parTx" presStyleLbl="revTx" presStyleIdx="2" presStyleCnt="4">
        <dgm:presLayoutVars>
          <dgm:chMax val="0"/>
          <dgm:chPref val="0"/>
        </dgm:presLayoutVars>
      </dgm:prSet>
      <dgm:spPr/>
    </dgm:pt>
    <dgm:pt modelId="{18E6DEE4-10D4-48B0-8CF8-45DE32EDACBC}" type="pres">
      <dgm:prSet presAssocID="{234AF900-E774-4F22-812B-D83C5052AB41}" presName="sibTrans" presStyleCnt="0"/>
      <dgm:spPr/>
    </dgm:pt>
    <dgm:pt modelId="{2AFC78E8-1ADF-4B61-9375-403AD18CBCE4}" type="pres">
      <dgm:prSet presAssocID="{518FE457-C752-406A-9BB9-FB60E9B10E94}" presName="compNode" presStyleCnt="0"/>
      <dgm:spPr/>
    </dgm:pt>
    <dgm:pt modelId="{50B0C27A-C5F1-4315-B545-163FD0D1956C}" type="pres">
      <dgm:prSet presAssocID="{518FE457-C752-406A-9BB9-FB60E9B10E94}" presName="bgRect" presStyleLbl="bgShp" presStyleIdx="3" presStyleCnt="4"/>
      <dgm:spPr/>
    </dgm:pt>
    <dgm:pt modelId="{8BDE7D5A-8155-48FE-BDBE-61E1315EA6E4}" type="pres">
      <dgm:prSet presAssocID="{518FE457-C752-406A-9BB9-FB60E9B10E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931B03D-49D4-4B21-A94B-F832FEE091DA}" type="pres">
      <dgm:prSet presAssocID="{518FE457-C752-406A-9BB9-FB60E9B10E94}" presName="spaceRect" presStyleCnt="0"/>
      <dgm:spPr/>
    </dgm:pt>
    <dgm:pt modelId="{E6682A86-5F6E-4BF1-9D6B-D52F556F71BF}" type="pres">
      <dgm:prSet presAssocID="{518FE457-C752-406A-9BB9-FB60E9B10E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657A2A-CAAF-43A0-8136-1CE219C8B7D0}" srcId="{29DE9255-F7F6-45A2-98D0-4E6375F0DF39}" destId="{518FE457-C752-406A-9BB9-FB60E9B10E94}" srcOrd="3" destOrd="0" parTransId="{F65AB572-752C-4BF4-BCD4-ECC3F8DEF16D}" sibTransId="{255CD4CE-2A8E-4423-8286-1C7BCD0F2C93}"/>
    <dgm:cxn modelId="{569CFA34-329A-4448-82EB-ABC8D8066B2F}" type="presOf" srcId="{1785A42A-750D-40E3-9304-CC55BE64360F}" destId="{14219A92-C467-4372-92F4-E56E13671FC5}" srcOrd="0" destOrd="0" presId="urn:microsoft.com/office/officeart/2018/2/layout/IconVerticalSolidList"/>
    <dgm:cxn modelId="{F9793568-1B8E-403E-B0EF-B318F4AC8F49}" type="presOf" srcId="{518FE457-C752-406A-9BB9-FB60E9B10E94}" destId="{E6682A86-5F6E-4BF1-9D6B-D52F556F71BF}" srcOrd="0" destOrd="0" presId="urn:microsoft.com/office/officeart/2018/2/layout/IconVerticalSolidList"/>
    <dgm:cxn modelId="{4DD86681-EC22-4408-9741-4C08645FF31E}" srcId="{29DE9255-F7F6-45A2-98D0-4E6375F0DF39}" destId="{1785A42A-750D-40E3-9304-CC55BE64360F}" srcOrd="0" destOrd="0" parTransId="{2DEAC969-DEFE-460D-934E-9247674516CE}" sibTransId="{7565414E-35AD-4B82-8859-A9BFFF4FCD0E}"/>
    <dgm:cxn modelId="{21C17986-80C0-4B91-8522-FDDE11AA39FB}" type="presOf" srcId="{3A6CBCE2-72E4-4785-8A1B-51ACFDFACAB4}" destId="{56D67127-ABFE-4A05-BD69-408A4D1CA234}" srcOrd="0" destOrd="0" presId="urn:microsoft.com/office/officeart/2018/2/layout/IconVerticalSolidList"/>
    <dgm:cxn modelId="{6083FEAA-3A48-4623-806B-9C5F59DADE6F}" srcId="{29DE9255-F7F6-45A2-98D0-4E6375F0DF39}" destId="{3A6CBCE2-72E4-4785-8A1B-51ACFDFACAB4}" srcOrd="1" destOrd="0" parTransId="{54525B14-8C6E-48F2-9076-E7C279500E02}" sibTransId="{8BDBBB73-4B46-4932-B1D4-3EE7FECDC3EF}"/>
    <dgm:cxn modelId="{800010AE-F2F6-4EB9-89E5-4F487EF23956}" type="presOf" srcId="{23F729BE-8C04-42D1-AA89-33909FBD722D}" destId="{CEB921A2-4B0D-4646-A0E0-2BFC433E25A7}" srcOrd="0" destOrd="0" presId="urn:microsoft.com/office/officeart/2018/2/layout/IconVerticalSolidList"/>
    <dgm:cxn modelId="{F720D2EB-4F1E-4DC8-B8F3-69D93612E807}" type="presOf" srcId="{29DE9255-F7F6-45A2-98D0-4E6375F0DF39}" destId="{95096002-2476-4374-B961-8E66F67690AA}" srcOrd="0" destOrd="0" presId="urn:microsoft.com/office/officeart/2018/2/layout/IconVerticalSolidList"/>
    <dgm:cxn modelId="{F86BC4EC-4975-4097-8B6B-32A0AC4C7475}" srcId="{29DE9255-F7F6-45A2-98D0-4E6375F0DF39}" destId="{23F729BE-8C04-42D1-AA89-33909FBD722D}" srcOrd="2" destOrd="0" parTransId="{2A47D0D1-FC76-448B-A652-8DC93B45D01F}" sibTransId="{234AF900-E774-4F22-812B-D83C5052AB41}"/>
    <dgm:cxn modelId="{CA225F7A-2885-4345-AF3E-205861AD42F0}" type="presParOf" srcId="{95096002-2476-4374-B961-8E66F67690AA}" destId="{3C414BF2-747F-400E-B764-BC8305410F0D}" srcOrd="0" destOrd="0" presId="urn:microsoft.com/office/officeart/2018/2/layout/IconVerticalSolidList"/>
    <dgm:cxn modelId="{76C370DC-1046-40B4-BDB6-130679FE1939}" type="presParOf" srcId="{3C414BF2-747F-400E-B764-BC8305410F0D}" destId="{16E1C466-7D55-41CD-8CE2-1825FEDEBAE3}" srcOrd="0" destOrd="0" presId="urn:microsoft.com/office/officeart/2018/2/layout/IconVerticalSolidList"/>
    <dgm:cxn modelId="{A85B0538-F75F-448E-8C68-A7B85AF0579B}" type="presParOf" srcId="{3C414BF2-747F-400E-B764-BC8305410F0D}" destId="{145733E7-6382-4DB8-8413-52994C7B92B0}" srcOrd="1" destOrd="0" presId="urn:microsoft.com/office/officeart/2018/2/layout/IconVerticalSolidList"/>
    <dgm:cxn modelId="{9E24F454-BA39-4314-B9A4-45CECD026599}" type="presParOf" srcId="{3C414BF2-747F-400E-B764-BC8305410F0D}" destId="{FB0A6B5D-5EA3-4344-9AC8-5948737A6803}" srcOrd="2" destOrd="0" presId="urn:microsoft.com/office/officeart/2018/2/layout/IconVerticalSolidList"/>
    <dgm:cxn modelId="{F3786E6C-1B9C-48AD-97EC-1ED7B4C804F1}" type="presParOf" srcId="{3C414BF2-747F-400E-B764-BC8305410F0D}" destId="{14219A92-C467-4372-92F4-E56E13671FC5}" srcOrd="3" destOrd="0" presId="urn:microsoft.com/office/officeart/2018/2/layout/IconVerticalSolidList"/>
    <dgm:cxn modelId="{EF44AE55-17BA-47B4-B5EC-13B8E6A90695}" type="presParOf" srcId="{95096002-2476-4374-B961-8E66F67690AA}" destId="{46CB6CA3-2A89-4637-8059-51F7FD3483BC}" srcOrd="1" destOrd="0" presId="urn:microsoft.com/office/officeart/2018/2/layout/IconVerticalSolidList"/>
    <dgm:cxn modelId="{607181F9-42A1-4C88-A188-6A9B128C4C9B}" type="presParOf" srcId="{95096002-2476-4374-B961-8E66F67690AA}" destId="{8FCC4CDD-C02B-47AE-ACEB-0404577FECFD}" srcOrd="2" destOrd="0" presId="urn:microsoft.com/office/officeart/2018/2/layout/IconVerticalSolidList"/>
    <dgm:cxn modelId="{9B3F4049-9DF8-428A-9DCB-4E0EF41DFE98}" type="presParOf" srcId="{8FCC4CDD-C02B-47AE-ACEB-0404577FECFD}" destId="{1B43EE40-5FBD-43E7-B26C-5BEE66F93C79}" srcOrd="0" destOrd="0" presId="urn:microsoft.com/office/officeart/2018/2/layout/IconVerticalSolidList"/>
    <dgm:cxn modelId="{BF89D1BB-C84D-433E-A6B4-140C19748A80}" type="presParOf" srcId="{8FCC4CDD-C02B-47AE-ACEB-0404577FECFD}" destId="{930AD105-090A-4985-B5AC-019ABD47D2AC}" srcOrd="1" destOrd="0" presId="urn:microsoft.com/office/officeart/2018/2/layout/IconVerticalSolidList"/>
    <dgm:cxn modelId="{4589CD0C-854D-43E7-B834-E7FE789308FA}" type="presParOf" srcId="{8FCC4CDD-C02B-47AE-ACEB-0404577FECFD}" destId="{16853637-52D2-41A6-BD23-DFD001530838}" srcOrd="2" destOrd="0" presId="urn:microsoft.com/office/officeart/2018/2/layout/IconVerticalSolidList"/>
    <dgm:cxn modelId="{518EF1DD-99A5-4AFD-BCC3-BF1A9D548677}" type="presParOf" srcId="{8FCC4CDD-C02B-47AE-ACEB-0404577FECFD}" destId="{56D67127-ABFE-4A05-BD69-408A4D1CA234}" srcOrd="3" destOrd="0" presId="urn:microsoft.com/office/officeart/2018/2/layout/IconVerticalSolidList"/>
    <dgm:cxn modelId="{1AB94C3C-E178-4420-ADE3-D4685ACFBFB5}" type="presParOf" srcId="{95096002-2476-4374-B961-8E66F67690AA}" destId="{309D9AC5-0F6A-4A0D-AF81-26C849B4323B}" srcOrd="3" destOrd="0" presId="urn:microsoft.com/office/officeart/2018/2/layout/IconVerticalSolidList"/>
    <dgm:cxn modelId="{805A4504-6BF8-4775-BACA-B4B211E82EE1}" type="presParOf" srcId="{95096002-2476-4374-B961-8E66F67690AA}" destId="{B3F11AF6-64DB-4369-8AB9-FFC12B658985}" srcOrd="4" destOrd="0" presId="urn:microsoft.com/office/officeart/2018/2/layout/IconVerticalSolidList"/>
    <dgm:cxn modelId="{6EBE18BB-5503-46E5-A8FF-E9F8B6F1A88F}" type="presParOf" srcId="{B3F11AF6-64DB-4369-8AB9-FFC12B658985}" destId="{B34CB3DB-B1D2-47BA-B0C4-7966ED3AF376}" srcOrd="0" destOrd="0" presId="urn:microsoft.com/office/officeart/2018/2/layout/IconVerticalSolidList"/>
    <dgm:cxn modelId="{8D051BF5-3BCB-4B72-80E5-13A2CCEA1E12}" type="presParOf" srcId="{B3F11AF6-64DB-4369-8AB9-FFC12B658985}" destId="{FE00FB9E-2DB6-423B-91BE-B10C01D34D19}" srcOrd="1" destOrd="0" presId="urn:microsoft.com/office/officeart/2018/2/layout/IconVerticalSolidList"/>
    <dgm:cxn modelId="{385E27BD-E4B4-4234-A2F3-A6F9A6E5D3E9}" type="presParOf" srcId="{B3F11AF6-64DB-4369-8AB9-FFC12B658985}" destId="{FDD275F7-C934-4F4E-8330-EA600CD91E92}" srcOrd="2" destOrd="0" presId="urn:microsoft.com/office/officeart/2018/2/layout/IconVerticalSolidList"/>
    <dgm:cxn modelId="{B6C597C5-2FF7-4F34-A6CC-B604E2C4A32C}" type="presParOf" srcId="{B3F11AF6-64DB-4369-8AB9-FFC12B658985}" destId="{CEB921A2-4B0D-4646-A0E0-2BFC433E25A7}" srcOrd="3" destOrd="0" presId="urn:microsoft.com/office/officeart/2018/2/layout/IconVerticalSolidList"/>
    <dgm:cxn modelId="{6C45F256-A8F4-420F-BAB9-90BB6A7765F9}" type="presParOf" srcId="{95096002-2476-4374-B961-8E66F67690AA}" destId="{18E6DEE4-10D4-48B0-8CF8-45DE32EDACBC}" srcOrd="5" destOrd="0" presId="urn:microsoft.com/office/officeart/2018/2/layout/IconVerticalSolidList"/>
    <dgm:cxn modelId="{D8C5EC6F-CEB2-4C3F-A24D-16E4F0DDD724}" type="presParOf" srcId="{95096002-2476-4374-B961-8E66F67690AA}" destId="{2AFC78E8-1ADF-4B61-9375-403AD18CBCE4}" srcOrd="6" destOrd="0" presId="urn:microsoft.com/office/officeart/2018/2/layout/IconVerticalSolidList"/>
    <dgm:cxn modelId="{518C10B8-9EB3-4968-8740-50881A55F016}" type="presParOf" srcId="{2AFC78E8-1ADF-4B61-9375-403AD18CBCE4}" destId="{50B0C27A-C5F1-4315-B545-163FD0D1956C}" srcOrd="0" destOrd="0" presId="urn:microsoft.com/office/officeart/2018/2/layout/IconVerticalSolidList"/>
    <dgm:cxn modelId="{F009E47E-62DA-4460-AB72-5629B8CE7371}" type="presParOf" srcId="{2AFC78E8-1ADF-4B61-9375-403AD18CBCE4}" destId="{8BDE7D5A-8155-48FE-BDBE-61E1315EA6E4}" srcOrd="1" destOrd="0" presId="urn:microsoft.com/office/officeart/2018/2/layout/IconVerticalSolidList"/>
    <dgm:cxn modelId="{061FABD4-8C03-4CE0-B2B9-2AC488CEB2C2}" type="presParOf" srcId="{2AFC78E8-1ADF-4B61-9375-403AD18CBCE4}" destId="{6931B03D-49D4-4B21-A94B-F832FEE091DA}" srcOrd="2" destOrd="0" presId="urn:microsoft.com/office/officeart/2018/2/layout/IconVerticalSolidList"/>
    <dgm:cxn modelId="{BB2BC888-102A-4BCD-BEC3-D8714FAD4CEF}" type="presParOf" srcId="{2AFC78E8-1ADF-4B61-9375-403AD18CBCE4}" destId="{E6682A86-5F6E-4BF1-9D6B-D52F556F71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1C466-7D55-41CD-8CE2-1825FEDEBAE3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733E7-6382-4DB8-8413-52994C7B92B0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19A92-C467-4372-92F4-E56E13671FC5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IoT tools were utilized to monitor environmental purity</a:t>
          </a:r>
        </a:p>
      </dsp:txBody>
      <dsp:txXfrm>
        <a:off x="1337397" y="2284"/>
        <a:ext cx="4926242" cy="1157919"/>
      </dsp:txXfrm>
    </dsp:sp>
    <dsp:sp modelId="{1B43EE40-5FBD-43E7-B26C-5BEE66F93C79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AD105-090A-4985-B5AC-019ABD47D2AC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67127-ABFE-4A05-BD69-408A4D1CA234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 1000 entries of data was collected</a:t>
          </a:r>
        </a:p>
      </dsp:txBody>
      <dsp:txXfrm>
        <a:off x="1337397" y="1449684"/>
        <a:ext cx="4926242" cy="1157919"/>
      </dsp:txXfrm>
    </dsp:sp>
    <dsp:sp modelId="{B34CB3DB-B1D2-47BA-B0C4-7966ED3AF376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0FB9E-2DB6-423B-91BE-B10C01D34D19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921A2-4B0D-4646-A0E0-2BFC433E25A7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was collected in 2 different environments</a:t>
          </a:r>
        </a:p>
      </dsp:txBody>
      <dsp:txXfrm>
        <a:off x="1337397" y="2897083"/>
        <a:ext cx="4926242" cy="1157919"/>
      </dsp:txXfrm>
    </dsp:sp>
    <dsp:sp modelId="{50B0C27A-C5F1-4315-B545-163FD0D1956C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7D5A-8155-48FE-BDBE-61E1315EA6E4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82A86-5F6E-4BF1-9D6B-D52F556F71B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Worldwide over 1.6 million deaths are attributed to indoor pollution. Ritchie, H., and M. </a:t>
          </a:r>
          <a:r>
            <a:rPr lang="en-US" sz="2100" kern="1200" dirty="0" err="1"/>
            <a:t>Roser</a:t>
          </a:r>
          <a:r>
            <a:rPr lang="en-US" sz="2100" kern="1200" dirty="0"/>
            <a:t>. 2022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78BB-98B7-32E6-1813-6B4D216E1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907FA-B19A-9D74-4782-3D3ACAEA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0271-7DA7-954A-6EFA-78E4FF56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682B-4470-E23C-4003-599D432A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4F74-B9D4-75A6-ADDA-23676465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430B-7CD5-BB5D-8E20-63E6156B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BB4D9-1094-5176-D845-7A7325524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AE81-3B5C-8C43-F681-7E8F35CD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CD05-6DA3-A0B5-F1FC-135D997D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9BA9-268C-2C28-33FC-B72329BE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6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776EF-6A9F-A968-E5D4-3EE2281F8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39EC1-B9BC-C453-315F-AB3A0D5EC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DB37-80AA-8D83-F5FF-A95D4578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BF55-2AE2-5105-3A01-480A88F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5A67-5F17-E647-3F11-F92CD221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8ACB-A90D-B706-DA3C-5021EC53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048B-1A9E-D216-2A75-F061F631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FA3D-A371-C1A5-A4F5-7A8675F9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D244-4DAE-C580-B60C-5EBD801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C43AE-2C21-50AF-037A-F34A5ABB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DCAF-A541-9BBA-EED1-34098D66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80A86-FB7F-F086-8FD4-48DBA888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76E8-ECD4-5A41-DC46-87497892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E85D-2AE5-0919-7FBE-5C8AE4E7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51B9-1540-C5E2-3F81-C8B2A6F5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20B-DB04-F240-D70D-068381F8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6BE9-F9E1-040F-1326-8ADDA4BB6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4EEDC-CE0C-8387-2300-B9351D97F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C01C2-475A-1051-27FE-2869A85D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8085A-4944-624E-9F78-A2BA3B8C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C016C-B288-EDD9-F501-95BE5440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8C2B-052F-D682-8B17-907D546E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0E7C-13BF-9B69-3E0E-A2D43DF2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E9443-079A-D290-B1FB-EB279FDB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6D47D-1F5B-9FEB-BE07-FB8A4B700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9AF3C-AEBB-6DB3-49B0-47F723704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BB32C-BCA1-7246-4EF3-5F23A5D2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11F43-DD88-DA8D-FB17-BA4DB4EB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03A78-392A-038C-2764-5209DDE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CB4D-9C84-738E-88E7-219434E3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22EB8-7E07-704B-CE18-7337FD55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5EC5-2BFB-7C51-3293-FA3143B6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B5C3B-64CE-8E49-F343-EDB386BF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361EA-1437-0EB2-B86E-C4D3C390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80FD4-EA1F-F75A-63F4-6978AFC3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A7E7-C75A-4029-CAC0-82018203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AEAC-685B-B093-961A-0A8640AD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89B6-8EDD-A10C-EE9A-2BD41489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162E0-C4BE-48BF-4D3C-CE42DF10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80EC-CB1A-3891-B3A1-EAA43988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00C27-59B0-ED3B-19A6-1A72DCC0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82E9-D0E6-A60B-31FF-E65F9779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F866-6897-A060-316C-5EA02231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5323C-651A-AF00-5E78-F04855FED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8738-A770-32D4-BFCF-05C907B22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0F8C-C6E1-46F5-CDD3-B7FE2C60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4C99-887A-EF8A-099C-FFAD17ED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ADB8C-8FBC-5230-FA7F-351537EC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96F91-CCC8-B283-3BE0-7A3A61DB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BD29-A7D2-A881-9FA5-0A3717FB3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1688-D1FB-90CD-9A3E-23B70C1C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09C65-FB23-408F-8518-3674817E39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D077-1261-03AB-73D4-0E8547802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C47F-0E85-B511-D8EC-121D447D8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B43B5-4B17-401B-8CB7-ABAEC79FF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s over the sea">
            <a:extLst>
              <a:ext uri="{FF2B5EF4-FFF2-40B4-BE49-F238E27FC236}">
                <a16:creationId xmlns:a16="http://schemas.microsoft.com/office/drawing/2014/main" id="{DB114C0F-F806-745D-B500-FEFB1CD5D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192" b="4808"/>
          <a:stretch/>
        </p:blipFill>
        <p:spPr>
          <a:xfrm>
            <a:off x="-9589" y="-280521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E311-8853-4302-7B92-89E486EC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3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Monitoring in Industry: Leveraging AI and IoT for Sustainable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5FAC0-2E9B-1A1E-D851-D1BECADE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21622"/>
            <a:ext cx="6295332" cy="1588514"/>
          </a:xfrm>
        </p:spPr>
        <p:txBody>
          <a:bodyPr anchor="b">
            <a:no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Group 1 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Muyombano Happy Axel</a:t>
            </a:r>
          </a:p>
          <a:p>
            <a:pPr algn="l"/>
            <a:r>
              <a:rPr lang="en-US" sz="2000" dirty="0" err="1">
                <a:solidFill>
                  <a:srgbClr val="FFFFFF"/>
                </a:solidFill>
              </a:rPr>
              <a:t>Uwanyagasani</a:t>
            </a:r>
            <a:r>
              <a:rPr lang="en-US" sz="2000" dirty="0">
                <a:solidFill>
                  <a:srgbClr val="FFFFFF"/>
                </a:solidFill>
              </a:rPr>
              <a:t> Jerome</a:t>
            </a:r>
          </a:p>
          <a:p>
            <a:pPr algn="l"/>
            <a:r>
              <a:rPr lang="en-US" sz="2000" dirty="0" err="1">
                <a:solidFill>
                  <a:srgbClr val="FFFFFF"/>
                </a:solidFill>
              </a:rPr>
              <a:t>Nikuze</a:t>
            </a:r>
            <a:r>
              <a:rPr lang="en-US" sz="2000" dirty="0">
                <a:solidFill>
                  <a:srgbClr val="FFFFFF"/>
                </a:solidFill>
              </a:rPr>
              <a:t> Charlotte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Grace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Patrick</a:t>
            </a:r>
          </a:p>
          <a:p>
            <a:pPr algn="l"/>
            <a:r>
              <a:rPr lang="en-US" sz="2000" dirty="0" err="1">
                <a:solidFill>
                  <a:srgbClr val="FFFFFF"/>
                </a:solidFill>
              </a:rPr>
              <a:t>Donatha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Emmanuel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7127D-789E-B506-24B9-39100CB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/>
              <a:t>Introduction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D7A5F48-B959-6F36-9177-37C6695D9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41198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0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8F022-2D37-5BA4-3D42-50C85372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2E72F7-3A49-FDF8-ACFD-6C7FD8215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8606" y="452162"/>
            <a:ext cx="7772648" cy="573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35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C2E4E-D124-D84E-A98F-1229F6B8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4E8A3-28E3-04FA-4865-CC8E95726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694" y="2072640"/>
            <a:ext cx="7900736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0767-08AC-9B22-3364-99E103A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1" y="714621"/>
            <a:ext cx="3445167" cy="3901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Hardware prototype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CF89D-856F-C78B-BB53-9FD6807B2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7" r="-2" b="-2"/>
          <a:stretch/>
        </p:blipFill>
        <p:spPr>
          <a:xfrm>
            <a:off x="20" y="-3"/>
            <a:ext cx="7576437" cy="68579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6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7E43-30CF-C8D2-8720-381ADFC7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1063-30B7-D2CA-C6D3-1EA00DB6B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Temperature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47755-3136-6D76-4330-515784709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Humidity results</a:t>
            </a:r>
          </a:p>
        </p:txBody>
      </p:sp>
      <p:pic>
        <p:nvPicPr>
          <p:cNvPr id="7" name="Content Placeholder 6" descr="A screenshot of a chart&#10;&#10;Description automatically generated">
            <a:extLst>
              <a:ext uri="{FF2B5EF4-FFF2-40B4-BE49-F238E27FC236}">
                <a16:creationId xmlns:a16="http://schemas.microsoft.com/office/drawing/2014/main" id="{42537625-F4B3-CDD9-994C-E773C41DA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42968"/>
            <a:ext cx="5157787" cy="3608802"/>
          </a:xfrm>
          <a:prstGeom prst="rect">
            <a:avLst/>
          </a:prstGeom>
        </p:spPr>
      </p:pic>
      <p:pic>
        <p:nvPicPr>
          <p:cNvPr id="8" name="Content Placeholder 7" descr="A screen shot of a chart&#10;&#10;Description automatically generated">
            <a:extLst>
              <a:ext uri="{FF2B5EF4-FFF2-40B4-BE49-F238E27FC236}">
                <a16:creationId xmlns:a16="http://schemas.microsoft.com/office/drawing/2014/main" id="{05A3102D-1C90-B852-EF33-9002FF1148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23335"/>
            <a:ext cx="5183188" cy="36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CCD8-AA32-C6DF-F134-003451A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2DC8-47FB-8505-6DD9-E1770224A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CO2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56F10-D176-B2C6-F472-CADA2F97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Methane results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D6B769BF-1E99-F60B-8D1A-86F4606D14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8368"/>
            <a:ext cx="5157787" cy="357800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82F9E7-3595-EEE8-E13F-5D82308EAD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29299"/>
            <a:ext cx="5183188" cy="34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70E2-AB73-3324-FE91-2A67842C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11532-B5A1-116C-2C95-36AF2A96B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Hydrogen results	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C2983-C544-ABC7-3344-6436A0348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Temperature variations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AA044C-651B-FBF9-10BB-B9E8F6D81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29473"/>
            <a:ext cx="5157787" cy="3435791"/>
          </a:xfrm>
          <a:prstGeom prst="rect">
            <a:avLst/>
          </a:prstGeom>
        </p:spPr>
      </p:pic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6C3F3755-69D6-C698-290C-6249FA2D81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98343"/>
            <a:ext cx="5183188" cy="34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34870-BA05-1C21-5BC1-4E7FCDE3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Statistical evaluation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C97A5C-2811-F302-028A-03B18C8B1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53687"/>
              </p:ext>
            </p:extLst>
          </p:nvPr>
        </p:nvGraphicFramePr>
        <p:xfrm>
          <a:off x="916939" y="1555820"/>
          <a:ext cx="10358118" cy="5319520"/>
        </p:xfrm>
        <a:graphic>
          <a:graphicData uri="http://schemas.openxmlformats.org/drawingml/2006/table">
            <a:tbl>
              <a:tblPr/>
              <a:tblGrid>
                <a:gridCol w="2671253">
                  <a:extLst>
                    <a:ext uri="{9D8B030D-6E8A-4147-A177-3AD203B41FA5}">
                      <a16:colId xmlns:a16="http://schemas.microsoft.com/office/drawing/2014/main" val="3338348234"/>
                    </a:ext>
                  </a:extLst>
                </a:gridCol>
                <a:gridCol w="2447908">
                  <a:extLst>
                    <a:ext uri="{9D8B030D-6E8A-4147-A177-3AD203B41FA5}">
                      <a16:colId xmlns:a16="http://schemas.microsoft.com/office/drawing/2014/main" val="2335279380"/>
                    </a:ext>
                  </a:extLst>
                </a:gridCol>
                <a:gridCol w="3479522">
                  <a:extLst>
                    <a:ext uri="{9D8B030D-6E8A-4147-A177-3AD203B41FA5}">
                      <a16:colId xmlns:a16="http://schemas.microsoft.com/office/drawing/2014/main" val="2637649505"/>
                    </a:ext>
                  </a:extLst>
                </a:gridCol>
                <a:gridCol w="1759435">
                  <a:extLst>
                    <a:ext uri="{9D8B030D-6E8A-4147-A177-3AD203B41FA5}">
                      <a16:colId xmlns:a16="http://schemas.microsoft.com/office/drawing/2014/main" val="2038490195"/>
                    </a:ext>
                  </a:extLst>
                </a:gridCol>
              </a:tblGrid>
              <a:tr h="889890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Parameter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5569" marR="325569" marT="162785" marB="1627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Measurements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5569" marR="325569" marT="162785" marB="1627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42069"/>
                  </a:ext>
                </a:extLst>
              </a:tr>
              <a:tr h="571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Mean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Standard deviation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i="1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Range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293236"/>
                  </a:ext>
                </a:extLst>
              </a:tr>
              <a:tr h="598234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CO2 (ppm)</a:t>
                      </a:r>
                      <a:endParaRPr lang="en-US" sz="6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48.57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28.79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99.26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10721"/>
                  </a:ext>
                </a:extLst>
              </a:tr>
              <a:tr h="598234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Temperature (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°C</a:t>
                      </a:r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6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24.60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1.06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655440"/>
                  </a:ext>
                </a:extLst>
              </a:tr>
              <a:tr h="598234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Humidity (g/m3) </a:t>
                      </a:r>
                      <a:endParaRPr lang="en-US" sz="6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59.29</a:t>
                      </a:r>
                      <a:endParaRPr lang="en-US" sz="6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3.65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527092"/>
                  </a:ext>
                </a:extLst>
              </a:tr>
              <a:tr h="598234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Methane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50.23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29.97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99.6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17131"/>
                  </a:ext>
                </a:extLst>
              </a:tr>
              <a:tr h="598234"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Hydrogen (nm)</a:t>
                      </a:r>
                      <a:endParaRPr lang="en-US" sz="6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51.33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28.98</a:t>
                      </a:r>
                      <a:endParaRPr lang="en-US" sz="6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99.36</a:t>
                      </a:r>
                      <a:endParaRPr lang="en-US" sz="6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4177" marR="244177" marT="339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75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1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Environmental Monitoring in Industry: Leveraging AI and IoT for Sustainable Solutions</vt:lpstr>
      <vt:lpstr>Introduction</vt:lpstr>
      <vt:lpstr>Related works</vt:lpstr>
      <vt:lpstr>Methodology</vt:lpstr>
      <vt:lpstr>Hardware prototype</vt:lpstr>
      <vt:lpstr>Results and data analysis</vt:lpstr>
      <vt:lpstr>Results and data analysis</vt:lpstr>
      <vt:lpstr>Results and data analysis</vt:lpstr>
      <vt:lpstr>Statistical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Monitoring in Industry: Leveraging AI and IoT for Sustainable Solutions</dc:title>
  <dc:creator>Happy Axel</dc:creator>
  <cp:lastModifiedBy>MUYOMBANO HAPPY</cp:lastModifiedBy>
  <cp:revision>6</cp:revision>
  <dcterms:created xsi:type="dcterms:W3CDTF">2024-04-13T16:28:50Z</dcterms:created>
  <dcterms:modified xsi:type="dcterms:W3CDTF">2024-04-23T08:21:42Z</dcterms:modified>
</cp:coreProperties>
</file>