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84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0"/>
            <a:ext cx="899769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46304" cy="915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8220" y="2727975"/>
            <a:ext cx="4004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File transfer protocol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8220" y="2018104"/>
            <a:ext cx="4004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 Balloon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923678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Contents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5536" y="1178402"/>
            <a:ext cx="8496944" cy="36976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Simple File Transfer Protocol</a:t>
            </a:r>
          </a:p>
          <a:p>
            <a:pPr marL="457200" indent="-457200">
              <a:buAutoNum type="arabicPeriod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Adding Function</a:t>
            </a:r>
          </a:p>
          <a:p>
            <a:pPr marL="457200" indent="-457200">
              <a:buAutoNum type="arabicPeriod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Operation Board</a:t>
            </a:r>
          </a:p>
          <a:p>
            <a:pPr marL="457200" indent="-457200">
              <a:buAutoNum type="arabicPeriod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Simple FTP 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1203598"/>
            <a:ext cx="6984776" cy="1699593"/>
          </a:xfrm>
        </p:spPr>
        <p:txBody>
          <a:bodyPr/>
          <a:lstStyle/>
          <a:p>
            <a:r>
              <a:rPr lang="ko-KR" altLang="en-US" dirty="0" smtClean="0"/>
              <a:t>익명 사용자를 </a:t>
            </a:r>
            <a:r>
              <a:rPr lang="ko-KR" altLang="en-US" dirty="0"/>
              <a:t>인증하고</a:t>
            </a:r>
            <a:r>
              <a:rPr lang="en-US" altLang="ko-KR" dirty="0"/>
              <a:t>, </a:t>
            </a:r>
            <a:r>
              <a:rPr lang="ko-KR" altLang="en-US" dirty="0"/>
              <a:t>원격 파일을 나열하고</a:t>
            </a:r>
            <a:r>
              <a:rPr lang="en-US" altLang="ko-KR" dirty="0"/>
              <a:t>, </a:t>
            </a:r>
            <a:r>
              <a:rPr lang="ko-KR" altLang="en-US" dirty="0"/>
              <a:t>원격 파일을 검색하는 기능을 제공하는 사용자 정의 클라이언트 및 </a:t>
            </a:r>
            <a:r>
              <a:rPr lang="ko-KR" altLang="en-US" dirty="0" smtClean="0"/>
              <a:t>서버를 포함하는 </a:t>
            </a:r>
            <a:r>
              <a:rPr lang="ko-KR" altLang="en-US" dirty="0"/>
              <a:t>간단한 파일 전송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97046"/>
            <a:ext cx="6653812" cy="22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Adding Function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1683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b="1" dirty="0" smtClean="0"/>
              <a:t>사용자 인증 기능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검사 기능</a:t>
            </a:r>
            <a:endParaRPr lang="en-US" altLang="ko-KR" b="1" dirty="0" smtClean="0"/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ko-KR" altLang="en-US" b="1" dirty="0" smtClean="0"/>
              <a:t>데이터베이스 구축 </a:t>
            </a:r>
            <a:r>
              <a:rPr lang="en-US" altLang="ko-KR" b="1" dirty="0" smtClean="0"/>
              <a:t>(Fail)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183939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아닌</a:t>
            </a:r>
            <a:r>
              <a:rPr lang="en-US" altLang="ko-KR" dirty="0"/>
              <a:t> </a:t>
            </a:r>
            <a:r>
              <a:rPr lang="ko-KR" altLang="en-US" dirty="0" smtClean="0"/>
              <a:t>등록되어있는 계정만 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2591045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FTP</a:t>
            </a:r>
            <a:r>
              <a:rPr lang="ko-KR" altLang="en-US" dirty="0" smtClean="0"/>
              <a:t>를 이용하여 파일 전송할 때</a:t>
            </a:r>
            <a:r>
              <a:rPr lang="en-US" altLang="ko-KR" dirty="0"/>
              <a:t> </a:t>
            </a:r>
            <a:r>
              <a:rPr lang="ko-KR" altLang="en-US" dirty="0" smtClean="0"/>
              <a:t>해당파일이 변조된 파일인지 검사하여 결과에 따른 전송하는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372387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를 이용한 로그인 정보를 저장하는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1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36608B14-6302-48AF-A09B-299F8E83F1E2}"/>
              </a:ext>
            </a:extLst>
          </p:cNvPr>
          <p:cNvSpPr/>
          <p:nvPr/>
        </p:nvSpPr>
        <p:spPr>
          <a:xfrm rot="7562734">
            <a:off x="4874131" y="2740256"/>
            <a:ext cx="71136" cy="64615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2471638">
            <a:off x="4912413" y="3513192"/>
            <a:ext cx="71136" cy="646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>
            <a:off x="5121792" y="3873277"/>
            <a:ext cx="387020" cy="200640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cxnSpLocks/>
          </p:cNvCxnSpPr>
          <p:nvPr/>
        </p:nvCxnSpPr>
        <p:spPr>
          <a:xfrm flipV="1">
            <a:off x="5257976" y="4101211"/>
            <a:ext cx="290968" cy="188365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cxnSpLocks/>
          </p:cNvCxnSpPr>
          <p:nvPr/>
        </p:nvCxnSpPr>
        <p:spPr>
          <a:xfrm>
            <a:off x="4708436" y="4101211"/>
            <a:ext cx="491809" cy="168006"/>
          </a:xfrm>
          <a:prstGeom prst="line">
            <a:avLst/>
          </a:prstGeom>
          <a:ln w="825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584214" y="4414292"/>
            <a:ext cx="1355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master</a:t>
            </a:r>
            <a:endParaRPr lang="ko-KR" altLang="en-US" sz="2800" b="1" dirty="0">
              <a:solidFill>
                <a:schemeClr val="accent4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153207" y="4052395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순서도: 페이지 연결자 155"/>
          <p:cNvSpPr/>
          <p:nvPr/>
        </p:nvSpPr>
        <p:spPr>
          <a:xfrm>
            <a:off x="4739310" y="164881"/>
            <a:ext cx="875207" cy="352348"/>
          </a:xfrm>
          <a:prstGeom prst="flowChartOffpage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나무M" panose="02030600000101010101" pitchFamily="18" charset="-127"/>
                <a:ea typeface="HY나무M" panose="02030600000101010101" pitchFamily="18" charset="-127"/>
              </a:rPr>
              <a:t>HEAD</a:t>
            </a:r>
            <a:endParaRPr lang="ko-KR" altLang="en-US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53207" y="3605665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148064" y="3291830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5148064" y="2902470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467806" y="2709772"/>
            <a:ext cx="271504" cy="271504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584214" y="3962775"/>
            <a:ext cx="271504" cy="2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414368" y="3948104"/>
            <a:ext cx="271504" cy="2715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265BC62F-E44E-424E-AF13-62189303CF98}"/>
              </a:ext>
            </a:extLst>
          </p:cNvPr>
          <p:cNvSpPr/>
          <p:nvPr/>
        </p:nvSpPr>
        <p:spPr>
          <a:xfrm>
            <a:off x="5144937" y="1064254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6242DF65-ACE0-4070-9359-E19FF3B2ACFB}"/>
              </a:ext>
            </a:extLst>
          </p:cNvPr>
          <p:cNvSpPr/>
          <p:nvPr/>
        </p:nvSpPr>
        <p:spPr>
          <a:xfrm>
            <a:off x="5144937" y="796407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03A9F638-739C-483E-A5D5-E2B445A16DEE}"/>
              </a:ext>
            </a:extLst>
          </p:cNvPr>
          <p:cNvSpPr/>
          <p:nvPr/>
        </p:nvSpPr>
        <p:spPr>
          <a:xfrm>
            <a:off x="5148064" y="2229200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53087ECB-3917-4722-8B0F-B8747EE3C2CE}"/>
              </a:ext>
            </a:extLst>
          </p:cNvPr>
          <p:cNvSpPr/>
          <p:nvPr/>
        </p:nvSpPr>
        <p:spPr>
          <a:xfrm>
            <a:off x="5148064" y="2550218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A3CCD03B-AF61-479F-A0E9-4B21638FE853}"/>
              </a:ext>
            </a:extLst>
          </p:cNvPr>
          <p:cNvSpPr/>
          <p:nvPr/>
        </p:nvSpPr>
        <p:spPr>
          <a:xfrm>
            <a:off x="5148064" y="1839840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F9A46466-B754-4473-94C4-2704723956EB}"/>
              </a:ext>
            </a:extLst>
          </p:cNvPr>
          <p:cNvSpPr/>
          <p:nvPr/>
        </p:nvSpPr>
        <p:spPr>
          <a:xfrm>
            <a:off x="5153206" y="1499816"/>
            <a:ext cx="63029" cy="315145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xmlns="" id="{E37CD073-6F8A-4EAD-8071-CC43AB147E2C}"/>
              </a:ext>
            </a:extLst>
          </p:cNvPr>
          <p:cNvSpPr/>
          <p:nvPr/>
        </p:nvSpPr>
        <p:spPr>
          <a:xfrm>
            <a:off x="5041391" y="2373447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xmlns="" id="{70FA8E19-6354-4300-847E-A77437BF2223}"/>
              </a:ext>
            </a:extLst>
          </p:cNvPr>
          <p:cNvSpPr/>
          <p:nvPr/>
        </p:nvSpPr>
        <p:spPr>
          <a:xfrm>
            <a:off x="5040700" y="2015028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xmlns="" id="{0CF0A31E-0818-4547-89EE-FEF1F7526F95}"/>
              </a:ext>
            </a:extLst>
          </p:cNvPr>
          <p:cNvSpPr/>
          <p:nvPr/>
        </p:nvSpPr>
        <p:spPr>
          <a:xfrm>
            <a:off x="5033612" y="1655930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xmlns="" id="{590A9EEC-7041-47F0-8C0E-4C0E14C500BE}"/>
              </a:ext>
            </a:extLst>
          </p:cNvPr>
          <p:cNvSpPr/>
          <p:nvPr/>
        </p:nvSpPr>
        <p:spPr>
          <a:xfrm>
            <a:off x="5028887" y="1288996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xmlns="" id="{7CF6DA88-9E00-4F90-88D4-E8B50595A0FC}"/>
              </a:ext>
            </a:extLst>
          </p:cNvPr>
          <p:cNvSpPr/>
          <p:nvPr/>
        </p:nvSpPr>
        <p:spPr>
          <a:xfrm>
            <a:off x="5040699" y="909949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xmlns="" id="{B75BBEE4-7926-481F-9E9F-2416CF240778}"/>
              </a:ext>
            </a:extLst>
          </p:cNvPr>
          <p:cNvSpPr/>
          <p:nvPr/>
        </p:nvSpPr>
        <p:spPr>
          <a:xfrm>
            <a:off x="5040699" y="558409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87FCA25C-789F-491D-AB47-F0B172E29CB2}"/>
              </a:ext>
            </a:extLst>
          </p:cNvPr>
          <p:cNvSpPr txBox="1"/>
          <p:nvPr/>
        </p:nvSpPr>
        <p:spPr>
          <a:xfrm>
            <a:off x="5642838" y="4069926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exp1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658E6AF1-77DA-496B-8A5B-54ED5AC781CC}"/>
              </a:ext>
            </a:extLst>
          </p:cNvPr>
          <p:cNvSpPr txBox="1"/>
          <p:nvPr/>
        </p:nvSpPr>
        <p:spPr>
          <a:xfrm>
            <a:off x="3968522" y="4064188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exp2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59211E5D-F4D9-44C7-B1EC-5A174A69C9E6}"/>
              </a:ext>
            </a:extLst>
          </p:cNvPr>
          <p:cNvSpPr txBox="1"/>
          <p:nvPr/>
        </p:nvSpPr>
        <p:spPr>
          <a:xfrm>
            <a:off x="3704679" y="2729611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exp3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304129DF-CC98-4245-A620-4BCC701E6F40}"/>
              </a:ext>
            </a:extLst>
          </p:cNvPr>
          <p:cNvSpPr txBox="1"/>
          <p:nvPr/>
        </p:nvSpPr>
        <p:spPr>
          <a:xfrm>
            <a:off x="6221570" y="4102280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Modify </a:t>
            </a:r>
            <a:r>
              <a:rPr lang="en-US" altLang="ko-KR" sz="1400" dirty="0" err="1">
                <a:solidFill>
                  <a:srgbClr val="FF0000"/>
                </a:solidFill>
              </a:rPr>
              <a:t>server.c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5D0ECE28-AC64-495C-85EA-58C8C8444016}"/>
              </a:ext>
            </a:extLst>
          </p:cNvPr>
          <p:cNvSpPr txBox="1"/>
          <p:nvPr/>
        </p:nvSpPr>
        <p:spPr>
          <a:xfrm>
            <a:off x="2455338" y="4110940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Client.c</a:t>
            </a:r>
            <a:r>
              <a:rPr lang="en-US" altLang="ko-KR" sz="1400" dirty="0">
                <a:solidFill>
                  <a:srgbClr val="FF0000"/>
                </a:solidFill>
              </a:rPr>
              <a:t> modified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BA6B9D5A-018B-4154-A254-1A03E16FD4DE}"/>
              </a:ext>
            </a:extLst>
          </p:cNvPr>
          <p:cNvSpPr txBox="1"/>
          <p:nvPr/>
        </p:nvSpPr>
        <p:spPr>
          <a:xfrm>
            <a:off x="5414368" y="3080313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Md5 Algorithm code input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45DADE90-44FD-4905-B6BF-5AAD516DAA20}"/>
              </a:ext>
            </a:extLst>
          </p:cNvPr>
          <p:cNvSpPr txBox="1"/>
          <p:nvPr/>
        </p:nvSpPr>
        <p:spPr>
          <a:xfrm>
            <a:off x="5418406" y="563832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Modify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server.c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client.c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DFB91954-67D2-4610-9386-BBAFABD389DF}"/>
              </a:ext>
            </a:extLst>
          </p:cNvPr>
          <p:cNvSpPr txBox="1"/>
          <p:nvPr/>
        </p:nvSpPr>
        <p:spPr>
          <a:xfrm>
            <a:off x="5418406" y="891168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Modify </a:t>
            </a:r>
            <a:r>
              <a:rPr lang="en-US" altLang="ko-KR" sz="1400" dirty="0" err="1">
                <a:solidFill>
                  <a:srgbClr val="FF0000"/>
                </a:solidFill>
              </a:rPr>
              <a:t>utils.c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1A990B1F-A01D-4B17-A39D-C1DDE6D34A74}"/>
              </a:ext>
            </a:extLst>
          </p:cNvPr>
          <p:cNvSpPr txBox="1"/>
          <p:nvPr/>
        </p:nvSpPr>
        <p:spPr>
          <a:xfrm>
            <a:off x="5427795" y="1256146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Modify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client.c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server.c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utils.c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EF1E40E2-6C50-450B-9F69-6814527CEFA0}"/>
              </a:ext>
            </a:extLst>
          </p:cNvPr>
          <p:cNvSpPr txBox="1"/>
          <p:nvPr/>
        </p:nvSpPr>
        <p:spPr>
          <a:xfrm>
            <a:off x="5437647" y="1649869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Clean up a few trash </a:t>
            </a:r>
            <a:r>
              <a:rPr lang="en-US" altLang="ko-KR" sz="1400" dirty="0" err="1">
                <a:solidFill>
                  <a:srgbClr val="FF0000"/>
                </a:solidFill>
              </a:rPr>
              <a:t>code&amp;file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26E30664-1BFC-4A5E-ADC7-E742F397DA30}"/>
              </a:ext>
            </a:extLst>
          </p:cNvPr>
          <p:cNvSpPr txBox="1"/>
          <p:nvPr/>
        </p:nvSpPr>
        <p:spPr>
          <a:xfrm>
            <a:off x="5437647" y="1990000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Integrity check </a:t>
            </a:r>
            <a:r>
              <a:rPr lang="en-US" altLang="ko-KR" sz="1400" dirty="0">
                <a:solidFill>
                  <a:srgbClr val="FF0000"/>
                </a:solidFill>
              </a:rPr>
              <a:t>modify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0473E04D-A53C-45B7-A2D2-A42EDCF832E1}"/>
              </a:ext>
            </a:extLst>
          </p:cNvPr>
          <p:cNvSpPr txBox="1"/>
          <p:nvPr/>
        </p:nvSpPr>
        <p:spPr>
          <a:xfrm>
            <a:off x="5443885" y="2358336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Add </a:t>
            </a:r>
            <a:r>
              <a:rPr lang="en-US" altLang="ko-KR" sz="1400" dirty="0" err="1">
                <a:solidFill>
                  <a:srgbClr val="FF0000"/>
                </a:solidFill>
              </a:rPr>
              <a:t>myshadow</a:t>
            </a:r>
            <a:r>
              <a:rPr lang="en-US" altLang="ko-KR" sz="1400" dirty="0">
                <a:solidFill>
                  <a:srgbClr val="FF0000"/>
                </a:solidFill>
              </a:rPr>
              <a:t> file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151BA44B-B758-4D01-BBC6-C4536CE716DC}"/>
              </a:ext>
            </a:extLst>
          </p:cNvPr>
          <p:cNvSpPr txBox="1"/>
          <p:nvPr/>
        </p:nvSpPr>
        <p:spPr>
          <a:xfrm>
            <a:off x="5423177" y="2714612"/>
            <a:ext cx="302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Function to check integrity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28DC088C-87D7-44B2-84D4-79EE0BD5BF9C}"/>
              </a:ext>
            </a:extLst>
          </p:cNvPr>
          <p:cNvSpPr txBox="1"/>
          <p:nvPr/>
        </p:nvSpPr>
        <p:spPr>
          <a:xfrm>
            <a:off x="2782263" y="2777922"/>
            <a:ext cx="102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Database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5048970" y="4161731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5048969" y="3805567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5048969" y="3449403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/>
          <p:cNvSpPr/>
          <p:nvPr/>
        </p:nvSpPr>
        <p:spPr>
          <a:xfrm>
            <a:off x="5048969" y="3090286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/>
          <p:cNvSpPr/>
          <p:nvPr/>
        </p:nvSpPr>
        <p:spPr>
          <a:xfrm>
            <a:off x="5043826" y="2729611"/>
            <a:ext cx="271504" cy="271504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en-US" altLang="ko-KR" sz="2800" dirty="0" smtClean="0"/>
              <a:t>Operation Board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83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3" grpId="0"/>
      <p:bldP spid="154" grpId="0" animBg="1"/>
      <p:bldP spid="156" grpId="0" animBg="1"/>
      <p:bldP spid="157" grpId="0" animBg="1"/>
      <p:bldP spid="159" grpId="0" animBg="1"/>
      <p:bldP spid="16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52" grpId="0" animBg="1"/>
      <p:bldP spid="155" grpId="0" animBg="1"/>
      <p:bldP spid="158" grpId="0" animBg="1"/>
      <p:bldP spid="160" grpId="0" animBg="1"/>
      <p:bldP spid="1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3423" y="1918982"/>
            <a:ext cx="40041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 &amp; A</a:t>
            </a:r>
            <a:endParaRPr lang="en-US" altLang="ko-KR" sz="8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137</Words>
  <Application>Microsoft Office PowerPoint</Application>
  <PresentationFormat>화면 슬라이드 쇼(16:9)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HY나무M</vt:lpstr>
      <vt:lpstr>맑은 고딕</vt:lpstr>
      <vt:lpstr>Arial</vt:lpstr>
      <vt:lpstr>Calibri</vt:lpstr>
      <vt:lpstr>Office Theme</vt:lpstr>
      <vt:lpstr>Custom Design</vt:lpstr>
      <vt:lpstr>PowerPoint 프레젠테이션</vt:lpstr>
      <vt:lpstr> Contents</vt:lpstr>
      <vt:lpstr>What is Simple FTP </vt:lpstr>
      <vt:lpstr>What is Adding Function </vt:lpstr>
      <vt:lpstr>Operation Board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pc</cp:lastModifiedBy>
  <cp:revision>39</cp:revision>
  <dcterms:created xsi:type="dcterms:W3CDTF">2014-04-01T16:27:38Z</dcterms:created>
  <dcterms:modified xsi:type="dcterms:W3CDTF">2017-12-06T13:04:57Z</dcterms:modified>
</cp:coreProperties>
</file>