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60"/>
  </p:normalViewPr>
  <p:slideViewPr>
    <p:cSldViewPr snapToGrid="0">
      <p:cViewPr>
        <p:scale>
          <a:sx n="100" d="100"/>
          <a:sy n="100" d="100"/>
        </p:scale>
        <p:origin x="-3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9F68-DC20-C36E-97DE-9285A609E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78638-6A6A-49CD-9B84-29B14E405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574D4-167B-34B4-E84F-AC5E7D69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A9A9-B835-42FA-95FC-8FEEB89AB46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66B79-1A9E-4A97-1B3A-1D939EDC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0B437-2A03-A223-907A-34AF166BB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186B-528D-4D0F-8B66-4DB53613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4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4954B-B6C2-76FD-B9DA-4147B112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49FA1-608E-E6F8-6B36-43C313311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F91B9-E72C-2D05-E44A-4731900C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A9A9-B835-42FA-95FC-8FEEB89AB46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D293-699D-FFFE-D0DA-0AE0973D6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4F493-BA42-A9BA-9F57-1FACC87B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186B-528D-4D0F-8B66-4DB53613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0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33F497-D55B-307D-7096-E2276A84B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4B856-4C6D-1B7C-605E-C079BC8EF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E44C9-EDF3-317C-1A59-1AF4C005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A9A9-B835-42FA-95FC-8FEEB89AB46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AB27B-BEE5-D311-C98C-6DFF8F4A4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9CA08-13C1-79B9-AEFB-7703DA58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186B-528D-4D0F-8B66-4DB53613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2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4A08-CE9A-CFEF-F026-9854623F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22530-6AEB-63C8-B488-727B28491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38897-E24C-13B1-BC1A-4EFF32076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A9A9-B835-42FA-95FC-8FEEB89AB46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8EB67-8585-8651-C689-6DF69EA5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E330B-C97C-0586-7BDC-AA49DF8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186B-528D-4D0F-8B66-4DB53613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1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AD84D-CA4E-8EBB-0E0F-840997E64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5AC1C-DA16-4297-DD7B-670A5F019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2C110-C7F4-23F7-D629-F1ED47155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A9A9-B835-42FA-95FC-8FEEB89AB46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DAF0F-8C6E-ED8B-8092-49F42C1E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BF5D6-D330-6B2E-F236-7DCC97FF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186B-528D-4D0F-8B66-4DB53613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2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9012-4CB3-1EB2-1BC7-7550F6C1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068F0-3170-010A-27AD-6730C7952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E0C7B-1059-1DAF-AE55-30F6F487E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F332E-0001-97AD-ABC6-C62C9CC1E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A9A9-B835-42FA-95FC-8FEEB89AB46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82D71-37E7-35DA-8242-B3FE75B0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DDF17-99D9-764D-5D7C-732BD037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186B-528D-4D0F-8B66-4DB53613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6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61E29-8940-4C1C-E15D-1C8F0974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75311-DC8B-D6AA-7F82-ACD74D72D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3296E-66C6-FB1B-F856-3DE19C09C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DC91CF-88A5-36C5-7C6C-BC54D9FD5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0A20D1-AF0C-8294-1F13-DF9AA359C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AFF943-B4A1-D2AC-30E4-B4517A4F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A9A9-B835-42FA-95FC-8FEEB89AB46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368285-CB6A-D16F-455A-4C5C56B2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5E44FA-2AF5-AE4A-1F02-C005D881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186B-528D-4D0F-8B66-4DB53613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8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24EF8-EF56-235C-E8D1-A654CDA2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2834D-12FA-3E68-386F-AAC492C3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A9A9-B835-42FA-95FC-8FEEB89AB46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F6B58-B41B-EA41-4EC7-77784C47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C98CF-0068-E9D7-C4DC-CA92E20C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186B-528D-4D0F-8B66-4DB53613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8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D076A-419C-7C13-C56E-D6E8AFB0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A9A9-B835-42FA-95FC-8FEEB89AB46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8DD15D-2429-744E-869B-1E550872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A302A-32CD-A16B-72B2-9EF166E9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186B-528D-4D0F-8B66-4DB53613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2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C47D-345C-29DE-6F96-E6783400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7D33C-3218-48EB-F301-A6787AE0B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61FB0-7902-F3CD-8D87-A1780D8B2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35C38-E96E-6668-58E9-1075CE40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A9A9-B835-42FA-95FC-8FEEB89AB46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2AD8F-1920-CF43-A4E3-34ED0ACF1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D2801-5B11-CC16-C901-0503F907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186B-528D-4D0F-8B66-4DB53613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3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8ADCF-4E06-D0F1-5E9C-B4DBC0EC7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BAC458-3D4D-B720-DAA6-CCAA19AA1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B27FB-4004-1CBA-EE4E-B36A0AFEF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E1649-1FE7-2D64-C472-F28F4E73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A9A9-B835-42FA-95FC-8FEEB89AB46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C5AC3-A4CA-9C1B-BEC7-C2DC6AB9E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3DD52-14FF-213D-4FF9-F60F23382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186B-528D-4D0F-8B66-4DB53613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654D8-2543-EE48-98FB-E7E85E805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B81D3-123C-D470-39FD-EA0059B32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7D59D-2B0F-56DE-50CB-014101F0B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EA9A9-B835-42FA-95FC-8FEEB89AB46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4DC58-CDCB-C0BA-D85B-156907124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98E3C-D2BB-A6A7-D07F-98962E86E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F186B-528D-4D0F-8B66-4DB53613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71B0427B-4482-64CC-CC91-5C0CBA54D168}"/>
              </a:ext>
            </a:extLst>
          </p:cNvPr>
          <p:cNvSpPr/>
          <p:nvPr/>
        </p:nvSpPr>
        <p:spPr>
          <a:xfrm>
            <a:off x="1523432" y="706244"/>
            <a:ext cx="7598267" cy="4897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556C29-F8AC-473F-0F6B-DE57B9FDE386}"/>
              </a:ext>
            </a:extLst>
          </p:cNvPr>
          <p:cNvSpPr/>
          <p:nvPr/>
        </p:nvSpPr>
        <p:spPr>
          <a:xfrm>
            <a:off x="2018989" y="912677"/>
            <a:ext cx="349804" cy="3498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D9DFA7-75AF-BFD2-9741-5192575CCBB4}"/>
              </a:ext>
            </a:extLst>
          </p:cNvPr>
          <p:cNvSpPr/>
          <p:nvPr/>
        </p:nvSpPr>
        <p:spPr>
          <a:xfrm>
            <a:off x="2018989" y="1282937"/>
            <a:ext cx="349804" cy="3498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1D55D4-74F9-8D62-1A24-39EB3D294CE7}"/>
              </a:ext>
            </a:extLst>
          </p:cNvPr>
          <p:cNvSpPr/>
          <p:nvPr/>
        </p:nvSpPr>
        <p:spPr>
          <a:xfrm>
            <a:off x="2018989" y="1653197"/>
            <a:ext cx="349804" cy="3498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E0D871-4F66-A60A-9D55-558D6B44C258}"/>
              </a:ext>
            </a:extLst>
          </p:cNvPr>
          <p:cNvSpPr/>
          <p:nvPr/>
        </p:nvSpPr>
        <p:spPr>
          <a:xfrm>
            <a:off x="2018989" y="2023457"/>
            <a:ext cx="349804" cy="3498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A18277-E169-D418-DF08-DAFC8524C620}"/>
              </a:ext>
            </a:extLst>
          </p:cNvPr>
          <p:cNvSpPr/>
          <p:nvPr/>
        </p:nvSpPr>
        <p:spPr>
          <a:xfrm>
            <a:off x="2018989" y="2393717"/>
            <a:ext cx="349804" cy="3498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920559-2B92-6B65-6D63-E297E74CDA13}"/>
              </a:ext>
            </a:extLst>
          </p:cNvPr>
          <p:cNvSpPr/>
          <p:nvPr/>
        </p:nvSpPr>
        <p:spPr>
          <a:xfrm>
            <a:off x="2018989" y="2763977"/>
            <a:ext cx="349804" cy="3498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8ECD66-CE97-BE51-390A-489FED346081}"/>
              </a:ext>
            </a:extLst>
          </p:cNvPr>
          <p:cNvSpPr/>
          <p:nvPr/>
        </p:nvSpPr>
        <p:spPr>
          <a:xfrm>
            <a:off x="2018989" y="3134237"/>
            <a:ext cx="349804" cy="3498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A83C0-9E85-FAB2-BBCE-5FE62F55555C}"/>
              </a:ext>
            </a:extLst>
          </p:cNvPr>
          <p:cNvSpPr/>
          <p:nvPr/>
        </p:nvSpPr>
        <p:spPr>
          <a:xfrm>
            <a:off x="2018989" y="3504497"/>
            <a:ext cx="349804" cy="3498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D51D789-0A6B-1124-B4CF-A68844111E66}"/>
                  </a:ext>
                </a:extLst>
              </p:cNvPr>
              <p:cNvSpPr/>
              <p:nvPr/>
            </p:nvSpPr>
            <p:spPr>
              <a:xfrm>
                <a:off x="2018989" y="3874757"/>
                <a:ext cx="349804" cy="34980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D51D789-0A6B-1124-B4CF-A68844111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989" y="3874757"/>
                <a:ext cx="349804" cy="3498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AFA83EE4-2B8B-710A-BFD0-2B985757EF61}"/>
              </a:ext>
            </a:extLst>
          </p:cNvPr>
          <p:cNvSpPr/>
          <p:nvPr/>
        </p:nvSpPr>
        <p:spPr>
          <a:xfrm>
            <a:off x="2018989" y="4245020"/>
            <a:ext cx="349804" cy="3498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31AD0-3CC0-9435-17CA-F9AE2F208B98}"/>
              </a:ext>
            </a:extLst>
          </p:cNvPr>
          <p:cNvSpPr/>
          <p:nvPr/>
        </p:nvSpPr>
        <p:spPr>
          <a:xfrm>
            <a:off x="3644413" y="884036"/>
            <a:ext cx="349804" cy="349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2D27F1-7BA1-16B9-1C29-AE94EE91BDB9}"/>
              </a:ext>
            </a:extLst>
          </p:cNvPr>
          <p:cNvSpPr/>
          <p:nvPr/>
        </p:nvSpPr>
        <p:spPr>
          <a:xfrm>
            <a:off x="3644413" y="1254296"/>
            <a:ext cx="349804" cy="349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872383-B3C1-3525-EC58-C69A436B6803}"/>
              </a:ext>
            </a:extLst>
          </p:cNvPr>
          <p:cNvSpPr/>
          <p:nvPr/>
        </p:nvSpPr>
        <p:spPr>
          <a:xfrm>
            <a:off x="3644413" y="1624556"/>
            <a:ext cx="349804" cy="349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50BA3A-D089-F76C-3748-93703C77636A}"/>
              </a:ext>
            </a:extLst>
          </p:cNvPr>
          <p:cNvSpPr/>
          <p:nvPr/>
        </p:nvSpPr>
        <p:spPr>
          <a:xfrm>
            <a:off x="3644413" y="1994816"/>
            <a:ext cx="349804" cy="349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1EC720-A1D9-5CD3-9379-988091E94C91}"/>
              </a:ext>
            </a:extLst>
          </p:cNvPr>
          <p:cNvSpPr/>
          <p:nvPr/>
        </p:nvSpPr>
        <p:spPr>
          <a:xfrm>
            <a:off x="3644413" y="2365076"/>
            <a:ext cx="349804" cy="349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0338EC-A850-AA60-62E6-4581CEB68F41}"/>
              </a:ext>
            </a:extLst>
          </p:cNvPr>
          <p:cNvSpPr/>
          <p:nvPr/>
        </p:nvSpPr>
        <p:spPr>
          <a:xfrm>
            <a:off x="3644413" y="2735336"/>
            <a:ext cx="349804" cy="349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4A28A3-3446-435F-56F2-139E8E19561D}"/>
              </a:ext>
            </a:extLst>
          </p:cNvPr>
          <p:cNvSpPr/>
          <p:nvPr/>
        </p:nvSpPr>
        <p:spPr>
          <a:xfrm>
            <a:off x="3644413" y="3105596"/>
            <a:ext cx="349804" cy="349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90A443-8BE9-2869-87D4-4B553BDFC5EB}"/>
              </a:ext>
            </a:extLst>
          </p:cNvPr>
          <p:cNvSpPr/>
          <p:nvPr/>
        </p:nvSpPr>
        <p:spPr>
          <a:xfrm>
            <a:off x="3644413" y="3475856"/>
            <a:ext cx="349804" cy="349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A2D026D-1AB6-BD95-1C7F-728591E9AE95}"/>
                  </a:ext>
                </a:extLst>
              </p:cNvPr>
              <p:cNvSpPr/>
              <p:nvPr/>
            </p:nvSpPr>
            <p:spPr>
              <a:xfrm>
                <a:off x="3644413" y="3846116"/>
                <a:ext cx="349804" cy="34980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A2D026D-1AB6-BD95-1C7F-728591E9AE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413" y="3846116"/>
                <a:ext cx="349804" cy="349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0B335019-E97D-B118-426D-E3E9963B1A42}"/>
              </a:ext>
            </a:extLst>
          </p:cNvPr>
          <p:cNvSpPr/>
          <p:nvPr/>
        </p:nvSpPr>
        <p:spPr>
          <a:xfrm>
            <a:off x="3644413" y="4216379"/>
            <a:ext cx="349804" cy="349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58B5A74-1B7F-AC1A-8734-594AFA40C2F0}"/>
              </a:ext>
            </a:extLst>
          </p:cNvPr>
          <p:cNvGrpSpPr/>
          <p:nvPr/>
        </p:nvGrpSpPr>
        <p:grpSpPr>
          <a:xfrm>
            <a:off x="4945438" y="891196"/>
            <a:ext cx="1169081" cy="349804"/>
            <a:chOff x="4084627" y="659716"/>
            <a:chExt cx="1169081" cy="34980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15CE6A3-54CA-6466-7779-FB90FBDDB8D9}"/>
                </a:ext>
              </a:extLst>
            </p:cNvPr>
            <p:cNvSpPr/>
            <p:nvPr/>
          </p:nvSpPr>
          <p:spPr>
            <a:xfrm>
              <a:off x="4084627" y="659716"/>
              <a:ext cx="349804" cy="34980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CF04320-04A8-B2CD-0B10-9B52A721FEF3}"/>
                </a:ext>
              </a:extLst>
            </p:cNvPr>
            <p:cNvSpPr/>
            <p:nvPr/>
          </p:nvSpPr>
          <p:spPr>
            <a:xfrm>
              <a:off x="4494266" y="659716"/>
              <a:ext cx="349804" cy="34980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363F7D2-A491-718D-6AD7-64CB3F3733D1}"/>
                </a:ext>
              </a:extLst>
            </p:cNvPr>
            <p:cNvSpPr/>
            <p:nvPr/>
          </p:nvSpPr>
          <p:spPr>
            <a:xfrm>
              <a:off x="4903904" y="659716"/>
              <a:ext cx="349804" cy="34980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60F2506-477F-4DD3-D240-1BA191C8D414}"/>
              </a:ext>
            </a:extLst>
          </p:cNvPr>
          <p:cNvSpPr/>
          <p:nvPr/>
        </p:nvSpPr>
        <p:spPr>
          <a:xfrm>
            <a:off x="7651578" y="1706399"/>
            <a:ext cx="349804" cy="34980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F834973-A239-9A05-118C-F33A0E159D8B}"/>
              </a:ext>
            </a:extLst>
          </p:cNvPr>
          <p:cNvGrpSpPr/>
          <p:nvPr/>
        </p:nvGrpSpPr>
        <p:grpSpPr>
          <a:xfrm>
            <a:off x="4945438" y="2026013"/>
            <a:ext cx="1518885" cy="349804"/>
            <a:chOff x="4084627" y="1794533"/>
            <a:chExt cx="1518885" cy="34980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D44FEE4-5CAC-8E0D-D8CE-B0A1288658F7}"/>
                </a:ext>
              </a:extLst>
            </p:cNvPr>
            <p:cNvSpPr/>
            <p:nvPr/>
          </p:nvSpPr>
          <p:spPr>
            <a:xfrm>
              <a:off x="4084627" y="1794533"/>
              <a:ext cx="349804" cy="34980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49A4060-EC26-E3EA-5E9F-65CE8D467A99}"/>
                </a:ext>
              </a:extLst>
            </p:cNvPr>
            <p:cNvSpPr/>
            <p:nvPr/>
          </p:nvSpPr>
          <p:spPr>
            <a:xfrm>
              <a:off x="4474321" y="1794533"/>
              <a:ext cx="349804" cy="34980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6CF9F13-54EA-B132-D5B8-E96D37AB8A1B}"/>
                </a:ext>
              </a:extLst>
            </p:cNvPr>
            <p:cNvSpPr/>
            <p:nvPr/>
          </p:nvSpPr>
          <p:spPr>
            <a:xfrm>
              <a:off x="4864015" y="1794533"/>
              <a:ext cx="349804" cy="34980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EF30519-DE5F-ED65-9636-603948198040}"/>
                </a:ext>
              </a:extLst>
            </p:cNvPr>
            <p:cNvSpPr/>
            <p:nvPr/>
          </p:nvSpPr>
          <p:spPr>
            <a:xfrm>
              <a:off x="5253708" y="1794533"/>
              <a:ext cx="349804" cy="34980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112AFE25-1F1C-C6A7-4E61-1B38FFB77445}"/>
              </a:ext>
            </a:extLst>
          </p:cNvPr>
          <p:cNvSpPr/>
          <p:nvPr/>
        </p:nvSpPr>
        <p:spPr>
          <a:xfrm>
            <a:off x="7651578" y="2342631"/>
            <a:ext cx="349804" cy="34980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A11D5D-81DC-7179-068C-B7BC0CAB252A}"/>
              </a:ext>
            </a:extLst>
          </p:cNvPr>
          <p:cNvSpPr/>
          <p:nvPr/>
        </p:nvSpPr>
        <p:spPr>
          <a:xfrm>
            <a:off x="7651578" y="2978863"/>
            <a:ext cx="349804" cy="34980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31FFC7A-2BEE-CD82-59D3-68B0BAC25845}"/>
              </a:ext>
            </a:extLst>
          </p:cNvPr>
          <p:cNvSpPr/>
          <p:nvPr/>
        </p:nvSpPr>
        <p:spPr>
          <a:xfrm>
            <a:off x="4945438" y="4224564"/>
            <a:ext cx="349804" cy="34980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14EA6F-5797-ECC4-5382-8B49C1D3F568}"/>
              </a:ext>
            </a:extLst>
          </p:cNvPr>
          <p:cNvSpPr txBox="1"/>
          <p:nvPr/>
        </p:nvSpPr>
        <p:spPr>
          <a:xfrm>
            <a:off x="1606479" y="4809037"/>
            <a:ext cx="1166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Primary Index (given with </a:t>
            </a:r>
            <a:r>
              <a:rPr lang="en-US" sz="1200" dirty="0" err="1"/>
              <a:t>WikiDump</a:t>
            </a:r>
            <a:r>
              <a:rPr lang="en-US" sz="1200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9DE5EE-5645-5853-742A-5B0E50FB7856}"/>
              </a:ext>
            </a:extLst>
          </p:cNvPr>
          <p:cNvSpPr txBox="1"/>
          <p:nvPr/>
        </p:nvSpPr>
        <p:spPr>
          <a:xfrm>
            <a:off x="3092817" y="4745993"/>
            <a:ext cx="1466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Sorted Primary Index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464EBE3F-A976-BD80-7DB8-CBCBEC34DE28}"/>
              </a:ext>
            </a:extLst>
          </p:cNvPr>
          <p:cNvSpPr/>
          <p:nvPr/>
        </p:nvSpPr>
        <p:spPr>
          <a:xfrm>
            <a:off x="4246882" y="912677"/>
            <a:ext cx="284229" cy="1016444"/>
          </a:xfrm>
          <a:prstGeom prst="rightBrace">
            <a:avLst>
              <a:gd name="adj1" fmla="val 8333"/>
              <a:gd name="adj2" fmla="val 15848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0E59C8C7-527B-163E-7CCD-EC83EC3ACC66}"/>
              </a:ext>
            </a:extLst>
          </p:cNvPr>
          <p:cNvSpPr/>
          <p:nvPr/>
        </p:nvSpPr>
        <p:spPr>
          <a:xfrm>
            <a:off x="4246882" y="1954428"/>
            <a:ext cx="312386" cy="1460584"/>
          </a:xfrm>
          <a:prstGeom prst="rightBrace">
            <a:avLst>
              <a:gd name="adj1" fmla="val 8333"/>
              <a:gd name="adj2" fmla="val 18487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CB9AACB8-6619-17E3-ED6E-7D39A3719A3B}"/>
              </a:ext>
            </a:extLst>
          </p:cNvPr>
          <p:cNvSpPr/>
          <p:nvPr/>
        </p:nvSpPr>
        <p:spPr>
          <a:xfrm>
            <a:off x="4253204" y="3440319"/>
            <a:ext cx="277907" cy="730292"/>
          </a:xfrm>
          <a:prstGeom prst="rightBrace">
            <a:avLst>
              <a:gd name="adj1" fmla="val 8333"/>
              <a:gd name="adj2" fmla="val 30291"/>
            </a:avLst>
          </a:prstGeom>
          <a:ln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77907"/>
                      <a:gd name="connsiteY0" fmla="*/ 0 h 730292"/>
                      <a:gd name="connsiteX1" fmla="*/ 138954 w 277907"/>
                      <a:gd name="connsiteY1" fmla="*/ 23158 h 730292"/>
                      <a:gd name="connsiteX2" fmla="*/ 138954 w 277907"/>
                      <a:gd name="connsiteY2" fmla="*/ 198055 h 730292"/>
                      <a:gd name="connsiteX3" fmla="*/ 277908 w 277907"/>
                      <a:gd name="connsiteY3" fmla="*/ 221213 h 730292"/>
                      <a:gd name="connsiteX4" fmla="*/ 138954 w 277907"/>
                      <a:gd name="connsiteY4" fmla="*/ 244371 h 730292"/>
                      <a:gd name="connsiteX5" fmla="*/ 138954 w 277907"/>
                      <a:gd name="connsiteY5" fmla="*/ 707134 h 730292"/>
                      <a:gd name="connsiteX6" fmla="*/ 0 w 277907"/>
                      <a:gd name="connsiteY6" fmla="*/ 730292 h 730292"/>
                      <a:gd name="connsiteX7" fmla="*/ 0 w 277907"/>
                      <a:gd name="connsiteY7" fmla="*/ 350540 h 730292"/>
                      <a:gd name="connsiteX8" fmla="*/ 0 w 277907"/>
                      <a:gd name="connsiteY8" fmla="*/ 0 h 730292"/>
                      <a:gd name="connsiteX0" fmla="*/ 0 w 277907"/>
                      <a:gd name="connsiteY0" fmla="*/ 0 h 730292"/>
                      <a:gd name="connsiteX1" fmla="*/ 138954 w 277907"/>
                      <a:gd name="connsiteY1" fmla="*/ 23158 h 730292"/>
                      <a:gd name="connsiteX2" fmla="*/ 138954 w 277907"/>
                      <a:gd name="connsiteY2" fmla="*/ 198055 h 730292"/>
                      <a:gd name="connsiteX3" fmla="*/ 277908 w 277907"/>
                      <a:gd name="connsiteY3" fmla="*/ 221213 h 730292"/>
                      <a:gd name="connsiteX4" fmla="*/ 138954 w 277907"/>
                      <a:gd name="connsiteY4" fmla="*/ 244371 h 730292"/>
                      <a:gd name="connsiteX5" fmla="*/ 138954 w 277907"/>
                      <a:gd name="connsiteY5" fmla="*/ 707134 h 730292"/>
                      <a:gd name="connsiteX6" fmla="*/ 0 w 277907"/>
                      <a:gd name="connsiteY6" fmla="*/ 730292 h 7302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77907" h="730292" stroke="0" extrusionOk="0">
                        <a:moveTo>
                          <a:pt x="0" y="0"/>
                        </a:moveTo>
                        <a:cubicBezTo>
                          <a:pt x="75364" y="-850"/>
                          <a:pt x="136463" y="11303"/>
                          <a:pt x="138954" y="23158"/>
                        </a:cubicBezTo>
                        <a:cubicBezTo>
                          <a:pt x="142363" y="109988"/>
                          <a:pt x="130687" y="119167"/>
                          <a:pt x="138954" y="198055"/>
                        </a:cubicBezTo>
                        <a:cubicBezTo>
                          <a:pt x="124152" y="199587"/>
                          <a:pt x="193834" y="236261"/>
                          <a:pt x="277908" y="221213"/>
                        </a:cubicBezTo>
                        <a:cubicBezTo>
                          <a:pt x="201210" y="224690"/>
                          <a:pt x="138824" y="231161"/>
                          <a:pt x="138954" y="244371"/>
                        </a:cubicBezTo>
                        <a:cubicBezTo>
                          <a:pt x="152075" y="361556"/>
                          <a:pt x="98777" y="596774"/>
                          <a:pt x="138954" y="707134"/>
                        </a:cubicBezTo>
                        <a:cubicBezTo>
                          <a:pt x="134784" y="723850"/>
                          <a:pt x="76161" y="724754"/>
                          <a:pt x="0" y="730292"/>
                        </a:cubicBezTo>
                        <a:cubicBezTo>
                          <a:pt x="-44883" y="619247"/>
                          <a:pt x="31679" y="436465"/>
                          <a:pt x="0" y="350540"/>
                        </a:cubicBezTo>
                        <a:cubicBezTo>
                          <a:pt x="-31679" y="264615"/>
                          <a:pt x="17309" y="106168"/>
                          <a:pt x="0" y="0"/>
                        </a:cubicBezTo>
                        <a:close/>
                      </a:path>
                      <a:path w="277907" h="730292" fill="none" extrusionOk="0">
                        <a:moveTo>
                          <a:pt x="0" y="0"/>
                        </a:moveTo>
                        <a:cubicBezTo>
                          <a:pt x="79490" y="2248"/>
                          <a:pt x="140377" y="12487"/>
                          <a:pt x="138954" y="23158"/>
                        </a:cubicBezTo>
                        <a:cubicBezTo>
                          <a:pt x="142684" y="103505"/>
                          <a:pt x="128626" y="153707"/>
                          <a:pt x="138954" y="198055"/>
                        </a:cubicBezTo>
                        <a:cubicBezTo>
                          <a:pt x="129213" y="208353"/>
                          <a:pt x="208082" y="212627"/>
                          <a:pt x="277908" y="221213"/>
                        </a:cubicBezTo>
                        <a:cubicBezTo>
                          <a:pt x="199099" y="220414"/>
                          <a:pt x="137648" y="228325"/>
                          <a:pt x="138954" y="244371"/>
                        </a:cubicBezTo>
                        <a:cubicBezTo>
                          <a:pt x="178833" y="383542"/>
                          <a:pt x="85298" y="608859"/>
                          <a:pt x="138954" y="707134"/>
                        </a:cubicBezTo>
                        <a:cubicBezTo>
                          <a:pt x="140068" y="704855"/>
                          <a:pt x="62933" y="738355"/>
                          <a:pt x="0" y="73029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1899DD5E-B45F-5B59-9C63-8E07F8F0D523}"/>
              </a:ext>
            </a:extLst>
          </p:cNvPr>
          <p:cNvSpPr/>
          <p:nvPr/>
        </p:nvSpPr>
        <p:spPr>
          <a:xfrm>
            <a:off x="4246882" y="4195918"/>
            <a:ext cx="277907" cy="370263"/>
          </a:xfrm>
          <a:prstGeom prst="rightBrace">
            <a:avLst>
              <a:gd name="adj1" fmla="val 8333"/>
              <a:gd name="adj2" fmla="val 41997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B6232CCB-525F-95DF-448E-C1C85DC85192}"/>
              </a:ext>
            </a:extLst>
          </p:cNvPr>
          <p:cNvSpPr/>
          <p:nvPr/>
        </p:nvSpPr>
        <p:spPr>
          <a:xfrm>
            <a:off x="2690060" y="2664800"/>
            <a:ext cx="660072" cy="2641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84AE2F-3214-B992-4231-BE419DE6C13E}"/>
              </a:ext>
            </a:extLst>
          </p:cNvPr>
          <p:cNvSpPr/>
          <p:nvPr/>
        </p:nvSpPr>
        <p:spPr>
          <a:xfrm>
            <a:off x="4802891" y="805520"/>
            <a:ext cx="1798320" cy="389636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DDE1F7-4F4E-4FC4-92FF-77D938069A79}"/>
              </a:ext>
            </a:extLst>
          </p:cNvPr>
          <p:cNvSpPr txBox="1"/>
          <p:nvPr/>
        </p:nvSpPr>
        <p:spPr>
          <a:xfrm>
            <a:off x="4659322" y="4731932"/>
            <a:ext cx="2085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The sorted words are grouped (~20000 words in each group) and the first word of group is taken in secondary index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3F9E01-4FF9-F2F1-8B79-E92E59F5FC9F}"/>
              </a:ext>
            </a:extLst>
          </p:cNvPr>
          <p:cNvSpPr/>
          <p:nvPr/>
        </p:nvSpPr>
        <p:spPr>
          <a:xfrm>
            <a:off x="7651578" y="3615095"/>
            <a:ext cx="349804" cy="34980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20515D5-CD1B-3CB7-C50C-02BCC1250878}"/>
              </a:ext>
            </a:extLst>
          </p:cNvPr>
          <p:cNvSpPr/>
          <p:nvPr/>
        </p:nvSpPr>
        <p:spPr>
          <a:xfrm>
            <a:off x="7529300" y="1604100"/>
            <a:ext cx="594360" cy="248660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90C2EC9-90BE-719A-D3CD-402F3889E6CF}"/>
              </a:ext>
            </a:extLst>
          </p:cNvPr>
          <p:cNvSpPr txBox="1"/>
          <p:nvPr/>
        </p:nvSpPr>
        <p:spPr>
          <a:xfrm>
            <a:off x="7204902" y="4224561"/>
            <a:ext cx="1276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Secondary Index, elements point to the group.</a:t>
            </a: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B7531B4E-08CA-3DCB-0445-9BEBA39F2C89}"/>
              </a:ext>
            </a:extLst>
          </p:cNvPr>
          <p:cNvCxnSpPr>
            <a:cxnSpLocks/>
            <a:stCxn id="48" idx="1"/>
            <a:endCxn id="26" idx="2"/>
          </p:cNvCxnSpPr>
          <p:nvPr/>
        </p:nvCxnSpPr>
        <p:spPr>
          <a:xfrm rot="10800000">
            <a:off x="5120340" y="1241001"/>
            <a:ext cx="2531238" cy="640301"/>
          </a:xfrm>
          <a:prstGeom prst="curvedConnector2">
            <a:avLst/>
          </a:prstGeom>
          <a:ln>
            <a:prstDash val="dash"/>
            <a:headEnd type="diamond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A9983A20-8706-1CDC-B5FB-57703BD5E7D3}"/>
              </a:ext>
            </a:extLst>
          </p:cNvPr>
          <p:cNvCxnSpPr>
            <a:stCxn id="49" idx="1"/>
            <a:endCxn id="29" idx="2"/>
          </p:cNvCxnSpPr>
          <p:nvPr/>
        </p:nvCxnSpPr>
        <p:spPr>
          <a:xfrm rot="10800000">
            <a:off x="5120340" y="2375817"/>
            <a:ext cx="2531238" cy="141716"/>
          </a:xfrm>
          <a:prstGeom prst="curvedConnector2">
            <a:avLst/>
          </a:prstGeom>
          <a:ln>
            <a:prstDash val="dash"/>
            <a:headEnd type="diamond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E6161D69-F9AB-DA32-E73C-EC3DE798CA6E}"/>
              </a:ext>
            </a:extLst>
          </p:cNvPr>
          <p:cNvCxnSpPr>
            <a:stCxn id="50" idx="1"/>
            <a:endCxn id="33" idx="0"/>
          </p:cNvCxnSpPr>
          <p:nvPr/>
        </p:nvCxnSpPr>
        <p:spPr>
          <a:xfrm rot="10800000" flipV="1">
            <a:off x="5091474" y="3153765"/>
            <a:ext cx="2560104" cy="301634"/>
          </a:xfrm>
          <a:prstGeom prst="curvedConnector2">
            <a:avLst/>
          </a:prstGeom>
          <a:ln>
            <a:prstDash val="dash"/>
            <a:headEnd type="diamond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64058333-AEBD-B9B7-07A3-F14575F10754}"/>
              </a:ext>
            </a:extLst>
          </p:cNvPr>
          <p:cNvCxnSpPr>
            <a:stCxn id="51" idx="1"/>
            <a:endCxn id="35" idx="0"/>
          </p:cNvCxnSpPr>
          <p:nvPr/>
        </p:nvCxnSpPr>
        <p:spPr>
          <a:xfrm rot="10800000" flipV="1">
            <a:off x="5120340" y="3789996"/>
            <a:ext cx="2531238" cy="434567"/>
          </a:xfrm>
          <a:prstGeom prst="curvedConnector2">
            <a:avLst/>
          </a:prstGeom>
          <a:ln>
            <a:prstDash val="dash"/>
            <a:headEnd type="diamond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46D02B9B-572C-4BE3-488B-181C7EEAA2C2}"/>
              </a:ext>
            </a:extLst>
          </p:cNvPr>
          <p:cNvSpPr/>
          <p:nvPr/>
        </p:nvSpPr>
        <p:spPr>
          <a:xfrm>
            <a:off x="3462010" y="815797"/>
            <a:ext cx="726757" cy="389636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C654241-A6D8-95DC-321C-7E59C410ABAB}"/>
              </a:ext>
            </a:extLst>
          </p:cNvPr>
          <p:cNvSpPr/>
          <p:nvPr/>
        </p:nvSpPr>
        <p:spPr>
          <a:xfrm>
            <a:off x="1826415" y="815797"/>
            <a:ext cx="726757" cy="389636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AA80900-804C-C368-DC17-422277F7C5AE}"/>
              </a:ext>
            </a:extLst>
          </p:cNvPr>
          <p:cNvSpPr txBox="1"/>
          <p:nvPr/>
        </p:nvSpPr>
        <p:spPr>
          <a:xfrm>
            <a:off x="8073167" y="809549"/>
            <a:ext cx="1048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 do search for some entity here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2907EBF-E263-A491-880D-530DA11A2EF2}"/>
              </a:ext>
            </a:extLst>
          </p:cNvPr>
          <p:cNvGrpSpPr/>
          <p:nvPr/>
        </p:nvGrpSpPr>
        <p:grpSpPr>
          <a:xfrm>
            <a:off x="4916572" y="3455399"/>
            <a:ext cx="1253728" cy="349804"/>
            <a:chOff x="4055761" y="3223919"/>
            <a:chExt cx="1253728" cy="34980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4A2FAA-DF64-80DB-2539-BC8519B3F56E}"/>
                </a:ext>
              </a:extLst>
            </p:cNvPr>
            <p:cNvSpPr/>
            <p:nvPr/>
          </p:nvSpPr>
          <p:spPr>
            <a:xfrm>
              <a:off x="4055761" y="3223919"/>
              <a:ext cx="349804" cy="34980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1A4D3DB-F91B-89DF-3AE4-A923574E778A}"/>
                </a:ext>
              </a:extLst>
            </p:cNvPr>
            <p:cNvSpPr/>
            <p:nvPr/>
          </p:nvSpPr>
          <p:spPr>
            <a:xfrm>
              <a:off x="4507723" y="3223919"/>
              <a:ext cx="349804" cy="34980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5F114A-3CA5-F0E6-895B-9B29E057D3C1}"/>
                    </a:ext>
                  </a:extLst>
                </p:cNvPr>
                <p:cNvSpPr/>
                <p:nvPr/>
              </p:nvSpPr>
              <p:spPr>
                <a:xfrm>
                  <a:off x="4959685" y="3223919"/>
                  <a:ext cx="349804" cy="349804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⋯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5F114A-3CA5-F0E6-895B-9B29E057D3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9685" y="3223919"/>
                  <a:ext cx="349804" cy="34980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04D3A3EE-A953-B5B6-50AE-AA8EB75A01E6}"/>
              </a:ext>
            </a:extLst>
          </p:cNvPr>
          <p:cNvCxnSpPr>
            <a:cxnSpLocks/>
            <a:stCxn id="71" idx="1"/>
            <a:endCxn id="55" idx="0"/>
          </p:cNvCxnSpPr>
          <p:nvPr/>
        </p:nvCxnSpPr>
        <p:spPr>
          <a:xfrm rot="10800000" flipV="1">
            <a:off x="7826481" y="1132714"/>
            <a:ext cx="246687" cy="471385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row: Right 1">
            <a:extLst>
              <a:ext uri="{FF2B5EF4-FFF2-40B4-BE49-F238E27FC236}">
                <a16:creationId xmlns:a16="http://schemas.microsoft.com/office/drawing/2014/main" id="{69678548-5526-BE4C-82B5-0A0C38418909}"/>
              </a:ext>
            </a:extLst>
          </p:cNvPr>
          <p:cNvSpPr/>
          <p:nvPr/>
        </p:nvSpPr>
        <p:spPr>
          <a:xfrm>
            <a:off x="6768076" y="2694199"/>
            <a:ext cx="638946" cy="2641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49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55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 Kumar</dc:creator>
  <cp:lastModifiedBy>Shivam Kumar</cp:lastModifiedBy>
  <cp:revision>17</cp:revision>
  <dcterms:created xsi:type="dcterms:W3CDTF">2024-04-22T10:16:54Z</dcterms:created>
  <dcterms:modified xsi:type="dcterms:W3CDTF">2024-04-23T11:24:43Z</dcterms:modified>
</cp:coreProperties>
</file>