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04d46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04d46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04d46e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04d46e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04d46e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04d46e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04d46e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04d46e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1631092"/>
            <a:ext cx="7766936" cy="241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ru-RU" dirty="0"/>
              <a:t>Интерактивный сайт об известной личности</a:t>
            </a:r>
            <a:br>
              <a:rPr lang="ru-RU" dirty="0"/>
            </a:br>
            <a:r>
              <a:rPr lang="ru-RU" dirty="0"/>
              <a:t>(герою ВОВ)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131632" y="5665812"/>
            <a:ext cx="1983517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Презентацию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подготовил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Ильченко Игорь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Почему я выбрал эту тему: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22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dirty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Политика нашей страны направлена на то, чтобы передать молодому поколению как можно больше правдивой информации о ВОВ. Одним из способов взаимодействия с современной молодёжью является </a:t>
            </a:r>
            <a:r>
              <a:rPr lang="ru-RU" dirty="0" smtClean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интернет, </a:t>
            </a:r>
            <a:r>
              <a:rPr lang="ru-RU" dirty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поэтому я решил создать интерактивный сайт о Герое ВОВ. Это позволит пользователям сети без лишних </a:t>
            </a:r>
            <a:r>
              <a:rPr lang="ru-RU" dirty="0" smtClean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затрат времени пополнить </a:t>
            </a:r>
            <a:r>
              <a:rPr lang="ru-RU" dirty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багаж своих </a:t>
            </a:r>
            <a:r>
              <a:rPr lang="ru-RU" dirty="0" smtClean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знаний, </a:t>
            </a:r>
            <a:r>
              <a:rPr lang="ru-RU" dirty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 </a:t>
            </a:r>
            <a:r>
              <a:rPr lang="ru-RU" dirty="0" smtClean="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том насколько тяжело нам далась защита нашей Родины.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25" y="99500"/>
            <a:ext cx="8596800" cy="69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Никакой регистрации!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25" y="866313"/>
            <a:ext cx="7963250" cy="51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47350" y="90050"/>
            <a:ext cx="85968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будет выглядеть?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212032"/>
            <a:ext cx="7674250" cy="511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544395" y="107556"/>
            <a:ext cx="8596800" cy="102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Возможные структуры сайта.</a:t>
            </a:r>
            <a:endParaRPr dirty="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31925"/>
            <a:ext cx="7793175" cy="46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98509" y="270667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Спасибо за внимание!</a:t>
            </a:r>
            <a:endParaRPr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theme/theme1.xml><?xml version="1.0" encoding="utf-8"?>
<a:theme xmlns:a="http://schemas.openxmlformats.org/drawingml/2006/main" name="Грань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</Words>
  <Application>Microsoft Office PowerPoint</Application>
  <PresentationFormat>Широкоэкранный</PresentationFormat>
  <Paragraphs>10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Trebuchet MS</vt:lpstr>
      <vt:lpstr>Noto Sans Symbols</vt:lpstr>
      <vt:lpstr>Arimo</vt:lpstr>
      <vt:lpstr>Arial</vt:lpstr>
      <vt:lpstr>Грань</vt:lpstr>
      <vt:lpstr>Интерактивный сайт об известной личности (герою ВОВ)</vt:lpstr>
      <vt:lpstr>Почему я выбрал эту тему:</vt:lpstr>
      <vt:lpstr>Никакой регистрации!</vt:lpstr>
      <vt:lpstr>Как будет выглядеть?</vt:lpstr>
      <vt:lpstr>Возможные структуры сайта.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Интерактивный сайт об известной личности (герою ВОВ)</dc:title>
  <dc:creator>User02</dc:creator>
  <cp:lastModifiedBy>User02</cp:lastModifiedBy>
  <cp:revision>3</cp:revision>
  <dcterms:modified xsi:type="dcterms:W3CDTF">2019-10-09T07:10:35Z</dcterms:modified>
</cp:coreProperties>
</file>