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6211213" cy="37084000"/>
  <p:notesSz cx="24993600" cy="35547300"/>
  <p:defaultTextStyle>
    <a:defPPr>
      <a:defRPr lang="ja-JP"/>
    </a:defPPr>
    <a:lvl1pPr marL="0" algn="l" defTabSz="3616818" rtl="0" eaLnBrk="1" latinLnBrk="0" hangingPunct="1">
      <a:defRPr kumimoji="1" sz="7100" kern="1200">
        <a:solidFill>
          <a:schemeClr val="tx1"/>
        </a:solidFill>
        <a:latin typeface="+mn-lt"/>
        <a:ea typeface="+mn-ea"/>
        <a:cs typeface="+mn-cs"/>
      </a:defRPr>
    </a:lvl1pPr>
    <a:lvl2pPr marL="1808409" algn="l" defTabSz="3616818" rtl="0" eaLnBrk="1" latinLnBrk="0" hangingPunct="1">
      <a:defRPr kumimoji="1" sz="7100" kern="1200">
        <a:solidFill>
          <a:schemeClr val="tx1"/>
        </a:solidFill>
        <a:latin typeface="+mn-lt"/>
        <a:ea typeface="+mn-ea"/>
        <a:cs typeface="+mn-cs"/>
      </a:defRPr>
    </a:lvl2pPr>
    <a:lvl3pPr marL="3616818" algn="l" defTabSz="3616818" rtl="0" eaLnBrk="1" latinLnBrk="0" hangingPunct="1">
      <a:defRPr kumimoji="1" sz="7100" kern="1200">
        <a:solidFill>
          <a:schemeClr val="tx1"/>
        </a:solidFill>
        <a:latin typeface="+mn-lt"/>
        <a:ea typeface="+mn-ea"/>
        <a:cs typeface="+mn-cs"/>
      </a:defRPr>
    </a:lvl3pPr>
    <a:lvl4pPr marL="5425227" algn="l" defTabSz="3616818" rtl="0" eaLnBrk="1" latinLnBrk="0" hangingPunct="1">
      <a:defRPr kumimoji="1" sz="7100" kern="1200">
        <a:solidFill>
          <a:schemeClr val="tx1"/>
        </a:solidFill>
        <a:latin typeface="+mn-lt"/>
        <a:ea typeface="+mn-ea"/>
        <a:cs typeface="+mn-cs"/>
      </a:defRPr>
    </a:lvl4pPr>
    <a:lvl5pPr marL="7233636" algn="l" defTabSz="3616818" rtl="0" eaLnBrk="1" latinLnBrk="0" hangingPunct="1">
      <a:defRPr kumimoji="1" sz="7100" kern="1200">
        <a:solidFill>
          <a:schemeClr val="tx1"/>
        </a:solidFill>
        <a:latin typeface="+mn-lt"/>
        <a:ea typeface="+mn-ea"/>
        <a:cs typeface="+mn-cs"/>
      </a:defRPr>
    </a:lvl5pPr>
    <a:lvl6pPr marL="9042044" algn="l" defTabSz="3616818" rtl="0" eaLnBrk="1" latinLnBrk="0" hangingPunct="1">
      <a:defRPr kumimoji="1" sz="7100" kern="1200">
        <a:solidFill>
          <a:schemeClr val="tx1"/>
        </a:solidFill>
        <a:latin typeface="+mn-lt"/>
        <a:ea typeface="+mn-ea"/>
        <a:cs typeface="+mn-cs"/>
      </a:defRPr>
    </a:lvl6pPr>
    <a:lvl7pPr marL="10850453" algn="l" defTabSz="3616818" rtl="0" eaLnBrk="1" latinLnBrk="0" hangingPunct="1">
      <a:defRPr kumimoji="1" sz="7100" kern="1200">
        <a:solidFill>
          <a:schemeClr val="tx1"/>
        </a:solidFill>
        <a:latin typeface="+mn-lt"/>
        <a:ea typeface="+mn-ea"/>
        <a:cs typeface="+mn-cs"/>
      </a:defRPr>
    </a:lvl7pPr>
    <a:lvl8pPr marL="12658862" algn="l" defTabSz="3616818" rtl="0" eaLnBrk="1" latinLnBrk="0" hangingPunct="1">
      <a:defRPr kumimoji="1" sz="7100" kern="1200">
        <a:solidFill>
          <a:schemeClr val="tx1"/>
        </a:solidFill>
        <a:latin typeface="+mn-lt"/>
        <a:ea typeface="+mn-ea"/>
        <a:cs typeface="+mn-cs"/>
      </a:defRPr>
    </a:lvl8pPr>
    <a:lvl9pPr marL="14467271" algn="l" defTabSz="3616818" rtl="0" eaLnBrk="1" latinLnBrk="0" hangingPunct="1">
      <a:defRPr kumimoji="1" sz="7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80">
          <p15:clr>
            <a:srgbClr val="A4A3A4"/>
          </p15:clr>
        </p15:guide>
        <p15:guide id="2" pos="8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58"/>
    <a:srgbClr val="E99314"/>
    <a:srgbClr val="099BAE"/>
    <a:srgbClr val="5F5F5F"/>
    <a:srgbClr val="EA7AA7"/>
    <a:srgbClr val="BD77AE"/>
    <a:srgbClr val="1C9CC6"/>
    <a:srgbClr val="62A62F"/>
    <a:srgbClr val="EA9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726" y="-4470"/>
      </p:cViewPr>
      <p:guideLst>
        <p:guide orient="horz" pos="11680"/>
        <p:guide pos="8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10830559" cy="1781621"/>
          </a:xfrm>
          <a:prstGeom prst="rect">
            <a:avLst/>
          </a:prstGeom>
        </p:spPr>
        <p:txBody>
          <a:bodyPr vert="horz" lIns="329422" tIns="164711" rIns="329422" bIns="164711" rtlCol="0"/>
          <a:lstStyle>
            <a:lvl1pPr algn="l">
              <a:defRPr sz="4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14157259" y="0"/>
            <a:ext cx="10830559" cy="1781621"/>
          </a:xfrm>
          <a:prstGeom prst="rect">
            <a:avLst/>
          </a:prstGeom>
        </p:spPr>
        <p:txBody>
          <a:bodyPr vert="horz" lIns="329422" tIns="164711" rIns="329422" bIns="164711" rtlCol="0"/>
          <a:lstStyle>
            <a:lvl1pPr algn="r">
              <a:defRPr sz="4200"/>
            </a:lvl1pPr>
          </a:lstStyle>
          <a:p>
            <a:fld id="{D77C7B59-3B1D-4FBD-8FBD-D54142D901CC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256588" y="4443413"/>
            <a:ext cx="8480425" cy="11998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29422" tIns="164711" rIns="329422" bIns="16471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499360" y="17106964"/>
            <a:ext cx="19994880" cy="13997632"/>
          </a:xfrm>
          <a:prstGeom prst="rect">
            <a:avLst/>
          </a:prstGeom>
        </p:spPr>
        <p:txBody>
          <a:bodyPr vert="horz" lIns="329422" tIns="164711" rIns="329422" bIns="16471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33765683"/>
            <a:ext cx="10830559" cy="1781621"/>
          </a:xfrm>
          <a:prstGeom prst="rect">
            <a:avLst/>
          </a:prstGeom>
        </p:spPr>
        <p:txBody>
          <a:bodyPr vert="horz" lIns="329422" tIns="164711" rIns="329422" bIns="164711" rtlCol="0" anchor="b"/>
          <a:lstStyle>
            <a:lvl1pPr algn="l">
              <a:defRPr sz="4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14157259" y="33765683"/>
            <a:ext cx="10830559" cy="1781621"/>
          </a:xfrm>
          <a:prstGeom prst="rect">
            <a:avLst/>
          </a:prstGeom>
        </p:spPr>
        <p:txBody>
          <a:bodyPr vert="horz" lIns="329422" tIns="164711" rIns="329422" bIns="164711" rtlCol="0" anchor="b"/>
          <a:lstStyle>
            <a:lvl1pPr algn="r">
              <a:defRPr sz="4200"/>
            </a:lvl1pPr>
          </a:lstStyle>
          <a:p>
            <a:fld id="{19A2B722-B5A3-48DB-B9DD-D3BA96EA7C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46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2B722-B5A3-48DB-B9DD-D3BA96EA7C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44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5841" y="11520079"/>
            <a:ext cx="22279531" cy="794902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1682" y="21014267"/>
            <a:ext cx="18347849" cy="9477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0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16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25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23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04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85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658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467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C0F4-0CCD-45C9-901D-19BB5807AD91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C0C-BA9D-43B7-810F-AB036BD3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3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C0F4-0CCD-45C9-901D-19BB5807AD91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C0C-BA9D-43B7-810F-AB036BD3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9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4474730" y="8026285"/>
            <a:ext cx="16900772" cy="171101456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58761" y="8026285"/>
            <a:ext cx="50279115" cy="171101456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C0F4-0CCD-45C9-901D-19BB5807AD91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C0C-BA9D-43B7-810F-AB036BD3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0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C0F4-0CCD-45C9-901D-19BB5807AD91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C0C-BA9D-43B7-810F-AB036BD3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75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70505" y="23829907"/>
            <a:ext cx="22279531" cy="7365294"/>
          </a:xfrm>
        </p:spPr>
        <p:txBody>
          <a:bodyPr anchor="t"/>
          <a:lstStyle>
            <a:lvl1pPr algn="l">
              <a:defRPr sz="158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70505" y="15717784"/>
            <a:ext cx="22279531" cy="8112122"/>
          </a:xfrm>
        </p:spPr>
        <p:txBody>
          <a:bodyPr anchor="b"/>
          <a:lstStyle>
            <a:lvl1pPr marL="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1pPr>
            <a:lvl2pPr marL="1808409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616818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542522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4pPr>
            <a:lvl5pPr marL="7233636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5pPr>
            <a:lvl6pPr marL="9042044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6pPr>
            <a:lvl7pPr marL="10850453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7pPr>
            <a:lvl8pPr marL="1265886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8pPr>
            <a:lvl9pPr marL="1446727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C0F4-0CCD-45C9-901D-19BB5807AD91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C0C-BA9D-43B7-810F-AB036BD3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76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58761" y="46792800"/>
            <a:ext cx="33587669" cy="132334941"/>
          </a:xfrm>
        </p:spPr>
        <p:txBody>
          <a:bodyPr/>
          <a:lstStyle>
            <a:lvl1pPr>
              <a:defRPr sz="11100"/>
            </a:lvl1pPr>
            <a:lvl2pPr>
              <a:defRPr sz="95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783284" y="46792800"/>
            <a:ext cx="33592218" cy="132334941"/>
          </a:xfrm>
        </p:spPr>
        <p:txBody>
          <a:bodyPr/>
          <a:lstStyle>
            <a:lvl1pPr>
              <a:defRPr sz="11100"/>
            </a:lvl1pPr>
            <a:lvl2pPr>
              <a:defRPr sz="95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C0F4-0CCD-45C9-901D-19BB5807AD91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C0C-BA9D-43B7-810F-AB036BD3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8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561" y="1485079"/>
            <a:ext cx="23590092" cy="618066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561" y="8300981"/>
            <a:ext cx="11581171" cy="3459454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808409" indent="0">
              <a:buNone/>
              <a:defRPr sz="7900" b="1"/>
            </a:lvl2pPr>
            <a:lvl3pPr marL="3616818" indent="0">
              <a:buNone/>
              <a:defRPr sz="7100" b="1"/>
            </a:lvl3pPr>
            <a:lvl4pPr marL="5425227" indent="0">
              <a:buNone/>
              <a:defRPr sz="6300" b="1"/>
            </a:lvl4pPr>
            <a:lvl5pPr marL="7233636" indent="0">
              <a:buNone/>
              <a:defRPr sz="6300" b="1"/>
            </a:lvl5pPr>
            <a:lvl6pPr marL="9042044" indent="0">
              <a:buNone/>
              <a:defRPr sz="6300" b="1"/>
            </a:lvl6pPr>
            <a:lvl7pPr marL="10850453" indent="0">
              <a:buNone/>
              <a:defRPr sz="6300" b="1"/>
            </a:lvl7pPr>
            <a:lvl8pPr marL="12658862" indent="0">
              <a:buNone/>
              <a:defRPr sz="6300" b="1"/>
            </a:lvl8pPr>
            <a:lvl9pPr marL="14467271" indent="0">
              <a:buNone/>
              <a:defRPr sz="6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10561" y="11760435"/>
            <a:ext cx="11581171" cy="21366224"/>
          </a:xfrm>
        </p:spPr>
        <p:txBody>
          <a:bodyPr/>
          <a:lstStyle>
            <a:lvl1pPr>
              <a:defRPr sz="9500"/>
            </a:lvl1pPr>
            <a:lvl2pPr>
              <a:defRPr sz="79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3314934" y="8300981"/>
            <a:ext cx="11585720" cy="3459454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808409" indent="0">
              <a:buNone/>
              <a:defRPr sz="7900" b="1"/>
            </a:lvl2pPr>
            <a:lvl3pPr marL="3616818" indent="0">
              <a:buNone/>
              <a:defRPr sz="7100" b="1"/>
            </a:lvl3pPr>
            <a:lvl4pPr marL="5425227" indent="0">
              <a:buNone/>
              <a:defRPr sz="6300" b="1"/>
            </a:lvl4pPr>
            <a:lvl5pPr marL="7233636" indent="0">
              <a:buNone/>
              <a:defRPr sz="6300" b="1"/>
            </a:lvl5pPr>
            <a:lvl6pPr marL="9042044" indent="0">
              <a:buNone/>
              <a:defRPr sz="6300" b="1"/>
            </a:lvl6pPr>
            <a:lvl7pPr marL="10850453" indent="0">
              <a:buNone/>
              <a:defRPr sz="6300" b="1"/>
            </a:lvl7pPr>
            <a:lvl8pPr marL="12658862" indent="0">
              <a:buNone/>
              <a:defRPr sz="6300" b="1"/>
            </a:lvl8pPr>
            <a:lvl9pPr marL="14467271" indent="0">
              <a:buNone/>
              <a:defRPr sz="6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3314934" y="11760435"/>
            <a:ext cx="11585720" cy="21366224"/>
          </a:xfrm>
        </p:spPr>
        <p:txBody>
          <a:bodyPr/>
          <a:lstStyle>
            <a:lvl1pPr>
              <a:defRPr sz="9500"/>
            </a:lvl1pPr>
            <a:lvl2pPr>
              <a:defRPr sz="79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C0F4-0CCD-45C9-901D-19BB5807AD91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C0C-BA9D-43B7-810F-AB036BD3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5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C0F4-0CCD-45C9-901D-19BB5807AD91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C0C-BA9D-43B7-810F-AB036BD3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C0F4-0CCD-45C9-901D-19BB5807AD91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C0C-BA9D-43B7-810F-AB036BD3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63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562" y="1476492"/>
            <a:ext cx="8623308" cy="6283678"/>
          </a:xfrm>
        </p:spPr>
        <p:txBody>
          <a:bodyPr anchor="b"/>
          <a:lstStyle>
            <a:lvl1pPr algn="l">
              <a:defRPr sz="79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7856" y="1476495"/>
            <a:ext cx="14652796" cy="31650167"/>
          </a:xfrm>
        </p:spPr>
        <p:txBody>
          <a:bodyPr/>
          <a:lstStyle>
            <a:lvl1pPr>
              <a:defRPr sz="12700"/>
            </a:lvl1pPr>
            <a:lvl2pPr>
              <a:defRPr sz="11100"/>
            </a:lvl2pPr>
            <a:lvl3pPr>
              <a:defRPr sz="95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10562" y="7760173"/>
            <a:ext cx="8623308" cy="25366489"/>
          </a:xfrm>
        </p:spPr>
        <p:txBody>
          <a:bodyPr/>
          <a:lstStyle>
            <a:lvl1pPr marL="0" indent="0">
              <a:buNone/>
              <a:defRPr sz="5500"/>
            </a:lvl1pPr>
            <a:lvl2pPr marL="1808409" indent="0">
              <a:buNone/>
              <a:defRPr sz="4700"/>
            </a:lvl2pPr>
            <a:lvl3pPr marL="3616818" indent="0">
              <a:buNone/>
              <a:defRPr sz="4000"/>
            </a:lvl3pPr>
            <a:lvl4pPr marL="5425227" indent="0">
              <a:buNone/>
              <a:defRPr sz="3600"/>
            </a:lvl4pPr>
            <a:lvl5pPr marL="7233636" indent="0">
              <a:buNone/>
              <a:defRPr sz="3600"/>
            </a:lvl5pPr>
            <a:lvl6pPr marL="9042044" indent="0">
              <a:buNone/>
              <a:defRPr sz="3600"/>
            </a:lvl6pPr>
            <a:lvl7pPr marL="10850453" indent="0">
              <a:buNone/>
              <a:defRPr sz="3600"/>
            </a:lvl7pPr>
            <a:lvl8pPr marL="12658862" indent="0">
              <a:buNone/>
              <a:defRPr sz="3600"/>
            </a:lvl8pPr>
            <a:lvl9pPr marL="14467271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C0F4-0CCD-45C9-901D-19BB5807AD91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C0C-BA9D-43B7-810F-AB036BD3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82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7581" y="25958800"/>
            <a:ext cx="15726728" cy="3064583"/>
          </a:xfrm>
        </p:spPr>
        <p:txBody>
          <a:bodyPr anchor="b"/>
          <a:lstStyle>
            <a:lvl1pPr algn="l">
              <a:defRPr sz="79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37581" y="3313524"/>
            <a:ext cx="15726728" cy="22250400"/>
          </a:xfrm>
        </p:spPr>
        <p:txBody>
          <a:bodyPr/>
          <a:lstStyle>
            <a:lvl1pPr marL="0" indent="0">
              <a:buNone/>
              <a:defRPr sz="12700"/>
            </a:lvl1pPr>
            <a:lvl2pPr marL="1808409" indent="0">
              <a:buNone/>
              <a:defRPr sz="11100"/>
            </a:lvl2pPr>
            <a:lvl3pPr marL="3616818" indent="0">
              <a:buNone/>
              <a:defRPr sz="9500"/>
            </a:lvl3pPr>
            <a:lvl4pPr marL="5425227" indent="0">
              <a:buNone/>
              <a:defRPr sz="7900"/>
            </a:lvl4pPr>
            <a:lvl5pPr marL="7233636" indent="0">
              <a:buNone/>
              <a:defRPr sz="7900"/>
            </a:lvl5pPr>
            <a:lvl6pPr marL="9042044" indent="0">
              <a:buNone/>
              <a:defRPr sz="7900"/>
            </a:lvl6pPr>
            <a:lvl7pPr marL="10850453" indent="0">
              <a:buNone/>
              <a:defRPr sz="7900"/>
            </a:lvl7pPr>
            <a:lvl8pPr marL="12658862" indent="0">
              <a:buNone/>
              <a:defRPr sz="7900"/>
            </a:lvl8pPr>
            <a:lvl9pPr marL="14467271" indent="0">
              <a:buNone/>
              <a:defRPr sz="7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137581" y="29023383"/>
            <a:ext cx="15726728" cy="4352217"/>
          </a:xfrm>
        </p:spPr>
        <p:txBody>
          <a:bodyPr/>
          <a:lstStyle>
            <a:lvl1pPr marL="0" indent="0">
              <a:buNone/>
              <a:defRPr sz="5500"/>
            </a:lvl1pPr>
            <a:lvl2pPr marL="1808409" indent="0">
              <a:buNone/>
              <a:defRPr sz="4700"/>
            </a:lvl2pPr>
            <a:lvl3pPr marL="3616818" indent="0">
              <a:buNone/>
              <a:defRPr sz="4000"/>
            </a:lvl3pPr>
            <a:lvl4pPr marL="5425227" indent="0">
              <a:buNone/>
              <a:defRPr sz="3600"/>
            </a:lvl4pPr>
            <a:lvl5pPr marL="7233636" indent="0">
              <a:buNone/>
              <a:defRPr sz="3600"/>
            </a:lvl5pPr>
            <a:lvl6pPr marL="9042044" indent="0">
              <a:buNone/>
              <a:defRPr sz="3600"/>
            </a:lvl6pPr>
            <a:lvl7pPr marL="10850453" indent="0">
              <a:buNone/>
              <a:defRPr sz="3600"/>
            </a:lvl7pPr>
            <a:lvl8pPr marL="12658862" indent="0">
              <a:buNone/>
              <a:defRPr sz="3600"/>
            </a:lvl8pPr>
            <a:lvl9pPr marL="14467271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C0F4-0CCD-45C9-901D-19BB5807AD91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C0C-BA9D-43B7-810F-AB036BD3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47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10561" y="1485079"/>
            <a:ext cx="23590092" cy="6180667"/>
          </a:xfrm>
          <a:prstGeom prst="rect">
            <a:avLst/>
          </a:prstGeom>
        </p:spPr>
        <p:txBody>
          <a:bodyPr vert="horz" lIns="361682" tIns="180841" rIns="361682" bIns="180841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561" y="8652936"/>
            <a:ext cx="23590092" cy="24473726"/>
          </a:xfrm>
          <a:prstGeom prst="rect">
            <a:avLst/>
          </a:prstGeom>
        </p:spPr>
        <p:txBody>
          <a:bodyPr vert="horz" lIns="361682" tIns="180841" rIns="361682" bIns="180841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10561" y="34371377"/>
            <a:ext cx="6115950" cy="1974380"/>
          </a:xfrm>
          <a:prstGeom prst="rect">
            <a:avLst/>
          </a:prstGeom>
        </p:spPr>
        <p:txBody>
          <a:bodyPr vert="horz" lIns="361682" tIns="180841" rIns="361682" bIns="180841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C0F4-0CCD-45C9-901D-19BB5807AD91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955498" y="34371377"/>
            <a:ext cx="8300217" cy="1974380"/>
          </a:xfrm>
          <a:prstGeom prst="rect">
            <a:avLst/>
          </a:prstGeom>
        </p:spPr>
        <p:txBody>
          <a:bodyPr vert="horz" lIns="361682" tIns="180841" rIns="361682" bIns="180841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784703" y="34371377"/>
            <a:ext cx="6115950" cy="1974380"/>
          </a:xfrm>
          <a:prstGeom prst="rect">
            <a:avLst/>
          </a:prstGeom>
        </p:spPr>
        <p:txBody>
          <a:bodyPr vert="horz" lIns="361682" tIns="180841" rIns="361682" bIns="180841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7CC0C-BA9D-43B7-810F-AB036BD3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6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16818" rtl="0" eaLnBrk="1" latinLnBrk="0" hangingPunct="1">
        <a:spcBef>
          <a:spcPct val="0"/>
        </a:spcBef>
        <a:buNone/>
        <a:defRPr kumimoji="1" sz="1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6307" indent="-1356307" algn="l" defTabSz="361681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00" kern="1200">
          <a:solidFill>
            <a:schemeClr val="tx1"/>
          </a:solidFill>
          <a:latin typeface="+mn-lt"/>
          <a:ea typeface="+mn-ea"/>
          <a:cs typeface="+mn-cs"/>
        </a:defRPr>
      </a:lvl1pPr>
      <a:lvl2pPr marL="2938664" indent="-1130256" algn="l" defTabSz="361681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21022" indent="-904204" algn="l" defTabSz="361681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6329431" indent="-904204" algn="l" defTabSz="361681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8137840" indent="-904204" algn="l" defTabSz="361681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9946249" indent="-904204" algn="l" defTabSz="361681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754658" indent="-904204" algn="l" defTabSz="361681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563067" indent="-904204" algn="l" defTabSz="361681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371475" indent="-904204" algn="l" defTabSz="361681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616818" rtl="0" eaLnBrk="1" latinLnBrk="0" hangingPunct="1">
        <a:defRPr kumimoji="1"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808409" algn="l" defTabSz="3616818" rtl="0" eaLnBrk="1" latinLnBrk="0" hangingPunct="1">
        <a:defRPr kumimoji="1" sz="7100" kern="1200">
          <a:solidFill>
            <a:schemeClr val="tx1"/>
          </a:solidFill>
          <a:latin typeface="+mn-lt"/>
          <a:ea typeface="+mn-ea"/>
          <a:cs typeface="+mn-cs"/>
        </a:defRPr>
      </a:lvl2pPr>
      <a:lvl3pPr marL="3616818" algn="l" defTabSz="3616818" rtl="0" eaLnBrk="1" latinLnBrk="0" hangingPunct="1">
        <a:defRPr kumimoji="1"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425227" algn="l" defTabSz="3616818" rtl="0" eaLnBrk="1" latinLnBrk="0" hangingPunct="1">
        <a:defRPr kumimoji="1" sz="7100" kern="1200">
          <a:solidFill>
            <a:schemeClr val="tx1"/>
          </a:solidFill>
          <a:latin typeface="+mn-lt"/>
          <a:ea typeface="+mn-ea"/>
          <a:cs typeface="+mn-cs"/>
        </a:defRPr>
      </a:lvl4pPr>
      <a:lvl5pPr marL="7233636" algn="l" defTabSz="3616818" rtl="0" eaLnBrk="1" latinLnBrk="0" hangingPunct="1">
        <a:defRPr kumimoji="1" sz="7100" kern="1200">
          <a:solidFill>
            <a:schemeClr val="tx1"/>
          </a:solidFill>
          <a:latin typeface="+mn-lt"/>
          <a:ea typeface="+mn-ea"/>
          <a:cs typeface="+mn-cs"/>
        </a:defRPr>
      </a:lvl5pPr>
      <a:lvl6pPr marL="9042044" algn="l" defTabSz="3616818" rtl="0" eaLnBrk="1" latinLnBrk="0" hangingPunct="1">
        <a:defRPr kumimoji="1" sz="7100" kern="1200">
          <a:solidFill>
            <a:schemeClr val="tx1"/>
          </a:solidFill>
          <a:latin typeface="+mn-lt"/>
          <a:ea typeface="+mn-ea"/>
          <a:cs typeface="+mn-cs"/>
        </a:defRPr>
      </a:lvl6pPr>
      <a:lvl7pPr marL="10850453" algn="l" defTabSz="3616818" rtl="0" eaLnBrk="1" latinLnBrk="0" hangingPunct="1">
        <a:defRPr kumimoji="1" sz="7100" kern="1200">
          <a:solidFill>
            <a:schemeClr val="tx1"/>
          </a:solidFill>
          <a:latin typeface="+mn-lt"/>
          <a:ea typeface="+mn-ea"/>
          <a:cs typeface="+mn-cs"/>
        </a:defRPr>
      </a:lvl7pPr>
      <a:lvl8pPr marL="12658862" algn="l" defTabSz="3616818" rtl="0" eaLnBrk="1" latinLnBrk="0" hangingPunct="1">
        <a:defRPr kumimoji="1" sz="7100" kern="1200">
          <a:solidFill>
            <a:schemeClr val="tx1"/>
          </a:solidFill>
          <a:latin typeface="+mn-lt"/>
          <a:ea typeface="+mn-ea"/>
          <a:cs typeface="+mn-cs"/>
        </a:defRPr>
      </a:lvl8pPr>
      <a:lvl9pPr marL="14467271" algn="l" defTabSz="3616818" rtl="0" eaLnBrk="1" latinLnBrk="0" hangingPunct="1">
        <a:defRPr kumimoji="1" sz="7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" y="10836039"/>
            <a:ext cx="26363376" cy="2624796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6315677" cy="6180667"/>
          </a:xfrm>
          <a:prstGeom prst="rect">
            <a:avLst/>
          </a:prstGeom>
          <a:gradFill flip="none" rotWithShape="1">
            <a:gsLst>
              <a:gs pos="24000">
                <a:srgbClr val="099BAE"/>
              </a:gs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glow>
              <a:schemeClr val="accent1">
                <a:alpha val="63000"/>
              </a:schemeClr>
            </a:glow>
            <a:reflection blurRad="863600" stA="55000" endPos="58000" dir="5400000" sy="-100000" algn="bl" rotWithShape="0"/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95459"/>
            <a:ext cx="26211213" cy="5685208"/>
          </a:xfrm>
        </p:spPr>
        <p:txBody>
          <a:bodyPr>
            <a:normAutofit fontScale="90000"/>
          </a:bodyPr>
          <a:lstStyle/>
          <a:p>
            <a:pPr algn="dist"/>
            <a:r>
              <a:rPr lang="ja-JP" altLang="en-US" sz="145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八王子キャンパス案内アプリ</a:t>
            </a:r>
            <a:r>
              <a:rPr kumimoji="1" lang="en-US" altLang="ja-JP" sz="145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sz="145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sz="145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sz="145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sz="145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0242" y="2093786"/>
            <a:ext cx="2603211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～ＩＴカレッジ　プロジェクト～</a:t>
            </a:r>
            <a:endParaRPr lang="en-US" altLang="ja-JP" sz="96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endParaRPr kumimoji="1" lang="en-US" altLang="ja-JP" sz="4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6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日本工学院八王子専門学校</a:t>
            </a:r>
            <a:r>
              <a:rPr lang="ja-JP" altLang="en-US" sz="6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情報処理</a:t>
            </a:r>
            <a:r>
              <a:rPr kumimoji="1" lang="ja-JP" altLang="en-US" sz="6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科</a:t>
            </a:r>
            <a:r>
              <a:rPr lang="ja-JP" altLang="en-US" sz="6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モバイルアプリ開発コース</a:t>
            </a:r>
            <a:endParaRPr kumimoji="1" lang="en-US" altLang="ja-JP" sz="6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sz="6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松下　航大</a:t>
            </a:r>
            <a:endParaRPr kumimoji="1" lang="ja-JP" altLang="en-US" sz="6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flipH="1">
            <a:off x="879581" y="6373184"/>
            <a:ext cx="11826000" cy="4001095"/>
          </a:xfrm>
          <a:prstGeom prst="round1Rect">
            <a:avLst/>
          </a:prstGeom>
          <a:solidFill>
            <a:schemeClr val="bg1"/>
          </a:solidFill>
          <a:ln w="254000" cmpd="sng">
            <a:solidFill>
              <a:srgbClr val="E99314"/>
            </a:solidFill>
            <a:beve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endParaRPr lang="en-US" altLang="ja-JP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《</a:t>
            </a:r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目的</a:t>
            </a:r>
            <a:r>
              <a:rPr kumimoji="1" lang="en-US" altLang="ja-JP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》</a:t>
            </a:r>
          </a:p>
          <a:p>
            <a:r>
              <a:rPr lang="ja-JP" altLang="en-US" sz="4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八王子キャンパスに来校された方の「目的地への行き方」がわからないという不安を解消します！</a:t>
            </a:r>
            <a:endParaRPr lang="en-US" altLang="ja-JP" sz="4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13338334" y="6411180"/>
            <a:ext cx="12187332" cy="4001095"/>
          </a:xfrm>
          <a:prstGeom prst="round1Rect">
            <a:avLst/>
          </a:prstGeom>
          <a:solidFill>
            <a:schemeClr val="bg1"/>
          </a:solidFill>
          <a:ln w="254000" cmpd="sng">
            <a:solidFill>
              <a:srgbClr val="E99314"/>
            </a:solidFill>
            <a:beve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endParaRPr kumimoji="1" lang="en-US" altLang="ja-JP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《</a:t>
            </a:r>
            <a:r>
              <a:rPr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概要</a:t>
            </a:r>
            <a:r>
              <a:rPr kumimoji="1" lang="en-US" altLang="ja-JP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》</a:t>
            </a:r>
            <a:endParaRPr lang="en-US" altLang="ja-JP" sz="5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4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スマートフォン（</a:t>
            </a:r>
            <a:r>
              <a:rPr lang="en-US" altLang="ja-JP" sz="4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Android/iOS</a:t>
            </a:r>
            <a:r>
              <a:rPr lang="ja-JP" altLang="en-US" sz="4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）向けの目的地案内アプリです。目的地まで本校の「ぱっちぃ」が案内してくれます。</a:t>
            </a:r>
            <a:endParaRPr lang="en-US" altLang="ja-JP" sz="4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en-US" altLang="ja-JP" sz="3600" dirty="0"/>
          </a:p>
        </p:txBody>
      </p:sp>
      <p:sp>
        <p:nvSpPr>
          <p:cNvPr id="37" name="フリーフォーム 36"/>
          <p:cNvSpPr/>
          <p:nvPr/>
        </p:nvSpPr>
        <p:spPr>
          <a:xfrm>
            <a:off x="678248" y="10836039"/>
            <a:ext cx="11880000" cy="19935593"/>
          </a:xfrm>
          <a:custGeom>
            <a:avLst/>
            <a:gdLst>
              <a:gd name="connsiteX0" fmla="*/ 908082 w 10984982"/>
              <a:gd name="connsiteY0" fmla="*/ 0 h 25226004"/>
              <a:gd name="connsiteX1" fmla="*/ 8226628 w 10984982"/>
              <a:gd name="connsiteY1" fmla="*/ 0 h 25226004"/>
              <a:gd name="connsiteX2" fmla="*/ 9134709 w 10984982"/>
              <a:gd name="connsiteY2" fmla="*/ 908081 h 25226004"/>
              <a:gd name="connsiteX3" fmla="*/ 9134709 w 10984982"/>
              <a:gd name="connsiteY3" fmla="*/ 10464364 h 25226004"/>
              <a:gd name="connsiteX4" fmla="*/ 10108820 w 10984982"/>
              <a:gd name="connsiteY4" fmla="*/ 10464364 h 25226004"/>
              <a:gd name="connsiteX5" fmla="*/ 10984982 w 10984982"/>
              <a:gd name="connsiteY5" fmla="*/ 11340526 h 25226004"/>
              <a:gd name="connsiteX6" fmla="*/ 10984982 w 10984982"/>
              <a:gd name="connsiteY6" fmla="*/ 24349844 h 25226004"/>
              <a:gd name="connsiteX7" fmla="*/ 10108820 w 10984982"/>
              <a:gd name="connsiteY7" fmla="*/ 25226004 h 25226004"/>
              <a:gd name="connsiteX8" fmla="*/ 876162 w 10984982"/>
              <a:gd name="connsiteY8" fmla="*/ 25226004 h 25226004"/>
              <a:gd name="connsiteX9" fmla="*/ 0 w 10984982"/>
              <a:gd name="connsiteY9" fmla="*/ 24349844 h 25226004"/>
              <a:gd name="connsiteX10" fmla="*/ 0 w 10984982"/>
              <a:gd name="connsiteY10" fmla="*/ 11340526 h 25226004"/>
              <a:gd name="connsiteX11" fmla="*/ 1 w 10984982"/>
              <a:gd name="connsiteY11" fmla="*/ 11340506 h 25226004"/>
              <a:gd name="connsiteX12" fmla="*/ 1 w 10984982"/>
              <a:gd name="connsiteY12" fmla="*/ 908081 h 25226004"/>
              <a:gd name="connsiteX13" fmla="*/ 908082 w 10984982"/>
              <a:gd name="connsiteY13" fmla="*/ 0 h 252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84982" h="25226004">
                <a:moveTo>
                  <a:pt x="908082" y="0"/>
                </a:moveTo>
                <a:lnTo>
                  <a:pt x="8226628" y="0"/>
                </a:lnTo>
                <a:cubicBezTo>
                  <a:pt x="8728147" y="0"/>
                  <a:pt x="9134709" y="406562"/>
                  <a:pt x="9134709" y="908081"/>
                </a:cubicBezTo>
                <a:lnTo>
                  <a:pt x="9134709" y="10464364"/>
                </a:lnTo>
                <a:lnTo>
                  <a:pt x="10108820" y="10464364"/>
                </a:lnTo>
                <a:cubicBezTo>
                  <a:pt x="10592711" y="10464364"/>
                  <a:pt x="10984982" y="10856636"/>
                  <a:pt x="10984982" y="11340526"/>
                </a:cubicBezTo>
                <a:lnTo>
                  <a:pt x="10984982" y="24349844"/>
                </a:lnTo>
                <a:cubicBezTo>
                  <a:pt x="10984982" y="24833732"/>
                  <a:pt x="10592711" y="25226004"/>
                  <a:pt x="10108820" y="25226004"/>
                </a:cubicBezTo>
                <a:lnTo>
                  <a:pt x="876162" y="25226004"/>
                </a:lnTo>
                <a:cubicBezTo>
                  <a:pt x="392271" y="25226004"/>
                  <a:pt x="0" y="24833732"/>
                  <a:pt x="0" y="24349844"/>
                </a:cubicBezTo>
                <a:lnTo>
                  <a:pt x="0" y="11340526"/>
                </a:lnTo>
                <a:lnTo>
                  <a:pt x="1" y="11340506"/>
                </a:lnTo>
                <a:lnTo>
                  <a:pt x="1" y="908081"/>
                </a:lnTo>
                <a:cubicBezTo>
                  <a:pt x="1" y="406562"/>
                  <a:pt x="406563" y="0"/>
                  <a:pt x="90808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rgbClr val="1C9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/>
          <p:cNvSpPr/>
          <p:nvPr/>
        </p:nvSpPr>
        <p:spPr>
          <a:xfrm>
            <a:off x="13681670" y="10837144"/>
            <a:ext cx="11880000" cy="19836940"/>
          </a:xfrm>
          <a:custGeom>
            <a:avLst/>
            <a:gdLst>
              <a:gd name="connsiteX0" fmla="*/ 3248179 w 12276686"/>
              <a:gd name="connsiteY0" fmla="*/ 0 h 25231389"/>
              <a:gd name="connsiteX1" fmla="*/ 11280092 w 12276686"/>
              <a:gd name="connsiteY1" fmla="*/ 0 h 25231389"/>
              <a:gd name="connsiteX2" fmla="*/ 12276686 w 12276686"/>
              <a:gd name="connsiteY2" fmla="*/ 996595 h 25231389"/>
              <a:gd name="connsiteX3" fmla="*/ 12276686 w 12276686"/>
              <a:gd name="connsiteY3" fmla="*/ 11448937 h 25231389"/>
              <a:gd name="connsiteX4" fmla="*/ 12276686 w 12276686"/>
              <a:gd name="connsiteY4" fmla="*/ 16833969 h 25231389"/>
              <a:gd name="connsiteX5" fmla="*/ 12276686 w 12276686"/>
              <a:gd name="connsiteY5" fmla="*/ 24252201 h 25231389"/>
              <a:gd name="connsiteX6" fmla="*/ 11297498 w 12276686"/>
              <a:gd name="connsiteY6" fmla="*/ 25231389 h 25231389"/>
              <a:gd name="connsiteX7" fmla="*/ 979188 w 12276686"/>
              <a:gd name="connsiteY7" fmla="*/ 25231389 h 25231389"/>
              <a:gd name="connsiteX8" fmla="*/ 0 w 12276686"/>
              <a:gd name="connsiteY8" fmla="*/ 24252201 h 25231389"/>
              <a:gd name="connsiteX9" fmla="*/ 0 w 12276686"/>
              <a:gd name="connsiteY9" fmla="*/ 11448937 h 25231389"/>
              <a:gd name="connsiteX10" fmla="*/ 979188 w 12276686"/>
              <a:gd name="connsiteY10" fmla="*/ 10469749 h 25231389"/>
              <a:gd name="connsiteX11" fmla="*/ 2251584 w 12276686"/>
              <a:gd name="connsiteY11" fmla="*/ 10469749 h 25231389"/>
              <a:gd name="connsiteX12" fmla="*/ 2251584 w 12276686"/>
              <a:gd name="connsiteY12" fmla="*/ 996595 h 25231389"/>
              <a:gd name="connsiteX13" fmla="*/ 3248179 w 12276686"/>
              <a:gd name="connsiteY13" fmla="*/ 0 h 2523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76686" h="25231389">
                <a:moveTo>
                  <a:pt x="3248179" y="0"/>
                </a:moveTo>
                <a:lnTo>
                  <a:pt x="11280092" y="0"/>
                </a:lnTo>
                <a:cubicBezTo>
                  <a:pt x="11830496" y="0"/>
                  <a:pt x="12276686" y="446191"/>
                  <a:pt x="12276686" y="996595"/>
                </a:cubicBezTo>
                <a:lnTo>
                  <a:pt x="12276686" y="11448937"/>
                </a:lnTo>
                <a:lnTo>
                  <a:pt x="12276686" y="16833969"/>
                </a:lnTo>
                <a:lnTo>
                  <a:pt x="12276686" y="24252201"/>
                </a:lnTo>
                <a:cubicBezTo>
                  <a:pt x="12276686" y="24792993"/>
                  <a:pt x="11838288" y="25231389"/>
                  <a:pt x="11297498" y="25231389"/>
                </a:cubicBezTo>
                <a:lnTo>
                  <a:pt x="979188" y="25231389"/>
                </a:lnTo>
                <a:cubicBezTo>
                  <a:pt x="438397" y="25231389"/>
                  <a:pt x="0" y="24792993"/>
                  <a:pt x="0" y="24252201"/>
                </a:cubicBezTo>
                <a:lnTo>
                  <a:pt x="0" y="11448937"/>
                </a:lnTo>
                <a:cubicBezTo>
                  <a:pt x="0" y="10908145"/>
                  <a:pt x="438397" y="10469749"/>
                  <a:pt x="979188" y="10469749"/>
                </a:cubicBezTo>
                <a:lnTo>
                  <a:pt x="2251584" y="10469749"/>
                </a:lnTo>
                <a:lnTo>
                  <a:pt x="2251584" y="996595"/>
                </a:lnTo>
                <a:cubicBezTo>
                  <a:pt x="2251584" y="446191"/>
                  <a:pt x="2697775" y="0"/>
                  <a:pt x="3248179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rgbClr val="1C9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86648" y="11321288"/>
            <a:ext cx="10666621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東京ドーム８個分もの広大な敷地！</a:t>
            </a:r>
            <a:endParaRPr kumimoji="1" lang="ja-JP" altLang="en-US" sz="6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136725" y="22812123"/>
            <a:ext cx="10366120" cy="2764156"/>
          </a:xfrm>
          <a:prstGeom prst="rect">
            <a:avLst/>
          </a:prstGeom>
          <a:solidFill>
            <a:srgbClr val="EB6E58">
              <a:alpha val="94000"/>
            </a:srgbClr>
          </a:solidFill>
          <a:ln w="0">
            <a:solidFill>
              <a:schemeClr val="bg1"/>
            </a:solidFill>
          </a:ln>
          <a:effectLst>
            <a:glow>
              <a:schemeClr val="bg1">
                <a:alpha val="9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《</a:t>
            </a:r>
            <a:r>
              <a:rPr lang="ja-JP" altLang="en-US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地図機能</a:t>
            </a:r>
            <a:r>
              <a:rPr lang="en-US" altLang="ja-JP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》</a:t>
            </a:r>
          </a:p>
          <a:p>
            <a:r>
              <a:rPr lang="ja-JP" altLang="en-US" sz="4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地図上のぱっちぃをクリックすると施設</a:t>
            </a:r>
            <a:r>
              <a:rPr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情報</a:t>
            </a:r>
            <a:r>
              <a:rPr lang="ja-JP" altLang="en-US" sz="4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を表示</a:t>
            </a:r>
            <a:r>
              <a:rPr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します</a:t>
            </a:r>
            <a:r>
              <a:rPr lang="ja-JP" altLang="en-US" sz="4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。</a:t>
            </a:r>
            <a:endParaRPr lang="en-US" altLang="ja-JP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4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 flipH="1">
            <a:off x="695848" y="31135844"/>
            <a:ext cx="24606376" cy="5386090"/>
          </a:xfrm>
          <a:prstGeom prst="round1Rect">
            <a:avLst/>
          </a:prstGeom>
          <a:solidFill>
            <a:schemeClr val="bg1"/>
          </a:solidFill>
          <a:ln w="254000" cmpd="sng">
            <a:solidFill>
              <a:srgbClr val="EA7AA7"/>
            </a:solidFill>
            <a:beve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endParaRPr lang="en-US" altLang="ja-JP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6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《</a:t>
            </a:r>
            <a:r>
              <a:rPr lang="ja-JP" altLang="en-US" sz="6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苦労した点・工夫した点</a:t>
            </a:r>
            <a:r>
              <a:rPr kumimoji="1" lang="en-US" altLang="ja-JP" sz="6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》</a:t>
            </a:r>
          </a:p>
          <a:p>
            <a:r>
              <a:rPr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今回のプロジェクトで苦労した点は、サーバーの設定からクライアントまでを１人で担当しました。各種センサーの取り扱いが難しかったです。工夫した点は、案内対象の建物の画像や説明文などをサーバーで管理しているため、それらの変更が直ちに反映されるところです。（松下）</a:t>
            </a:r>
            <a:endParaRPr lang="en-US" altLang="ja-JP" sz="5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en-US" altLang="ja-JP" sz="4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49" y="13767306"/>
            <a:ext cx="10666621" cy="4976861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>
          <a:xfrm>
            <a:off x="1103096" y="25940491"/>
            <a:ext cx="10366120" cy="4341705"/>
          </a:xfrm>
          <a:prstGeom prst="rect">
            <a:avLst/>
          </a:prstGeom>
          <a:solidFill>
            <a:srgbClr val="FFC000">
              <a:alpha val="94000"/>
            </a:srgbClr>
          </a:solidFill>
          <a:ln w="0">
            <a:solidFill>
              <a:schemeClr val="bg1"/>
            </a:solidFill>
          </a:ln>
          <a:effectLst>
            <a:glow>
              <a:schemeClr val="bg1">
                <a:alpha val="9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《</a:t>
            </a:r>
            <a:r>
              <a:rPr lang="ja-JP" altLang="en-US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ＡＲ機能</a:t>
            </a:r>
            <a:r>
              <a:rPr lang="en-US" altLang="ja-JP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》</a:t>
            </a:r>
          </a:p>
          <a:p>
            <a:r>
              <a:rPr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事前に登録した施設情報をＡＲカメラ上で表現します。ＧＰＳを利用し、現在位置から施設までの方向と距離を計算して、目的地にぱっちぃを浮かび上がらせます。</a:t>
            </a:r>
          </a:p>
          <a:p>
            <a:endParaRPr lang="en-US" altLang="ja-JP" sz="4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6" y="11321521"/>
            <a:ext cx="6282266" cy="1116847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308" y="14338115"/>
            <a:ext cx="6199634" cy="11021571"/>
          </a:xfrm>
          <a:prstGeom prst="rect">
            <a:avLst/>
          </a:prstGeom>
        </p:spPr>
      </p:pic>
      <p:sp>
        <p:nvSpPr>
          <p:cNvPr id="46" name="角丸四角形吹き出し 195"/>
          <p:cNvSpPr/>
          <p:nvPr/>
        </p:nvSpPr>
        <p:spPr bwMode="auto">
          <a:xfrm>
            <a:off x="18734308" y="11045544"/>
            <a:ext cx="6199634" cy="2958940"/>
          </a:xfrm>
          <a:prstGeom prst="wedgeRoundRectCallout">
            <a:avLst>
              <a:gd name="adj1" fmla="val -59656"/>
              <a:gd name="adj2" fmla="val 92409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820863"/>
            <a:r>
              <a:rPr lang="ja-JP" altLang="en-US" sz="6000" dirty="0">
                <a:latin typeface="HGPｺﾞｼｯｸE" pitchFamily="50" charset="-128"/>
                <a:ea typeface="HGPｺﾞｼｯｸE" pitchFamily="50" charset="-128"/>
              </a:rPr>
              <a:t>このアプリがあれば迷子にならない！？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18106579" y="25527139"/>
            <a:ext cx="6874315" cy="4813314"/>
          </a:xfrm>
          <a:prstGeom prst="rect">
            <a:avLst/>
          </a:prstGeom>
          <a:solidFill>
            <a:srgbClr val="1C9CC6"/>
          </a:solidFill>
          <a:ln w="0">
            <a:solidFill>
              <a:schemeClr val="bg1"/>
            </a:solidFill>
          </a:ln>
          <a:effectLst>
            <a:glow>
              <a:schemeClr val="bg1">
                <a:alpha val="9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《</a:t>
            </a:r>
            <a:r>
              <a:rPr lang="ja-JP" altLang="en-US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コンテンツ一覧機能</a:t>
            </a:r>
            <a:r>
              <a:rPr lang="en-US" altLang="ja-JP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》</a:t>
            </a:r>
          </a:p>
          <a:p>
            <a:r>
              <a:rPr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施設の一覧を表示します。選択した建物の説明を見ることができ、「ここへ行く」ボタンを押すとその場所まで案内してくれます。</a:t>
            </a:r>
            <a:endParaRPr lang="en-US" altLang="ja-JP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111" y="20263086"/>
            <a:ext cx="565785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7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248</Words>
  <Application>Microsoft Office PowerPoint</Application>
  <PresentationFormat>ユーザー設定</PresentationFormat>
  <Paragraphs>23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HGPｺﾞｼｯｸE</vt:lpstr>
      <vt:lpstr>HGP創英角ｺﾞｼｯｸUB</vt:lpstr>
      <vt:lpstr>HGS創英角ﾎﾟｯﾌﾟ体</vt:lpstr>
      <vt:lpstr>ＭＳ Ｐゴシック</vt:lpstr>
      <vt:lpstr>Arial</vt:lpstr>
      <vt:lpstr>Calibri</vt:lpstr>
      <vt:lpstr>Office ​​テーマ</vt:lpstr>
      <vt:lpstr>八王子キャンパス案内アプリ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木崎　悟</dc:creator>
  <cp:lastModifiedBy>木崎　悟</cp:lastModifiedBy>
  <cp:revision>114</cp:revision>
  <cp:lastPrinted>2016-01-26T02:56:28Z</cp:lastPrinted>
  <dcterms:created xsi:type="dcterms:W3CDTF">2016-01-08T00:10:27Z</dcterms:created>
  <dcterms:modified xsi:type="dcterms:W3CDTF">2017-02-16T04:09:57Z</dcterms:modified>
</cp:coreProperties>
</file>