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EA7A50-A34B-4543-88C7-0BBB7806F6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E3DEF6-1D59-44FB-A588-5733994A3D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84EF8E-A1A7-41EF-AD21-1AFCDB192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73678-F53A-473C-BC22-DE9E413F1A38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7A3900-D6D5-4D6C-98CB-FBA66D9CC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B85341-1445-4D39-8325-763D581CF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6A84-9D66-4A00-B22B-91023B4ED4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665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89EA9F-3CA5-4B7C-A4D0-CA06C3261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58862A-B4B3-4D5A-92B6-6F3325991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34AF8D-20B7-432D-BD17-468EA8E7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73678-F53A-473C-BC22-DE9E413F1A38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5D0E1D-A4AB-471B-A25B-70C25E7EC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6D234-AA02-45C9-86CA-6E1AA8270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6A84-9D66-4A00-B22B-91023B4ED4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848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728DB7-F72B-441B-A08A-40F2443C50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9843B5-7A2D-41A2-971E-BA537E81C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43BF58-CC82-426F-A39D-2BFBCFC33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73678-F53A-473C-BC22-DE9E413F1A38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95B66D-FF8E-4B8F-8728-3C054C8FE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5301F8-D6A2-4594-9F23-00F264FBB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6A84-9D66-4A00-B22B-91023B4ED4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572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9DD634-B8EF-4A71-A53F-03CA4D1C1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EB8C94-CEEC-4262-855C-5B70390C5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43379A-42A2-4D4A-AFDC-240DC3E2F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73678-F53A-473C-BC22-DE9E413F1A38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A6DDF2-ECBF-4BC0-88CF-1B7645044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119FB6-4B2E-4A97-A827-F1C5FB71F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6A84-9D66-4A00-B22B-91023B4ED4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183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09654F-573D-4A8C-B90C-C4D9AF11B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0C3F67-A1E7-4F5D-A879-C2BA36D44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56730C-0778-4E5D-AB8F-5F762D81D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73678-F53A-473C-BC22-DE9E413F1A38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05184C-71CC-4224-B930-F5D6C092C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E394B8-5EC4-4947-AFF9-A5B13680E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6A84-9D66-4A00-B22B-91023B4ED4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3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29CEF1-864D-44A4-B2EF-0AF244839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7E68BF-1DA5-488A-A59E-374E7E08BE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CCC925-67DC-4AC5-8300-47740E1AC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3B92A2-CC16-444F-81D6-EF650A48F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73678-F53A-473C-BC22-DE9E413F1A38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39D347-5EC9-4AB6-9B25-33EA561D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67FB80-D465-43B6-9099-19A596645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6A84-9D66-4A00-B22B-91023B4ED4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542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682739-2B9D-4703-9A35-A898687E6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4FCC5A-1CF3-46C1-8B84-8A2D90D07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BFD688-FF7A-429F-AA12-43CC756B1C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AC03DDB-4B30-48CC-9EFE-7E3072FEE3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5E2975D-88C7-4733-A1A6-012FEF5121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35A6652-E88D-49D7-8CE6-0D8ABC3F5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73678-F53A-473C-BC22-DE9E413F1A38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322BDC-11ED-4507-BB57-43FF7AB62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406310-9A94-4C77-AE0D-7010E4AE7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6A84-9D66-4A00-B22B-91023B4ED4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801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679A2-C1C2-4937-AF17-5B3C84D74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DA3B8A-C847-421A-8682-AF23152D7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73678-F53A-473C-BC22-DE9E413F1A38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24B1FA-F87E-4D4A-83C2-D2370847C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02C0FC-F71F-4686-90CA-EB5AB6C28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6A84-9D66-4A00-B22B-91023B4ED4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53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313C8A6-7556-4D85-A4E5-565211FAB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73678-F53A-473C-BC22-DE9E413F1A38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C41967-926A-4429-AC15-6F43A3D2B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B7BCA7-BD47-4A84-9365-4A0818FDF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6A84-9D66-4A00-B22B-91023B4ED4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76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BFF757-6DAC-4F93-87DD-53DFFA19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C72F79-127E-4AB7-8175-BA2772CB5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13E44B-1E1D-4EAC-AE41-852416B83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EC2F23-E842-4B2D-94CE-E010E2737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73678-F53A-473C-BC22-DE9E413F1A38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FA1CC7-0BB1-4B2E-BD80-C7F9175E9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39A825-06A0-400E-88F6-8C1143F50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6A84-9D66-4A00-B22B-91023B4ED4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599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A7CAB-3578-46DE-95D5-09C16BBBE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7FAB22B-03F2-45F4-9DEC-76DD2EDA3E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D492F3-1F83-4159-86E5-8DE722952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3D990E-AAF7-4A68-A103-28C68BEAD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73678-F53A-473C-BC22-DE9E413F1A38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1B5112-065E-4852-B5A3-163B830DA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5117D4-D9ED-46B3-95B7-D1C385859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6A84-9D66-4A00-B22B-91023B4ED4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675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FAC1A0C-F7D8-410C-AD67-6B3EAE51C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8A7EF6-E0C5-4E22-8A8C-D2E83203C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29456F-2CF4-4246-B321-84BE4DD3E0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73678-F53A-473C-BC22-DE9E413F1A38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645E2E-FF69-49AF-AB6D-AAB3E381CC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910659-8481-4C3E-BBC7-4A6290E030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56A84-9D66-4A00-B22B-91023B4ED4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742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F392D6-AF70-4564-ABB6-AED3753A3869}"/>
              </a:ext>
            </a:extLst>
          </p:cNvPr>
          <p:cNvSpPr txBox="1"/>
          <p:nvPr/>
        </p:nvSpPr>
        <p:spPr>
          <a:xfrm>
            <a:off x="328568" y="2028616"/>
            <a:ext cx="669301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struct </a:t>
            </a:r>
            <a:r>
              <a:rPr lang="en-US" altLang="ko-KR" sz="4400" dirty="0" err="1"/>
              <a:t>BigNum</a:t>
            </a:r>
            <a:r>
              <a:rPr lang="en-US" altLang="ko-KR" sz="4400" dirty="0"/>
              <a:t>   {</a:t>
            </a:r>
          </a:p>
          <a:p>
            <a:r>
              <a:rPr lang="en-US" altLang="ko-KR" sz="4400" dirty="0"/>
              <a:t>  char str[STRMAX];</a:t>
            </a:r>
          </a:p>
          <a:p>
            <a:r>
              <a:rPr lang="en-US" altLang="ko-KR" sz="4400" dirty="0"/>
              <a:t>  int sign;</a:t>
            </a:r>
          </a:p>
          <a:p>
            <a:r>
              <a:rPr lang="en-US" altLang="ko-KR" sz="4400" dirty="0"/>
              <a:t>}</a:t>
            </a:r>
            <a:endParaRPr lang="ko-KR" altLang="en-US" sz="4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446C6D-65EF-49C6-9578-8A988BB88AC9}"/>
              </a:ext>
            </a:extLst>
          </p:cNvPr>
          <p:cNvSpPr txBox="1"/>
          <p:nvPr/>
        </p:nvSpPr>
        <p:spPr>
          <a:xfrm>
            <a:off x="5696125" y="2842348"/>
            <a:ext cx="588068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str : </a:t>
            </a:r>
            <a:r>
              <a:rPr lang="ko-KR" altLang="en-US" sz="3200" dirty="0"/>
              <a:t>숫자를 문자열로 바꾼 것 </a:t>
            </a:r>
            <a:r>
              <a:rPr lang="en-US" altLang="ko-KR" sz="3200" dirty="0"/>
              <a:t>(</a:t>
            </a:r>
            <a:r>
              <a:rPr lang="ko-KR" altLang="en-US" sz="3200" dirty="0"/>
              <a:t>예</a:t>
            </a:r>
            <a:r>
              <a:rPr lang="en-US" altLang="ko-KR" sz="3200" dirty="0"/>
              <a:t>: </a:t>
            </a:r>
            <a:r>
              <a:rPr lang="ko-KR" altLang="en-US" sz="3200" dirty="0"/>
              <a:t>“</a:t>
            </a:r>
            <a:r>
              <a:rPr lang="en-US" altLang="ko-KR" sz="3200" dirty="0"/>
              <a:t>123”)</a:t>
            </a:r>
          </a:p>
          <a:p>
            <a:r>
              <a:rPr lang="en-US" altLang="ko-KR" sz="3200" dirty="0"/>
              <a:t>sign : </a:t>
            </a:r>
            <a:r>
              <a:rPr lang="ko-KR" altLang="en-US" sz="3200" dirty="0"/>
              <a:t>양수면 </a:t>
            </a:r>
            <a:r>
              <a:rPr lang="en-US" altLang="ko-KR" sz="3200" dirty="0"/>
              <a:t>1, </a:t>
            </a:r>
            <a:r>
              <a:rPr lang="ko-KR" altLang="en-US" sz="3200" dirty="0"/>
              <a:t>음수면 </a:t>
            </a:r>
            <a:r>
              <a:rPr lang="en-US" altLang="ko-KR" sz="3200" dirty="0"/>
              <a:t>-1, 0</a:t>
            </a:r>
            <a:r>
              <a:rPr lang="ko-KR" altLang="en-US" sz="3200" dirty="0"/>
              <a:t>이면 </a:t>
            </a:r>
            <a:r>
              <a:rPr lang="en-US" altLang="ko-KR" sz="3200" dirty="0"/>
              <a:t>0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24670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3F327E7-B86D-4284-84BE-CC4BF2E8DE51}"/>
              </a:ext>
            </a:extLst>
          </p:cNvPr>
          <p:cNvSpPr txBox="1"/>
          <p:nvPr/>
        </p:nvSpPr>
        <p:spPr>
          <a:xfrm>
            <a:off x="662730" y="129219"/>
            <a:ext cx="8556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/>
              <a:t>Input&gt;&gt;</a:t>
            </a:r>
            <a:r>
              <a:rPr lang="ko-KR" altLang="en-US" sz="5400" dirty="0"/>
              <a:t> </a:t>
            </a:r>
            <a:r>
              <a:rPr lang="en-US" altLang="ko-KR" sz="5400" dirty="0"/>
              <a:t>12*3-4/-2+5</a:t>
            </a:r>
            <a:endParaRPr lang="ko-KR" altLang="en-US" sz="5400" dirty="0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DF773417-D13D-4FF1-BDDB-2259ECDE3447}"/>
              </a:ext>
            </a:extLst>
          </p:cNvPr>
          <p:cNvGrpSpPr/>
          <p:nvPr/>
        </p:nvGrpSpPr>
        <p:grpSpPr>
          <a:xfrm>
            <a:off x="530602" y="1384183"/>
            <a:ext cx="11339819" cy="1065402"/>
            <a:chOff x="530602" y="1384183"/>
            <a:chExt cx="11339819" cy="106540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E056894-35FB-4D0D-99E7-5FCAE3811786}"/>
                </a:ext>
              </a:extLst>
            </p:cNvPr>
            <p:cNvSpPr/>
            <p:nvPr/>
          </p:nvSpPr>
          <p:spPr>
            <a:xfrm>
              <a:off x="530602" y="1384183"/>
              <a:ext cx="11339819" cy="1065402"/>
            </a:xfrm>
            <a:prstGeom prst="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D1E881C6-593F-4158-8B9F-3C0B51353DEC}"/>
                </a:ext>
              </a:extLst>
            </p:cNvPr>
            <p:cNvCxnSpPr/>
            <p:nvPr/>
          </p:nvCxnSpPr>
          <p:spPr>
            <a:xfrm>
              <a:off x="1451294" y="1384183"/>
              <a:ext cx="0" cy="106540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7ADF5918-2393-4E24-BE20-FFB22A3AB28A}"/>
                </a:ext>
              </a:extLst>
            </p:cNvPr>
            <p:cNvCxnSpPr/>
            <p:nvPr/>
          </p:nvCxnSpPr>
          <p:spPr>
            <a:xfrm>
              <a:off x="2397572" y="1384183"/>
              <a:ext cx="0" cy="106540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C334DEF-1F4A-4932-B0FC-05DD4FA18EE3}"/>
                </a:ext>
              </a:extLst>
            </p:cNvPr>
            <p:cNvCxnSpPr/>
            <p:nvPr/>
          </p:nvCxnSpPr>
          <p:spPr>
            <a:xfrm>
              <a:off x="3343850" y="1384183"/>
              <a:ext cx="0" cy="106540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11939537-C985-40EE-A4AE-AD2FA8B30846}"/>
                </a:ext>
              </a:extLst>
            </p:cNvPr>
            <p:cNvCxnSpPr/>
            <p:nvPr/>
          </p:nvCxnSpPr>
          <p:spPr>
            <a:xfrm>
              <a:off x="4290128" y="1384183"/>
              <a:ext cx="0" cy="106540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64622233-6AF9-40FC-B9C0-ED68BCB3CCA2}"/>
                </a:ext>
              </a:extLst>
            </p:cNvPr>
            <p:cNvCxnSpPr/>
            <p:nvPr/>
          </p:nvCxnSpPr>
          <p:spPr>
            <a:xfrm>
              <a:off x="5236406" y="1384183"/>
              <a:ext cx="0" cy="106540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1D8CE29-199F-42BA-8E3E-8DA222478149}"/>
                </a:ext>
              </a:extLst>
            </p:cNvPr>
            <p:cNvCxnSpPr/>
            <p:nvPr/>
          </p:nvCxnSpPr>
          <p:spPr>
            <a:xfrm>
              <a:off x="6182684" y="1384183"/>
              <a:ext cx="0" cy="106540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5F05E9B8-5136-458D-9E76-B0023BF965D9}"/>
                </a:ext>
              </a:extLst>
            </p:cNvPr>
            <p:cNvCxnSpPr/>
            <p:nvPr/>
          </p:nvCxnSpPr>
          <p:spPr>
            <a:xfrm>
              <a:off x="7128962" y="1384183"/>
              <a:ext cx="0" cy="106540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7958F523-86B7-406C-8BAA-6E2CFC31C274}"/>
                </a:ext>
              </a:extLst>
            </p:cNvPr>
            <p:cNvCxnSpPr/>
            <p:nvPr/>
          </p:nvCxnSpPr>
          <p:spPr>
            <a:xfrm>
              <a:off x="8075240" y="1384183"/>
              <a:ext cx="0" cy="106540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5449198E-7121-44F1-9876-83FE513FFABE}"/>
                </a:ext>
              </a:extLst>
            </p:cNvPr>
            <p:cNvCxnSpPr/>
            <p:nvPr/>
          </p:nvCxnSpPr>
          <p:spPr>
            <a:xfrm>
              <a:off x="9021518" y="1384183"/>
              <a:ext cx="0" cy="106540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EF1F1122-15EF-404E-968C-21BE553D04BC}"/>
                </a:ext>
              </a:extLst>
            </p:cNvPr>
            <p:cNvCxnSpPr/>
            <p:nvPr/>
          </p:nvCxnSpPr>
          <p:spPr>
            <a:xfrm>
              <a:off x="9967796" y="1384183"/>
              <a:ext cx="0" cy="106540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02A5EE77-5A21-4661-AD08-C99752AB7B3B}"/>
                </a:ext>
              </a:extLst>
            </p:cNvPr>
            <p:cNvCxnSpPr/>
            <p:nvPr/>
          </p:nvCxnSpPr>
          <p:spPr>
            <a:xfrm>
              <a:off x="10914076" y="1384183"/>
              <a:ext cx="0" cy="106540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D7CBEB3-595D-418A-800A-F67E50FDFED9}"/>
                </a:ext>
              </a:extLst>
            </p:cNvPr>
            <p:cNvSpPr txBox="1"/>
            <p:nvPr/>
          </p:nvSpPr>
          <p:spPr>
            <a:xfrm>
              <a:off x="662730" y="1433922"/>
              <a:ext cx="1120769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dirty="0"/>
                <a:t>1  2  *  3  -   4  /  -  2  +  5 </a:t>
              </a:r>
              <a:r>
                <a:rPr lang="en-US" altLang="ko-KR" sz="4400" dirty="0"/>
                <a:t>\0</a:t>
              </a:r>
              <a:endParaRPr lang="ko-KR" altLang="en-US" sz="6000" dirty="0"/>
            </a:p>
          </p:txBody>
        </p:sp>
      </p:grpSp>
      <p:sp>
        <p:nvSpPr>
          <p:cNvPr id="19" name="화살표: 위쪽 18">
            <a:extLst>
              <a:ext uri="{FF2B5EF4-FFF2-40B4-BE49-F238E27FC236}">
                <a16:creationId xmlns:a16="http://schemas.microsoft.com/office/drawing/2014/main" id="{C76F9DBF-9025-4427-8093-3FCE1BE92EA7}"/>
              </a:ext>
            </a:extLst>
          </p:cNvPr>
          <p:cNvSpPr/>
          <p:nvPr/>
        </p:nvSpPr>
        <p:spPr>
          <a:xfrm>
            <a:off x="855676" y="2583808"/>
            <a:ext cx="402672" cy="738232"/>
          </a:xfrm>
          <a:prstGeom prst="upArrow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1AB98D-2340-400B-807E-8D1BF86D11F0}"/>
              </a:ext>
            </a:extLst>
          </p:cNvPr>
          <p:cNvSpPr txBox="1"/>
          <p:nvPr/>
        </p:nvSpPr>
        <p:spPr>
          <a:xfrm>
            <a:off x="1385858" y="2648283"/>
            <a:ext cx="100063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숫자면</a:t>
            </a:r>
            <a:r>
              <a:rPr lang="en-US" altLang="ko-KR" sz="4400" dirty="0"/>
              <a:t> num</a:t>
            </a:r>
            <a:r>
              <a:rPr lang="ko-KR" altLang="en-US" sz="4400" dirty="0"/>
              <a:t>배열에</a:t>
            </a:r>
            <a:r>
              <a:rPr lang="en-US" altLang="ko-KR" sz="4400" dirty="0"/>
              <a:t>, </a:t>
            </a:r>
            <a:r>
              <a:rPr lang="ko-KR" altLang="en-US" sz="4400" dirty="0"/>
              <a:t>연산자면 </a:t>
            </a:r>
            <a:r>
              <a:rPr lang="en-US" altLang="ko-KR" sz="4400" dirty="0"/>
              <a:t>op</a:t>
            </a:r>
            <a:r>
              <a:rPr lang="ko-KR" altLang="en-US" sz="4400" dirty="0"/>
              <a:t>배열에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A5AC544-EA75-439D-A36E-31BC2EAFC5A3}"/>
              </a:ext>
            </a:extLst>
          </p:cNvPr>
          <p:cNvSpPr txBox="1"/>
          <p:nvPr/>
        </p:nvSpPr>
        <p:spPr>
          <a:xfrm>
            <a:off x="2397571" y="3843611"/>
            <a:ext cx="7422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12  3   4  -2   5           …        </a:t>
            </a:r>
            <a:endParaRPr lang="ko-KR" altLang="en-US" sz="48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89503B2-2F92-445C-A887-BE5D427CE5DC}"/>
              </a:ext>
            </a:extLst>
          </p:cNvPr>
          <p:cNvSpPr txBox="1"/>
          <p:nvPr/>
        </p:nvSpPr>
        <p:spPr>
          <a:xfrm>
            <a:off x="2397571" y="5269612"/>
            <a:ext cx="7422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 *   -    /  +                …        </a:t>
            </a:r>
            <a:endParaRPr lang="ko-KR" altLang="en-US" sz="4800" dirty="0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00998CDD-BBD3-4BF1-8C32-4B378047DA33}"/>
              </a:ext>
            </a:extLst>
          </p:cNvPr>
          <p:cNvGrpSpPr/>
          <p:nvPr/>
        </p:nvGrpSpPr>
        <p:grpSpPr>
          <a:xfrm>
            <a:off x="553324" y="3728174"/>
            <a:ext cx="9414472" cy="2489638"/>
            <a:chOff x="553324" y="3728174"/>
            <a:chExt cx="9414472" cy="248963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60434FB-9F14-4C6C-8A78-0A8501898B17}"/>
                </a:ext>
              </a:extLst>
            </p:cNvPr>
            <p:cNvSpPr/>
            <p:nvPr/>
          </p:nvSpPr>
          <p:spPr>
            <a:xfrm>
              <a:off x="2397571" y="5152410"/>
              <a:ext cx="7570207" cy="1065402"/>
            </a:xfrm>
            <a:prstGeom prst="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53C0F336-594D-4713-BF25-8C547E01774D}"/>
                </a:ext>
              </a:extLst>
            </p:cNvPr>
            <p:cNvCxnSpPr/>
            <p:nvPr/>
          </p:nvCxnSpPr>
          <p:spPr>
            <a:xfrm>
              <a:off x="3318263" y="5152410"/>
              <a:ext cx="0" cy="106540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4AF1AC61-9935-4A8E-B77A-668A6950142E}"/>
                </a:ext>
              </a:extLst>
            </p:cNvPr>
            <p:cNvCxnSpPr/>
            <p:nvPr/>
          </p:nvCxnSpPr>
          <p:spPr>
            <a:xfrm>
              <a:off x="4264541" y="5152410"/>
              <a:ext cx="0" cy="106540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B9CDC0FF-DCAA-43F0-A8D7-104322E3DFAE}"/>
                </a:ext>
              </a:extLst>
            </p:cNvPr>
            <p:cNvCxnSpPr/>
            <p:nvPr/>
          </p:nvCxnSpPr>
          <p:spPr>
            <a:xfrm>
              <a:off x="5210819" y="5152410"/>
              <a:ext cx="0" cy="106540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1AD67F12-CCA4-4CD2-8EF0-097321D29484}"/>
                </a:ext>
              </a:extLst>
            </p:cNvPr>
            <p:cNvCxnSpPr/>
            <p:nvPr/>
          </p:nvCxnSpPr>
          <p:spPr>
            <a:xfrm>
              <a:off x="6157097" y="5152410"/>
              <a:ext cx="0" cy="106540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6E443ED6-D20F-4268-8F87-6B43FC94B477}"/>
                </a:ext>
              </a:extLst>
            </p:cNvPr>
            <p:cNvCxnSpPr/>
            <p:nvPr/>
          </p:nvCxnSpPr>
          <p:spPr>
            <a:xfrm>
              <a:off x="7103375" y="5152410"/>
              <a:ext cx="0" cy="106540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EFD8661C-BB0A-4F52-98C9-49A05143D830}"/>
                </a:ext>
              </a:extLst>
            </p:cNvPr>
            <p:cNvCxnSpPr/>
            <p:nvPr/>
          </p:nvCxnSpPr>
          <p:spPr>
            <a:xfrm>
              <a:off x="8049653" y="5152410"/>
              <a:ext cx="0" cy="106540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25A0B3B2-6135-4807-9D5A-B4E50810C41F}"/>
                </a:ext>
              </a:extLst>
            </p:cNvPr>
            <p:cNvCxnSpPr/>
            <p:nvPr/>
          </p:nvCxnSpPr>
          <p:spPr>
            <a:xfrm>
              <a:off x="8995931" y="5152410"/>
              <a:ext cx="0" cy="106540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A4CEF50-B281-4B12-AEAD-2006E46DC8F5}"/>
                </a:ext>
              </a:extLst>
            </p:cNvPr>
            <p:cNvSpPr/>
            <p:nvPr/>
          </p:nvSpPr>
          <p:spPr>
            <a:xfrm>
              <a:off x="2397572" y="3728174"/>
              <a:ext cx="7570224" cy="1065402"/>
            </a:xfrm>
            <a:prstGeom prst="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E22458FD-D2D5-4051-B0A2-C060A05AD6C3}"/>
                </a:ext>
              </a:extLst>
            </p:cNvPr>
            <p:cNvCxnSpPr/>
            <p:nvPr/>
          </p:nvCxnSpPr>
          <p:spPr>
            <a:xfrm>
              <a:off x="3318263" y="3728174"/>
              <a:ext cx="0" cy="106540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647F27C2-20B7-4C72-B675-F0DEB2FB8083}"/>
                </a:ext>
              </a:extLst>
            </p:cNvPr>
            <p:cNvCxnSpPr/>
            <p:nvPr/>
          </p:nvCxnSpPr>
          <p:spPr>
            <a:xfrm>
              <a:off x="4264541" y="3728174"/>
              <a:ext cx="0" cy="106540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D3E1C770-6EDE-4BFD-BA30-FD58A6162539}"/>
                </a:ext>
              </a:extLst>
            </p:cNvPr>
            <p:cNvCxnSpPr/>
            <p:nvPr/>
          </p:nvCxnSpPr>
          <p:spPr>
            <a:xfrm>
              <a:off x="5210819" y="3728174"/>
              <a:ext cx="0" cy="106540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80A7C3AD-6730-4A6C-B4A4-ED479CEEE8B8}"/>
                </a:ext>
              </a:extLst>
            </p:cNvPr>
            <p:cNvCxnSpPr/>
            <p:nvPr/>
          </p:nvCxnSpPr>
          <p:spPr>
            <a:xfrm>
              <a:off x="6157097" y="3728174"/>
              <a:ext cx="0" cy="106540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FDA038FB-83B6-46DA-A527-86F455A1720D}"/>
                </a:ext>
              </a:extLst>
            </p:cNvPr>
            <p:cNvCxnSpPr/>
            <p:nvPr/>
          </p:nvCxnSpPr>
          <p:spPr>
            <a:xfrm>
              <a:off x="7103375" y="3728174"/>
              <a:ext cx="0" cy="106540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5DD6042A-01E2-4A4F-A99B-1AF6B4013F4B}"/>
                </a:ext>
              </a:extLst>
            </p:cNvPr>
            <p:cNvCxnSpPr/>
            <p:nvPr/>
          </p:nvCxnSpPr>
          <p:spPr>
            <a:xfrm>
              <a:off x="8049653" y="3728174"/>
              <a:ext cx="0" cy="106540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B2340E9F-F9A5-4EC8-9341-FF6EC82132D9}"/>
                </a:ext>
              </a:extLst>
            </p:cNvPr>
            <p:cNvCxnSpPr/>
            <p:nvPr/>
          </p:nvCxnSpPr>
          <p:spPr>
            <a:xfrm>
              <a:off x="8995931" y="3728174"/>
              <a:ext cx="0" cy="106540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DDDC716-69C3-468C-A440-2ECFE2899931}"/>
                </a:ext>
              </a:extLst>
            </p:cNvPr>
            <p:cNvSpPr txBox="1"/>
            <p:nvPr/>
          </p:nvSpPr>
          <p:spPr>
            <a:xfrm>
              <a:off x="553324" y="3843611"/>
              <a:ext cx="16708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dirty="0"/>
                <a:t>num</a:t>
              </a:r>
              <a:endParaRPr lang="ko-KR" altLang="en-US" sz="48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F4FA457-B701-4683-A697-9B3B33495EE5}"/>
                </a:ext>
              </a:extLst>
            </p:cNvPr>
            <p:cNvSpPr txBox="1"/>
            <p:nvPr/>
          </p:nvSpPr>
          <p:spPr>
            <a:xfrm>
              <a:off x="553324" y="5269612"/>
              <a:ext cx="16708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dirty="0"/>
                <a:t>op</a:t>
              </a:r>
              <a:endParaRPr lang="ko-KR" altLang="en-US" sz="4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15676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9" grpId="0" animBg="1"/>
      <p:bldP spid="20" grpId="0"/>
      <p:bldP spid="46" grpId="0"/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3F327E7-B86D-4284-84BE-CC4BF2E8DE51}"/>
              </a:ext>
            </a:extLst>
          </p:cNvPr>
          <p:cNvSpPr txBox="1"/>
          <p:nvPr/>
        </p:nvSpPr>
        <p:spPr>
          <a:xfrm>
            <a:off x="662730" y="129219"/>
            <a:ext cx="85567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err="1"/>
              <a:t>곱하기랑</a:t>
            </a:r>
            <a:r>
              <a:rPr lang="ko-KR" altLang="en-US" sz="4400" dirty="0"/>
              <a:t> 나누기부터</a:t>
            </a: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0EABAB28-7F79-4B8F-A323-EA8851DF7825}"/>
              </a:ext>
            </a:extLst>
          </p:cNvPr>
          <p:cNvGrpSpPr/>
          <p:nvPr/>
        </p:nvGrpSpPr>
        <p:grpSpPr>
          <a:xfrm>
            <a:off x="2310888" y="1161143"/>
            <a:ext cx="6296218" cy="2249324"/>
            <a:chOff x="2310887" y="1127587"/>
            <a:chExt cx="7570225" cy="248963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60434FB-9F14-4C6C-8A78-0A8501898B17}"/>
                </a:ext>
              </a:extLst>
            </p:cNvPr>
            <p:cNvSpPr/>
            <p:nvPr/>
          </p:nvSpPr>
          <p:spPr>
            <a:xfrm>
              <a:off x="2310887" y="2551823"/>
              <a:ext cx="7570207" cy="1065402"/>
            </a:xfrm>
            <a:prstGeom prst="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53C0F336-594D-4713-BF25-8C547E01774D}"/>
                </a:ext>
              </a:extLst>
            </p:cNvPr>
            <p:cNvCxnSpPr>
              <a:cxnSpLocks/>
            </p:cNvCxnSpPr>
            <p:nvPr/>
          </p:nvCxnSpPr>
          <p:spPr>
            <a:xfrm>
              <a:off x="3231579" y="2551823"/>
              <a:ext cx="0" cy="106540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4AF1AC61-9935-4A8E-B77A-668A6950142E}"/>
                </a:ext>
              </a:extLst>
            </p:cNvPr>
            <p:cNvCxnSpPr>
              <a:cxnSpLocks/>
            </p:cNvCxnSpPr>
            <p:nvPr/>
          </p:nvCxnSpPr>
          <p:spPr>
            <a:xfrm>
              <a:off x="4177857" y="2551823"/>
              <a:ext cx="0" cy="106540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B9CDC0FF-DCAA-43F0-A8D7-104322E3DFAE}"/>
                </a:ext>
              </a:extLst>
            </p:cNvPr>
            <p:cNvCxnSpPr>
              <a:cxnSpLocks/>
            </p:cNvCxnSpPr>
            <p:nvPr/>
          </p:nvCxnSpPr>
          <p:spPr>
            <a:xfrm>
              <a:off x="5124135" y="2551823"/>
              <a:ext cx="0" cy="106540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1AD67F12-CCA4-4CD2-8EF0-097321D29484}"/>
                </a:ext>
              </a:extLst>
            </p:cNvPr>
            <p:cNvCxnSpPr>
              <a:cxnSpLocks/>
            </p:cNvCxnSpPr>
            <p:nvPr/>
          </p:nvCxnSpPr>
          <p:spPr>
            <a:xfrm>
              <a:off x="6070413" y="2551823"/>
              <a:ext cx="0" cy="106540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6E443ED6-D20F-4268-8F87-6B43FC94B477}"/>
                </a:ext>
              </a:extLst>
            </p:cNvPr>
            <p:cNvCxnSpPr>
              <a:cxnSpLocks/>
            </p:cNvCxnSpPr>
            <p:nvPr/>
          </p:nvCxnSpPr>
          <p:spPr>
            <a:xfrm>
              <a:off x="7016691" y="2551823"/>
              <a:ext cx="0" cy="106540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EFD8661C-BB0A-4F52-98C9-49A05143D830}"/>
                </a:ext>
              </a:extLst>
            </p:cNvPr>
            <p:cNvCxnSpPr>
              <a:cxnSpLocks/>
            </p:cNvCxnSpPr>
            <p:nvPr/>
          </p:nvCxnSpPr>
          <p:spPr>
            <a:xfrm>
              <a:off x="7962969" y="2551823"/>
              <a:ext cx="0" cy="106540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25A0B3B2-6135-4807-9D5A-B4E50810C41F}"/>
                </a:ext>
              </a:extLst>
            </p:cNvPr>
            <p:cNvCxnSpPr>
              <a:cxnSpLocks/>
            </p:cNvCxnSpPr>
            <p:nvPr/>
          </p:nvCxnSpPr>
          <p:spPr>
            <a:xfrm>
              <a:off x="8909247" y="2551823"/>
              <a:ext cx="0" cy="106540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A4CEF50-B281-4B12-AEAD-2006E46DC8F5}"/>
                </a:ext>
              </a:extLst>
            </p:cNvPr>
            <p:cNvSpPr/>
            <p:nvPr/>
          </p:nvSpPr>
          <p:spPr>
            <a:xfrm>
              <a:off x="2310888" y="1127587"/>
              <a:ext cx="7570224" cy="1065402"/>
            </a:xfrm>
            <a:prstGeom prst="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E22458FD-D2D5-4051-B0A2-C060A05AD6C3}"/>
                </a:ext>
              </a:extLst>
            </p:cNvPr>
            <p:cNvCxnSpPr>
              <a:cxnSpLocks/>
            </p:cNvCxnSpPr>
            <p:nvPr/>
          </p:nvCxnSpPr>
          <p:spPr>
            <a:xfrm>
              <a:off x="3231579" y="1127587"/>
              <a:ext cx="0" cy="106540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647F27C2-20B7-4C72-B675-F0DEB2FB8083}"/>
                </a:ext>
              </a:extLst>
            </p:cNvPr>
            <p:cNvCxnSpPr>
              <a:cxnSpLocks/>
            </p:cNvCxnSpPr>
            <p:nvPr/>
          </p:nvCxnSpPr>
          <p:spPr>
            <a:xfrm>
              <a:off x="4177857" y="1127587"/>
              <a:ext cx="0" cy="106540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D3E1C770-6EDE-4BFD-BA30-FD58A6162539}"/>
                </a:ext>
              </a:extLst>
            </p:cNvPr>
            <p:cNvCxnSpPr>
              <a:cxnSpLocks/>
            </p:cNvCxnSpPr>
            <p:nvPr/>
          </p:nvCxnSpPr>
          <p:spPr>
            <a:xfrm>
              <a:off x="5124135" y="1127587"/>
              <a:ext cx="0" cy="106540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80A7C3AD-6730-4A6C-B4A4-ED479CEEE8B8}"/>
                </a:ext>
              </a:extLst>
            </p:cNvPr>
            <p:cNvCxnSpPr>
              <a:cxnSpLocks/>
            </p:cNvCxnSpPr>
            <p:nvPr/>
          </p:nvCxnSpPr>
          <p:spPr>
            <a:xfrm>
              <a:off x="6070413" y="1127587"/>
              <a:ext cx="0" cy="106540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FDA038FB-83B6-46DA-A527-86F455A1720D}"/>
                </a:ext>
              </a:extLst>
            </p:cNvPr>
            <p:cNvCxnSpPr>
              <a:cxnSpLocks/>
            </p:cNvCxnSpPr>
            <p:nvPr/>
          </p:nvCxnSpPr>
          <p:spPr>
            <a:xfrm>
              <a:off x="7016691" y="1127587"/>
              <a:ext cx="0" cy="106540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5DD6042A-01E2-4A4F-A99B-1AF6B4013F4B}"/>
                </a:ext>
              </a:extLst>
            </p:cNvPr>
            <p:cNvCxnSpPr>
              <a:cxnSpLocks/>
            </p:cNvCxnSpPr>
            <p:nvPr/>
          </p:nvCxnSpPr>
          <p:spPr>
            <a:xfrm>
              <a:off x="7962969" y="1127587"/>
              <a:ext cx="0" cy="106540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B2340E9F-F9A5-4EC8-9341-FF6EC82132D9}"/>
                </a:ext>
              </a:extLst>
            </p:cNvPr>
            <p:cNvCxnSpPr>
              <a:cxnSpLocks/>
            </p:cNvCxnSpPr>
            <p:nvPr/>
          </p:nvCxnSpPr>
          <p:spPr>
            <a:xfrm>
              <a:off x="8909247" y="1127587"/>
              <a:ext cx="0" cy="106540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2A5AC544-EA75-439D-A36E-31BC2EAFC5A3}"/>
              </a:ext>
            </a:extLst>
          </p:cNvPr>
          <p:cNvSpPr txBox="1"/>
          <p:nvPr/>
        </p:nvSpPr>
        <p:spPr>
          <a:xfrm>
            <a:off x="2310887" y="1243024"/>
            <a:ext cx="74224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12  3   4  -2  5            …        </a:t>
            </a:r>
            <a:endParaRPr lang="ko-KR" altLang="en-US" sz="4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89503B2-2F92-445C-A887-BE5D427CE5DC}"/>
              </a:ext>
            </a:extLst>
          </p:cNvPr>
          <p:cNvSpPr txBox="1"/>
          <p:nvPr/>
        </p:nvSpPr>
        <p:spPr>
          <a:xfrm>
            <a:off x="2310887" y="2618691"/>
            <a:ext cx="74224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 *   -    /  +                …        </a:t>
            </a:r>
            <a:endParaRPr lang="ko-KR" altLang="en-US" sz="4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DDDC716-69C3-468C-A440-2ECFE2899931}"/>
              </a:ext>
            </a:extLst>
          </p:cNvPr>
          <p:cNvSpPr txBox="1"/>
          <p:nvPr/>
        </p:nvSpPr>
        <p:spPr>
          <a:xfrm>
            <a:off x="787799" y="1270996"/>
            <a:ext cx="167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num</a:t>
            </a:r>
            <a:endParaRPr lang="ko-KR" altLang="en-US" sz="4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F4FA457-B701-4683-A697-9B3B33495EE5}"/>
              </a:ext>
            </a:extLst>
          </p:cNvPr>
          <p:cNvSpPr txBox="1"/>
          <p:nvPr/>
        </p:nvSpPr>
        <p:spPr>
          <a:xfrm>
            <a:off x="1114965" y="2473994"/>
            <a:ext cx="167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op</a:t>
            </a:r>
            <a:endParaRPr lang="ko-KR" altLang="en-US" sz="4000" dirty="0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24694AD3-528F-4943-A977-95C4ACDDB181}"/>
              </a:ext>
            </a:extLst>
          </p:cNvPr>
          <p:cNvCxnSpPr/>
          <p:nvPr/>
        </p:nvCxnSpPr>
        <p:spPr>
          <a:xfrm flipV="1">
            <a:off x="2709644" y="1837189"/>
            <a:ext cx="0" cy="781502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7B8F348B-AD48-49E4-8351-4CD4A6D50C32}"/>
              </a:ext>
            </a:extLst>
          </p:cNvPr>
          <p:cNvCxnSpPr>
            <a:cxnSpLocks/>
          </p:cNvCxnSpPr>
          <p:nvPr/>
        </p:nvCxnSpPr>
        <p:spPr>
          <a:xfrm flipV="1">
            <a:off x="2709643" y="1950911"/>
            <a:ext cx="763399" cy="66778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C74C1729-58BA-40DE-AF45-C0553A9C495A}"/>
              </a:ext>
            </a:extLst>
          </p:cNvPr>
          <p:cNvGrpSpPr/>
          <p:nvPr/>
        </p:nvGrpSpPr>
        <p:grpSpPr>
          <a:xfrm>
            <a:off x="377503" y="3543487"/>
            <a:ext cx="9992821" cy="2725743"/>
            <a:chOff x="377503" y="3543487"/>
            <a:chExt cx="9992821" cy="2725743"/>
          </a:xfrm>
        </p:grpSpPr>
        <p:sp>
          <p:nvSpPr>
            <p:cNvPr id="58" name="화살표: 위쪽 57">
              <a:extLst>
                <a:ext uri="{FF2B5EF4-FFF2-40B4-BE49-F238E27FC236}">
                  <a16:creationId xmlns:a16="http://schemas.microsoft.com/office/drawing/2014/main" id="{AA60FECC-172D-4F0F-8E87-1E29476A082D}"/>
                </a:ext>
              </a:extLst>
            </p:cNvPr>
            <p:cNvSpPr/>
            <p:nvPr/>
          </p:nvSpPr>
          <p:spPr>
            <a:xfrm rot="5400000">
              <a:off x="545283" y="4577586"/>
              <a:ext cx="402672" cy="738232"/>
            </a:xfrm>
            <a:prstGeom prst="upArrow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AE44C728-FE4B-47AD-AE3A-81F78A80F536}"/>
                </a:ext>
              </a:extLst>
            </p:cNvPr>
            <p:cNvSpPr/>
            <p:nvPr/>
          </p:nvSpPr>
          <p:spPr>
            <a:xfrm>
              <a:off x="2947891" y="5306667"/>
              <a:ext cx="6296203" cy="962563"/>
            </a:xfrm>
            <a:prstGeom prst="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5F402053-1FCD-4492-8247-3F313F2E8216}"/>
                </a:ext>
              </a:extLst>
            </p:cNvPr>
            <p:cNvCxnSpPr>
              <a:cxnSpLocks/>
            </p:cNvCxnSpPr>
            <p:nvPr/>
          </p:nvCxnSpPr>
          <p:spPr>
            <a:xfrm>
              <a:off x="3713638" y="5306667"/>
              <a:ext cx="0" cy="96256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882C961C-4AFB-4379-9F46-C9E636EF6375}"/>
                </a:ext>
              </a:extLst>
            </p:cNvPr>
            <p:cNvCxnSpPr>
              <a:cxnSpLocks/>
            </p:cNvCxnSpPr>
            <p:nvPr/>
          </p:nvCxnSpPr>
          <p:spPr>
            <a:xfrm>
              <a:off x="4500665" y="5306667"/>
              <a:ext cx="0" cy="96256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CF4E76CA-5A49-4857-97E3-E1AB765E5872}"/>
                </a:ext>
              </a:extLst>
            </p:cNvPr>
            <p:cNvCxnSpPr>
              <a:cxnSpLocks/>
            </p:cNvCxnSpPr>
            <p:nvPr/>
          </p:nvCxnSpPr>
          <p:spPr>
            <a:xfrm>
              <a:off x="5287692" y="5306667"/>
              <a:ext cx="0" cy="96256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E139B9D1-C3FE-453E-9B2F-3EDDA2912ACF}"/>
                </a:ext>
              </a:extLst>
            </p:cNvPr>
            <p:cNvCxnSpPr>
              <a:cxnSpLocks/>
            </p:cNvCxnSpPr>
            <p:nvPr/>
          </p:nvCxnSpPr>
          <p:spPr>
            <a:xfrm>
              <a:off x="6074719" y="5306667"/>
              <a:ext cx="0" cy="96256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F1E84631-C6CD-44D3-BF15-155948B67723}"/>
                </a:ext>
              </a:extLst>
            </p:cNvPr>
            <p:cNvCxnSpPr>
              <a:cxnSpLocks/>
            </p:cNvCxnSpPr>
            <p:nvPr/>
          </p:nvCxnSpPr>
          <p:spPr>
            <a:xfrm>
              <a:off x="6861747" y="5306667"/>
              <a:ext cx="0" cy="96256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9EF1166A-3436-4E94-973E-B6C969787384}"/>
                </a:ext>
              </a:extLst>
            </p:cNvPr>
            <p:cNvCxnSpPr>
              <a:cxnSpLocks/>
            </p:cNvCxnSpPr>
            <p:nvPr/>
          </p:nvCxnSpPr>
          <p:spPr>
            <a:xfrm>
              <a:off x="7648774" y="5306667"/>
              <a:ext cx="0" cy="96256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3B6EDF1B-E21B-44CF-967C-DD3D6D3B2F20}"/>
                </a:ext>
              </a:extLst>
            </p:cNvPr>
            <p:cNvCxnSpPr>
              <a:cxnSpLocks/>
            </p:cNvCxnSpPr>
            <p:nvPr/>
          </p:nvCxnSpPr>
          <p:spPr>
            <a:xfrm>
              <a:off x="8435801" y="5306667"/>
              <a:ext cx="0" cy="96256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B24D22AE-E78E-421B-A3D4-66B5604632E1}"/>
                </a:ext>
              </a:extLst>
            </p:cNvPr>
            <p:cNvSpPr/>
            <p:nvPr/>
          </p:nvSpPr>
          <p:spPr>
            <a:xfrm>
              <a:off x="2947892" y="3927627"/>
              <a:ext cx="6296217" cy="962563"/>
            </a:xfrm>
            <a:prstGeom prst="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56F62D0B-68BE-4E5E-B355-2604630CB547}"/>
                </a:ext>
              </a:extLst>
            </p:cNvPr>
            <p:cNvCxnSpPr>
              <a:cxnSpLocks/>
            </p:cNvCxnSpPr>
            <p:nvPr/>
          </p:nvCxnSpPr>
          <p:spPr>
            <a:xfrm>
              <a:off x="3713638" y="3543487"/>
              <a:ext cx="0" cy="134670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91C602E1-EE58-4E24-B625-944C43E1A518}"/>
                </a:ext>
              </a:extLst>
            </p:cNvPr>
            <p:cNvCxnSpPr>
              <a:cxnSpLocks/>
            </p:cNvCxnSpPr>
            <p:nvPr/>
          </p:nvCxnSpPr>
          <p:spPr>
            <a:xfrm>
              <a:off x="4500665" y="3927627"/>
              <a:ext cx="0" cy="96256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34DEDC86-232F-4380-826B-D50E0F0A41FE}"/>
                </a:ext>
              </a:extLst>
            </p:cNvPr>
            <p:cNvCxnSpPr>
              <a:cxnSpLocks/>
            </p:cNvCxnSpPr>
            <p:nvPr/>
          </p:nvCxnSpPr>
          <p:spPr>
            <a:xfrm>
              <a:off x="5287692" y="3927627"/>
              <a:ext cx="0" cy="96256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9636B5B8-3FD7-4B34-937F-EEA8A3185D8D}"/>
                </a:ext>
              </a:extLst>
            </p:cNvPr>
            <p:cNvCxnSpPr>
              <a:cxnSpLocks/>
            </p:cNvCxnSpPr>
            <p:nvPr/>
          </p:nvCxnSpPr>
          <p:spPr>
            <a:xfrm>
              <a:off x="6074719" y="3927627"/>
              <a:ext cx="0" cy="96256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6807D810-61DA-4C83-AB5D-1D813E19AA24}"/>
                </a:ext>
              </a:extLst>
            </p:cNvPr>
            <p:cNvCxnSpPr>
              <a:cxnSpLocks/>
            </p:cNvCxnSpPr>
            <p:nvPr/>
          </p:nvCxnSpPr>
          <p:spPr>
            <a:xfrm>
              <a:off x="6861747" y="3927627"/>
              <a:ext cx="0" cy="96256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A85DC46F-18D2-4FFE-960B-5327A0D6AE68}"/>
                </a:ext>
              </a:extLst>
            </p:cNvPr>
            <p:cNvCxnSpPr>
              <a:cxnSpLocks/>
            </p:cNvCxnSpPr>
            <p:nvPr/>
          </p:nvCxnSpPr>
          <p:spPr>
            <a:xfrm>
              <a:off x="7648774" y="3927627"/>
              <a:ext cx="0" cy="96256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386051F8-787E-4205-8190-0A4C0B6169E4}"/>
                </a:ext>
              </a:extLst>
            </p:cNvPr>
            <p:cNvCxnSpPr>
              <a:cxnSpLocks/>
            </p:cNvCxnSpPr>
            <p:nvPr/>
          </p:nvCxnSpPr>
          <p:spPr>
            <a:xfrm>
              <a:off x="8435801" y="3927627"/>
              <a:ext cx="0" cy="96256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9E39214-2F85-4C79-AF55-3B96FE57CDAD}"/>
                </a:ext>
              </a:extLst>
            </p:cNvPr>
            <p:cNvSpPr txBox="1"/>
            <p:nvPr/>
          </p:nvSpPr>
          <p:spPr>
            <a:xfrm>
              <a:off x="2947890" y="4009508"/>
              <a:ext cx="74224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/>
                <a:t>36  4  -2  5                …        </a:t>
              </a:r>
              <a:endParaRPr lang="ko-KR" altLang="en-US" sz="4000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21B960C-3750-44B0-9263-09FDB1F93D3F}"/>
                </a:ext>
              </a:extLst>
            </p:cNvPr>
            <p:cNvSpPr txBox="1"/>
            <p:nvPr/>
          </p:nvSpPr>
          <p:spPr>
            <a:xfrm>
              <a:off x="2947890" y="5485843"/>
              <a:ext cx="74224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/>
                <a:t> -   /   +                    …        </a:t>
              </a:r>
              <a:endParaRPr lang="ko-KR" altLang="en-US" sz="4000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6833598-9DB0-42D1-8C1C-79BD58F7162A}"/>
                </a:ext>
              </a:extLst>
            </p:cNvPr>
            <p:cNvSpPr txBox="1"/>
            <p:nvPr/>
          </p:nvSpPr>
          <p:spPr>
            <a:xfrm>
              <a:off x="1396560" y="4009508"/>
              <a:ext cx="16708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/>
                <a:t>num</a:t>
              </a:r>
              <a:endParaRPr lang="ko-KR" altLang="en-US" sz="4000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6E5DB32-CD87-484D-9E54-717BECF2FF8A}"/>
                </a:ext>
              </a:extLst>
            </p:cNvPr>
            <p:cNvSpPr txBox="1"/>
            <p:nvPr/>
          </p:nvSpPr>
          <p:spPr>
            <a:xfrm>
              <a:off x="1751968" y="5468508"/>
              <a:ext cx="16708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/>
                <a:t>op</a:t>
              </a:r>
              <a:endParaRPr lang="ko-KR" altLang="en-US" sz="4000" dirty="0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DD41055D-FEF6-4822-83C7-AAC95698CA16}"/>
                </a:ext>
              </a:extLst>
            </p:cNvPr>
            <p:cNvSpPr/>
            <p:nvPr/>
          </p:nvSpPr>
          <p:spPr>
            <a:xfrm>
              <a:off x="2970613" y="3968567"/>
              <a:ext cx="721739" cy="776799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화살표: 오른쪽 82">
              <a:extLst>
                <a:ext uri="{FF2B5EF4-FFF2-40B4-BE49-F238E27FC236}">
                  <a16:creationId xmlns:a16="http://schemas.microsoft.com/office/drawing/2014/main" id="{48DC82CF-3670-4147-A880-974F43B0ADEE}"/>
                </a:ext>
              </a:extLst>
            </p:cNvPr>
            <p:cNvSpPr/>
            <p:nvPr/>
          </p:nvSpPr>
          <p:spPr>
            <a:xfrm rot="10800000">
              <a:off x="3713638" y="3543487"/>
              <a:ext cx="2868587" cy="260474"/>
            </a:xfrm>
            <a:prstGeom prst="rightArrow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5" name="화살표: 오른쪽 84">
              <a:extLst>
                <a:ext uri="{FF2B5EF4-FFF2-40B4-BE49-F238E27FC236}">
                  <a16:creationId xmlns:a16="http://schemas.microsoft.com/office/drawing/2014/main" id="{7C9DF71B-059D-4438-8D9F-4820694ABA9B}"/>
                </a:ext>
              </a:extLst>
            </p:cNvPr>
            <p:cNvSpPr/>
            <p:nvPr/>
          </p:nvSpPr>
          <p:spPr>
            <a:xfrm rot="10800000">
              <a:off x="2970613" y="4946702"/>
              <a:ext cx="2868587" cy="260474"/>
            </a:xfrm>
            <a:prstGeom prst="rightArrow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007A4E0E-B847-425E-A633-229576C3114B}"/>
                </a:ext>
              </a:extLst>
            </p:cNvPr>
            <p:cNvCxnSpPr>
              <a:cxnSpLocks/>
            </p:cNvCxnSpPr>
            <p:nvPr/>
          </p:nvCxnSpPr>
          <p:spPr>
            <a:xfrm>
              <a:off x="2947890" y="5024095"/>
              <a:ext cx="0" cy="1245135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A78AB1C1-9F60-457E-9511-D2CCBB0B319A}"/>
              </a:ext>
            </a:extLst>
          </p:cNvPr>
          <p:cNvCxnSpPr>
            <a:cxnSpLocks/>
          </p:cNvCxnSpPr>
          <p:nvPr/>
        </p:nvCxnSpPr>
        <p:spPr>
          <a:xfrm flipV="1">
            <a:off x="4118966" y="4642880"/>
            <a:ext cx="22722" cy="836583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EC4CDFCE-0178-4E74-A503-AC335017ABF1}"/>
              </a:ext>
            </a:extLst>
          </p:cNvPr>
          <p:cNvCxnSpPr>
            <a:cxnSpLocks/>
          </p:cNvCxnSpPr>
          <p:nvPr/>
        </p:nvCxnSpPr>
        <p:spPr>
          <a:xfrm flipV="1">
            <a:off x="4118965" y="4678141"/>
            <a:ext cx="798389" cy="801322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423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3F327E7-B86D-4284-84BE-CC4BF2E8DE51}"/>
              </a:ext>
            </a:extLst>
          </p:cNvPr>
          <p:cNvSpPr txBox="1"/>
          <p:nvPr/>
        </p:nvSpPr>
        <p:spPr>
          <a:xfrm>
            <a:off x="453005" y="2659559"/>
            <a:ext cx="85567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나머지 연산들 실행</a:t>
            </a: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0EABAB28-7F79-4B8F-A323-EA8851DF7825}"/>
              </a:ext>
            </a:extLst>
          </p:cNvPr>
          <p:cNvGrpSpPr/>
          <p:nvPr/>
        </p:nvGrpSpPr>
        <p:grpSpPr>
          <a:xfrm>
            <a:off x="2514459" y="204798"/>
            <a:ext cx="6296218" cy="2249324"/>
            <a:chOff x="2310887" y="1127587"/>
            <a:chExt cx="7570225" cy="248963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60434FB-9F14-4C6C-8A78-0A8501898B17}"/>
                </a:ext>
              </a:extLst>
            </p:cNvPr>
            <p:cNvSpPr/>
            <p:nvPr/>
          </p:nvSpPr>
          <p:spPr>
            <a:xfrm>
              <a:off x="2310887" y="2551823"/>
              <a:ext cx="7570207" cy="1065402"/>
            </a:xfrm>
            <a:prstGeom prst="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53C0F336-594D-4713-BF25-8C547E01774D}"/>
                </a:ext>
              </a:extLst>
            </p:cNvPr>
            <p:cNvCxnSpPr>
              <a:cxnSpLocks/>
            </p:cNvCxnSpPr>
            <p:nvPr/>
          </p:nvCxnSpPr>
          <p:spPr>
            <a:xfrm>
              <a:off x="3231579" y="2551823"/>
              <a:ext cx="0" cy="106540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4AF1AC61-9935-4A8E-B77A-668A6950142E}"/>
                </a:ext>
              </a:extLst>
            </p:cNvPr>
            <p:cNvCxnSpPr>
              <a:cxnSpLocks/>
            </p:cNvCxnSpPr>
            <p:nvPr/>
          </p:nvCxnSpPr>
          <p:spPr>
            <a:xfrm>
              <a:off x="4177857" y="2551823"/>
              <a:ext cx="0" cy="106540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B9CDC0FF-DCAA-43F0-A8D7-104322E3DFAE}"/>
                </a:ext>
              </a:extLst>
            </p:cNvPr>
            <p:cNvCxnSpPr>
              <a:cxnSpLocks/>
            </p:cNvCxnSpPr>
            <p:nvPr/>
          </p:nvCxnSpPr>
          <p:spPr>
            <a:xfrm>
              <a:off x="5124135" y="2551823"/>
              <a:ext cx="0" cy="106540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1AD67F12-CCA4-4CD2-8EF0-097321D29484}"/>
                </a:ext>
              </a:extLst>
            </p:cNvPr>
            <p:cNvCxnSpPr>
              <a:cxnSpLocks/>
            </p:cNvCxnSpPr>
            <p:nvPr/>
          </p:nvCxnSpPr>
          <p:spPr>
            <a:xfrm>
              <a:off x="6070413" y="2551823"/>
              <a:ext cx="0" cy="106540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6E443ED6-D20F-4268-8F87-6B43FC94B477}"/>
                </a:ext>
              </a:extLst>
            </p:cNvPr>
            <p:cNvCxnSpPr>
              <a:cxnSpLocks/>
            </p:cNvCxnSpPr>
            <p:nvPr/>
          </p:nvCxnSpPr>
          <p:spPr>
            <a:xfrm>
              <a:off x="7016691" y="2551823"/>
              <a:ext cx="0" cy="106540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EFD8661C-BB0A-4F52-98C9-49A05143D830}"/>
                </a:ext>
              </a:extLst>
            </p:cNvPr>
            <p:cNvCxnSpPr>
              <a:cxnSpLocks/>
            </p:cNvCxnSpPr>
            <p:nvPr/>
          </p:nvCxnSpPr>
          <p:spPr>
            <a:xfrm>
              <a:off x="7962969" y="2551823"/>
              <a:ext cx="0" cy="106540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25A0B3B2-6135-4807-9D5A-B4E50810C41F}"/>
                </a:ext>
              </a:extLst>
            </p:cNvPr>
            <p:cNvCxnSpPr>
              <a:cxnSpLocks/>
            </p:cNvCxnSpPr>
            <p:nvPr/>
          </p:nvCxnSpPr>
          <p:spPr>
            <a:xfrm>
              <a:off x="8909247" y="2551823"/>
              <a:ext cx="0" cy="106540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A4CEF50-B281-4B12-AEAD-2006E46DC8F5}"/>
                </a:ext>
              </a:extLst>
            </p:cNvPr>
            <p:cNvSpPr/>
            <p:nvPr/>
          </p:nvSpPr>
          <p:spPr>
            <a:xfrm>
              <a:off x="2310888" y="1127587"/>
              <a:ext cx="7570224" cy="1065402"/>
            </a:xfrm>
            <a:prstGeom prst="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E22458FD-D2D5-4051-B0A2-C060A05AD6C3}"/>
                </a:ext>
              </a:extLst>
            </p:cNvPr>
            <p:cNvCxnSpPr>
              <a:cxnSpLocks/>
            </p:cNvCxnSpPr>
            <p:nvPr/>
          </p:nvCxnSpPr>
          <p:spPr>
            <a:xfrm>
              <a:off x="3231579" y="1127587"/>
              <a:ext cx="0" cy="106540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647F27C2-20B7-4C72-B675-F0DEB2FB8083}"/>
                </a:ext>
              </a:extLst>
            </p:cNvPr>
            <p:cNvCxnSpPr>
              <a:cxnSpLocks/>
            </p:cNvCxnSpPr>
            <p:nvPr/>
          </p:nvCxnSpPr>
          <p:spPr>
            <a:xfrm>
              <a:off x="4177857" y="1127587"/>
              <a:ext cx="0" cy="106540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D3E1C770-6EDE-4BFD-BA30-FD58A6162539}"/>
                </a:ext>
              </a:extLst>
            </p:cNvPr>
            <p:cNvCxnSpPr>
              <a:cxnSpLocks/>
            </p:cNvCxnSpPr>
            <p:nvPr/>
          </p:nvCxnSpPr>
          <p:spPr>
            <a:xfrm>
              <a:off x="5124135" y="1127587"/>
              <a:ext cx="0" cy="106540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80A7C3AD-6730-4A6C-B4A4-ED479CEEE8B8}"/>
                </a:ext>
              </a:extLst>
            </p:cNvPr>
            <p:cNvCxnSpPr>
              <a:cxnSpLocks/>
            </p:cNvCxnSpPr>
            <p:nvPr/>
          </p:nvCxnSpPr>
          <p:spPr>
            <a:xfrm>
              <a:off x="6070413" y="1127587"/>
              <a:ext cx="0" cy="106540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FDA038FB-83B6-46DA-A527-86F455A1720D}"/>
                </a:ext>
              </a:extLst>
            </p:cNvPr>
            <p:cNvCxnSpPr>
              <a:cxnSpLocks/>
            </p:cNvCxnSpPr>
            <p:nvPr/>
          </p:nvCxnSpPr>
          <p:spPr>
            <a:xfrm>
              <a:off x="7016691" y="1127587"/>
              <a:ext cx="0" cy="106540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5DD6042A-01E2-4A4F-A99B-1AF6B4013F4B}"/>
                </a:ext>
              </a:extLst>
            </p:cNvPr>
            <p:cNvCxnSpPr>
              <a:cxnSpLocks/>
            </p:cNvCxnSpPr>
            <p:nvPr/>
          </p:nvCxnSpPr>
          <p:spPr>
            <a:xfrm>
              <a:off x="7962969" y="1127587"/>
              <a:ext cx="0" cy="106540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B2340E9F-F9A5-4EC8-9341-FF6EC82132D9}"/>
                </a:ext>
              </a:extLst>
            </p:cNvPr>
            <p:cNvCxnSpPr>
              <a:cxnSpLocks/>
            </p:cNvCxnSpPr>
            <p:nvPr/>
          </p:nvCxnSpPr>
          <p:spPr>
            <a:xfrm>
              <a:off x="8909247" y="1127587"/>
              <a:ext cx="0" cy="106540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2A5AC544-EA75-439D-A36E-31BC2EAFC5A3}"/>
              </a:ext>
            </a:extLst>
          </p:cNvPr>
          <p:cNvSpPr txBox="1"/>
          <p:nvPr/>
        </p:nvSpPr>
        <p:spPr>
          <a:xfrm>
            <a:off x="2514458" y="286679"/>
            <a:ext cx="74224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36  -2  5                    …        </a:t>
            </a:r>
            <a:endParaRPr lang="ko-KR" altLang="en-US" sz="4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89503B2-2F92-445C-A887-BE5D427CE5DC}"/>
              </a:ext>
            </a:extLst>
          </p:cNvPr>
          <p:cNvSpPr txBox="1"/>
          <p:nvPr/>
        </p:nvSpPr>
        <p:spPr>
          <a:xfrm>
            <a:off x="2514458" y="1662346"/>
            <a:ext cx="74224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 -   +                        …        </a:t>
            </a:r>
            <a:endParaRPr lang="ko-KR" altLang="en-US" sz="4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DDDC716-69C3-468C-A440-2ECFE2899931}"/>
              </a:ext>
            </a:extLst>
          </p:cNvPr>
          <p:cNvSpPr txBox="1"/>
          <p:nvPr/>
        </p:nvSpPr>
        <p:spPr>
          <a:xfrm>
            <a:off x="991370" y="314651"/>
            <a:ext cx="167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num</a:t>
            </a:r>
            <a:endParaRPr lang="ko-KR" altLang="en-US" sz="4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F4FA457-B701-4683-A697-9B3B33495EE5}"/>
              </a:ext>
            </a:extLst>
          </p:cNvPr>
          <p:cNvSpPr txBox="1"/>
          <p:nvPr/>
        </p:nvSpPr>
        <p:spPr>
          <a:xfrm>
            <a:off x="1318536" y="1517649"/>
            <a:ext cx="167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op</a:t>
            </a:r>
            <a:endParaRPr lang="ko-KR" altLang="en-US" sz="4000" dirty="0"/>
          </a:p>
        </p:txBody>
      </p:sp>
      <p:sp>
        <p:nvSpPr>
          <p:cNvPr id="58" name="화살표: 위쪽 57">
            <a:extLst>
              <a:ext uri="{FF2B5EF4-FFF2-40B4-BE49-F238E27FC236}">
                <a16:creationId xmlns:a16="http://schemas.microsoft.com/office/drawing/2014/main" id="{AA60FECC-172D-4F0F-8E87-1E29476A082D}"/>
              </a:ext>
            </a:extLst>
          </p:cNvPr>
          <p:cNvSpPr/>
          <p:nvPr/>
        </p:nvSpPr>
        <p:spPr>
          <a:xfrm rot="5400000">
            <a:off x="455889" y="826785"/>
            <a:ext cx="402672" cy="738232"/>
          </a:xfrm>
          <a:prstGeom prst="upArrow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872A52A3-1C75-4A1D-AF2C-ED438D44A4E9}"/>
              </a:ext>
            </a:extLst>
          </p:cNvPr>
          <p:cNvGrpSpPr/>
          <p:nvPr/>
        </p:nvGrpSpPr>
        <p:grpSpPr>
          <a:xfrm>
            <a:off x="2514459" y="3718327"/>
            <a:ext cx="6296218" cy="2249324"/>
            <a:chOff x="2310887" y="1127587"/>
            <a:chExt cx="7570225" cy="2489638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1822301-77D4-4FBF-8490-B83C984DF7C6}"/>
                </a:ext>
              </a:extLst>
            </p:cNvPr>
            <p:cNvSpPr/>
            <p:nvPr/>
          </p:nvSpPr>
          <p:spPr>
            <a:xfrm>
              <a:off x="2310887" y="2551823"/>
              <a:ext cx="7570207" cy="1065402"/>
            </a:xfrm>
            <a:prstGeom prst="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37AA4843-3381-4735-9FE9-11D51ADCDF0E}"/>
                </a:ext>
              </a:extLst>
            </p:cNvPr>
            <p:cNvCxnSpPr>
              <a:cxnSpLocks/>
            </p:cNvCxnSpPr>
            <p:nvPr/>
          </p:nvCxnSpPr>
          <p:spPr>
            <a:xfrm>
              <a:off x="3231579" y="2551823"/>
              <a:ext cx="0" cy="106540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1B031D4F-1882-4A63-AB51-B4DAEED26EB4}"/>
                </a:ext>
              </a:extLst>
            </p:cNvPr>
            <p:cNvCxnSpPr>
              <a:cxnSpLocks/>
            </p:cNvCxnSpPr>
            <p:nvPr/>
          </p:nvCxnSpPr>
          <p:spPr>
            <a:xfrm>
              <a:off x="4177857" y="2551823"/>
              <a:ext cx="0" cy="106540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EF22C91D-0023-444C-9EBE-5CE37F1B841A}"/>
                </a:ext>
              </a:extLst>
            </p:cNvPr>
            <p:cNvCxnSpPr>
              <a:cxnSpLocks/>
            </p:cNvCxnSpPr>
            <p:nvPr/>
          </p:nvCxnSpPr>
          <p:spPr>
            <a:xfrm>
              <a:off x="5124135" y="2551823"/>
              <a:ext cx="0" cy="106540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47AAE88D-ECFB-4AD7-AE6D-051607E7E2B3}"/>
                </a:ext>
              </a:extLst>
            </p:cNvPr>
            <p:cNvCxnSpPr>
              <a:cxnSpLocks/>
            </p:cNvCxnSpPr>
            <p:nvPr/>
          </p:nvCxnSpPr>
          <p:spPr>
            <a:xfrm>
              <a:off x="6070413" y="2551823"/>
              <a:ext cx="0" cy="106540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2BE33494-0DC8-4B59-93A0-18FF38FF62A4}"/>
                </a:ext>
              </a:extLst>
            </p:cNvPr>
            <p:cNvCxnSpPr>
              <a:cxnSpLocks/>
            </p:cNvCxnSpPr>
            <p:nvPr/>
          </p:nvCxnSpPr>
          <p:spPr>
            <a:xfrm>
              <a:off x="7016691" y="2551823"/>
              <a:ext cx="0" cy="106540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84D778B0-63F4-48CA-84A9-0295455AA2B8}"/>
                </a:ext>
              </a:extLst>
            </p:cNvPr>
            <p:cNvCxnSpPr>
              <a:cxnSpLocks/>
            </p:cNvCxnSpPr>
            <p:nvPr/>
          </p:nvCxnSpPr>
          <p:spPr>
            <a:xfrm>
              <a:off x="7962969" y="2551823"/>
              <a:ext cx="0" cy="106540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9DB7E19D-3B5A-4661-A786-1AD39F72DF17}"/>
                </a:ext>
              </a:extLst>
            </p:cNvPr>
            <p:cNvCxnSpPr>
              <a:cxnSpLocks/>
            </p:cNvCxnSpPr>
            <p:nvPr/>
          </p:nvCxnSpPr>
          <p:spPr>
            <a:xfrm>
              <a:off x="8909247" y="2551823"/>
              <a:ext cx="0" cy="106540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7AC10156-07CE-4036-91F2-30CE27D5969A}"/>
                </a:ext>
              </a:extLst>
            </p:cNvPr>
            <p:cNvSpPr/>
            <p:nvPr/>
          </p:nvSpPr>
          <p:spPr>
            <a:xfrm>
              <a:off x="2310888" y="1127587"/>
              <a:ext cx="7570224" cy="1065402"/>
            </a:xfrm>
            <a:prstGeom prst="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64224B39-ED8A-469C-BDDA-3D9DE590C14C}"/>
                </a:ext>
              </a:extLst>
            </p:cNvPr>
            <p:cNvCxnSpPr>
              <a:cxnSpLocks/>
            </p:cNvCxnSpPr>
            <p:nvPr/>
          </p:nvCxnSpPr>
          <p:spPr>
            <a:xfrm>
              <a:off x="3231579" y="1127587"/>
              <a:ext cx="0" cy="106540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16468EA7-B34A-40D9-ADCD-B4B0D353502C}"/>
                </a:ext>
              </a:extLst>
            </p:cNvPr>
            <p:cNvCxnSpPr>
              <a:cxnSpLocks/>
            </p:cNvCxnSpPr>
            <p:nvPr/>
          </p:nvCxnSpPr>
          <p:spPr>
            <a:xfrm>
              <a:off x="4177857" y="1127587"/>
              <a:ext cx="0" cy="106540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ADFCC32C-D8B3-4B08-9F04-18B028915D56}"/>
                </a:ext>
              </a:extLst>
            </p:cNvPr>
            <p:cNvCxnSpPr>
              <a:cxnSpLocks/>
            </p:cNvCxnSpPr>
            <p:nvPr/>
          </p:nvCxnSpPr>
          <p:spPr>
            <a:xfrm>
              <a:off x="5124135" y="1127587"/>
              <a:ext cx="0" cy="106540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A4C6705A-9ED3-469F-A6C0-F8172E0D4F51}"/>
                </a:ext>
              </a:extLst>
            </p:cNvPr>
            <p:cNvCxnSpPr>
              <a:cxnSpLocks/>
            </p:cNvCxnSpPr>
            <p:nvPr/>
          </p:nvCxnSpPr>
          <p:spPr>
            <a:xfrm>
              <a:off x="6070413" y="1127587"/>
              <a:ext cx="0" cy="106540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ACEF2247-6C4E-4D88-B863-5EDB3DD2DB56}"/>
                </a:ext>
              </a:extLst>
            </p:cNvPr>
            <p:cNvCxnSpPr>
              <a:cxnSpLocks/>
            </p:cNvCxnSpPr>
            <p:nvPr/>
          </p:nvCxnSpPr>
          <p:spPr>
            <a:xfrm>
              <a:off x="7016691" y="1127587"/>
              <a:ext cx="0" cy="106540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11A036F9-8628-4179-B1E6-1BD188379C14}"/>
                </a:ext>
              </a:extLst>
            </p:cNvPr>
            <p:cNvCxnSpPr>
              <a:cxnSpLocks/>
            </p:cNvCxnSpPr>
            <p:nvPr/>
          </p:nvCxnSpPr>
          <p:spPr>
            <a:xfrm>
              <a:off x="7962969" y="1127587"/>
              <a:ext cx="0" cy="106540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72E1459C-3D34-42F9-B1E9-123208FE0AB5}"/>
                </a:ext>
              </a:extLst>
            </p:cNvPr>
            <p:cNvCxnSpPr>
              <a:cxnSpLocks/>
            </p:cNvCxnSpPr>
            <p:nvPr/>
          </p:nvCxnSpPr>
          <p:spPr>
            <a:xfrm>
              <a:off x="8909247" y="1127587"/>
              <a:ext cx="0" cy="106540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1BFF06FB-6819-4637-B73F-8B3F75446EE4}"/>
              </a:ext>
            </a:extLst>
          </p:cNvPr>
          <p:cNvSpPr txBox="1"/>
          <p:nvPr/>
        </p:nvSpPr>
        <p:spPr>
          <a:xfrm>
            <a:off x="2514458" y="3800208"/>
            <a:ext cx="74224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36  -2  5                    …        </a:t>
            </a:r>
            <a:endParaRPr lang="ko-KR" altLang="en-US" sz="40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3AC7C51-631D-4E7F-BF53-66CDBC327B33}"/>
              </a:ext>
            </a:extLst>
          </p:cNvPr>
          <p:cNvSpPr txBox="1"/>
          <p:nvPr/>
        </p:nvSpPr>
        <p:spPr>
          <a:xfrm>
            <a:off x="2514458" y="5175875"/>
            <a:ext cx="74224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 -   +                        …        </a:t>
            </a:r>
            <a:endParaRPr lang="ko-KR" altLang="en-US" sz="40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C2E47A5-0C27-4C6D-8CDE-B5C98684C047}"/>
              </a:ext>
            </a:extLst>
          </p:cNvPr>
          <p:cNvSpPr txBox="1"/>
          <p:nvPr/>
        </p:nvSpPr>
        <p:spPr>
          <a:xfrm>
            <a:off x="991370" y="3828180"/>
            <a:ext cx="167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num</a:t>
            </a:r>
            <a:endParaRPr lang="ko-KR" altLang="en-US" sz="40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2A78510-EE65-4AE2-816E-F0C9A392B4C1}"/>
              </a:ext>
            </a:extLst>
          </p:cNvPr>
          <p:cNvSpPr txBox="1"/>
          <p:nvPr/>
        </p:nvSpPr>
        <p:spPr>
          <a:xfrm>
            <a:off x="1318536" y="5031178"/>
            <a:ext cx="167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op</a:t>
            </a:r>
            <a:endParaRPr lang="ko-KR" altLang="en-US" sz="4000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D8DE47C3-A517-4CB3-A33C-8213CCC62F94}"/>
              </a:ext>
            </a:extLst>
          </p:cNvPr>
          <p:cNvCxnSpPr/>
          <p:nvPr/>
        </p:nvCxnSpPr>
        <p:spPr>
          <a:xfrm>
            <a:off x="2843868" y="4437776"/>
            <a:ext cx="0" cy="83051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1F6CE498-435E-4CB9-BA08-46A4BFF20F11}"/>
              </a:ext>
            </a:extLst>
          </p:cNvPr>
          <p:cNvCxnSpPr>
            <a:cxnSpLocks/>
          </p:cNvCxnSpPr>
          <p:nvPr/>
        </p:nvCxnSpPr>
        <p:spPr>
          <a:xfrm flipV="1">
            <a:off x="2843868" y="4437776"/>
            <a:ext cx="884162" cy="83051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239C4199-2846-492B-9015-F363F2A6E0FF}"/>
              </a:ext>
            </a:extLst>
          </p:cNvPr>
          <p:cNvCxnSpPr/>
          <p:nvPr/>
        </p:nvCxnSpPr>
        <p:spPr>
          <a:xfrm>
            <a:off x="3728030" y="4437776"/>
            <a:ext cx="0" cy="83051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6870E5B8-BDD7-4B2C-A4C7-DF745C8A24CA}"/>
              </a:ext>
            </a:extLst>
          </p:cNvPr>
          <p:cNvCxnSpPr>
            <a:cxnSpLocks/>
          </p:cNvCxnSpPr>
          <p:nvPr/>
        </p:nvCxnSpPr>
        <p:spPr>
          <a:xfrm flipV="1">
            <a:off x="3650634" y="4437776"/>
            <a:ext cx="884162" cy="83051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E7716555-CC3E-4AB4-A2B6-BB9CA1763EB0}"/>
              </a:ext>
            </a:extLst>
          </p:cNvPr>
          <p:cNvSpPr txBox="1"/>
          <p:nvPr/>
        </p:nvSpPr>
        <p:spPr>
          <a:xfrm>
            <a:off x="9229630" y="3357451"/>
            <a:ext cx="27246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Result</a:t>
            </a:r>
          </a:p>
          <a:p>
            <a:pPr algn="ctr"/>
            <a:r>
              <a:rPr lang="en-US" altLang="ko-KR" sz="4000" dirty="0"/>
              <a:t>36- -2=38</a:t>
            </a:r>
          </a:p>
          <a:p>
            <a:pPr algn="ctr"/>
            <a:r>
              <a:rPr lang="en-US" altLang="ko-KR" sz="4000" dirty="0"/>
              <a:t>38+5=43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047228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>
            <a:extLst>
              <a:ext uri="{FF2B5EF4-FFF2-40B4-BE49-F238E27FC236}">
                <a16:creationId xmlns:a16="http://schemas.microsoft.com/office/drawing/2014/main" id="{96022E6E-BA95-4FCF-A0CD-F3D7665B3F9F}"/>
              </a:ext>
            </a:extLst>
          </p:cNvPr>
          <p:cNvSpPr txBox="1"/>
          <p:nvPr/>
        </p:nvSpPr>
        <p:spPr>
          <a:xfrm>
            <a:off x="662730" y="129219"/>
            <a:ext cx="8556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/>
              <a:t>덧셈 </a:t>
            </a:r>
            <a:r>
              <a:rPr lang="en-US" altLang="ko-KR" sz="5400" dirty="0"/>
              <a:t>: 123+94</a:t>
            </a:r>
            <a:endParaRPr lang="ko-KR" altLang="en-US" sz="54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F66236C-514A-48F2-B4C3-58C25ABC1169}"/>
              </a:ext>
            </a:extLst>
          </p:cNvPr>
          <p:cNvSpPr txBox="1"/>
          <p:nvPr/>
        </p:nvSpPr>
        <p:spPr>
          <a:xfrm>
            <a:off x="662730" y="1211426"/>
            <a:ext cx="6543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a</a:t>
            </a:r>
            <a:endParaRPr lang="ko-KR" altLang="en-US" sz="48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9C03CD2-DF79-45D3-84C1-6D986868D15E}"/>
              </a:ext>
            </a:extLst>
          </p:cNvPr>
          <p:cNvSpPr txBox="1"/>
          <p:nvPr/>
        </p:nvSpPr>
        <p:spPr>
          <a:xfrm>
            <a:off x="620186" y="2460140"/>
            <a:ext cx="6543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b</a:t>
            </a:r>
            <a:endParaRPr lang="ko-KR" altLang="en-US" sz="4800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6ED4EB5A-D60F-4245-97DB-F2581DB01847}"/>
              </a:ext>
            </a:extLst>
          </p:cNvPr>
          <p:cNvSpPr/>
          <p:nvPr/>
        </p:nvSpPr>
        <p:spPr>
          <a:xfrm>
            <a:off x="1317074" y="2460167"/>
            <a:ext cx="1552769" cy="962563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D3ED3B2D-2739-41A2-987A-FB5DCFDC3A6A}"/>
              </a:ext>
            </a:extLst>
          </p:cNvPr>
          <p:cNvCxnSpPr>
            <a:cxnSpLocks/>
          </p:cNvCxnSpPr>
          <p:nvPr/>
        </p:nvCxnSpPr>
        <p:spPr>
          <a:xfrm>
            <a:off x="2082820" y="2460167"/>
            <a:ext cx="0" cy="962563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642C4E05-43FE-4C9A-A226-2A3BABD76C1A}"/>
              </a:ext>
            </a:extLst>
          </p:cNvPr>
          <p:cNvCxnSpPr>
            <a:cxnSpLocks/>
          </p:cNvCxnSpPr>
          <p:nvPr/>
        </p:nvCxnSpPr>
        <p:spPr>
          <a:xfrm>
            <a:off x="2869848" y="2460167"/>
            <a:ext cx="0" cy="962563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49D84F9B-198E-412F-8B2F-27F1D2FD1F1B}"/>
              </a:ext>
            </a:extLst>
          </p:cNvPr>
          <p:cNvSpPr/>
          <p:nvPr/>
        </p:nvSpPr>
        <p:spPr>
          <a:xfrm>
            <a:off x="1317075" y="1173406"/>
            <a:ext cx="2339793" cy="962563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27C5B49A-6BC9-47DD-8E20-CC6A93491872}"/>
              </a:ext>
            </a:extLst>
          </p:cNvPr>
          <p:cNvCxnSpPr>
            <a:cxnSpLocks/>
          </p:cNvCxnSpPr>
          <p:nvPr/>
        </p:nvCxnSpPr>
        <p:spPr>
          <a:xfrm>
            <a:off x="2082820" y="1173406"/>
            <a:ext cx="0" cy="962563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676C0CEB-DD5C-4F8C-81EA-07C3DAEEAD68}"/>
              </a:ext>
            </a:extLst>
          </p:cNvPr>
          <p:cNvCxnSpPr>
            <a:cxnSpLocks/>
          </p:cNvCxnSpPr>
          <p:nvPr/>
        </p:nvCxnSpPr>
        <p:spPr>
          <a:xfrm>
            <a:off x="2869848" y="1173406"/>
            <a:ext cx="0" cy="962563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EF662BEE-E188-433B-985F-AC6D72EABDE2}"/>
              </a:ext>
            </a:extLst>
          </p:cNvPr>
          <p:cNvCxnSpPr>
            <a:cxnSpLocks/>
          </p:cNvCxnSpPr>
          <p:nvPr/>
        </p:nvCxnSpPr>
        <p:spPr>
          <a:xfrm>
            <a:off x="3656875" y="1173406"/>
            <a:ext cx="0" cy="962563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D5EB2AAA-8376-4213-BE68-E3C71FE74071}"/>
              </a:ext>
            </a:extLst>
          </p:cNvPr>
          <p:cNvSpPr txBox="1"/>
          <p:nvPr/>
        </p:nvSpPr>
        <p:spPr>
          <a:xfrm>
            <a:off x="1317072" y="1255287"/>
            <a:ext cx="29361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 3   2  1</a:t>
            </a:r>
            <a:endParaRPr lang="ko-KR" altLang="en-US" sz="40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AA0A736-1CCA-4517-825D-250FE8595ED9}"/>
              </a:ext>
            </a:extLst>
          </p:cNvPr>
          <p:cNvSpPr txBox="1"/>
          <p:nvPr/>
        </p:nvSpPr>
        <p:spPr>
          <a:xfrm>
            <a:off x="1317072" y="2630954"/>
            <a:ext cx="18959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 4   9</a:t>
            </a:r>
            <a:endParaRPr lang="ko-KR" altLang="en-US" sz="40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1AE1A3E-9297-4BB9-8452-D8CE02240ED0}"/>
              </a:ext>
            </a:extLst>
          </p:cNvPr>
          <p:cNvSpPr txBox="1"/>
          <p:nvPr/>
        </p:nvSpPr>
        <p:spPr>
          <a:xfrm>
            <a:off x="662730" y="3726872"/>
            <a:ext cx="6543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r</a:t>
            </a:r>
            <a:endParaRPr lang="ko-KR" altLang="en-US" sz="4800" dirty="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7FC2BF71-BBFE-4799-A09D-F3F53A7DC53A}"/>
              </a:ext>
            </a:extLst>
          </p:cNvPr>
          <p:cNvSpPr/>
          <p:nvPr/>
        </p:nvSpPr>
        <p:spPr>
          <a:xfrm>
            <a:off x="1317075" y="3688852"/>
            <a:ext cx="2339793" cy="962563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9E37BAD1-1B19-4710-B193-540D1DF423CF}"/>
              </a:ext>
            </a:extLst>
          </p:cNvPr>
          <p:cNvCxnSpPr>
            <a:cxnSpLocks/>
          </p:cNvCxnSpPr>
          <p:nvPr/>
        </p:nvCxnSpPr>
        <p:spPr>
          <a:xfrm>
            <a:off x="2082820" y="3688852"/>
            <a:ext cx="0" cy="962563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2E378200-4FDD-4406-8089-43E84FB7439F}"/>
              </a:ext>
            </a:extLst>
          </p:cNvPr>
          <p:cNvCxnSpPr>
            <a:cxnSpLocks/>
          </p:cNvCxnSpPr>
          <p:nvPr/>
        </p:nvCxnSpPr>
        <p:spPr>
          <a:xfrm>
            <a:off x="2869848" y="3688852"/>
            <a:ext cx="0" cy="962563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C38C0F3F-C074-4BFE-8419-A733817FF8D9}"/>
              </a:ext>
            </a:extLst>
          </p:cNvPr>
          <p:cNvCxnSpPr>
            <a:cxnSpLocks/>
          </p:cNvCxnSpPr>
          <p:nvPr/>
        </p:nvCxnSpPr>
        <p:spPr>
          <a:xfrm>
            <a:off x="3656875" y="3688852"/>
            <a:ext cx="0" cy="962563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A8487842-5637-4886-ACA0-63181D9F7D8C}"/>
              </a:ext>
            </a:extLst>
          </p:cNvPr>
          <p:cNvSpPr txBox="1"/>
          <p:nvPr/>
        </p:nvSpPr>
        <p:spPr>
          <a:xfrm>
            <a:off x="1317072" y="3770733"/>
            <a:ext cx="6543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 7</a:t>
            </a:r>
            <a:endParaRPr lang="ko-KR" altLang="en-US" sz="4000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E4AB77E-376B-43EB-BE1A-4A6E0CE1D31D}"/>
              </a:ext>
            </a:extLst>
          </p:cNvPr>
          <p:cNvSpPr txBox="1"/>
          <p:nvPr/>
        </p:nvSpPr>
        <p:spPr>
          <a:xfrm>
            <a:off x="4721460" y="999738"/>
            <a:ext cx="562216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/>
              <a:t>i</a:t>
            </a:r>
            <a:r>
              <a:rPr lang="en-US" altLang="ko-KR" sz="3200" dirty="0"/>
              <a:t>=0)</a:t>
            </a:r>
          </a:p>
          <a:p>
            <a:r>
              <a:rPr lang="en-US" altLang="ko-KR" sz="3200" dirty="0"/>
              <a:t> a[</a:t>
            </a:r>
            <a:r>
              <a:rPr lang="en-US" altLang="ko-KR" sz="3200" dirty="0" err="1"/>
              <a:t>i</a:t>
            </a:r>
            <a:r>
              <a:rPr lang="en-US" altLang="ko-KR" sz="3200" dirty="0"/>
              <a:t>]+b[</a:t>
            </a:r>
            <a:r>
              <a:rPr lang="en-US" altLang="ko-KR" sz="3200" dirty="0" err="1"/>
              <a:t>i</a:t>
            </a:r>
            <a:r>
              <a:rPr lang="en-US" altLang="ko-KR" sz="3200" dirty="0"/>
              <a:t>]+carry=7  (carry=0)</a:t>
            </a:r>
          </a:p>
          <a:p>
            <a:r>
              <a:rPr lang="en-US" altLang="ko-KR" sz="3200" dirty="0" err="1"/>
              <a:t>i</a:t>
            </a:r>
            <a:r>
              <a:rPr lang="en-US" altLang="ko-KR" sz="3200" dirty="0"/>
              <a:t>=1)</a:t>
            </a:r>
          </a:p>
          <a:p>
            <a:r>
              <a:rPr lang="en-US" altLang="ko-KR" sz="3200" dirty="0"/>
              <a:t> a[</a:t>
            </a:r>
            <a:r>
              <a:rPr lang="en-US" altLang="ko-KR" sz="3200" dirty="0" err="1"/>
              <a:t>i</a:t>
            </a:r>
            <a:r>
              <a:rPr lang="en-US" altLang="ko-KR" sz="3200" dirty="0"/>
              <a:t>]+b[</a:t>
            </a:r>
            <a:r>
              <a:rPr lang="en-US" altLang="ko-KR" sz="3200" dirty="0" err="1"/>
              <a:t>i</a:t>
            </a:r>
            <a:r>
              <a:rPr lang="en-US" altLang="ko-KR" sz="3200" dirty="0"/>
              <a:t>]+carry=11 (carry=0)</a:t>
            </a:r>
          </a:p>
          <a:p>
            <a:r>
              <a:rPr lang="en-US" altLang="ko-KR" sz="3200" dirty="0"/>
              <a:t> carry=1  /  r-10</a:t>
            </a:r>
          </a:p>
          <a:p>
            <a:r>
              <a:rPr lang="en-US" altLang="ko-KR" sz="3200" dirty="0" err="1"/>
              <a:t>i</a:t>
            </a:r>
            <a:r>
              <a:rPr lang="en-US" altLang="ko-KR" sz="3200" dirty="0"/>
              <a:t>=2)</a:t>
            </a:r>
          </a:p>
          <a:p>
            <a:r>
              <a:rPr lang="en-US" altLang="ko-KR" sz="3200" dirty="0"/>
              <a:t> a[</a:t>
            </a:r>
            <a:r>
              <a:rPr lang="en-US" altLang="ko-KR" sz="3200" dirty="0" err="1"/>
              <a:t>i</a:t>
            </a:r>
            <a:r>
              <a:rPr lang="en-US" altLang="ko-KR" sz="3200" dirty="0"/>
              <a:t>]+carry=2   (carry=1)</a:t>
            </a:r>
            <a:endParaRPr lang="ko-KR" altLang="en-US" sz="3200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F5B3309-ABCA-4AC3-ABEB-0CC07C104C1A}"/>
              </a:ext>
            </a:extLst>
          </p:cNvPr>
          <p:cNvSpPr txBox="1"/>
          <p:nvPr/>
        </p:nvSpPr>
        <p:spPr>
          <a:xfrm>
            <a:off x="521516" y="4823863"/>
            <a:ext cx="8556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/>
              <a:t>result =217</a:t>
            </a:r>
            <a:endParaRPr lang="ko-KR" altLang="en-US" sz="5400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F3BB9C6-1D0F-4A64-8417-A77DA3C2AF42}"/>
              </a:ext>
            </a:extLst>
          </p:cNvPr>
          <p:cNvSpPr txBox="1"/>
          <p:nvPr/>
        </p:nvSpPr>
        <p:spPr>
          <a:xfrm>
            <a:off x="2093126" y="3770733"/>
            <a:ext cx="6543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 1</a:t>
            </a:r>
            <a:endParaRPr lang="ko-KR" altLang="en-US" sz="4000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83E2741-E81E-45A2-BF01-4C09EA239BA7}"/>
              </a:ext>
            </a:extLst>
          </p:cNvPr>
          <p:cNvSpPr txBox="1"/>
          <p:nvPr/>
        </p:nvSpPr>
        <p:spPr>
          <a:xfrm>
            <a:off x="2869843" y="3770733"/>
            <a:ext cx="6543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 2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430137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>
            <a:extLst>
              <a:ext uri="{FF2B5EF4-FFF2-40B4-BE49-F238E27FC236}">
                <a16:creationId xmlns:a16="http://schemas.microsoft.com/office/drawing/2014/main" id="{96022E6E-BA95-4FCF-A0CD-F3D7665B3F9F}"/>
              </a:ext>
            </a:extLst>
          </p:cNvPr>
          <p:cNvSpPr txBox="1"/>
          <p:nvPr/>
        </p:nvSpPr>
        <p:spPr>
          <a:xfrm>
            <a:off x="662730" y="129219"/>
            <a:ext cx="8556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/>
              <a:t>뺄셈 </a:t>
            </a:r>
            <a:r>
              <a:rPr lang="en-US" altLang="ko-KR" sz="5400" dirty="0"/>
              <a:t>: 123-94</a:t>
            </a:r>
            <a:endParaRPr lang="ko-KR" altLang="en-US" sz="54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F66236C-514A-48F2-B4C3-58C25ABC1169}"/>
              </a:ext>
            </a:extLst>
          </p:cNvPr>
          <p:cNvSpPr txBox="1"/>
          <p:nvPr/>
        </p:nvSpPr>
        <p:spPr>
          <a:xfrm>
            <a:off x="662730" y="1211426"/>
            <a:ext cx="6543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a</a:t>
            </a:r>
            <a:endParaRPr lang="ko-KR" altLang="en-US" sz="48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9C03CD2-DF79-45D3-84C1-6D986868D15E}"/>
              </a:ext>
            </a:extLst>
          </p:cNvPr>
          <p:cNvSpPr txBox="1"/>
          <p:nvPr/>
        </p:nvSpPr>
        <p:spPr>
          <a:xfrm>
            <a:off x="620186" y="2460140"/>
            <a:ext cx="6543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b</a:t>
            </a:r>
            <a:endParaRPr lang="ko-KR" altLang="en-US" sz="4800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6ED4EB5A-D60F-4245-97DB-F2581DB01847}"/>
              </a:ext>
            </a:extLst>
          </p:cNvPr>
          <p:cNvSpPr/>
          <p:nvPr/>
        </p:nvSpPr>
        <p:spPr>
          <a:xfrm>
            <a:off x="1317074" y="2460167"/>
            <a:ext cx="1552769" cy="962563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D3ED3B2D-2739-41A2-987A-FB5DCFDC3A6A}"/>
              </a:ext>
            </a:extLst>
          </p:cNvPr>
          <p:cNvCxnSpPr>
            <a:cxnSpLocks/>
          </p:cNvCxnSpPr>
          <p:nvPr/>
        </p:nvCxnSpPr>
        <p:spPr>
          <a:xfrm>
            <a:off x="2082820" y="2460167"/>
            <a:ext cx="0" cy="962563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642C4E05-43FE-4C9A-A226-2A3BABD76C1A}"/>
              </a:ext>
            </a:extLst>
          </p:cNvPr>
          <p:cNvCxnSpPr>
            <a:cxnSpLocks/>
          </p:cNvCxnSpPr>
          <p:nvPr/>
        </p:nvCxnSpPr>
        <p:spPr>
          <a:xfrm>
            <a:off x="2869848" y="2460167"/>
            <a:ext cx="0" cy="962563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49D84F9B-198E-412F-8B2F-27F1D2FD1F1B}"/>
              </a:ext>
            </a:extLst>
          </p:cNvPr>
          <p:cNvSpPr/>
          <p:nvPr/>
        </p:nvSpPr>
        <p:spPr>
          <a:xfrm>
            <a:off x="1317075" y="1173406"/>
            <a:ext cx="2339793" cy="962563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27C5B49A-6BC9-47DD-8E20-CC6A93491872}"/>
              </a:ext>
            </a:extLst>
          </p:cNvPr>
          <p:cNvCxnSpPr>
            <a:cxnSpLocks/>
          </p:cNvCxnSpPr>
          <p:nvPr/>
        </p:nvCxnSpPr>
        <p:spPr>
          <a:xfrm>
            <a:off x="2082820" y="1173406"/>
            <a:ext cx="0" cy="962563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676C0CEB-DD5C-4F8C-81EA-07C3DAEEAD68}"/>
              </a:ext>
            </a:extLst>
          </p:cNvPr>
          <p:cNvCxnSpPr>
            <a:cxnSpLocks/>
          </p:cNvCxnSpPr>
          <p:nvPr/>
        </p:nvCxnSpPr>
        <p:spPr>
          <a:xfrm>
            <a:off x="2869848" y="1173406"/>
            <a:ext cx="0" cy="962563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EF662BEE-E188-433B-985F-AC6D72EABDE2}"/>
              </a:ext>
            </a:extLst>
          </p:cNvPr>
          <p:cNvCxnSpPr>
            <a:cxnSpLocks/>
          </p:cNvCxnSpPr>
          <p:nvPr/>
        </p:nvCxnSpPr>
        <p:spPr>
          <a:xfrm>
            <a:off x="3656875" y="1173406"/>
            <a:ext cx="0" cy="962563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D5EB2AAA-8376-4213-BE68-E3C71FE74071}"/>
              </a:ext>
            </a:extLst>
          </p:cNvPr>
          <p:cNvSpPr txBox="1"/>
          <p:nvPr/>
        </p:nvSpPr>
        <p:spPr>
          <a:xfrm>
            <a:off x="1317072" y="1255287"/>
            <a:ext cx="29361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 3   2  1</a:t>
            </a:r>
            <a:endParaRPr lang="ko-KR" altLang="en-US" sz="40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AA0A736-1CCA-4517-825D-250FE8595ED9}"/>
              </a:ext>
            </a:extLst>
          </p:cNvPr>
          <p:cNvSpPr txBox="1"/>
          <p:nvPr/>
        </p:nvSpPr>
        <p:spPr>
          <a:xfrm>
            <a:off x="1317072" y="2630954"/>
            <a:ext cx="18959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 4   9</a:t>
            </a:r>
            <a:endParaRPr lang="ko-KR" altLang="en-US" sz="40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1AE1A3E-9297-4BB9-8452-D8CE02240ED0}"/>
              </a:ext>
            </a:extLst>
          </p:cNvPr>
          <p:cNvSpPr txBox="1"/>
          <p:nvPr/>
        </p:nvSpPr>
        <p:spPr>
          <a:xfrm>
            <a:off x="662730" y="3726872"/>
            <a:ext cx="6543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r</a:t>
            </a:r>
            <a:endParaRPr lang="ko-KR" altLang="en-US" sz="4800" dirty="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7FC2BF71-BBFE-4799-A09D-F3F53A7DC53A}"/>
              </a:ext>
            </a:extLst>
          </p:cNvPr>
          <p:cNvSpPr/>
          <p:nvPr/>
        </p:nvSpPr>
        <p:spPr>
          <a:xfrm>
            <a:off x="1317075" y="3688852"/>
            <a:ext cx="2339793" cy="962563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9E37BAD1-1B19-4710-B193-540D1DF423CF}"/>
              </a:ext>
            </a:extLst>
          </p:cNvPr>
          <p:cNvCxnSpPr>
            <a:cxnSpLocks/>
          </p:cNvCxnSpPr>
          <p:nvPr/>
        </p:nvCxnSpPr>
        <p:spPr>
          <a:xfrm>
            <a:off x="2082820" y="3688852"/>
            <a:ext cx="0" cy="962563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2E378200-4FDD-4406-8089-43E84FB7439F}"/>
              </a:ext>
            </a:extLst>
          </p:cNvPr>
          <p:cNvCxnSpPr>
            <a:cxnSpLocks/>
          </p:cNvCxnSpPr>
          <p:nvPr/>
        </p:nvCxnSpPr>
        <p:spPr>
          <a:xfrm>
            <a:off x="2869848" y="3688852"/>
            <a:ext cx="0" cy="962563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C38C0F3F-C074-4BFE-8419-A733817FF8D9}"/>
              </a:ext>
            </a:extLst>
          </p:cNvPr>
          <p:cNvCxnSpPr>
            <a:cxnSpLocks/>
          </p:cNvCxnSpPr>
          <p:nvPr/>
        </p:nvCxnSpPr>
        <p:spPr>
          <a:xfrm>
            <a:off x="3656875" y="3688852"/>
            <a:ext cx="0" cy="962563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A8487842-5637-4886-ACA0-63181D9F7D8C}"/>
              </a:ext>
            </a:extLst>
          </p:cNvPr>
          <p:cNvSpPr txBox="1"/>
          <p:nvPr/>
        </p:nvSpPr>
        <p:spPr>
          <a:xfrm>
            <a:off x="1317072" y="3770733"/>
            <a:ext cx="654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 9</a:t>
            </a:r>
            <a:endParaRPr lang="ko-KR" altLang="en-US" sz="4000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E4AB77E-376B-43EB-BE1A-4A6E0CE1D31D}"/>
              </a:ext>
            </a:extLst>
          </p:cNvPr>
          <p:cNvSpPr txBox="1"/>
          <p:nvPr/>
        </p:nvSpPr>
        <p:spPr>
          <a:xfrm>
            <a:off x="4721460" y="999738"/>
            <a:ext cx="562216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/>
              <a:t>i</a:t>
            </a:r>
            <a:r>
              <a:rPr lang="en-US" altLang="ko-KR" sz="3200" dirty="0"/>
              <a:t>=0)</a:t>
            </a:r>
          </a:p>
          <a:p>
            <a:r>
              <a:rPr lang="en-US" altLang="ko-KR" sz="3200" dirty="0"/>
              <a:t> a[</a:t>
            </a:r>
            <a:r>
              <a:rPr lang="en-US" altLang="ko-KR" sz="3200" dirty="0" err="1"/>
              <a:t>i</a:t>
            </a:r>
            <a:r>
              <a:rPr lang="en-US" altLang="ko-KR" sz="3200" dirty="0"/>
              <a:t>]-b[</a:t>
            </a:r>
            <a:r>
              <a:rPr lang="en-US" altLang="ko-KR" sz="3200" dirty="0" err="1"/>
              <a:t>i</a:t>
            </a:r>
            <a:r>
              <a:rPr lang="en-US" altLang="ko-KR" sz="3200" dirty="0"/>
              <a:t>]-carry=-1  (carry=0)</a:t>
            </a:r>
          </a:p>
          <a:p>
            <a:r>
              <a:rPr lang="en-US" altLang="ko-KR" sz="3200" dirty="0"/>
              <a:t> carry=1  /  r+10</a:t>
            </a:r>
          </a:p>
          <a:p>
            <a:r>
              <a:rPr lang="en-US" altLang="ko-KR" sz="3200" dirty="0" err="1"/>
              <a:t>i</a:t>
            </a:r>
            <a:r>
              <a:rPr lang="en-US" altLang="ko-KR" sz="3200" dirty="0"/>
              <a:t>=1)</a:t>
            </a:r>
          </a:p>
          <a:p>
            <a:r>
              <a:rPr lang="en-US" altLang="ko-KR" sz="3200" dirty="0"/>
              <a:t> a[</a:t>
            </a:r>
            <a:r>
              <a:rPr lang="en-US" altLang="ko-KR" sz="3200" dirty="0" err="1"/>
              <a:t>i</a:t>
            </a:r>
            <a:r>
              <a:rPr lang="en-US" altLang="ko-KR" sz="3200" dirty="0"/>
              <a:t>]-b[</a:t>
            </a:r>
            <a:r>
              <a:rPr lang="en-US" altLang="ko-KR" sz="3200" dirty="0" err="1"/>
              <a:t>i</a:t>
            </a:r>
            <a:r>
              <a:rPr lang="en-US" altLang="ko-KR" sz="3200" dirty="0"/>
              <a:t>]-carry=-8 (carry=1)</a:t>
            </a:r>
          </a:p>
          <a:p>
            <a:r>
              <a:rPr lang="en-US" altLang="ko-KR" sz="3200" dirty="0"/>
              <a:t> carry=1  /  r+10</a:t>
            </a:r>
          </a:p>
          <a:p>
            <a:r>
              <a:rPr lang="en-US" altLang="ko-KR" sz="3200" dirty="0" err="1"/>
              <a:t>i</a:t>
            </a:r>
            <a:r>
              <a:rPr lang="en-US" altLang="ko-KR" sz="3200" dirty="0"/>
              <a:t>=2)</a:t>
            </a:r>
          </a:p>
          <a:p>
            <a:r>
              <a:rPr lang="en-US" altLang="ko-KR" sz="3200" dirty="0"/>
              <a:t> a[</a:t>
            </a:r>
            <a:r>
              <a:rPr lang="en-US" altLang="ko-KR" sz="3200" dirty="0" err="1"/>
              <a:t>i</a:t>
            </a:r>
            <a:r>
              <a:rPr lang="en-US" altLang="ko-KR" sz="3200" dirty="0"/>
              <a:t>]-carry=0   (carry=1)</a:t>
            </a:r>
            <a:endParaRPr lang="ko-KR" altLang="en-US" sz="3200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F5B3309-ABCA-4AC3-ABEB-0CC07C104C1A}"/>
              </a:ext>
            </a:extLst>
          </p:cNvPr>
          <p:cNvSpPr txBox="1"/>
          <p:nvPr/>
        </p:nvSpPr>
        <p:spPr>
          <a:xfrm>
            <a:off x="521516" y="4823863"/>
            <a:ext cx="8556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/>
              <a:t>result =29</a:t>
            </a:r>
            <a:endParaRPr lang="ko-KR" altLang="en-US" sz="5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F389D5-1C4E-41B8-ABB3-3E42B4CD91A8}"/>
              </a:ext>
            </a:extLst>
          </p:cNvPr>
          <p:cNvSpPr txBox="1"/>
          <p:nvPr/>
        </p:nvSpPr>
        <p:spPr>
          <a:xfrm>
            <a:off x="2121440" y="3770733"/>
            <a:ext cx="654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 2</a:t>
            </a:r>
            <a:endParaRPr lang="ko-KR" altLang="en-US" sz="4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222356-ABC0-4685-870F-559DDBDD7C99}"/>
              </a:ext>
            </a:extLst>
          </p:cNvPr>
          <p:cNvSpPr txBox="1"/>
          <p:nvPr/>
        </p:nvSpPr>
        <p:spPr>
          <a:xfrm>
            <a:off x="2885812" y="3770733"/>
            <a:ext cx="654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 0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80821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/>
      <p:bldP spid="22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>
            <a:extLst>
              <a:ext uri="{FF2B5EF4-FFF2-40B4-BE49-F238E27FC236}">
                <a16:creationId xmlns:a16="http://schemas.microsoft.com/office/drawing/2014/main" id="{96022E6E-BA95-4FCF-A0CD-F3D7665B3F9F}"/>
              </a:ext>
            </a:extLst>
          </p:cNvPr>
          <p:cNvSpPr txBox="1"/>
          <p:nvPr/>
        </p:nvSpPr>
        <p:spPr>
          <a:xfrm>
            <a:off x="662730" y="129219"/>
            <a:ext cx="8556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/>
              <a:t>곱셈 </a:t>
            </a:r>
            <a:r>
              <a:rPr lang="en-US" altLang="ko-KR" sz="5400" dirty="0"/>
              <a:t>: 123*19</a:t>
            </a:r>
            <a:endParaRPr lang="ko-KR" altLang="en-US" sz="54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F66236C-514A-48F2-B4C3-58C25ABC1169}"/>
              </a:ext>
            </a:extLst>
          </p:cNvPr>
          <p:cNvSpPr txBox="1"/>
          <p:nvPr/>
        </p:nvSpPr>
        <p:spPr>
          <a:xfrm>
            <a:off x="662730" y="1211426"/>
            <a:ext cx="6543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a</a:t>
            </a:r>
            <a:endParaRPr lang="ko-KR" altLang="en-US" sz="48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9C03CD2-DF79-45D3-84C1-6D986868D15E}"/>
              </a:ext>
            </a:extLst>
          </p:cNvPr>
          <p:cNvSpPr txBox="1"/>
          <p:nvPr/>
        </p:nvSpPr>
        <p:spPr>
          <a:xfrm>
            <a:off x="620186" y="2460140"/>
            <a:ext cx="6543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b</a:t>
            </a:r>
            <a:endParaRPr lang="ko-KR" altLang="en-US" sz="4800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6ED4EB5A-D60F-4245-97DB-F2581DB01847}"/>
              </a:ext>
            </a:extLst>
          </p:cNvPr>
          <p:cNvSpPr/>
          <p:nvPr/>
        </p:nvSpPr>
        <p:spPr>
          <a:xfrm>
            <a:off x="1317074" y="2460167"/>
            <a:ext cx="1552769" cy="962563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D3ED3B2D-2739-41A2-987A-FB5DCFDC3A6A}"/>
              </a:ext>
            </a:extLst>
          </p:cNvPr>
          <p:cNvCxnSpPr>
            <a:cxnSpLocks/>
          </p:cNvCxnSpPr>
          <p:nvPr/>
        </p:nvCxnSpPr>
        <p:spPr>
          <a:xfrm>
            <a:off x="2082820" y="2460167"/>
            <a:ext cx="0" cy="962563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642C4E05-43FE-4C9A-A226-2A3BABD76C1A}"/>
              </a:ext>
            </a:extLst>
          </p:cNvPr>
          <p:cNvCxnSpPr>
            <a:cxnSpLocks/>
          </p:cNvCxnSpPr>
          <p:nvPr/>
        </p:nvCxnSpPr>
        <p:spPr>
          <a:xfrm>
            <a:off x="2869848" y="2460167"/>
            <a:ext cx="0" cy="962563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49D84F9B-198E-412F-8B2F-27F1D2FD1F1B}"/>
              </a:ext>
            </a:extLst>
          </p:cNvPr>
          <p:cNvSpPr/>
          <p:nvPr/>
        </p:nvSpPr>
        <p:spPr>
          <a:xfrm>
            <a:off x="1317075" y="1173406"/>
            <a:ext cx="2339793" cy="962563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27C5B49A-6BC9-47DD-8E20-CC6A93491872}"/>
              </a:ext>
            </a:extLst>
          </p:cNvPr>
          <p:cNvCxnSpPr>
            <a:cxnSpLocks/>
          </p:cNvCxnSpPr>
          <p:nvPr/>
        </p:nvCxnSpPr>
        <p:spPr>
          <a:xfrm>
            <a:off x="2082820" y="1173406"/>
            <a:ext cx="0" cy="962563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676C0CEB-DD5C-4F8C-81EA-07C3DAEEAD68}"/>
              </a:ext>
            </a:extLst>
          </p:cNvPr>
          <p:cNvCxnSpPr>
            <a:cxnSpLocks/>
          </p:cNvCxnSpPr>
          <p:nvPr/>
        </p:nvCxnSpPr>
        <p:spPr>
          <a:xfrm>
            <a:off x="2869848" y="1173406"/>
            <a:ext cx="0" cy="962563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EF662BEE-E188-433B-985F-AC6D72EABDE2}"/>
              </a:ext>
            </a:extLst>
          </p:cNvPr>
          <p:cNvCxnSpPr>
            <a:cxnSpLocks/>
          </p:cNvCxnSpPr>
          <p:nvPr/>
        </p:nvCxnSpPr>
        <p:spPr>
          <a:xfrm>
            <a:off x="3656875" y="1173406"/>
            <a:ext cx="0" cy="962563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D5EB2AAA-8376-4213-BE68-E3C71FE74071}"/>
              </a:ext>
            </a:extLst>
          </p:cNvPr>
          <p:cNvSpPr txBox="1"/>
          <p:nvPr/>
        </p:nvSpPr>
        <p:spPr>
          <a:xfrm>
            <a:off x="1317072" y="1255287"/>
            <a:ext cx="29361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 3   2  1</a:t>
            </a:r>
            <a:endParaRPr lang="ko-KR" altLang="en-US" sz="40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AA0A736-1CCA-4517-825D-250FE8595ED9}"/>
              </a:ext>
            </a:extLst>
          </p:cNvPr>
          <p:cNvSpPr txBox="1"/>
          <p:nvPr/>
        </p:nvSpPr>
        <p:spPr>
          <a:xfrm>
            <a:off x="1317072" y="2630954"/>
            <a:ext cx="18959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 9   1</a:t>
            </a:r>
            <a:endParaRPr lang="ko-KR" altLang="en-US" sz="40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1AE1A3E-9297-4BB9-8452-D8CE02240ED0}"/>
              </a:ext>
            </a:extLst>
          </p:cNvPr>
          <p:cNvSpPr txBox="1"/>
          <p:nvPr/>
        </p:nvSpPr>
        <p:spPr>
          <a:xfrm>
            <a:off x="662730" y="3726872"/>
            <a:ext cx="6543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t</a:t>
            </a:r>
            <a:endParaRPr lang="ko-KR" altLang="en-US" sz="4800" dirty="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7FC2BF71-BBFE-4799-A09D-F3F53A7DC53A}"/>
              </a:ext>
            </a:extLst>
          </p:cNvPr>
          <p:cNvSpPr/>
          <p:nvPr/>
        </p:nvSpPr>
        <p:spPr>
          <a:xfrm>
            <a:off x="1317075" y="3688852"/>
            <a:ext cx="3109833" cy="962563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9E37BAD1-1B19-4710-B193-540D1DF423CF}"/>
              </a:ext>
            </a:extLst>
          </p:cNvPr>
          <p:cNvCxnSpPr>
            <a:cxnSpLocks/>
          </p:cNvCxnSpPr>
          <p:nvPr/>
        </p:nvCxnSpPr>
        <p:spPr>
          <a:xfrm>
            <a:off x="2082820" y="3688852"/>
            <a:ext cx="0" cy="962563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2E378200-4FDD-4406-8089-43E84FB7439F}"/>
              </a:ext>
            </a:extLst>
          </p:cNvPr>
          <p:cNvCxnSpPr>
            <a:cxnSpLocks/>
          </p:cNvCxnSpPr>
          <p:nvPr/>
        </p:nvCxnSpPr>
        <p:spPr>
          <a:xfrm>
            <a:off x="2869848" y="3688852"/>
            <a:ext cx="0" cy="962563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C38C0F3F-C074-4BFE-8419-A733817FF8D9}"/>
              </a:ext>
            </a:extLst>
          </p:cNvPr>
          <p:cNvCxnSpPr>
            <a:cxnSpLocks/>
          </p:cNvCxnSpPr>
          <p:nvPr/>
        </p:nvCxnSpPr>
        <p:spPr>
          <a:xfrm>
            <a:off x="3656875" y="3688852"/>
            <a:ext cx="0" cy="962563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A8487842-5637-4886-ACA0-63181D9F7D8C}"/>
              </a:ext>
            </a:extLst>
          </p:cNvPr>
          <p:cNvSpPr txBox="1"/>
          <p:nvPr/>
        </p:nvSpPr>
        <p:spPr>
          <a:xfrm>
            <a:off x="1317072" y="3770733"/>
            <a:ext cx="654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 7</a:t>
            </a:r>
            <a:endParaRPr lang="ko-KR" altLang="en-US" sz="4000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E4AB77E-376B-43EB-BE1A-4A6E0CE1D31D}"/>
              </a:ext>
            </a:extLst>
          </p:cNvPr>
          <p:cNvSpPr txBox="1"/>
          <p:nvPr/>
        </p:nvSpPr>
        <p:spPr>
          <a:xfrm>
            <a:off x="5951857" y="367259"/>
            <a:ext cx="59361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/>
              <a:t>i</a:t>
            </a:r>
            <a:r>
              <a:rPr lang="en-US" altLang="ko-KR" sz="3200" dirty="0"/>
              <a:t>=0)</a:t>
            </a:r>
          </a:p>
          <a:p>
            <a:r>
              <a:rPr lang="en-US" altLang="ko-KR" sz="3200" dirty="0"/>
              <a:t> a[</a:t>
            </a:r>
            <a:r>
              <a:rPr lang="en-US" altLang="ko-KR" sz="3200" dirty="0" err="1"/>
              <a:t>i</a:t>
            </a:r>
            <a:r>
              <a:rPr lang="en-US" altLang="ko-KR" sz="3200" dirty="0"/>
              <a:t>]*b[</a:t>
            </a:r>
            <a:r>
              <a:rPr lang="en-US" altLang="ko-KR" sz="3200" dirty="0" err="1"/>
              <a:t>i</a:t>
            </a:r>
            <a:r>
              <a:rPr lang="en-US" altLang="ko-KR" sz="3200" dirty="0"/>
              <a:t>]+carry=27  (carry=0)</a:t>
            </a:r>
          </a:p>
          <a:p>
            <a:r>
              <a:rPr lang="en-US" altLang="ko-KR" sz="3200" dirty="0"/>
              <a:t> carry=27/10=2  /  r%10</a:t>
            </a:r>
          </a:p>
          <a:p>
            <a:r>
              <a:rPr lang="en-US" altLang="ko-KR" sz="3200" dirty="0" err="1"/>
              <a:t>i</a:t>
            </a:r>
            <a:r>
              <a:rPr lang="en-US" altLang="ko-KR" sz="3200" dirty="0"/>
              <a:t>=1)</a:t>
            </a:r>
          </a:p>
          <a:p>
            <a:r>
              <a:rPr lang="en-US" altLang="ko-KR" sz="3200" dirty="0"/>
              <a:t> a[</a:t>
            </a:r>
            <a:r>
              <a:rPr lang="en-US" altLang="ko-KR" sz="3200" dirty="0" err="1"/>
              <a:t>i</a:t>
            </a:r>
            <a:r>
              <a:rPr lang="en-US" altLang="ko-KR" sz="3200" dirty="0"/>
              <a:t>]*b[</a:t>
            </a:r>
            <a:r>
              <a:rPr lang="en-US" altLang="ko-KR" sz="3200" dirty="0" err="1"/>
              <a:t>i</a:t>
            </a:r>
            <a:r>
              <a:rPr lang="en-US" altLang="ko-KR" sz="3200" dirty="0"/>
              <a:t>]+carry=20  (carry=2)</a:t>
            </a:r>
          </a:p>
          <a:p>
            <a:r>
              <a:rPr lang="en-US" altLang="ko-KR" sz="3200" dirty="0"/>
              <a:t> carry=2  /  r%10</a:t>
            </a:r>
          </a:p>
          <a:p>
            <a:r>
              <a:rPr lang="en-US" altLang="ko-KR" sz="3200" dirty="0" err="1"/>
              <a:t>i</a:t>
            </a:r>
            <a:r>
              <a:rPr lang="en-US" altLang="ko-KR" sz="3200" dirty="0"/>
              <a:t>=2)</a:t>
            </a:r>
          </a:p>
          <a:p>
            <a:r>
              <a:rPr lang="en-US" altLang="ko-KR" sz="3200" dirty="0"/>
              <a:t> a[</a:t>
            </a:r>
            <a:r>
              <a:rPr lang="en-US" altLang="ko-KR" sz="3200" dirty="0" err="1"/>
              <a:t>i</a:t>
            </a:r>
            <a:r>
              <a:rPr lang="en-US" altLang="ko-KR" sz="3200" dirty="0"/>
              <a:t>]*b[</a:t>
            </a:r>
            <a:r>
              <a:rPr lang="en-US" altLang="ko-KR" sz="3200" dirty="0" err="1"/>
              <a:t>i</a:t>
            </a:r>
            <a:r>
              <a:rPr lang="en-US" altLang="ko-KR" sz="3200" dirty="0"/>
              <a:t>]+carry =11   (carry=2)</a:t>
            </a:r>
          </a:p>
          <a:p>
            <a:r>
              <a:rPr lang="en-US" altLang="ko-KR" sz="3200" dirty="0"/>
              <a:t> carry=1  /  r%10</a:t>
            </a:r>
            <a:endParaRPr lang="ko-KR" altLang="en-US" sz="3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021DEA-90B8-4751-B205-3C1844F25255}"/>
              </a:ext>
            </a:extLst>
          </p:cNvPr>
          <p:cNvSpPr txBox="1"/>
          <p:nvPr/>
        </p:nvSpPr>
        <p:spPr>
          <a:xfrm>
            <a:off x="304033" y="5190001"/>
            <a:ext cx="8556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/>
              <a:t>result =</a:t>
            </a:r>
            <a:r>
              <a:rPr lang="en-US" altLang="ko-KR" sz="5400" dirty="0" err="1"/>
              <a:t>result+t</a:t>
            </a:r>
            <a:r>
              <a:rPr lang="en-US" altLang="ko-KR" sz="5400" dirty="0"/>
              <a:t> = 1107</a:t>
            </a:r>
            <a:endParaRPr lang="ko-KR" altLang="en-US" sz="5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5EFC81-FB5A-4D8E-81E1-282190D52D52}"/>
              </a:ext>
            </a:extLst>
          </p:cNvPr>
          <p:cNvSpPr txBox="1"/>
          <p:nvPr/>
        </p:nvSpPr>
        <p:spPr>
          <a:xfrm>
            <a:off x="2099816" y="3770733"/>
            <a:ext cx="654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 0</a:t>
            </a:r>
            <a:endParaRPr lang="ko-KR" altLang="en-US" sz="4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2CE84B-CADF-44ED-A4F8-216D1A4E88AB}"/>
              </a:ext>
            </a:extLst>
          </p:cNvPr>
          <p:cNvSpPr txBox="1"/>
          <p:nvPr/>
        </p:nvSpPr>
        <p:spPr>
          <a:xfrm>
            <a:off x="2887900" y="3770733"/>
            <a:ext cx="654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 1</a:t>
            </a:r>
            <a:endParaRPr lang="ko-KR" altLang="en-US" sz="4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0FAFF3-B6DA-4CD4-8895-48A14EB3F9D1}"/>
              </a:ext>
            </a:extLst>
          </p:cNvPr>
          <p:cNvSpPr txBox="1"/>
          <p:nvPr/>
        </p:nvSpPr>
        <p:spPr>
          <a:xfrm>
            <a:off x="3656991" y="3770733"/>
            <a:ext cx="654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 1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177088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>
            <a:extLst>
              <a:ext uri="{FF2B5EF4-FFF2-40B4-BE49-F238E27FC236}">
                <a16:creationId xmlns:a16="http://schemas.microsoft.com/office/drawing/2014/main" id="{96022E6E-BA95-4FCF-A0CD-F3D7665B3F9F}"/>
              </a:ext>
            </a:extLst>
          </p:cNvPr>
          <p:cNvSpPr txBox="1"/>
          <p:nvPr/>
        </p:nvSpPr>
        <p:spPr>
          <a:xfrm>
            <a:off x="662730" y="129219"/>
            <a:ext cx="8556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/>
              <a:t>곱셈 </a:t>
            </a:r>
            <a:r>
              <a:rPr lang="en-US" altLang="ko-KR" sz="5400" dirty="0"/>
              <a:t>: 123*19</a:t>
            </a:r>
            <a:endParaRPr lang="ko-KR" altLang="en-US" sz="54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F66236C-514A-48F2-B4C3-58C25ABC1169}"/>
              </a:ext>
            </a:extLst>
          </p:cNvPr>
          <p:cNvSpPr txBox="1"/>
          <p:nvPr/>
        </p:nvSpPr>
        <p:spPr>
          <a:xfrm>
            <a:off x="662730" y="1211426"/>
            <a:ext cx="6543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a</a:t>
            </a:r>
            <a:endParaRPr lang="ko-KR" altLang="en-US" sz="48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9C03CD2-DF79-45D3-84C1-6D986868D15E}"/>
              </a:ext>
            </a:extLst>
          </p:cNvPr>
          <p:cNvSpPr txBox="1"/>
          <p:nvPr/>
        </p:nvSpPr>
        <p:spPr>
          <a:xfrm>
            <a:off x="620186" y="2460140"/>
            <a:ext cx="6543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b</a:t>
            </a:r>
            <a:endParaRPr lang="ko-KR" altLang="en-US" sz="4800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6ED4EB5A-D60F-4245-97DB-F2581DB01847}"/>
              </a:ext>
            </a:extLst>
          </p:cNvPr>
          <p:cNvSpPr/>
          <p:nvPr/>
        </p:nvSpPr>
        <p:spPr>
          <a:xfrm>
            <a:off x="1317074" y="2460167"/>
            <a:ext cx="1552769" cy="962563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D3ED3B2D-2739-41A2-987A-FB5DCFDC3A6A}"/>
              </a:ext>
            </a:extLst>
          </p:cNvPr>
          <p:cNvCxnSpPr>
            <a:cxnSpLocks/>
          </p:cNvCxnSpPr>
          <p:nvPr/>
        </p:nvCxnSpPr>
        <p:spPr>
          <a:xfrm>
            <a:off x="2082820" y="2460167"/>
            <a:ext cx="0" cy="962563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642C4E05-43FE-4C9A-A226-2A3BABD76C1A}"/>
              </a:ext>
            </a:extLst>
          </p:cNvPr>
          <p:cNvCxnSpPr>
            <a:cxnSpLocks/>
          </p:cNvCxnSpPr>
          <p:nvPr/>
        </p:nvCxnSpPr>
        <p:spPr>
          <a:xfrm>
            <a:off x="2869848" y="2460167"/>
            <a:ext cx="0" cy="962563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49D84F9B-198E-412F-8B2F-27F1D2FD1F1B}"/>
              </a:ext>
            </a:extLst>
          </p:cNvPr>
          <p:cNvSpPr/>
          <p:nvPr/>
        </p:nvSpPr>
        <p:spPr>
          <a:xfrm>
            <a:off x="1317075" y="1173406"/>
            <a:ext cx="2339793" cy="962563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27C5B49A-6BC9-47DD-8E20-CC6A93491872}"/>
              </a:ext>
            </a:extLst>
          </p:cNvPr>
          <p:cNvCxnSpPr>
            <a:cxnSpLocks/>
          </p:cNvCxnSpPr>
          <p:nvPr/>
        </p:nvCxnSpPr>
        <p:spPr>
          <a:xfrm>
            <a:off x="2082820" y="1173406"/>
            <a:ext cx="0" cy="962563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676C0CEB-DD5C-4F8C-81EA-07C3DAEEAD68}"/>
              </a:ext>
            </a:extLst>
          </p:cNvPr>
          <p:cNvCxnSpPr>
            <a:cxnSpLocks/>
          </p:cNvCxnSpPr>
          <p:nvPr/>
        </p:nvCxnSpPr>
        <p:spPr>
          <a:xfrm>
            <a:off x="2869848" y="1173406"/>
            <a:ext cx="0" cy="962563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EF662BEE-E188-433B-985F-AC6D72EABDE2}"/>
              </a:ext>
            </a:extLst>
          </p:cNvPr>
          <p:cNvCxnSpPr>
            <a:cxnSpLocks/>
          </p:cNvCxnSpPr>
          <p:nvPr/>
        </p:nvCxnSpPr>
        <p:spPr>
          <a:xfrm>
            <a:off x="3656875" y="1173406"/>
            <a:ext cx="0" cy="962563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D5EB2AAA-8376-4213-BE68-E3C71FE74071}"/>
              </a:ext>
            </a:extLst>
          </p:cNvPr>
          <p:cNvSpPr txBox="1"/>
          <p:nvPr/>
        </p:nvSpPr>
        <p:spPr>
          <a:xfrm>
            <a:off x="1317072" y="1255287"/>
            <a:ext cx="29361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 3   2  1</a:t>
            </a:r>
            <a:endParaRPr lang="ko-KR" altLang="en-US" sz="40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AA0A736-1CCA-4517-825D-250FE8595ED9}"/>
              </a:ext>
            </a:extLst>
          </p:cNvPr>
          <p:cNvSpPr txBox="1"/>
          <p:nvPr/>
        </p:nvSpPr>
        <p:spPr>
          <a:xfrm>
            <a:off x="1317072" y="2630954"/>
            <a:ext cx="18959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 9   1</a:t>
            </a:r>
            <a:endParaRPr lang="ko-KR" altLang="en-US" sz="40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1AE1A3E-9297-4BB9-8452-D8CE02240ED0}"/>
              </a:ext>
            </a:extLst>
          </p:cNvPr>
          <p:cNvSpPr txBox="1"/>
          <p:nvPr/>
        </p:nvSpPr>
        <p:spPr>
          <a:xfrm>
            <a:off x="662730" y="3726872"/>
            <a:ext cx="6543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t</a:t>
            </a:r>
            <a:endParaRPr lang="ko-KR" altLang="en-US" sz="4800" dirty="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7FC2BF71-BBFE-4799-A09D-F3F53A7DC53A}"/>
              </a:ext>
            </a:extLst>
          </p:cNvPr>
          <p:cNvSpPr/>
          <p:nvPr/>
        </p:nvSpPr>
        <p:spPr>
          <a:xfrm>
            <a:off x="1317075" y="3688852"/>
            <a:ext cx="3109833" cy="962563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9E37BAD1-1B19-4710-B193-540D1DF423CF}"/>
              </a:ext>
            </a:extLst>
          </p:cNvPr>
          <p:cNvCxnSpPr>
            <a:cxnSpLocks/>
          </p:cNvCxnSpPr>
          <p:nvPr/>
        </p:nvCxnSpPr>
        <p:spPr>
          <a:xfrm>
            <a:off x="2082820" y="3688852"/>
            <a:ext cx="0" cy="962563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2E378200-4FDD-4406-8089-43E84FB7439F}"/>
              </a:ext>
            </a:extLst>
          </p:cNvPr>
          <p:cNvCxnSpPr>
            <a:cxnSpLocks/>
          </p:cNvCxnSpPr>
          <p:nvPr/>
        </p:nvCxnSpPr>
        <p:spPr>
          <a:xfrm>
            <a:off x="2869848" y="3688852"/>
            <a:ext cx="0" cy="962563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C38C0F3F-C074-4BFE-8419-A733817FF8D9}"/>
              </a:ext>
            </a:extLst>
          </p:cNvPr>
          <p:cNvCxnSpPr>
            <a:cxnSpLocks/>
          </p:cNvCxnSpPr>
          <p:nvPr/>
        </p:nvCxnSpPr>
        <p:spPr>
          <a:xfrm>
            <a:off x="3656875" y="3688852"/>
            <a:ext cx="0" cy="962563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DE4AB77E-376B-43EB-BE1A-4A6E0CE1D31D}"/>
              </a:ext>
            </a:extLst>
          </p:cNvPr>
          <p:cNvSpPr txBox="1"/>
          <p:nvPr/>
        </p:nvSpPr>
        <p:spPr>
          <a:xfrm>
            <a:off x="5353432" y="705766"/>
            <a:ext cx="562216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/>
              <a:t>i</a:t>
            </a:r>
            <a:r>
              <a:rPr lang="en-US" altLang="ko-KR" sz="3200" dirty="0"/>
              <a:t>=0)</a:t>
            </a:r>
          </a:p>
          <a:p>
            <a:r>
              <a:rPr lang="en-US" altLang="ko-KR" sz="3200" dirty="0"/>
              <a:t> a[</a:t>
            </a:r>
            <a:r>
              <a:rPr lang="en-US" altLang="ko-KR" sz="3200" dirty="0" err="1"/>
              <a:t>i</a:t>
            </a:r>
            <a:r>
              <a:rPr lang="en-US" altLang="ko-KR" sz="3200" dirty="0"/>
              <a:t>]*b[</a:t>
            </a:r>
            <a:r>
              <a:rPr lang="en-US" altLang="ko-KR" sz="3200" dirty="0" err="1"/>
              <a:t>i</a:t>
            </a:r>
            <a:r>
              <a:rPr lang="en-US" altLang="ko-KR" sz="3200" dirty="0"/>
              <a:t>]+carry=3  </a:t>
            </a:r>
          </a:p>
          <a:p>
            <a:r>
              <a:rPr lang="en-US" altLang="ko-KR" sz="3200" dirty="0" err="1"/>
              <a:t>i</a:t>
            </a:r>
            <a:r>
              <a:rPr lang="en-US" altLang="ko-KR" sz="3200" dirty="0"/>
              <a:t>=1)</a:t>
            </a:r>
          </a:p>
          <a:p>
            <a:r>
              <a:rPr lang="en-US" altLang="ko-KR" sz="3200" dirty="0"/>
              <a:t> a[</a:t>
            </a:r>
            <a:r>
              <a:rPr lang="en-US" altLang="ko-KR" sz="3200" dirty="0" err="1"/>
              <a:t>i</a:t>
            </a:r>
            <a:r>
              <a:rPr lang="en-US" altLang="ko-KR" sz="3200" dirty="0"/>
              <a:t>]*b[</a:t>
            </a:r>
            <a:r>
              <a:rPr lang="en-US" altLang="ko-KR" sz="3200" dirty="0" err="1"/>
              <a:t>i</a:t>
            </a:r>
            <a:r>
              <a:rPr lang="en-US" altLang="ko-KR" sz="3200" dirty="0"/>
              <a:t>]+carry=2 </a:t>
            </a:r>
          </a:p>
          <a:p>
            <a:r>
              <a:rPr lang="en-US" altLang="ko-KR" sz="3200" dirty="0" err="1"/>
              <a:t>i</a:t>
            </a:r>
            <a:r>
              <a:rPr lang="en-US" altLang="ko-KR" sz="3200" dirty="0"/>
              <a:t>=2)</a:t>
            </a:r>
          </a:p>
          <a:p>
            <a:r>
              <a:rPr lang="en-US" altLang="ko-KR" sz="3200" dirty="0"/>
              <a:t> a[</a:t>
            </a:r>
            <a:r>
              <a:rPr lang="en-US" altLang="ko-KR" sz="3200" dirty="0" err="1"/>
              <a:t>i</a:t>
            </a:r>
            <a:r>
              <a:rPr lang="en-US" altLang="ko-KR" sz="3200" dirty="0"/>
              <a:t>]*b[</a:t>
            </a:r>
            <a:r>
              <a:rPr lang="en-US" altLang="ko-KR" sz="3200" dirty="0" err="1"/>
              <a:t>i</a:t>
            </a:r>
            <a:r>
              <a:rPr lang="en-US" altLang="ko-KR" sz="3200" dirty="0"/>
              <a:t>]+carry=1</a:t>
            </a:r>
          </a:p>
          <a:p>
            <a:endParaRPr lang="en-US" altLang="ko-KR" sz="3200" dirty="0"/>
          </a:p>
          <a:p>
            <a:r>
              <a:rPr lang="en-US" altLang="ko-KR" sz="4000" dirty="0"/>
              <a:t>t=t*10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3C7607-DE65-4D59-9A1D-4DE2685B5EBB}"/>
              </a:ext>
            </a:extLst>
          </p:cNvPr>
          <p:cNvSpPr txBox="1"/>
          <p:nvPr/>
        </p:nvSpPr>
        <p:spPr>
          <a:xfrm>
            <a:off x="521516" y="4823863"/>
            <a:ext cx="8556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/>
              <a:t>result =</a:t>
            </a:r>
            <a:r>
              <a:rPr lang="en-US" altLang="ko-KR" sz="5400" dirty="0" err="1"/>
              <a:t>result+t</a:t>
            </a:r>
            <a:r>
              <a:rPr lang="en-US" altLang="ko-KR" sz="5400" dirty="0"/>
              <a:t>=2337</a:t>
            </a:r>
            <a:endParaRPr lang="ko-KR" altLang="en-US" sz="54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4A97325-88E9-42E8-A0FB-D6C1F6277A7D}"/>
              </a:ext>
            </a:extLst>
          </p:cNvPr>
          <p:cNvGrpSpPr/>
          <p:nvPr/>
        </p:nvGrpSpPr>
        <p:grpSpPr>
          <a:xfrm>
            <a:off x="1317072" y="3770733"/>
            <a:ext cx="2235204" cy="707886"/>
            <a:chOff x="1317072" y="3770733"/>
            <a:chExt cx="2235204" cy="707886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A8487842-5637-4886-ACA0-63181D9F7D8C}"/>
                </a:ext>
              </a:extLst>
            </p:cNvPr>
            <p:cNvSpPr txBox="1"/>
            <p:nvPr/>
          </p:nvSpPr>
          <p:spPr>
            <a:xfrm>
              <a:off x="1317072" y="3770733"/>
              <a:ext cx="65434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/>
                <a:t> 3</a:t>
              </a:r>
              <a:endParaRPr lang="ko-KR" altLang="en-US" sz="40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459A5CA-04E9-431E-A30B-5A4E327C21F9}"/>
                </a:ext>
              </a:extLst>
            </p:cNvPr>
            <p:cNvSpPr txBox="1"/>
            <p:nvPr/>
          </p:nvSpPr>
          <p:spPr>
            <a:xfrm>
              <a:off x="2099816" y="3770733"/>
              <a:ext cx="65434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/>
                <a:t> 2</a:t>
              </a:r>
              <a:endParaRPr lang="ko-KR" altLang="en-US" sz="4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B8E55D0-AD04-4A97-AA78-49AE2F33A5C4}"/>
                </a:ext>
              </a:extLst>
            </p:cNvPr>
            <p:cNvSpPr txBox="1"/>
            <p:nvPr/>
          </p:nvSpPr>
          <p:spPr>
            <a:xfrm>
              <a:off x="2897936" y="3770733"/>
              <a:ext cx="65434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/>
                <a:t> 1</a:t>
              </a:r>
              <a:endParaRPr lang="ko-KR" alt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071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>
            <a:extLst>
              <a:ext uri="{FF2B5EF4-FFF2-40B4-BE49-F238E27FC236}">
                <a16:creationId xmlns:a16="http://schemas.microsoft.com/office/drawing/2014/main" id="{96022E6E-BA95-4FCF-A0CD-F3D7665B3F9F}"/>
              </a:ext>
            </a:extLst>
          </p:cNvPr>
          <p:cNvSpPr txBox="1"/>
          <p:nvPr/>
        </p:nvSpPr>
        <p:spPr>
          <a:xfrm>
            <a:off x="662730" y="129219"/>
            <a:ext cx="8556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/>
              <a:t>나눗셈 </a:t>
            </a:r>
            <a:r>
              <a:rPr lang="en-US" altLang="ko-KR" sz="5400" dirty="0"/>
              <a:t>: 152/7</a:t>
            </a:r>
            <a:endParaRPr lang="ko-KR" altLang="en-US" sz="5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4AB808-8742-4A3D-9323-BDE25D4129AC}"/>
              </a:ext>
            </a:extLst>
          </p:cNvPr>
          <p:cNvSpPr txBox="1"/>
          <p:nvPr/>
        </p:nvSpPr>
        <p:spPr>
          <a:xfrm>
            <a:off x="3716324" y="1741848"/>
            <a:ext cx="2936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/>
              <a:t>152</a:t>
            </a:r>
            <a:endParaRPr lang="ko-KR" altLang="en-US" sz="54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15B0A17-AFB9-46BF-A675-F950FF463968}"/>
              </a:ext>
            </a:extLst>
          </p:cNvPr>
          <p:cNvCxnSpPr/>
          <p:nvPr/>
        </p:nvCxnSpPr>
        <p:spPr>
          <a:xfrm flipH="1">
            <a:off x="3573710" y="1644242"/>
            <a:ext cx="2055303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F05459D3-7D4E-4613-AF0D-2338B195B8AA}"/>
              </a:ext>
            </a:extLst>
          </p:cNvPr>
          <p:cNvCxnSpPr>
            <a:cxnSpLocks/>
          </p:cNvCxnSpPr>
          <p:nvPr/>
        </p:nvCxnSpPr>
        <p:spPr>
          <a:xfrm flipV="1">
            <a:off x="3573710" y="1644242"/>
            <a:ext cx="0" cy="94795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4E3A062-B24B-447A-ACE3-3F80727DF4E3}"/>
              </a:ext>
            </a:extLst>
          </p:cNvPr>
          <p:cNvSpPr txBox="1"/>
          <p:nvPr/>
        </p:nvSpPr>
        <p:spPr>
          <a:xfrm>
            <a:off x="2694265" y="1741848"/>
            <a:ext cx="879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/>
              <a:t>7</a:t>
            </a:r>
            <a:endParaRPr lang="ko-KR" altLang="en-US" sz="5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9CAFCEA-A40C-4FA3-9F5E-A20E6B867C87}"/>
              </a:ext>
            </a:extLst>
          </p:cNvPr>
          <p:cNvSpPr txBox="1"/>
          <p:nvPr/>
        </p:nvSpPr>
        <p:spPr>
          <a:xfrm>
            <a:off x="3808602" y="2583809"/>
            <a:ext cx="4188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/>
              <a:t>-70*count</a:t>
            </a:r>
            <a:endParaRPr lang="ko-KR" altLang="en-US" sz="54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A59EE0A-51AE-49FE-9FC3-8ADBFBF1141F}"/>
              </a:ext>
            </a:extLst>
          </p:cNvPr>
          <p:cNvCxnSpPr>
            <a:cxnSpLocks/>
          </p:cNvCxnSpPr>
          <p:nvPr/>
        </p:nvCxnSpPr>
        <p:spPr>
          <a:xfrm flipH="1">
            <a:off x="3716324" y="3573011"/>
            <a:ext cx="3942825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4B5190F-152D-4DBE-8561-08A2F4B0D2A6}"/>
              </a:ext>
            </a:extLst>
          </p:cNvPr>
          <p:cNvSpPr txBox="1"/>
          <p:nvPr/>
        </p:nvSpPr>
        <p:spPr>
          <a:xfrm>
            <a:off x="4060272" y="3647273"/>
            <a:ext cx="25921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/>
              <a:t>12</a:t>
            </a:r>
            <a:endParaRPr lang="ko-KR" altLang="en-US" sz="5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FD3A791-6AF0-40DE-BD12-A21CB7DD2ABB}"/>
              </a:ext>
            </a:extLst>
          </p:cNvPr>
          <p:cNvSpPr txBox="1"/>
          <p:nvPr/>
        </p:nvSpPr>
        <p:spPr>
          <a:xfrm>
            <a:off x="4144162" y="850646"/>
            <a:ext cx="784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/>
              <a:t>2</a:t>
            </a:r>
            <a:endParaRPr lang="ko-KR" altLang="en-US" sz="5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0E1AC2-12EC-4261-882A-0DCBA0AA1C87}"/>
              </a:ext>
            </a:extLst>
          </p:cNvPr>
          <p:cNvSpPr txBox="1"/>
          <p:nvPr/>
        </p:nvSpPr>
        <p:spPr>
          <a:xfrm>
            <a:off x="4144162" y="4446648"/>
            <a:ext cx="4188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/>
              <a:t>-7*count</a:t>
            </a:r>
            <a:endParaRPr lang="ko-KR" altLang="en-US" sz="5400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56751F0-D099-4413-B873-22DD08DB57A6}"/>
              </a:ext>
            </a:extLst>
          </p:cNvPr>
          <p:cNvCxnSpPr>
            <a:cxnSpLocks/>
          </p:cNvCxnSpPr>
          <p:nvPr/>
        </p:nvCxnSpPr>
        <p:spPr>
          <a:xfrm flipH="1">
            <a:off x="3716324" y="5523350"/>
            <a:ext cx="3942825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1C6DE1D-EA64-42DE-9166-D722FF0DB744}"/>
              </a:ext>
            </a:extLst>
          </p:cNvPr>
          <p:cNvSpPr txBox="1"/>
          <p:nvPr/>
        </p:nvSpPr>
        <p:spPr>
          <a:xfrm>
            <a:off x="4454555" y="5597612"/>
            <a:ext cx="25921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/>
              <a:t>5</a:t>
            </a:r>
            <a:endParaRPr lang="ko-KR" altLang="en-US" sz="5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E023AE5-18A4-4AF6-8A25-0235A3AA1DBA}"/>
              </a:ext>
            </a:extLst>
          </p:cNvPr>
          <p:cNvSpPr txBox="1"/>
          <p:nvPr/>
        </p:nvSpPr>
        <p:spPr>
          <a:xfrm>
            <a:off x="4494444" y="850646"/>
            <a:ext cx="784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/>
              <a:t>1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75478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2" grpId="0"/>
      <p:bldP spid="33" grpId="0"/>
      <p:bldP spid="34" grpId="0"/>
      <p:bldP spid="36" grpId="0"/>
      <p:bldP spid="37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533</Words>
  <Application>Microsoft Office PowerPoint</Application>
  <PresentationFormat>와이드스크린</PresentationFormat>
  <Paragraphs>116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YoungJin</dc:creator>
  <cp:lastModifiedBy>YoungJin</cp:lastModifiedBy>
  <cp:revision>15</cp:revision>
  <dcterms:created xsi:type="dcterms:W3CDTF">2018-06-07T16:26:15Z</dcterms:created>
  <dcterms:modified xsi:type="dcterms:W3CDTF">2018-06-07T17:27:12Z</dcterms:modified>
</cp:coreProperties>
</file>