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7c162dee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7c162dee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7c162dee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7c162dee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7c162dee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7c162dee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8649ffa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8649ffa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8649ffa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8649ffa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7c162dee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7c162dee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7c162dee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7c162dee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8649ffa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8649ffa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8649ffad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8649ffad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7c162dee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7c162dee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86087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RAM PROGRAM : DEFINITION AND IMPLEMENTATION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My implementation as general-purpose CPU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1307100" y="2381425"/>
            <a:ext cx="65331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Use the program P as assembly code adapted from MIPS Instruction Set.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2400"/>
              <a:t>Using Python to temporarily implement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727800" y="12600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Some instructions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25" y="1795275"/>
            <a:ext cx="7051551" cy="32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2242500" y="1848900"/>
            <a:ext cx="4659000" cy="14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5000"/>
              <a:t>DEMO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Improvements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567150" y="1853850"/>
            <a:ext cx="8325300" cy="29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vi" sz="2400"/>
              <a:t>Vary the parameters and inputs rather than just inputs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vi" sz="2400"/>
              <a:t>Implement using Rust instead of Python to cope with ZKP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vi" sz="2400"/>
              <a:t>More instructions of mathematical and boolean operators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vi" sz="2400"/>
              <a:t>Debug and Exception handling mechanisms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vi" sz="2400"/>
              <a:t>Detailed performance evaluation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vi" sz="2400"/>
              <a:t>A more strict access to certain registers and memory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2198400" y="1809450"/>
            <a:ext cx="47472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5000" b="1" i="1"/>
              <a:t>THANK YOU </a:t>
            </a:r>
            <a:endParaRPr sz="50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81475" y="1597375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Why RAM program ?</a:t>
            </a:r>
            <a:endParaRPr/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Random Access Machine</a:t>
            </a:r>
            <a:endParaRPr/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My implementation as general-purpose CPU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Why RAM program ?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72175" y="1975775"/>
            <a:ext cx="7746000" cy="27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Zero-Knowledge Proof :</a:t>
            </a: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Prover convinces the Verifier that he/she knows a witness w on which a particular program P evaluates to 1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Program P is usually expressed as a boolean or arithmetic circuit.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Unintended to run the program P on RAM model. Can cause suboptimal performance.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Random access machine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2"/>
          </p:nvPr>
        </p:nvSpPr>
        <p:spPr>
          <a:xfrm>
            <a:off x="997650" y="2026275"/>
            <a:ext cx="7250700" cy="26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A “next-instruction circuit” ∏ that given the current state and a value d, outputs the next instruction to execute. (d is the value of last-read element)</a:t>
            </a: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M = [M</a:t>
            </a:r>
            <a:r>
              <a:rPr lang="vi" sz="2000" baseline="-25000"/>
              <a:t>0</a:t>
            </a:r>
            <a:r>
              <a:rPr lang="vi" sz="2000"/>
              <a:t> , M</a:t>
            </a:r>
            <a:r>
              <a:rPr lang="vi" sz="2000" baseline="-25000"/>
              <a:t>1</a:t>
            </a:r>
            <a:r>
              <a:rPr lang="vi" sz="2000"/>
              <a:t>, …, M</a:t>
            </a:r>
            <a:r>
              <a:rPr lang="vi" sz="2000" baseline="-25000"/>
              <a:t>N - 1</a:t>
            </a:r>
            <a:r>
              <a:rPr lang="vi" sz="2000"/>
              <a:t>] (N be the length of the memory)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M</a:t>
            </a:r>
            <a:r>
              <a:rPr lang="vi" sz="2000" baseline="-25000"/>
              <a:t>i</a:t>
            </a:r>
            <a:r>
              <a:rPr lang="vi" sz="2000"/>
              <a:t> ∈ {0, 1}</a:t>
            </a:r>
            <a:r>
              <a:rPr lang="vi" sz="2000" baseline="30000"/>
              <a:t>W</a:t>
            </a:r>
            <a:r>
              <a:rPr lang="vi" sz="2000"/>
              <a:t>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st := start, d := 0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Random access machine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2"/>
          </p:nvPr>
        </p:nvSpPr>
        <p:spPr>
          <a:xfrm>
            <a:off x="1036700" y="2221475"/>
            <a:ext cx="7250700" cy="26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dirty="0"/>
              <a:t>Do until termination 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vi" sz="2000" dirty="0"/>
              <a:t>Compute (op, l, d’, st’) := ∏(st, d) and set st := st’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 dirty="0"/>
              <a:t>If op = stop, terminate with d’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 dirty="0"/>
              <a:t>If op = read, set d := M</a:t>
            </a:r>
            <a:r>
              <a:rPr lang="vi" sz="2000" baseline="-25000" dirty="0"/>
              <a:t>l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 dirty="0"/>
              <a:t>If op = write, set M</a:t>
            </a:r>
            <a:r>
              <a:rPr lang="vi" sz="2000" baseline="-25000" dirty="0"/>
              <a:t>l</a:t>
            </a:r>
            <a:r>
              <a:rPr lang="vi" sz="2000" dirty="0"/>
              <a:t> := d’ </a:t>
            </a:r>
            <a:r>
              <a:rPr lang="vi" sz="2000"/>
              <a:t>and d </a:t>
            </a:r>
            <a:r>
              <a:rPr lang="vi" sz="2000" dirty="0"/>
              <a:t>:= d</a:t>
            </a:r>
            <a:r>
              <a:rPr lang="en-US" sz="2000" dirty="0"/>
              <a:t>’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Random access machine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1036700" y="2221475"/>
            <a:ext cx="7250700" cy="26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The RAM program may be represented as :</a:t>
            </a: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Algorithm running on RAM model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A general-purpose CPU (executing assembly code). Then the state st should consist of a program counter pc and an array of registers R.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RAM Program as algorithm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621450" y="2683450"/>
            <a:ext cx="79011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800"/>
              <a:t>Binary search for element </a:t>
            </a:r>
            <a:r>
              <a:rPr lang="vi" sz="2100" b="1" i="1"/>
              <a:t>target</a:t>
            </a:r>
            <a:r>
              <a:rPr lang="vi" sz="1800"/>
              <a:t> in an increasing memory </a:t>
            </a:r>
            <a:r>
              <a:rPr lang="vi" sz="2200" b="1" i="1"/>
              <a:t>M </a:t>
            </a:r>
            <a:r>
              <a:rPr lang="vi" sz="1800"/>
              <a:t>with </a:t>
            </a:r>
            <a:r>
              <a:rPr lang="vi" sz="2500" b="1"/>
              <a:t>l </a:t>
            </a:r>
            <a:r>
              <a:rPr lang="vi" sz="1800"/>
              <a:t>entries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775" y="1318650"/>
            <a:ext cx="5333750" cy="31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Random access machine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1036700" y="2221475"/>
            <a:ext cx="72507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Time complexity : ∑(I</a:t>
            </a:r>
            <a:r>
              <a:rPr lang="vi" sz="2000" baseline="-25000"/>
              <a:t>i </a:t>
            </a:r>
            <a:r>
              <a:rPr lang="vi" sz="2000"/>
              <a:t> x cycles</a:t>
            </a:r>
            <a:r>
              <a:rPr lang="vi" sz="2000" baseline="-25000"/>
              <a:t>i</a:t>
            </a:r>
            <a:r>
              <a:rPr lang="vi" sz="2000"/>
              <a:t>) ∈ P need to execute.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2000"/>
              <a:t>Space complexity : total entries of memory space M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On-screen Show (16:9)</PresentationFormat>
  <Paragraphs>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Raleway</vt:lpstr>
      <vt:lpstr>Arial</vt:lpstr>
      <vt:lpstr>Lato</vt:lpstr>
      <vt:lpstr>Streamline</vt:lpstr>
      <vt:lpstr>RAM PROGRAM : DEFINITION AND IMPLEMENTATION</vt:lpstr>
      <vt:lpstr>Why RAM program ? Random Access Machine My implementation as general-purpose CPU</vt:lpstr>
      <vt:lpstr>Why RAM program ?</vt:lpstr>
      <vt:lpstr>2. Random access machine</vt:lpstr>
      <vt:lpstr>2. Random access machine</vt:lpstr>
      <vt:lpstr>2. Random access machine</vt:lpstr>
      <vt:lpstr>RAM Program as algorithm</vt:lpstr>
      <vt:lpstr>PowerPoint Presentation</vt:lpstr>
      <vt:lpstr>2. Random access machine</vt:lpstr>
      <vt:lpstr>3. My implementation as general-purpose CPU</vt:lpstr>
      <vt:lpstr>Some instructions</vt:lpstr>
      <vt:lpstr>DEMO</vt:lpstr>
      <vt:lpstr>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 PROGRAM : DEFINITION AND IMPLEMENTATION</dc:title>
  <cp:lastModifiedBy>Thắng Trịnh Cao</cp:lastModifiedBy>
  <cp:revision>1</cp:revision>
  <dcterms:modified xsi:type="dcterms:W3CDTF">2023-08-16T05:57:35Z</dcterms:modified>
</cp:coreProperties>
</file>