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C1CD-ACDF-4F7E-880D-CB115719513C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E082-DBAC-47FA-8A9E-C266EC3C6D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436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C1CD-ACDF-4F7E-880D-CB115719513C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E082-DBAC-47FA-8A9E-C266EC3C6D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48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C1CD-ACDF-4F7E-880D-CB115719513C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E082-DBAC-47FA-8A9E-C266EC3C6D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7775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C1CD-ACDF-4F7E-880D-CB115719513C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E082-DBAC-47FA-8A9E-C266EC3C6D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1540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C1CD-ACDF-4F7E-880D-CB115719513C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E082-DBAC-47FA-8A9E-C266EC3C6D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4954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C1CD-ACDF-4F7E-880D-CB115719513C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E082-DBAC-47FA-8A9E-C266EC3C6D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0581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C1CD-ACDF-4F7E-880D-CB115719513C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E082-DBAC-47FA-8A9E-C266EC3C6D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0650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C1CD-ACDF-4F7E-880D-CB115719513C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E082-DBAC-47FA-8A9E-C266EC3C6D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755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C1CD-ACDF-4F7E-880D-CB115719513C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E082-DBAC-47FA-8A9E-C266EC3C6D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532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C1CD-ACDF-4F7E-880D-CB115719513C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E082-DBAC-47FA-8A9E-C266EC3C6D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528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C1CD-ACDF-4F7E-880D-CB115719513C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E082-DBAC-47FA-8A9E-C266EC3C6D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12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C1CD-ACDF-4F7E-880D-CB115719513C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E082-DBAC-47FA-8A9E-C266EC3C6D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457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C1CD-ACDF-4F7E-880D-CB115719513C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E082-DBAC-47FA-8A9E-C266EC3C6D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006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C1CD-ACDF-4F7E-880D-CB115719513C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E082-DBAC-47FA-8A9E-C266EC3C6D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430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C1CD-ACDF-4F7E-880D-CB115719513C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E082-DBAC-47FA-8A9E-C266EC3C6D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152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C1CD-ACDF-4F7E-880D-CB115719513C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E082-DBAC-47FA-8A9E-C266EC3C6D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023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987C1CD-ACDF-4F7E-880D-CB115719513C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701E082-DBAC-47FA-8A9E-C266EC3C6D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50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987C1CD-ACDF-4F7E-880D-CB115719513C}" type="datetimeFigureOut">
              <a:rPr lang="es-CO" smtClean="0"/>
              <a:t>10/02/2020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701E082-DBAC-47FA-8A9E-C266EC3C6D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9656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5412" y="444500"/>
            <a:ext cx="8676222" cy="1549400"/>
          </a:xfrm>
        </p:spPr>
        <p:txBody>
          <a:bodyPr>
            <a:normAutofit fontScale="90000"/>
          </a:bodyPr>
          <a:lstStyle/>
          <a:p>
            <a:r>
              <a:rPr lang="es-CO" b="1" dirty="0" smtClean="0"/>
              <a:t>Software agenda de estudiantes</a:t>
            </a:r>
            <a:endParaRPr lang="es-CO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95412" y="2636837"/>
            <a:ext cx="8676222" cy="965200"/>
          </a:xfrm>
        </p:spPr>
        <p:txBody>
          <a:bodyPr numCol="2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Cristian Camilo Lasso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err="1" smtClean="0"/>
              <a:t>Jose</a:t>
            </a:r>
            <a:r>
              <a:rPr lang="es-CO" dirty="0" smtClean="0"/>
              <a:t> David </a:t>
            </a:r>
            <a:r>
              <a:rPr lang="es-CO" dirty="0" err="1" smtClean="0"/>
              <a:t>Jimenez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Alejandro </a:t>
            </a:r>
            <a:r>
              <a:rPr lang="es-CO" dirty="0" err="1" smtClean="0"/>
              <a:t>Martinez</a:t>
            </a:r>
            <a:endParaRPr lang="es-C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Jairo Emilio </a:t>
            </a:r>
            <a:r>
              <a:rPr lang="es-CO" dirty="0" err="1" smtClean="0"/>
              <a:t>Rodriguez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3178840" y="4244974"/>
            <a:ext cx="5109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“BY STUDENTS FOR THE STUDENTS”</a:t>
            </a:r>
            <a:endParaRPr lang="es-CO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3" t="44205" r="16876"/>
          <a:stretch/>
        </p:blipFill>
        <p:spPr>
          <a:xfrm>
            <a:off x="3777723" y="4645084"/>
            <a:ext cx="3911600" cy="19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87400"/>
          </a:xfrm>
        </p:spPr>
        <p:txBody>
          <a:bodyPr/>
          <a:lstStyle/>
          <a:p>
            <a:r>
              <a:rPr lang="es-CO" dirty="0" smtClean="0"/>
              <a:t>Nuestra Motivación: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031999"/>
            <a:ext cx="8637587" cy="3759201"/>
          </a:xfrm>
        </p:spPr>
        <p:txBody>
          <a:bodyPr anchor="t"/>
          <a:lstStyle/>
          <a:p>
            <a:r>
              <a:rPr lang="es-CO" dirty="0" smtClean="0"/>
              <a:t>Gran parte del tiempo que pasamos en la universidad e incluso en casa, buscamos una forma de comunicarnos con nuestros colegas estudiantes y compartir información.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dirty="0" smtClean="0"/>
              <a:t>Los estudiantes no tenemos una gestión adecuada del contacto de nuestros compañeros que nos facilite el trabajo de comunicación.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45" t="34815" r="32444"/>
          <a:stretch/>
        </p:blipFill>
        <p:spPr>
          <a:xfrm>
            <a:off x="9779000" y="2946399"/>
            <a:ext cx="17399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6300"/>
          </a:xfrm>
        </p:spPr>
        <p:txBody>
          <a:bodyPr/>
          <a:lstStyle/>
          <a:p>
            <a:r>
              <a:rPr lang="es-CO" dirty="0" smtClean="0"/>
              <a:t>Que hicimos: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0913" y="2133599"/>
            <a:ext cx="8396287" cy="3124201"/>
          </a:xfrm>
        </p:spPr>
        <p:txBody>
          <a:bodyPr anchor="t"/>
          <a:lstStyle/>
          <a:p>
            <a:pPr marL="0" indent="0">
              <a:buNone/>
            </a:pPr>
            <a:r>
              <a:rPr lang="es-CO" dirty="0" smtClean="0"/>
              <a:t>Crear una agenda que nos permita administrar de una forma eficiente todo lo que necesitamos saber sobre otros estudiantes, con el fin de facilitarnos la tarea de buscar. Incluyendo:</a:t>
            </a:r>
          </a:p>
          <a:p>
            <a:pPr marL="0" indent="0">
              <a:buNone/>
            </a:pPr>
            <a:endParaRPr lang="es-CO" dirty="0" smtClean="0"/>
          </a:p>
          <a:p>
            <a:r>
              <a:rPr lang="es-CO" dirty="0"/>
              <a:t>Información </a:t>
            </a:r>
            <a:r>
              <a:rPr lang="es-CO" dirty="0" smtClean="0"/>
              <a:t>precisa acerca del ámbito universitario.</a:t>
            </a:r>
            <a:endParaRPr lang="es-CO" dirty="0"/>
          </a:p>
          <a:p>
            <a:r>
              <a:rPr lang="es-CO" dirty="0" smtClean="0"/>
              <a:t>Búsqueda de campos específicos.</a:t>
            </a:r>
          </a:p>
          <a:p>
            <a:r>
              <a:rPr lang="es-CO" dirty="0" smtClean="0"/>
              <a:t>Opciones de adición, eliminación y edición de contactos.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599" y="3898901"/>
            <a:ext cx="3461401" cy="235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0213" y="355600"/>
            <a:ext cx="9905998" cy="876300"/>
          </a:xfrm>
        </p:spPr>
        <p:txBody>
          <a:bodyPr/>
          <a:lstStyle/>
          <a:p>
            <a:r>
              <a:rPr lang="es-CO" dirty="0" smtClean="0"/>
              <a:t>Incluye: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0213" y="1231900"/>
            <a:ext cx="11202987" cy="496570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s-CO" sz="2200" b="1" dirty="0" smtClean="0"/>
              <a:t>Información personal del estudiante:</a:t>
            </a:r>
          </a:p>
          <a:p>
            <a:r>
              <a:rPr lang="es-CO" dirty="0" smtClean="0"/>
              <a:t>Nombre y apellido.</a:t>
            </a:r>
          </a:p>
          <a:p>
            <a:r>
              <a:rPr lang="es-CO" dirty="0" smtClean="0"/>
              <a:t>Edad.</a:t>
            </a:r>
          </a:p>
          <a:p>
            <a:r>
              <a:rPr lang="es-CO" dirty="0" smtClean="0"/>
              <a:t>Foto.</a:t>
            </a:r>
            <a:endParaRPr lang="es-CO" dirty="0"/>
          </a:p>
          <a:p>
            <a:pPr marL="0" indent="0">
              <a:buNone/>
            </a:pPr>
            <a:r>
              <a:rPr lang="es-CO" sz="2200" b="1" dirty="0" smtClean="0"/>
              <a:t>Información respecto a la universidad:</a:t>
            </a:r>
          </a:p>
          <a:p>
            <a:r>
              <a:rPr lang="es-CO" dirty="0" smtClean="0"/>
              <a:t>Carrera.</a:t>
            </a:r>
          </a:p>
          <a:p>
            <a:r>
              <a:rPr lang="es-CO" dirty="0" smtClean="0"/>
              <a:t>Semestre.</a:t>
            </a:r>
          </a:p>
          <a:p>
            <a:r>
              <a:rPr lang="es-CO" dirty="0" smtClean="0"/>
              <a:t>Código estudiantil.</a:t>
            </a:r>
            <a:endParaRPr lang="es-CO" dirty="0"/>
          </a:p>
          <a:p>
            <a:pPr marL="0" indent="0">
              <a:buNone/>
            </a:pPr>
            <a:r>
              <a:rPr lang="es-CO" sz="2200" b="1" dirty="0" smtClean="0"/>
              <a:t>Información de las materias del estudiante:</a:t>
            </a:r>
          </a:p>
          <a:p>
            <a:r>
              <a:rPr lang="es-CO" dirty="0" smtClean="0"/>
              <a:t>Nombre.</a:t>
            </a:r>
          </a:p>
          <a:p>
            <a:r>
              <a:rPr lang="es-CO" dirty="0" smtClean="0"/>
              <a:t>NRC.</a:t>
            </a:r>
          </a:p>
          <a:p>
            <a:r>
              <a:rPr lang="es-CO" dirty="0" smtClean="0"/>
              <a:t>Créditos.</a:t>
            </a:r>
          </a:p>
          <a:p>
            <a:r>
              <a:rPr lang="es-CO" dirty="0" smtClean="0"/>
              <a:t>Descripción.</a:t>
            </a:r>
          </a:p>
          <a:p>
            <a:endParaRPr lang="es-CO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2" r="24753"/>
          <a:stretch/>
        </p:blipFill>
        <p:spPr>
          <a:xfrm>
            <a:off x="7708900" y="2654301"/>
            <a:ext cx="3346854" cy="35433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43" y="457836"/>
            <a:ext cx="3872440" cy="232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2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98500"/>
          </a:xfrm>
        </p:spPr>
        <p:txBody>
          <a:bodyPr/>
          <a:lstStyle/>
          <a:p>
            <a:r>
              <a:rPr lang="es-CO" dirty="0" smtClean="0"/>
              <a:t>Propuesta: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057399"/>
            <a:ext cx="9905998" cy="3124201"/>
          </a:xfrm>
        </p:spPr>
        <p:txBody>
          <a:bodyPr anchor="t"/>
          <a:lstStyle/>
          <a:p>
            <a:pPr marL="0" indent="0">
              <a:buNone/>
            </a:pPr>
            <a:r>
              <a:rPr lang="es-CO" dirty="0" smtClean="0"/>
              <a:t>Optimizar el software de la agenta para que sea posible crear una app que los estudiantes podamos utilizar en nuestro día a día.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23" r="50000" b="10343"/>
          <a:stretch/>
        </p:blipFill>
        <p:spPr>
          <a:xfrm>
            <a:off x="2781300" y="3606800"/>
            <a:ext cx="67056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3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39</TotalTime>
  <Words>198</Words>
  <Application>Microsoft Office PowerPoint</Application>
  <PresentationFormat>Panorámica</PresentationFormat>
  <Paragraphs>32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Batang</vt:lpstr>
      <vt:lpstr>Arial</vt:lpstr>
      <vt:lpstr>Century Gothic</vt:lpstr>
      <vt:lpstr>Malla</vt:lpstr>
      <vt:lpstr>Software agenda de estudiantes</vt:lpstr>
      <vt:lpstr>Nuestra Motivación:</vt:lpstr>
      <vt:lpstr>Que hicimos:</vt:lpstr>
      <vt:lpstr>Incluye:</vt:lpstr>
      <vt:lpstr>Propuesta: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agenda de estudiantes</dc:title>
  <dc:creator>Militarrr</dc:creator>
  <cp:lastModifiedBy>Militarrr</cp:lastModifiedBy>
  <cp:revision>6</cp:revision>
  <dcterms:created xsi:type="dcterms:W3CDTF">2020-02-10T17:11:09Z</dcterms:created>
  <dcterms:modified xsi:type="dcterms:W3CDTF">2020-02-10T17:51:45Z</dcterms:modified>
</cp:coreProperties>
</file>