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78" d="100"/>
          <a:sy n="78"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320302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BECB559-D4A3-48B2-BB25-B147A5370720}" type="datetimeFigureOut">
              <a:rPr lang="uk-UA" smtClean="0"/>
              <a:t>03.11.2018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73849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324505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6304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1459065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361250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20319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558020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126430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281752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229692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ECB559-D4A3-48B2-BB25-B147A5370720}" type="datetimeFigureOut">
              <a:rPr lang="uk-UA" smtClean="0"/>
              <a:t>03.11.2018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74999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BECB559-D4A3-48B2-BB25-B147A5370720}" type="datetimeFigureOut">
              <a:rPr lang="uk-UA" smtClean="0"/>
              <a:t>03.11.2018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37616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3"/>
          <p:cNvSpPr>
            <a:spLocks noGrp="1"/>
          </p:cNvSpPr>
          <p:nvPr>
            <p:ph type="ftr" sz="quarter" idx="11"/>
          </p:nvPr>
        </p:nvSpPr>
        <p:spPr/>
        <p:txBody>
          <a:bodyPr/>
          <a:lstStyle/>
          <a:p>
            <a:endParaRPr lang="uk-UA"/>
          </a:p>
        </p:txBody>
      </p:sp>
      <p:sp>
        <p:nvSpPr>
          <p:cNvPr id="6" name="Slide Number Placeholder 4"/>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187938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2"/>
          <p:cNvSpPr>
            <a:spLocks noGrp="1"/>
          </p:cNvSpPr>
          <p:nvPr>
            <p:ph type="ftr" sz="quarter" idx="11"/>
          </p:nvPr>
        </p:nvSpPr>
        <p:spPr/>
        <p:txBody>
          <a:bodyPr/>
          <a:lstStyle/>
          <a:p>
            <a:endParaRPr lang="uk-UA"/>
          </a:p>
        </p:txBody>
      </p:sp>
      <p:sp>
        <p:nvSpPr>
          <p:cNvPr id="6" name="Slide Number Placeholder 3"/>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259782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3BECB559-D4A3-48B2-BB25-B147A5370720}" type="datetimeFigureOut">
              <a:rPr lang="uk-UA" smtClean="0"/>
              <a:t>03.11.2018</a:t>
            </a:fld>
            <a:endParaRPr lang="uk-UA"/>
          </a:p>
        </p:txBody>
      </p:sp>
      <p:sp>
        <p:nvSpPr>
          <p:cNvPr id="5" name="Footer Placeholder 5"/>
          <p:cNvSpPr>
            <a:spLocks noGrp="1"/>
          </p:cNvSpPr>
          <p:nvPr>
            <p:ph type="ftr" sz="quarter" idx="11"/>
          </p:nvPr>
        </p:nvSpPr>
        <p:spPr/>
        <p:txBody>
          <a:bodyPr/>
          <a:lstStyle/>
          <a:p>
            <a:endParaRPr lang="uk-UA"/>
          </a:p>
        </p:txBody>
      </p:sp>
      <p:sp>
        <p:nvSpPr>
          <p:cNvPr id="6" name="Slide Number Placeholder 6"/>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297553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BECB559-D4A3-48B2-BB25-B147A5370720}" type="datetimeFigureOut">
              <a:rPr lang="uk-UA" smtClean="0"/>
              <a:t>03.11.2018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7EDA778-FD28-447E-BFDA-9E0513E136A1}" type="slidenum">
              <a:rPr lang="uk-UA" smtClean="0"/>
              <a:t>‹#›</a:t>
            </a:fld>
            <a:endParaRPr lang="uk-UA"/>
          </a:p>
        </p:txBody>
      </p:sp>
    </p:spTree>
    <p:extLst>
      <p:ext uri="{BB962C8B-B14F-4D97-AF65-F5344CB8AC3E}">
        <p14:creationId xmlns:p14="http://schemas.microsoft.com/office/powerpoint/2010/main" val="15248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CB559-D4A3-48B2-BB25-B147A5370720}" type="datetimeFigureOut">
              <a:rPr lang="uk-UA" smtClean="0"/>
              <a:t>03.11.2018</a:t>
            </a:fld>
            <a:endParaRPr lang="uk-U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uk-U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EDA778-FD28-447E-BFDA-9E0513E136A1}" type="slidenum">
              <a:rPr lang="uk-UA" smtClean="0"/>
              <a:t>‹#›</a:t>
            </a:fld>
            <a:endParaRPr lang="uk-UA"/>
          </a:p>
        </p:txBody>
      </p:sp>
    </p:spTree>
    <p:extLst>
      <p:ext uri="{BB962C8B-B14F-4D97-AF65-F5344CB8AC3E}">
        <p14:creationId xmlns:p14="http://schemas.microsoft.com/office/powerpoint/2010/main" val="202881044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2918012"/>
            <a:ext cx="7766936" cy="1186612"/>
          </a:xfrm>
        </p:spPr>
        <p:txBody>
          <a:bodyPr/>
          <a:lstStyle/>
          <a:p>
            <a:r>
              <a:rPr lang="en-US" dirty="0"/>
              <a:t>Fiddler</a:t>
            </a:r>
            <a:endParaRPr lang="uk-UA" dirty="0"/>
          </a:p>
        </p:txBody>
      </p:sp>
      <p:sp>
        <p:nvSpPr>
          <p:cNvPr id="3" name="Подзаголовок 2"/>
          <p:cNvSpPr>
            <a:spLocks noGrp="1"/>
          </p:cNvSpPr>
          <p:nvPr>
            <p:ph type="subTitle" idx="1"/>
          </p:nvPr>
        </p:nvSpPr>
        <p:spPr>
          <a:xfrm>
            <a:off x="1507067" y="2130786"/>
            <a:ext cx="7766936" cy="1096899"/>
          </a:xfrm>
        </p:spPr>
        <p:txBody>
          <a:bodyPr/>
          <a:lstStyle/>
          <a:p>
            <a:r>
              <a:rPr lang="en-US" dirty="0" smtClean="0"/>
              <a:t>Presentation about</a:t>
            </a:r>
          </a:p>
          <a:p>
            <a:r>
              <a:rPr lang="en-US" dirty="0"/>
              <a:t>e</a:t>
            </a:r>
            <a:r>
              <a:rPr lang="en-US" dirty="0" smtClean="0"/>
              <a:t>xamples of using:</a:t>
            </a:r>
            <a:endParaRPr lang="uk-UA" dirty="0"/>
          </a:p>
        </p:txBody>
      </p:sp>
    </p:spTree>
    <p:extLst>
      <p:ext uri="{BB962C8B-B14F-4D97-AF65-F5344CB8AC3E}">
        <p14:creationId xmlns:p14="http://schemas.microsoft.com/office/powerpoint/2010/main" val="2067285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12800"/>
          </a:xfrm>
        </p:spPr>
        <p:txBody>
          <a:bodyPr/>
          <a:lstStyle/>
          <a:p>
            <a:r>
              <a:rPr lang="en-US" dirty="0"/>
              <a:t>What is Fiddler?</a:t>
            </a:r>
            <a:endParaRPr lang="uk-UA" dirty="0"/>
          </a:p>
        </p:txBody>
      </p:sp>
      <p:sp>
        <p:nvSpPr>
          <p:cNvPr id="3" name="Объект 2"/>
          <p:cNvSpPr>
            <a:spLocks noGrp="1"/>
          </p:cNvSpPr>
          <p:nvPr>
            <p:ph idx="1"/>
          </p:nvPr>
        </p:nvSpPr>
        <p:spPr>
          <a:xfrm>
            <a:off x="677334" y="1422401"/>
            <a:ext cx="8596668" cy="4618962"/>
          </a:xfrm>
        </p:spPr>
        <p:txBody>
          <a:bodyPr/>
          <a:lstStyle/>
          <a:p>
            <a:pPr marL="0" indent="182563">
              <a:buNone/>
            </a:pPr>
            <a:r>
              <a:rPr lang="en-US" dirty="0"/>
              <a:t>Fiddler is a Web Debugging Proxy which logs all HTTP(S) traffic between your computer and the Internet. Fiddler allows you to inspect traffic, set breakpoints, and «fiddle» with incoming or outgoing data. Fiddler includes a powerful event-based scripting subsystem, and can be extended using any .NET language.</a:t>
            </a:r>
          </a:p>
          <a:p>
            <a:pPr marL="0" indent="182563">
              <a:buNone/>
            </a:pPr>
            <a:endParaRPr lang="en-US" dirty="0"/>
          </a:p>
          <a:p>
            <a:pPr marL="0" indent="182563">
              <a:buNone/>
            </a:pPr>
            <a:r>
              <a:rPr lang="en-US" dirty="0"/>
              <a:t>Fiddler is freeware and can debug traffic from virtually any application that supports a proxy, including Internet Explorer, Google Chrome, Apple Safari, Mozilla Firefox, Opera, and thousands more. You can also debug traffic from popular devices like Windows Phone, iPod/iPad, and others. </a:t>
            </a:r>
            <a:endParaRPr lang="uk-UA" dirty="0"/>
          </a:p>
        </p:txBody>
      </p:sp>
    </p:spTree>
    <p:extLst>
      <p:ext uri="{BB962C8B-B14F-4D97-AF65-F5344CB8AC3E}">
        <p14:creationId xmlns:p14="http://schemas.microsoft.com/office/powerpoint/2010/main" val="3462881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731520"/>
          </a:xfrm>
        </p:spPr>
        <p:txBody>
          <a:bodyPr/>
          <a:lstStyle/>
          <a:p>
            <a:r>
              <a:rPr lang="en-US" dirty="0" smtClean="0"/>
              <a:t>Capabilities</a:t>
            </a:r>
            <a:endParaRPr lang="uk-UA" dirty="0"/>
          </a:p>
        </p:txBody>
      </p:sp>
      <p:sp>
        <p:nvSpPr>
          <p:cNvPr id="3" name="Объект 2"/>
          <p:cNvSpPr>
            <a:spLocks noGrp="1"/>
          </p:cNvSpPr>
          <p:nvPr>
            <p:ph idx="1"/>
          </p:nvPr>
        </p:nvSpPr>
        <p:spPr>
          <a:xfrm>
            <a:off x="677334" y="1341121"/>
            <a:ext cx="8596668" cy="5301726"/>
          </a:xfrm>
        </p:spPr>
        <p:txBody>
          <a:bodyPr>
            <a:normAutofit fontScale="77500" lnSpcReduction="20000"/>
          </a:bodyPr>
          <a:lstStyle/>
          <a:p>
            <a:r>
              <a:rPr lang="en-US" dirty="0"/>
              <a:t>In the </a:t>
            </a:r>
            <a:r>
              <a:rPr lang="en-US" b="1" dirty="0"/>
              <a:t>query window </a:t>
            </a:r>
            <a:r>
              <a:rPr lang="en-US" dirty="0"/>
              <a:t>on the left you can view and select queries, view their headers, save them to disk all together or separately</a:t>
            </a:r>
            <a:r>
              <a:rPr lang="en-US" dirty="0" smtClean="0"/>
              <a:t>.</a:t>
            </a:r>
            <a:endParaRPr lang="en-US" dirty="0"/>
          </a:p>
          <a:p>
            <a:r>
              <a:rPr lang="en-US" b="1" dirty="0" err="1"/>
              <a:t>AutoResponder</a:t>
            </a:r>
            <a:r>
              <a:rPr lang="en-US" dirty="0"/>
              <a:t> - allows you to substitute your file instead of the server</a:t>
            </a:r>
            <a:r>
              <a:rPr lang="en-US" dirty="0" smtClean="0"/>
              <a:t>.</a:t>
            </a:r>
            <a:endParaRPr lang="en-US" dirty="0"/>
          </a:p>
          <a:p>
            <a:pPr marL="363538" indent="0">
              <a:buNone/>
            </a:pPr>
            <a:r>
              <a:rPr lang="en-US" dirty="0"/>
              <a:t>For example, a friend asked to fix the script vasya.js on the site, but did not give access to the server</a:t>
            </a:r>
            <a:r>
              <a:rPr lang="en-US" dirty="0" smtClean="0"/>
              <a:t>.</a:t>
            </a:r>
            <a:endParaRPr lang="en-US" dirty="0"/>
          </a:p>
          <a:p>
            <a:pPr marL="363538" indent="0">
              <a:buNone/>
            </a:pPr>
            <a:r>
              <a:rPr lang="en-US" dirty="0"/>
              <a:t>With Fiddler the task is solved simply - save the script on the disk, in </a:t>
            </a:r>
            <a:r>
              <a:rPr lang="en-US" dirty="0" err="1"/>
              <a:t>AutoResponder</a:t>
            </a:r>
            <a:r>
              <a:rPr lang="en-US" dirty="0"/>
              <a:t> specify that you need to take vasya.js from the disk, and not from the site - and correct what you need, reload the page, check - everything is comfortable</a:t>
            </a:r>
            <a:r>
              <a:rPr lang="en-US" dirty="0" smtClean="0"/>
              <a:t>.</a:t>
            </a:r>
            <a:endParaRPr lang="en-US" dirty="0"/>
          </a:p>
          <a:p>
            <a:r>
              <a:rPr lang="en-US" b="1" dirty="0"/>
              <a:t>Composer</a:t>
            </a:r>
            <a:r>
              <a:rPr lang="en-US" dirty="0"/>
              <a:t> - allows you to compose a request to the server manually</a:t>
            </a:r>
            <a:r>
              <a:rPr lang="en-US" dirty="0" smtClean="0"/>
              <a:t>.</a:t>
            </a:r>
            <a:endParaRPr lang="en-US" dirty="0"/>
          </a:p>
          <a:p>
            <a:pPr marL="363538" indent="0">
              <a:buNone/>
            </a:pPr>
            <a:r>
              <a:rPr lang="en-US" dirty="0"/>
              <a:t>For example, you want to make the same AJAX request as you just did. To do this, you can simply select it on the left and click the Replay button (left-top</a:t>
            </a:r>
            <a:r>
              <a:rPr lang="en-US" dirty="0" smtClean="0"/>
              <a:t>).</a:t>
            </a:r>
            <a:endParaRPr lang="en-US" dirty="0"/>
          </a:p>
          <a:p>
            <a:pPr marL="363538" indent="0">
              <a:buNone/>
            </a:pPr>
            <a:r>
              <a:rPr lang="en-US" dirty="0"/>
              <a:t>And if you want to change? There is nothing easier - choose Composer on the right and drag the query to the left into it. After that, we fix that we want Execute</a:t>
            </a:r>
            <a:r>
              <a:rPr lang="en-US" dirty="0" smtClean="0"/>
              <a:t>.</a:t>
            </a:r>
            <a:endParaRPr lang="en-US" dirty="0"/>
          </a:p>
          <a:p>
            <a:r>
              <a:rPr lang="en-US" b="1" dirty="0"/>
              <a:t>Filters</a:t>
            </a:r>
            <a:r>
              <a:rPr lang="en-US" dirty="0"/>
              <a:t> - allows you to assign actions depending on the type of request. The options become clear after you go to the tab</a:t>
            </a:r>
            <a:r>
              <a:rPr lang="en-US" dirty="0" smtClean="0"/>
              <a:t>.</a:t>
            </a:r>
            <a:endParaRPr lang="en-US" dirty="0"/>
          </a:p>
          <a:p>
            <a:r>
              <a:rPr lang="en-US" b="1" dirty="0" err="1"/>
              <a:t>FiddlerScript</a:t>
            </a:r>
            <a:r>
              <a:rPr lang="en-US" dirty="0"/>
              <a:t> - the basis of the power of Fiddler: a script specifying the functionality. By editing it, you can add or remove menu items, columns in the list of queries, and, in general, change almost everything</a:t>
            </a:r>
            <a:r>
              <a:rPr lang="en-US" dirty="0" smtClean="0"/>
              <a:t>.</a:t>
            </a:r>
            <a:endParaRPr lang="en-US" dirty="0"/>
          </a:p>
        </p:txBody>
      </p:sp>
    </p:spTree>
    <p:extLst>
      <p:ext uri="{BB962C8B-B14F-4D97-AF65-F5344CB8AC3E}">
        <p14:creationId xmlns:p14="http://schemas.microsoft.com/office/powerpoint/2010/main" val="3625515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248</TotalTime>
  <Words>390</Words>
  <Application>Microsoft Office PowerPoint</Application>
  <PresentationFormat>Широкоэкранный</PresentationFormat>
  <Paragraphs>17</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Century Gothic</vt:lpstr>
      <vt:lpstr>Wingdings 3</vt:lpstr>
      <vt:lpstr>Ион</vt:lpstr>
      <vt:lpstr>Fiddler</vt:lpstr>
      <vt:lpstr>What is Fiddler?</vt:lpstr>
      <vt:lpstr>Capabilities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Fiddler</dc:title>
  <dc:creator>IBM</dc:creator>
  <cp:lastModifiedBy>Наоми</cp:lastModifiedBy>
  <cp:revision>6</cp:revision>
  <dcterms:created xsi:type="dcterms:W3CDTF">2017-06-30T13:26:53Z</dcterms:created>
  <dcterms:modified xsi:type="dcterms:W3CDTF">2018-11-03T09:46:16Z</dcterms:modified>
</cp:coreProperties>
</file>