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ontserrat Black" charset="-52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Inconsolata" charset="0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-446" y="-8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0918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Soul Fight  – разработка 2D-платформера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766905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От идеи до реализации</a:t>
            </a:r>
            <a:endParaRPr lang="en-US" sz="2200" dirty="0"/>
          </a:p>
        </p:txBody>
      </p:sp>
      <p:sp>
        <p:nvSpPr>
          <p:cNvPr id="5" name="Text 1"/>
          <p:cNvSpPr/>
          <p:nvPr/>
        </p:nvSpPr>
        <p:spPr>
          <a:xfrm>
            <a:off x="793789" y="5605105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ru-RU" sz="22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Муратов Богдан Евгеньевич</a:t>
            </a:r>
          </a:p>
          <a:p>
            <a:pPr marL="0" indent="0">
              <a:lnSpc>
                <a:spcPts val="3550"/>
              </a:lnSpc>
              <a:buNone/>
            </a:pPr>
            <a:r>
              <a:rPr lang="ru-RU" sz="2200" dirty="0" smtClean="0">
                <a:solidFill>
                  <a:srgbClr val="151617"/>
                </a:solidFill>
                <a:ea typeface="Inconsolata" pitchFamily="34" charset="-122"/>
              </a:rPr>
              <a:t>Михайлов Вячеслав Андреевич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251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Выводы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413873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Soul </a:t>
            </a:r>
            <a:r>
              <a:rPr lang="en-US" sz="22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Fight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3936087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2D-платформер</a:t>
            </a:r>
            <a:r>
              <a:rPr lang="ru-RU" sz="175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версии 1.1.1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2413873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Реализовано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3936087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Физика, уровни, БД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254246" y="5092779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8640723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Расширение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254246" y="6614993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Новыми механиками</a:t>
            </a:r>
            <a:endParaRPr lang="en-US" sz="175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75" y="7639050"/>
            <a:ext cx="1952625" cy="5905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31180" r="29750" b="49682"/>
          <a:stretch/>
        </p:blipFill>
        <p:spPr>
          <a:xfrm>
            <a:off x="-1" y="73629"/>
            <a:ext cx="5553433" cy="81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Цель разработки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7741" y="5479852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2D-платформер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Создать 2D-платформер с несколькими уровнями.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368647" y="5479852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Элементы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Платформы, шипы, двери, кнопки, головоломки.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790748" y="5479852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Физика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Физика движения персонажа, система уровней.</a:t>
            </a:r>
            <a:endParaRPr lang="en-US" sz="17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763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Геймплейные механики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Управление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Игрок управляет персонажем с помощью A/D + SPACE.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Движение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Реалистичное баллистическое движение, гравитация.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Взаимодействие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Столкновения с объектами, шипы убивают игрока.</a:t>
            </a:r>
            <a:endParaRPr lang="en-US" sz="17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91772"/>
            <a:ext cx="59221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Организация кода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0712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core/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655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Управление игрой и менеджер экранов.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0712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4063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GUI/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655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Интерфейсные экраны (меню, статистика).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5146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model/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47747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Игровые объекты (игрок, монеты, враги).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4752618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406301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levels/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547747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CSV-файлы уровней.</a:t>
            </a:r>
            <a:endParaRPr lang="en-US" sz="17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67566" cy="8246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002881"/>
            <a:ext cx="59215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Физика движения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Ускорение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Персонаж плавно ускоряется и замедляется.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Прыжки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336030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Прыжки подчиняются баллистическому движению.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505182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Гравитация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3360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Реализованы гравитация и столкновения.</a:t>
            </a:r>
            <a:endParaRPr lang="en-US" sz="17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4630400" cy="3776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221581"/>
            <a:ext cx="62379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Генерация уровней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270522"/>
            <a:ext cx="30480" cy="4737378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765584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52567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6549152" y="2610683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497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CSV-файлы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98775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Уровни хранятся в CSV-файлах.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6516886" y="4144447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Кодировка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 – платформа, 2 – шипы, 3 – дверь, 4 – монета.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5833110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59319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515814" y="5678210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564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Загрузка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05528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 переходе на следующий уровень загружается новый CSV.</a:t>
            </a:r>
            <a:endParaRPr lang="en-US" sz="175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4" y="0"/>
            <a:ext cx="5668166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827264"/>
            <a:ext cx="6997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Хранение статистики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9552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436489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Монеты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51176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БД сохраняется количество собранных монет.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54704" y="4989552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897523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Время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51176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Фиксируется время, проведённое в игре.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715738" y="4989552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358438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Сброс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651176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Добавлена кнопка сброса статистики.</a:t>
            </a:r>
            <a:endParaRPr lang="en-US" sz="17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4630401" cy="1789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108179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Повышение производительности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048953"/>
            <a:ext cx="1184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Отрисовка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68819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Карту отрисовываем один раз, только игрок обновляется.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028224" y="4469249"/>
            <a:ext cx="1724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Нагрузка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40352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Минимизирована нагрузка на CPU.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1028224" y="5889546"/>
            <a:ext cx="17406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Баланс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49326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Баланс между качеством анимации и FPS.</a:t>
            </a:r>
            <a:endParaRPr lang="en-US" sz="175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799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Завершение игры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048953"/>
            <a:ext cx="1184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9342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Финальный экран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2959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После последнего уровня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028224" y="4469249"/>
            <a:ext cx="1724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3190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Поздравление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23190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Игрока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1028224" y="5889546"/>
            <a:ext cx="17406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1835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Статистика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18351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Итоговая</a:t>
            </a:r>
            <a:endParaRPr lang="en-US" sz="175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677614" y="7640664"/>
            <a:ext cx="1952786" cy="588936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266</Words>
  <Application>Microsoft Office PowerPoint</Application>
  <PresentationFormat>Произвольный</PresentationFormat>
  <Paragraphs>97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Montserrat Black</vt:lpstr>
      <vt:lpstr>Calibri</vt:lpstr>
      <vt:lpstr>Inconsolata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Fight</dc:title>
  <dc:subject>Soul Fight</dc:subject>
  <dc:creator>MuratBG; Mac</dc:creator>
  <cp:lastModifiedBy>HP</cp:lastModifiedBy>
  <cp:revision>5</cp:revision>
  <dcterms:created xsi:type="dcterms:W3CDTF">2025-02-04T16:01:12Z</dcterms:created>
  <dcterms:modified xsi:type="dcterms:W3CDTF">2025-02-06T12:08:56Z</dcterms:modified>
</cp:coreProperties>
</file>