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539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3D641-7197-4537-BBB6-2A65D2C00A47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79297-EC3A-43A5-94B4-DC61C2630A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06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917-520B-4DA4-BE49-6A6BEE63909A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B8-E80A-46FC-92A1-FB8913C04562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5968-48CC-4F21-82F8-8848D8E6BE20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49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83D-304B-4421-9075-66A32A3B30FA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C0C0-9573-41C6-857E-F4559562A541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87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D1D0-CBF8-4FDF-A0ED-25E3B97E1BD7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DC0-A33D-46F5-A43B-8016D951C1EC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9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10F-70DA-4A26-B7E9-71E65D4BD7E8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82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A5FC-5AA3-44F8-9CB3-342264AAAA17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F467-01CE-44E8-9A76-F72DB5F6EDF6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2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BD2-6D68-4BE9-B8E6-6529E3BDE33D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21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3D3F-69D2-47A7-9DE4-FD94FC80895B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60C4-8EC1-4890-874E-5CA0D19E2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27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2869" y="3540125"/>
            <a:ext cx="7772400" cy="177641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學習是什麼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zh-TW" altLang="en-US" sz="2800" dirty="0" smtClean="0"/>
              <a:t>機器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程式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是怎麼學習</a:t>
            </a:r>
            <a:r>
              <a:rPr lang="en-US" altLang="zh-TW" sz="2800" dirty="0" smtClean="0"/>
              <a:t>?</a:t>
            </a:r>
            <a:br>
              <a:rPr lang="en-US" altLang="zh-TW" sz="2800" dirty="0" smtClean="0"/>
            </a:br>
            <a:r>
              <a:rPr lang="zh-TW" altLang="en-US" sz="2800" dirty="0" smtClean="0"/>
              <a:t>學習的各種眉眉角角</a:t>
            </a:r>
            <a:r>
              <a:rPr lang="en-US" altLang="zh-TW" sz="2800" dirty="0" smtClean="0"/>
              <a:t>!!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0069" y="5707063"/>
            <a:ext cx="6858000" cy="465137"/>
          </a:xfrm>
        </p:spPr>
        <p:txBody>
          <a:bodyPr/>
          <a:lstStyle/>
          <a:p>
            <a:r>
              <a:rPr lang="en-US" altLang="zh-TW" dirty="0" err="1"/>
              <a:t>Backprogation</a:t>
            </a:r>
            <a:r>
              <a:rPr lang="en-US" altLang="zh-TW" dirty="0"/>
              <a:t> and optimizer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869" y="704670"/>
            <a:ext cx="68884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dirty="0" smtClean="0"/>
              <a:t>機器學習</a:t>
            </a:r>
            <a:endParaRPr lang="en-US" altLang="zh-TW" sz="7200" dirty="0" smtClean="0"/>
          </a:p>
          <a:p>
            <a:r>
              <a:rPr lang="en-US" altLang="zh-TW" sz="7200" dirty="0" smtClean="0"/>
              <a:t>Machine Learning</a:t>
            </a:r>
            <a:endParaRPr lang="zh-TW" altLang="en-US" sz="7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1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6476" y="53130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計算看看誤差有多大？？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7289" y="1558094"/>
            <a:ext cx="389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均方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=MSE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mean_squared_error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38191" y="1987663"/>
                <a:ext cx="483921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91" y="1987663"/>
                <a:ext cx="4839218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827289" y="3173465"/>
            <a:ext cx="39501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實際值為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0, 1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0,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0,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0,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0, 0, 0]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有兩預測值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y1,y2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1=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比較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實際值的預測值</a:t>
            </a:r>
            <a:endParaRPr lang="zh-TW" altLang="en-US" dirty="0"/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y2=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比較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遠離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實際值的預測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分別撰寫 兩個預測值 的 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</a:t>
            </a: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</a:t>
            </a:r>
            <a:endParaRPr lang="zh-TW" altLang="en-US" dirty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60C4-8EC1-4890-874E-5CA0D19E2E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6456</TotalTime>
  <Words>92</Words>
  <Application>Microsoft Office PowerPoint</Application>
  <PresentationFormat>如螢幕大小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學習是什麼? 機器(程式)是怎麼學習? 學習的各種眉眉角角!!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Backprogation and optimizer</dc:title>
  <dc:creator>BREAKALLCTF{Letmeseesee}</dc:creator>
  <cp:lastModifiedBy>teacher</cp:lastModifiedBy>
  <cp:revision>125</cp:revision>
  <dcterms:created xsi:type="dcterms:W3CDTF">2019-05-04T06:25:34Z</dcterms:created>
  <dcterms:modified xsi:type="dcterms:W3CDTF">2019-12-24T04:02:38Z</dcterms:modified>
</cp:coreProperties>
</file>