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80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398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4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7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910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945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381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500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93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14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95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FAFB-2FEC-4BBA-BF58-280AB0E84BE1}" type="datetimeFigureOut">
              <a:rPr lang="uk-UA" smtClean="0"/>
              <a:t>11.09.2022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7195-BD83-4858-9E04-5321F4D2F61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24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4674" y="0"/>
            <a:ext cx="4170947" cy="722479"/>
          </a:xfrm>
        </p:spPr>
        <p:txBody>
          <a:bodyPr>
            <a:normAutofit/>
          </a:bodyPr>
          <a:lstStyle/>
          <a:p>
            <a:r>
              <a:rPr lang="uk-UA" sz="2800" b="1" dirty="0" smtClean="0"/>
              <a:t>Особливості програми</a:t>
            </a:r>
            <a:endParaRPr lang="uk-UA" sz="2800" b="1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267326" y="722479"/>
            <a:ext cx="10266947" cy="154004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/>
              <a:t>Читалка - користувач зможе вибирати книгу для читання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/>
              <a:t>Опублікування - користувач зможе добавити книгу до додатку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/>
              <a:t>Система рейтингу - можливість оцінювати книгу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" y="3421146"/>
            <a:ext cx="4732421" cy="34368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03" y="3421147"/>
            <a:ext cx="5164670" cy="34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2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70212"/>
            <a:ext cx="547035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Наша цільова аудиторія </a:t>
            </a:r>
            <a:r>
              <a:rPr lang="uk-UA" sz="2200" dirty="0" err="1" smtClean="0"/>
              <a:t>складатиметься</a:t>
            </a:r>
            <a:r>
              <a:rPr lang="uk-UA" sz="2200" dirty="0" smtClean="0"/>
              <a:t> з учнів та студентів, оскільки в ньому можна зберігати будь-який жанр книги, як розважальний, так і навчальний формат.</a:t>
            </a:r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914399" y="208547"/>
            <a:ext cx="2625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Цільова аудиторія</a:t>
            </a:r>
            <a:endParaRPr lang="uk-UA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740"/>
            <a:ext cx="5470358" cy="28635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1" y="208548"/>
            <a:ext cx="4957010" cy="23491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7875" y="2557740"/>
            <a:ext cx="553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Чому проект може бути корисним?</a:t>
            </a:r>
            <a:endParaRPr lang="uk-UA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47875" y="3198772"/>
            <a:ext cx="55345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 smtClean="0"/>
              <a:t>Часто є проблема у читалках, а </a:t>
            </a:r>
            <a:r>
              <a:rPr lang="ru-RU" sz="2100" dirty="0" err="1" smtClean="0"/>
              <a:t>саме</a:t>
            </a:r>
            <a:r>
              <a:rPr lang="ru-RU" sz="2100" dirty="0" smtClean="0"/>
              <a:t>: </a:t>
            </a:r>
            <a:r>
              <a:rPr lang="ru-RU" sz="2100" dirty="0" err="1" smtClean="0"/>
              <a:t>неможливість</a:t>
            </a:r>
            <a:r>
              <a:rPr lang="ru-RU" sz="2100" dirty="0" smtClean="0"/>
              <a:t> </a:t>
            </a:r>
            <a:r>
              <a:rPr lang="ru-RU" sz="2100" dirty="0" err="1" smtClean="0"/>
              <a:t>знайти</a:t>
            </a:r>
            <a:r>
              <a:rPr lang="ru-RU" sz="2100" dirty="0" smtClean="0"/>
              <a:t>/</a:t>
            </a:r>
            <a:r>
              <a:rPr lang="ru-RU" sz="2100" dirty="0" err="1" smtClean="0"/>
              <a:t>добавити</a:t>
            </a:r>
            <a:endParaRPr lang="ru-RU" sz="2100" dirty="0"/>
          </a:p>
          <a:p>
            <a:r>
              <a:rPr lang="ru-RU" sz="2100" dirty="0" err="1" smtClean="0"/>
              <a:t>необхідну</a:t>
            </a:r>
            <a:r>
              <a:rPr lang="ru-RU" sz="2100" dirty="0" smtClean="0"/>
              <a:t> книгу через </a:t>
            </a:r>
            <a:r>
              <a:rPr lang="ru-RU" sz="2100" dirty="0" err="1" smtClean="0"/>
              <a:t>погані</a:t>
            </a:r>
            <a:r>
              <a:rPr lang="ru-RU" sz="2100" dirty="0" smtClean="0"/>
              <a:t> </a:t>
            </a:r>
            <a:r>
              <a:rPr lang="ru-RU" sz="2100" dirty="0" err="1" smtClean="0"/>
              <a:t>налаштування</a:t>
            </a:r>
            <a:r>
              <a:rPr lang="ru-RU" sz="2100" dirty="0" smtClean="0"/>
              <a:t> і</a:t>
            </a:r>
          </a:p>
          <a:p>
            <a:r>
              <a:rPr lang="ru-RU" sz="2100" dirty="0" smtClean="0"/>
              <a:t>дизайн складно </a:t>
            </a:r>
            <a:r>
              <a:rPr lang="ru-RU" sz="2100" dirty="0" err="1" smtClean="0"/>
              <a:t>читати</a:t>
            </a:r>
            <a:r>
              <a:rPr lang="ru-RU" sz="2100" dirty="0" smtClean="0"/>
              <a:t> </a:t>
            </a:r>
            <a:r>
              <a:rPr lang="ru-RU" sz="2100" dirty="0" err="1" smtClean="0"/>
              <a:t>матеріал</a:t>
            </a:r>
            <a:r>
              <a:rPr lang="ru-RU" sz="2100" dirty="0" smtClean="0"/>
              <a:t>, в той час як наш проект </a:t>
            </a:r>
            <a:r>
              <a:rPr lang="ru-RU" sz="2100" dirty="0" err="1" smtClean="0"/>
              <a:t>має</a:t>
            </a:r>
            <a:r>
              <a:rPr lang="ru-RU" sz="2100" dirty="0" smtClean="0"/>
              <a:t> за мету </a:t>
            </a:r>
            <a:r>
              <a:rPr lang="ru-RU" sz="2100" dirty="0" err="1" smtClean="0"/>
              <a:t>вирішити</a:t>
            </a:r>
            <a:r>
              <a:rPr lang="ru-RU" sz="2100" dirty="0" smtClean="0"/>
              <a:t> </a:t>
            </a:r>
            <a:r>
              <a:rPr lang="ru-RU" sz="2100" dirty="0" err="1" smtClean="0"/>
              <a:t>ці</a:t>
            </a:r>
            <a:r>
              <a:rPr lang="ru-RU" sz="2100" dirty="0" smtClean="0"/>
              <a:t> </a:t>
            </a:r>
            <a:r>
              <a:rPr lang="ru-RU" sz="2100" dirty="0" err="1" smtClean="0"/>
              <a:t>проблеми</a:t>
            </a:r>
            <a:endParaRPr lang="uk-UA" sz="2100" dirty="0"/>
          </a:p>
        </p:txBody>
      </p:sp>
    </p:spTree>
    <p:extLst>
      <p:ext uri="{BB962C8B-B14F-4D97-AF65-F5344CB8AC3E}">
        <p14:creationId xmlns:p14="http://schemas.microsoft.com/office/powerpoint/2010/main" val="704577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92</Words>
  <Application>Microsoft Office PowerPoint</Application>
  <PresentationFormat>Широкий екран</PresentationFormat>
  <Paragraphs>10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Особливості програми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Julian</dc:creator>
  <cp:lastModifiedBy>Julian</cp:lastModifiedBy>
  <cp:revision>5</cp:revision>
  <dcterms:created xsi:type="dcterms:W3CDTF">2022-09-11T10:05:54Z</dcterms:created>
  <dcterms:modified xsi:type="dcterms:W3CDTF">2022-09-11T10:56:50Z</dcterms:modified>
</cp:coreProperties>
</file>