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61" r:id="rId4"/>
    <p:sldId id="258" r:id="rId5"/>
    <p:sldId id="257" r:id="rId6"/>
    <p:sldId id="259" r:id="rId7"/>
    <p:sldId id="263" r:id="rId8"/>
    <p:sldId id="264" r:id="rId9"/>
    <p:sldId id="265" r:id="rId10"/>
    <p:sldId id="277" r:id="rId11"/>
    <p:sldId id="278" r:id="rId12"/>
    <p:sldId id="279" r:id="rId13"/>
    <p:sldId id="266" r:id="rId14"/>
    <p:sldId id="262" r:id="rId15"/>
    <p:sldId id="273" r:id="rId16"/>
    <p:sldId id="274" r:id="rId17"/>
    <p:sldId id="275" r:id="rId18"/>
    <p:sldId id="276" r:id="rId19"/>
    <p:sldId id="269" r:id="rId20"/>
    <p:sldId id="270" r:id="rId21"/>
    <p:sldId id="272" r:id="rId22"/>
    <p:sldId id="267" r:id="rId23"/>
    <p:sldId id="268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42B510-68E3-4DAE-82A5-7E0ACD4F36CF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>
        <a:scene3d>
          <a:camera prst="isometricOffAxis2Left" zoom="95000">
            <a:rot lat="590790" lon="20639990" rev="105222"/>
          </a:camera>
          <a:lightRig rig="flat" dir="t"/>
        </a:scene3d>
      </dgm:spPr>
    </dgm:pt>
    <dgm:pt modelId="{EBDFDD63-3F61-4F55-B55A-64B6E3D3C601}">
      <dgm:prSet phldrT="[텍스트]"/>
      <dgm:spPr>
        <a:solidFill>
          <a:schemeClr val="accent1">
            <a:lumMod val="60000"/>
            <a:lumOff val="40000"/>
          </a:schemeClr>
        </a:solidFill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pPr latinLnBrk="1"/>
          <a: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numerous </a:t>
          </a:r>
          <a:b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simple processors</a:t>
          </a:r>
          <a:endParaRPr lang="ko-KR" alt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A7305D-8C76-4C0A-B302-568EDA80A33E}" type="par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D4FA5D8E-4B6D-4D7D-B070-5B4D6AAD1AF2}" type="sib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5FE852E5-A94E-4F0A-AA03-B09585AF910A}" type="pres">
      <dgm:prSet presAssocID="{5B42B510-68E3-4DAE-82A5-7E0ACD4F36CF}" presName="Name0" presStyleCnt="0">
        <dgm:presLayoutVars>
          <dgm:dir/>
          <dgm:resizeHandles val="exact"/>
        </dgm:presLayoutVars>
      </dgm:prSet>
      <dgm:spPr/>
    </dgm:pt>
    <dgm:pt modelId="{810B8E35-33B1-487D-A97F-4509BCFABFCE}" type="pres">
      <dgm:prSet presAssocID="{EBDFDD63-3F61-4F55-B55A-64B6E3D3C601}" presName="node" presStyleLbl="node1" presStyleIdx="0" presStyleCnt="1" custLinFactNeighborX="-791" custLinFactNeighborY="-1496">
        <dgm:presLayoutVars>
          <dgm:bulletEnabled val="1"/>
        </dgm:presLayoutVars>
      </dgm:prSet>
      <dgm:spPr/>
    </dgm:pt>
  </dgm:ptLst>
  <dgm:cxnLst>
    <dgm:cxn modelId="{A713601C-BE63-449C-83F8-F6324AB5EFAF}" type="presOf" srcId="{EBDFDD63-3F61-4F55-B55A-64B6E3D3C601}" destId="{810B8E35-33B1-487D-A97F-4509BCFABFCE}" srcOrd="0" destOrd="0" presId="urn:microsoft.com/office/officeart/2005/8/layout/process1"/>
    <dgm:cxn modelId="{76178354-93DC-43A7-8691-3A30FC6F2052}" type="presOf" srcId="{5B42B510-68E3-4DAE-82A5-7E0ACD4F36CF}" destId="{5FE852E5-A94E-4F0A-AA03-B09585AF910A}" srcOrd="0" destOrd="0" presId="urn:microsoft.com/office/officeart/2005/8/layout/process1"/>
    <dgm:cxn modelId="{2963E2F0-4513-4BE8-9D86-A6ECE50E6587}" srcId="{5B42B510-68E3-4DAE-82A5-7E0ACD4F36CF}" destId="{EBDFDD63-3F61-4F55-B55A-64B6E3D3C601}" srcOrd="0" destOrd="0" parTransId="{F0A7305D-8C76-4C0A-B302-568EDA80A33E}" sibTransId="{D4FA5D8E-4B6D-4D7D-B070-5B4D6AAD1AF2}"/>
    <dgm:cxn modelId="{FF4B4535-018A-4960-841D-4623C8A25C7C}" type="presParOf" srcId="{5FE852E5-A94E-4F0A-AA03-B09585AF910A}" destId="{810B8E35-33B1-487D-A97F-4509BCFABFC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339F868-7C08-4931-B3BE-91DB8A0ABF33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7C933F-210A-4DD9-8C08-CB510F05F99C}">
      <dgm:prSet/>
      <dgm:spPr/>
      <dgm:t>
        <a:bodyPr/>
        <a:lstStyle/>
        <a:p>
          <a:pPr latinLnBrk="1"/>
          <a:r>
            <a:rPr lang="en-US" altLang="ko-KR" dirty="0"/>
            <a:t>Powerful CPU</a:t>
          </a:r>
          <a:endParaRPr lang="en-US" altLang="ko-KR" baseline="0" dirty="0"/>
        </a:p>
      </dgm:t>
    </dgm:pt>
    <dgm:pt modelId="{56F39ADD-3518-47B3-9A94-741B910E1536}" type="par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302A380A-EFF2-4EA9-A955-50DC3BA15862}" type="sib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0C3E0C6B-3E37-4EC0-B6B8-2885A5ED3B5A}" type="pres">
      <dgm:prSet presAssocID="{9339F868-7C08-4931-B3BE-91DB8A0ABF33}" presName="diagram" presStyleCnt="0">
        <dgm:presLayoutVars>
          <dgm:dir/>
          <dgm:resizeHandles val="exact"/>
        </dgm:presLayoutVars>
      </dgm:prSet>
      <dgm:spPr/>
    </dgm:pt>
    <dgm:pt modelId="{3E14DE37-C59E-4552-856C-19CDA64745F4}" type="pres">
      <dgm:prSet presAssocID="{8D7C933F-210A-4DD9-8C08-CB510F05F99C}" presName="node" presStyleLbl="node1" presStyleIdx="0" presStyleCnt="1" custLinFactNeighborX="-4665" custLinFactNeighborY="-4308">
        <dgm:presLayoutVars>
          <dgm:bulletEnabled val="1"/>
        </dgm:presLayoutVars>
      </dgm:prSet>
      <dgm:spPr/>
    </dgm:pt>
  </dgm:ptLst>
  <dgm:cxnLst>
    <dgm:cxn modelId="{675C3903-79F0-4D89-A5B0-6FDB1DAAC013}" type="presOf" srcId="{8D7C933F-210A-4DD9-8C08-CB510F05F99C}" destId="{3E14DE37-C59E-4552-856C-19CDA64745F4}" srcOrd="0" destOrd="0" presId="urn:microsoft.com/office/officeart/2005/8/layout/default"/>
    <dgm:cxn modelId="{F9FC10A5-872E-44F5-97DB-D058C911B534}" type="presOf" srcId="{9339F868-7C08-4931-B3BE-91DB8A0ABF33}" destId="{0C3E0C6B-3E37-4EC0-B6B8-2885A5ED3B5A}" srcOrd="0" destOrd="0" presId="urn:microsoft.com/office/officeart/2005/8/layout/default"/>
    <dgm:cxn modelId="{CA31CDF2-1AD9-4792-A425-607F74C81175}" srcId="{9339F868-7C08-4931-B3BE-91DB8A0ABF33}" destId="{8D7C933F-210A-4DD9-8C08-CB510F05F99C}" srcOrd="0" destOrd="0" parTransId="{56F39ADD-3518-47B3-9A94-741B910E1536}" sibTransId="{302A380A-EFF2-4EA9-A955-50DC3BA15862}"/>
    <dgm:cxn modelId="{E55B0F01-30A7-4172-9C71-91D3591C5535}" type="presParOf" srcId="{0C3E0C6B-3E37-4EC0-B6B8-2885A5ED3B5A}" destId="{3E14DE37-C59E-4552-856C-19CDA64745F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FE7162-5E6C-4745-B49D-3533840E1D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7F78CD-B96B-4D7B-88B4-07B48B75369B}">
      <dgm:prSet phldrT="[텍스트]"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/>
            <a:t>Concept</a:t>
          </a:r>
          <a:endParaRPr lang="ko-KR" altLang="en-US" dirty="0"/>
        </a:p>
      </dgm:t>
    </dgm:pt>
    <dgm:pt modelId="{E0046573-24EF-4FC0-BB52-BB6437DE3FA3}" type="parTrans" cxnId="{D436591C-BDDD-4C4D-98F0-D7EDC70893C8}">
      <dgm:prSet/>
      <dgm:spPr/>
      <dgm:t>
        <a:bodyPr/>
        <a:lstStyle/>
        <a:p>
          <a:pPr latinLnBrk="1"/>
          <a:endParaRPr lang="ko-KR" altLang="en-US"/>
        </a:p>
      </dgm:t>
    </dgm:pt>
    <dgm:pt modelId="{8E039C9A-DA81-4F1F-8806-946D25946254}" type="sibTrans" cxnId="{D436591C-BDDD-4C4D-98F0-D7EDC70893C8}">
      <dgm:prSet/>
      <dgm:spPr/>
      <dgm:t>
        <a:bodyPr/>
        <a:lstStyle/>
        <a:p>
          <a:pPr latinLnBrk="1"/>
          <a:endParaRPr lang="ko-KR" altLang="en-US"/>
        </a:p>
      </dgm:t>
    </dgm:pt>
    <dgm:pt modelId="{B2DE5B6A-3CDB-496B-81FA-68EA80B8CAD8}" type="pres">
      <dgm:prSet presAssocID="{FDFE7162-5E6C-4745-B49D-3533840E1DDF}" presName="linear" presStyleCnt="0">
        <dgm:presLayoutVars>
          <dgm:animLvl val="lvl"/>
          <dgm:resizeHandles val="exact"/>
        </dgm:presLayoutVars>
      </dgm:prSet>
      <dgm:spPr/>
    </dgm:pt>
    <dgm:pt modelId="{5A64C6ED-B67C-48DF-A995-E62230275A31}" type="pres">
      <dgm:prSet presAssocID="{927F78CD-B96B-4D7B-88B4-07B48B7536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6591C-BDDD-4C4D-98F0-D7EDC70893C8}" srcId="{FDFE7162-5E6C-4745-B49D-3533840E1DDF}" destId="{927F78CD-B96B-4D7B-88B4-07B48B75369B}" srcOrd="0" destOrd="0" parTransId="{E0046573-24EF-4FC0-BB52-BB6437DE3FA3}" sibTransId="{8E039C9A-DA81-4F1F-8806-946D25946254}"/>
    <dgm:cxn modelId="{B6625E4B-FCB7-4CD2-A690-90355B6AE2F4}" type="presOf" srcId="{FDFE7162-5E6C-4745-B49D-3533840E1DDF}" destId="{B2DE5B6A-3CDB-496B-81FA-68EA80B8CAD8}" srcOrd="0" destOrd="0" presId="urn:microsoft.com/office/officeart/2005/8/layout/vList2"/>
    <dgm:cxn modelId="{AFB66E95-78B9-4EBD-AE63-132DD2BC8E18}" type="presOf" srcId="{927F78CD-B96B-4D7B-88B4-07B48B75369B}" destId="{5A64C6ED-B67C-48DF-A995-E62230275A31}" srcOrd="0" destOrd="0" presId="urn:microsoft.com/office/officeart/2005/8/layout/vList2"/>
    <dgm:cxn modelId="{8827E7E3-EDA7-42DB-A374-E96DDB7B531D}" type="presParOf" srcId="{B2DE5B6A-3CDB-496B-81FA-68EA80B8CAD8}" destId="{5A64C6ED-B67C-48DF-A995-E62230275A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C143D92-EB7E-4884-91AF-E132594C3DF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A48909-C8FB-4C04-93FE-A7BB469AE2CD}">
      <dgm:prSet phldrT="[텍스트]"/>
      <dgm:spPr/>
      <dgm:t>
        <a:bodyPr/>
        <a:lstStyle/>
        <a:p>
          <a:pPr latinLnBrk="1"/>
          <a:r>
            <a:rPr lang="en-US" altLang="ko-KR" dirty="0"/>
            <a:t>Core</a:t>
          </a:r>
        </a:p>
        <a:p>
          <a:pPr latinLnBrk="1"/>
          <a:r>
            <a:rPr lang="en-US" altLang="ko-KR" dirty="0"/>
            <a:t>(Instruction Feeder)</a:t>
          </a:r>
          <a:endParaRPr lang="ko-KR" altLang="en-US" dirty="0"/>
        </a:p>
      </dgm:t>
    </dgm:pt>
    <dgm:pt modelId="{44D5DB7E-918F-4D33-982B-7E6B1F6F6C13}" type="parTrans" cxnId="{20AD129A-D78E-4978-9F9D-E565BC1AA238}">
      <dgm:prSet/>
      <dgm:spPr/>
      <dgm:t>
        <a:bodyPr/>
        <a:lstStyle/>
        <a:p>
          <a:pPr latinLnBrk="1"/>
          <a:endParaRPr lang="ko-KR" altLang="en-US"/>
        </a:p>
      </dgm:t>
    </dgm:pt>
    <dgm:pt modelId="{BE7FEF22-26A8-4201-A19A-0BF9BEC8C9A6}" type="sibTrans" cxnId="{20AD129A-D78E-4978-9F9D-E565BC1AA238}">
      <dgm:prSet/>
      <dgm:spPr/>
      <dgm:t>
        <a:bodyPr/>
        <a:lstStyle/>
        <a:p>
          <a:pPr latinLnBrk="1"/>
          <a:endParaRPr lang="ko-KR" altLang="en-US"/>
        </a:p>
      </dgm:t>
    </dgm:pt>
    <dgm:pt modelId="{3E5A0329-1DF3-48AE-8908-165AB047E6EA}">
      <dgm:prSet phldrT="[텍스트]"/>
      <dgm:spPr/>
      <dgm:t>
        <a:bodyPr/>
        <a:lstStyle/>
        <a:p>
          <a:pPr latinLnBrk="1"/>
          <a:r>
            <a:rPr lang="en-US" altLang="ko-KR" dirty="0"/>
            <a:t>Thread 0</a:t>
          </a:r>
          <a:endParaRPr lang="ko-KR" altLang="en-US" dirty="0"/>
        </a:p>
      </dgm:t>
    </dgm:pt>
    <dgm:pt modelId="{129F5ABB-3E90-4762-9ABE-5A7D14668D9F}" type="parTrans" cxnId="{ACC10543-C979-49B4-95BB-576A235391C9}">
      <dgm:prSet/>
      <dgm:spPr/>
      <dgm:t>
        <a:bodyPr/>
        <a:lstStyle/>
        <a:p>
          <a:pPr latinLnBrk="1"/>
          <a:endParaRPr lang="ko-KR" altLang="en-US"/>
        </a:p>
      </dgm:t>
    </dgm:pt>
    <dgm:pt modelId="{567EFDD5-16AA-4E4F-B0AC-53D93017CA06}" type="sibTrans" cxnId="{ACC10543-C979-49B4-95BB-576A235391C9}">
      <dgm:prSet/>
      <dgm:spPr/>
      <dgm:t>
        <a:bodyPr/>
        <a:lstStyle/>
        <a:p>
          <a:pPr latinLnBrk="1"/>
          <a:endParaRPr lang="ko-KR" altLang="en-US"/>
        </a:p>
      </dgm:t>
    </dgm:pt>
    <dgm:pt modelId="{32A33872-C5D5-477A-907A-5EB6450A0F46}">
      <dgm:prSet phldrT="[텍스트]"/>
      <dgm:spPr/>
      <dgm:t>
        <a:bodyPr/>
        <a:lstStyle/>
        <a:p>
          <a:pPr latinLnBrk="1"/>
          <a:r>
            <a:rPr lang="en-US" altLang="ko-KR" dirty="0"/>
            <a:t>Thread 1</a:t>
          </a:r>
          <a:endParaRPr lang="ko-KR" altLang="en-US" dirty="0"/>
        </a:p>
      </dgm:t>
    </dgm:pt>
    <dgm:pt modelId="{6A5E6991-06D9-485C-8A9B-9C236E0CDF46}" type="parTrans" cxnId="{421C8709-923F-4615-AA7F-91A57EF566B0}">
      <dgm:prSet/>
      <dgm:spPr/>
      <dgm:t>
        <a:bodyPr/>
        <a:lstStyle/>
        <a:p>
          <a:pPr latinLnBrk="1"/>
          <a:endParaRPr lang="ko-KR" altLang="en-US"/>
        </a:p>
      </dgm:t>
    </dgm:pt>
    <dgm:pt modelId="{6556C92C-F974-4753-BC05-40999994FA02}" type="sibTrans" cxnId="{421C8709-923F-4615-AA7F-91A57EF566B0}">
      <dgm:prSet/>
      <dgm:spPr/>
      <dgm:t>
        <a:bodyPr/>
        <a:lstStyle/>
        <a:p>
          <a:pPr latinLnBrk="1"/>
          <a:endParaRPr lang="ko-KR" altLang="en-US"/>
        </a:p>
      </dgm:t>
    </dgm:pt>
    <dgm:pt modelId="{838E7803-81B1-4888-8AA2-25810C294DE6}">
      <dgm:prSet phldrT="[텍스트]"/>
      <dgm:spPr/>
      <dgm:t>
        <a:bodyPr/>
        <a:lstStyle/>
        <a:p>
          <a:pPr latinLnBrk="1"/>
          <a:r>
            <a:rPr lang="en-US" altLang="ko-KR" dirty="0"/>
            <a:t>Thread 2</a:t>
          </a:r>
          <a:endParaRPr lang="ko-KR" altLang="en-US" dirty="0"/>
        </a:p>
      </dgm:t>
    </dgm:pt>
    <dgm:pt modelId="{482FE29E-9E2D-4913-8FEA-1C2E360AC2BD}" type="parTrans" cxnId="{487F4172-D8F4-4DC4-B51F-C17B40CCFFEF}">
      <dgm:prSet/>
      <dgm:spPr/>
      <dgm:t>
        <a:bodyPr/>
        <a:lstStyle/>
        <a:p>
          <a:pPr latinLnBrk="1"/>
          <a:endParaRPr lang="ko-KR" altLang="en-US"/>
        </a:p>
      </dgm:t>
    </dgm:pt>
    <dgm:pt modelId="{9EDC1CD6-D9C5-4D87-9DE5-AA88B4C0F261}" type="sibTrans" cxnId="{487F4172-D8F4-4DC4-B51F-C17B40CCFFEF}">
      <dgm:prSet/>
      <dgm:spPr/>
      <dgm:t>
        <a:bodyPr/>
        <a:lstStyle/>
        <a:p>
          <a:pPr latinLnBrk="1"/>
          <a:endParaRPr lang="ko-KR" altLang="en-US"/>
        </a:p>
      </dgm:t>
    </dgm:pt>
    <dgm:pt modelId="{D8B288CA-BCB2-43BB-ABA0-7888251F0E86}">
      <dgm:prSet phldrT="[텍스트]"/>
      <dgm:spPr/>
      <dgm:t>
        <a:bodyPr/>
        <a:lstStyle/>
        <a:p>
          <a:pPr latinLnBrk="1"/>
          <a:r>
            <a:rPr lang="en-US" altLang="ko-KR" dirty="0"/>
            <a:t>Thread 3</a:t>
          </a:r>
          <a:endParaRPr lang="ko-KR" altLang="en-US" dirty="0"/>
        </a:p>
      </dgm:t>
    </dgm:pt>
    <dgm:pt modelId="{371F0A65-A30E-4878-A6B8-E4ED04A8762B}" type="parTrans" cxnId="{87B291FD-60A6-4B12-BDE8-859C34633172}">
      <dgm:prSet/>
      <dgm:spPr/>
      <dgm:t>
        <a:bodyPr/>
        <a:lstStyle/>
        <a:p>
          <a:pPr latinLnBrk="1"/>
          <a:endParaRPr lang="ko-KR" altLang="en-US"/>
        </a:p>
      </dgm:t>
    </dgm:pt>
    <dgm:pt modelId="{FF24BDDA-2638-4137-A1FE-52756EB96619}" type="sibTrans" cxnId="{87B291FD-60A6-4B12-BDE8-859C34633172}">
      <dgm:prSet/>
      <dgm:spPr/>
      <dgm:t>
        <a:bodyPr/>
        <a:lstStyle/>
        <a:p>
          <a:pPr latinLnBrk="1"/>
          <a:endParaRPr lang="ko-KR" altLang="en-US"/>
        </a:p>
      </dgm:t>
    </dgm:pt>
    <dgm:pt modelId="{2E16A394-9717-4FBC-930C-2F598EF320C9}">
      <dgm:prSet phldrT="[텍스트]"/>
      <dgm:spPr/>
      <dgm:t>
        <a:bodyPr/>
        <a:lstStyle/>
        <a:p>
          <a:pPr latinLnBrk="1"/>
          <a:r>
            <a:rPr lang="en-US" altLang="ko-KR" dirty="0"/>
            <a:t>Thread 4</a:t>
          </a:r>
          <a:endParaRPr lang="ko-KR" altLang="en-US" dirty="0"/>
        </a:p>
      </dgm:t>
    </dgm:pt>
    <dgm:pt modelId="{9AB6945A-D57E-421C-BF0F-5F8375F8C470}" type="parTrans" cxnId="{2B50DAC9-0649-4638-919C-55DF757FFCEA}">
      <dgm:prSet/>
      <dgm:spPr/>
      <dgm:t>
        <a:bodyPr/>
        <a:lstStyle/>
        <a:p>
          <a:pPr latinLnBrk="1"/>
          <a:endParaRPr lang="ko-KR" altLang="en-US"/>
        </a:p>
      </dgm:t>
    </dgm:pt>
    <dgm:pt modelId="{96519F46-849A-410D-8427-091EDB92ABFB}" type="sibTrans" cxnId="{2B50DAC9-0649-4638-919C-55DF757FFCEA}">
      <dgm:prSet/>
      <dgm:spPr/>
      <dgm:t>
        <a:bodyPr/>
        <a:lstStyle/>
        <a:p>
          <a:pPr latinLnBrk="1"/>
          <a:endParaRPr lang="ko-KR" altLang="en-US"/>
        </a:p>
      </dgm:t>
    </dgm:pt>
    <dgm:pt modelId="{2F195D1A-C86C-4EB4-B014-EE7ADBACD94F}">
      <dgm:prSet phldrT="[텍스트]"/>
      <dgm:spPr/>
      <dgm:t>
        <a:bodyPr/>
        <a:lstStyle/>
        <a:p>
          <a:pPr latinLnBrk="1"/>
          <a:r>
            <a:rPr lang="en-US" altLang="ko-KR" dirty="0"/>
            <a:t>Thread 5</a:t>
          </a:r>
          <a:endParaRPr lang="ko-KR" altLang="en-US" dirty="0"/>
        </a:p>
      </dgm:t>
    </dgm:pt>
    <dgm:pt modelId="{12F9AC17-D03D-4A55-881D-9A683001CC53}" type="parTrans" cxnId="{8E101AD1-FB9B-4C71-A2E0-C3191BCE25F6}">
      <dgm:prSet/>
      <dgm:spPr/>
      <dgm:t>
        <a:bodyPr/>
        <a:lstStyle/>
        <a:p>
          <a:pPr latinLnBrk="1"/>
          <a:endParaRPr lang="ko-KR" altLang="en-US"/>
        </a:p>
      </dgm:t>
    </dgm:pt>
    <dgm:pt modelId="{063759E0-72D4-4F43-937C-8E56C4375903}" type="sibTrans" cxnId="{8E101AD1-FB9B-4C71-A2E0-C3191BCE25F6}">
      <dgm:prSet/>
      <dgm:spPr/>
      <dgm:t>
        <a:bodyPr/>
        <a:lstStyle/>
        <a:p>
          <a:pPr latinLnBrk="1"/>
          <a:endParaRPr lang="ko-KR" altLang="en-US"/>
        </a:p>
      </dgm:t>
    </dgm:pt>
    <dgm:pt modelId="{0F5B0EBD-982A-468D-9630-18E5B7AABC82}">
      <dgm:prSet phldrT="[텍스트]"/>
      <dgm:spPr/>
      <dgm:t>
        <a:bodyPr/>
        <a:lstStyle/>
        <a:p>
          <a:pPr latinLnBrk="1"/>
          <a:r>
            <a:rPr lang="en-US" altLang="ko-KR" dirty="0"/>
            <a:t>… Thread 2^n-1</a:t>
          </a:r>
          <a:endParaRPr lang="ko-KR" altLang="en-US" dirty="0"/>
        </a:p>
      </dgm:t>
    </dgm:pt>
    <dgm:pt modelId="{8BC97611-5066-470D-A924-465912079BC3}" type="parTrans" cxnId="{5E7207DC-A62A-480A-B0DC-C9DD2E7D5AEF}">
      <dgm:prSet/>
      <dgm:spPr/>
      <dgm:t>
        <a:bodyPr/>
        <a:lstStyle/>
        <a:p>
          <a:pPr latinLnBrk="1"/>
          <a:endParaRPr lang="ko-KR" altLang="en-US"/>
        </a:p>
      </dgm:t>
    </dgm:pt>
    <dgm:pt modelId="{01CA13FD-5846-4CDB-A284-D0EBA1F4B177}" type="sibTrans" cxnId="{5E7207DC-A62A-480A-B0DC-C9DD2E7D5AEF}">
      <dgm:prSet/>
      <dgm:spPr/>
      <dgm:t>
        <a:bodyPr/>
        <a:lstStyle/>
        <a:p>
          <a:pPr latinLnBrk="1"/>
          <a:endParaRPr lang="ko-KR" altLang="en-US"/>
        </a:p>
      </dgm:t>
    </dgm:pt>
    <dgm:pt modelId="{68F26BD2-24BF-4CD4-8F4D-BC8BBDC3A96E}" type="pres">
      <dgm:prSet presAssocID="{BC143D92-EB7E-4884-91AF-E132594C3DF9}" presName="composite" presStyleCnt="0">
        <dgm:presLayoutVars>
          <dgm:chMax val="1"/>
          <dgm:dir/>
          <dgm:resizeHandles val="exact"/>
        </dgm:presLayoutVars>
      </dgm:prSet>
      <dgm:spPr/>
    </dgm:pt>
    <dgm:pt modelId="{C7028C93-043A-44B8-8A2F-049826AFD425}" type="pres">
      <dgm:prSet presAssocID="{A3A48909-C8FB-4C04-93FE-A7BB469AE2CD}" presName="roof" presStyleLbl="dkBgShp" presStyleIdx="0" presStyleCnt="2"/>
      <dgm:spPr/>
    </dgm:pt>
    <dgm:pt modelId="{C2E54E3F-C1DA-4D8E-AE40-DA28EE03CB3D}" type="pres">
      <dgm:prSet presAssocID="{A3A48909-C8FB-4C04-93FE-A7BB469AE2CD}" presName="pillars" presStyleCnt="0"/>
      <dgm:spPr/>
    </dgm:pt>
    <dgm:pt modelId="{A9D35C60-DB1A-4A4F-97C0-1E655E6B4B5D}" type="pres">
      <dgm:prSet presAssocID="{A3A48909-C8FB-4C04-93FE-A7BB469AE2CD}" presName="pillar1" presStyleLbl="node1" presStyleIdx="0" presStyleCnt="7">
        <dgm:presLayoutVars>
          <dgm:bulletEnabled val="1"/>
        </dgm:presLayoutVars>
      </dgm:prSet>
      <dgm:spPr/>
    </dgm:pt>
    <dgm:pt modelId="{232EAA28-D0AE-40F7-A0F0-20ABF17EE9BD}" type="pres">
      <dgm:prSet presAssocID="{32A33872-C5D5-477A-907A-5EB6450A0F46}" presName="pillarX" presStyleLbl="node1" presStyleIdx="1" presStyleCnt="7">
        <dgm:presLayoutVars>
          <dgm:bulletEnabled val="1"/>
        </dgm:presLayoutVars>
      </dgm:prSet>
      <dgm:spPr/>
    </dgm:pt>
    <dgm:pt modelId="{71523AF6-3BDD-446B-A06D-3E4BB0E685CF}" type="pres">
      <dgm:prSet presAssocID="{838E7803-81B1-4888-8AA2-25810C294DE6}" presName="pillarX" presStyleLbl="node1" presStyleIdx="2" presStyleCnt="7">
        <dgm:presLayoutVars>
          <dgm:bulletEnabled val="1"/>
        </dgm:presLayoutVars>
      </dgm:prSet>
      <dgm:spPr/>
    </dgm:pt>
    <dgm:pt modelId="{8D4F1929-5406-4E46-86C7-1A0036999ED9}" type="pres">
      <dgm:prSet presAssocID="{D8B288CA-BCB2-43BB-ABA0-7888251F0E86}" presName="pillarX" presStyleLbl="node1" presStyleIdx="3" presStyleCnt="7">
        <dgm:presLayoutVars>
          <dgm:bulletEnabled val="1"/>
        </dgm:presLayoutVars>
      </dgm:prSet>
      <dgm:spPr/>
    </dgm:pt>
    <dgm:pt modelId="{3E04EFB8-035A-4577-AB51-1BF8E6E59BD9}" type="pres">
      <dgm:prSet presAssocID="{2E16A394-9717-4FBC-930C-2F598EF320C9}" presName="pillarX" presStyleLbl="node1" presStyleIdx="4" presStyleCnt="7">
        <dgm:presLayoutVars>
          <dgm:bulletEnabled val="1"/>
        </dgm:presLayoutVars>
      </dgm:prSet>
      <dgm:spPr/>
    </dgm:pt>
    <dgm:pt modelId="{05F84C3E-F3F2-47A9-A851-70F6FA5AF58E}" type="pres">
      <dgm:prSet presAssocID="{2F195D1A-C86C-4EB4-B014-EE7ADBACD94F}" presName="pillarX" presStyleLbl="node1" presStyleIdx="5" presStyleCnt="7">
        <dgm:presLayoutVars>
          <dgm:bulletEnabled val="1"/>
        </dgm:presLayoutVars>
      </dgm:prSet>
      <dgm:spPr/>
    </dgm:pt>
    <dgm:pt modelId="{ED27FE5D-9307-4728-ADF6-F5A7A9D389D5}" type="pres">
      <dgm:prSet presAssocID="{0F5B0EBD-982A-468D-9630-18E5B7AABC82}" presName="pillarX" presStyleLbl="node1" presStyleIdx="6" presStyleCnt="7">
        <dgm:presLayoutVars>
          <dgm:bulletEnabled val="1"/>
        </dgm:presLayoutVars>
      </dgm:prSet>
      <dgm:spPr/>
    </dgm:pt>
    <dgm:pt modelId="{C2DBA7AF-BCFC-490F-8679-E05AB22BF9A5}" type="pres">
      <dgm:prSet presAssocID="{A3A48909-C8FB-4C04-93FE-A7BB469AE2CD}" presName="base" presStyleLbl="dkBgShp" presStyleIdx="1" presStyleCnt="2"/>
      <dgm:spPr/>
    </dgm:pt>
  </dgm:ptLst>
  <dgm:cxnLst>
    <dgm:cxn modelId="{421C8709-923F-4615-AA7F-91A57EF566B0}" srcId="{A3A48909-C8FB-4C04-93FE-A7BB469AE2CD}" destId="{32A33872-C5D5-477A-907A-5EB6450A0F46}" srcOrd="1" destOrd="0" parTransId="{6A5E6991-06D9-485C-8A9B-9C236E0CDF46}" sibTransId="{6556C92C-F974-4753-BC05-40999994FA02}"/>
    <dgm:cxn modelId="{C5759415-8B0D-462D-A0B5-82FC3F87D9EB}" type="presOf" srcId="{2F195D1A-C86C-4EB4-B014-EE7ADBACD94F}" destId="{05F84C3E-F3F2-47A9-A851-70F6FA5AF58E}" srcOrd="0" destOrd="0" presId="urn:microsoft.com/office/officeart/2005/8/layout/hList3"/>
    <dgm:cxn modelId="{5082F13A-9726-4325-ADF8-CBF380F7D794}" type="presOf" srcId="{0F5B0EBD-982A-468D-9630-18E5B7AABC82}" destId="{ED27FE5D-9307-4728-ADF6-F5A7A9D389D5}" srcOrd="0" destOrd="0" presId="urn:microsoft.com/office/officeart/2005/8/layout/hList3"/>
    <dgm:cxn modelId="{ACC10543-C979-49B4-95BB-576A235391C9}" srcId="{A3A48909-C8FB-4C04-93FE-A7BB469AE2CD}" destId="{3E5A0329-1DF3-48AE-8908-165AB047E6EA}" srcOrd="0" destOrd="0" parTransId="{129F5ABB-3E90-4762-9ABE-5A7D14668D9F}" sibTransId="{567EFDD5-16AA-4E4F-B0AC-53D93017CA06}"/>
    <dgm:cxn modelId="{C2053E65-C241-4D71-97B7-6F7849ED6A55}" type="presOf" srcId="{A3A48909-C8FB-4C04-93FE-A7BB469AE2CD}" destId="{C7028C93-043A-44B8-8A2F-049826AFD425}" srcOrd="0" destOrd="0" presId="urn:microsoft.com/office/officeart/2005/8/layout/hList3"/>
    <dgm:cxn modelId="{487F4172-D8F4-4DC4-B51F-C17B40CCFFEF}" srcId="{A3A48909-C8FB-4C04-93FE-A7BB469AE2CD}" destId="{838E7803-81B1-4888-8AA2-25810C294DE6}" srcOrd="2" destOrd="0" parTransId="{482FE29E-9E2D-4913-8FEA-1C2E360AC2BD}" sibTransId="{9EDC1CD6-D9C5-4D87-9DE5-AA88B4C0F261}"/>
    <dgm:cxn modelId="{52DED755-E36E-4D03-8E20-6533C7548FDB}" type="presOf" srcId="{D8B288CA-BCB2-43BB-ABA0-7888251F0E86}" destId="{8D4F1929-5406-4E46-86C7-1A0036999ED9}" srcOrd="0" destOrd="0" presId="urn:microsoft.com/office/officeart/2005/8/layout/hList3"/>
    <dgm:cxn modelId="{BF9FD084-3428-4307-9480-48F71C368C1A}" type="presOf" srcId="{3E5A0329-1DF3-48AE-8908-165AB047E6EA}" destId="{A9D35C60-DB1A-4A4F-97C0-1E655E6B4B5D}" srcOrd="0" destOrd="0" presId="urn:microsoft.com/office/officeart/2005/8/layout/hList3"/>
    <dgm:cxn modelId="{20AD129A-D78E-4978-9F9D-E565BC1AA238}" srcId="{BC143D92-EB7E-4884-91AF-E132594C3DF9}" destId="{A3A48909-C8FB-4C04-93FE-A7BB469AE2CD}" srcOrd="0" destOrd="0" parTransId="{44D5DB7E-918F-4D33-982B-7E6B1F6F6C13}" sibTransId="{BE7FEF22-26A8-4201-A19A-0BF9BEC8C9A6}"/>
    <dgm:cxn modelId="{23F112A4-5A0B-47AB-9EE4-A95F57120235}" type="presOf" srcId="{32A33872-C5D5-477A-907A-5EB6450A0F46}" destId="{232EAA28-D0AE-40F7-A0F0-20ABF17EE9BD}" srcOrd="0" destOrd="0" presId="urn:microsoft.com/office/officeart/2005/8/layout/hList3"/>
    <dgm:cxn modelId="{5C2DDBC1-3960-4189-ADF7-01138419ACF0}" type="presOf" srcId="{2E16A394-9717-4FBC-930C-2F598EF320C9}" destId="{3E04EFB8-035A-4577-AB51-1BF8E6E59BD9}" srcOrd="0" destOrd="0" presId="urn:microsoft.com/office/officeart/2005/8/layout/hList3"/>
    <dgm:cxn modelId="{2B50DAC9-0649-4638-919C-55DF757FFCEA}" srcId="{A3A48909-C8FB-4C04-93FE-A7BB469AE2CD}" destId="{2E16A394-9717-4FBC-930C-2F598EF320C9}" srcOrd="4" destOrd="0" parTransId="{9AB6945A-D57E-421C-BF0F-5F8375F8C470}" sibTransId="{96519F46-849A-410D-8427-091EDB92ABFB}"/>
    <dgm:cxn modelId="{8E101AD1-FB9B-4C71-A2E0-C3191BCE25F6}" srcId="{A3A48909-C8FB-4C04-93FE-A7BB469AE2CD}" destId="{2F195D1A-C86C-4EB4-B014-EE7ADBACD94F}" srcOrd="5" destOrd="0" parTransId="{12F9AC17-D03D-4A55-881D-9A683001CC53}" sibTransId="{063759E0-72D4-4F43-937C-8E56C4375903}"/>
    <dgm:cxn modelId="{5E7207DC-A62A-480A-B0DC-C9DD2E7D5AEF}" srcId="{A3A48909-C8FB-4C04-93FE-A7BB469AE2CD}" destId="{0F5B0EBD-982A-468D-9630-18E5B7AABC82}" srcOrd="6" destOrd="0" parTransId="{8BC97611-5066-470D-A924-465912079BC3}" sibTransId="{01CA13FD-5846-4CDB-A284-D0EBA1F4B177}"/>
    <dgm:cxn modelId="{D9CDBBF2-4D02-471C-982C-1AE3A5446BF7}" type="presOf" srcId="{BC143D92-EB7E-4884-91AF-E132594C3DF9}" destId="{68F26BD2-24BF-4CD4-8F4D-BC8BBDC3A96E}" srcOrd="0" destOrd="0" presId="urn:microsoft.com/office/officeart/2005/8/layout/hList3"/>
    <dgm:cxn modelId="{D0E1ABFB-8E29-4E87-8898-C72BE0BB8196}" type="presOf" srcId="{838E7803-81B1-4888-8AA2-25810C294DE6}" destId="{71523AF6-3BDD-446B-A06D-3E4BB0E685CF}" srcOrd="0" destOrd="0" presId="urn:microsoft.com/office/officeart/2005/8/layout/hList3"/>
    <dgm:cxn modelId="{87B291FD-60A6-4B12-BDE8-859C34633172}" srcId="{A3A48909-C8FB-4C04-93FE-A7BB469AE2CD}" destId="{D8B288CA-BCB2-43BB-ABA0-7888251F0E86}" srcOrd="3" destOrd="0" parTransId="{371F0A65-A30E-4878-A6B8-E4ED04A8762B}" sibTransId="{FF24BDDA-2638-4137-A1FE-52756EB96619}"/>
    <dgm:cxn modelId="{DB0BDE90-9C7E-40D0-BAFF-00AEA6CAB88F}" type="presParOf" srcId="{68F26BD2-24BF-4CD4-8F4D-BC8BBDC3A96E}" destId="{C7028C93-043A-44B8-8A2F-049826AFD425}" srcOrd="0" destOrd="0" presId="urn:microsoft.com/office/officeart/2005/8/layout/hList3"/>
    <dgm:cxn modelId="{048A2B3C-721A-4904-84A4-8A729488E816}" type="presParOf" srcId="{68F26BD2-24BF-4CD4-8F4D-BC8BBDC3A96E}" destId="{C2E54E3F-C1DA-4D8E-AE40-DA28EE03CB3D}" srcOrd="1" destOrd="0" presId="urn:microsoft.com/office/officeart/2005/8/layout/hList3"/>
    <dgm:cxn modelId="{64B7D52C-ECD5-4A95-AA76-C916C6F52436}" type="presParOf" srcId="{C2E54E3F-C1DA-4D8E-AE40-DA28EE03CB3D}" destId="{A9D35C60-DB1A-4A4F-97C0-1E655E6B4B5D}" srcOrd="0" destOrd="0" presId="urn:microsoft.com/office/officeart/2005/8/layout/hList3"/>
    <dgm:cxn modelId="{8BD15EB6-9AD0-440D-AF93-D047621851D1}" type="presParOf" srcId="{C2E54E3F-C1DA-4D8E-AE40-DA28EE03CB3D}" destId="{232EAA28-D0AE-40F7-A0F0-20ABF17EE9BD}" srcOrd="1" destOrd="0" presId="urn:microsoft.com/office/officeart/2005/8/layout/hList3"/>
    <dgm:cxn modelId="{80FCD233-B3E2-4E3A-9C7B-EBD463F5C2E8}" type="presParOf" srcId="{C2E54E3F-C1DA-4D8E-AE40-DA28EE03CB3D}" destId="{71523AF6-3BDD-446B-A06D-3E4BB0E685CF}" srcOrd="2" destOrd="0" presId="urn:microsoft.com/office/officeart/2005/8/layout/hList3"/>
    <dgm:cxn modelId="{F263AC0B-8DB9-457B-8E0D-A9AE166C579C}" type="presParOf" srcId="{C2E54E3F-C1DA-4D8E-AE40-DA28EE03CB3D}" destId="{8D4F1929-5406-4E46-86C7-1A0036999ED9}" srcOrd="3" destOrd="0" presId="urn:microsoft.com/office/officeart/2005/8/layout/hList3"/>
    <dgm:cxn modelId="{9FC8CFC1-9708-487C-B098-98437921342B}" type="presParOf" srcId="{C2E54E3F-C1DA-4D8E-AE40-DA28EE03CB3D}" destId="{3E04EFB8-035A-4577-AB51-1BF8E6E59BD9}" srcOrd="4" destOrd="0" presId="urn:microsoft.com/office/officeart/2005/8/layout/hList3"/>
    <dgm:cxn modelId="{7A0CFE01-5D49-4601-B510-5D7444261C3C}" type="presParOf" srcId="{C2E54E3F-C1DA-4D8E-AE40-DA28EE03CB3D}" destId="{05F84C3E-F3F2-47A9-A851-70F6FA5AF58E}" srcOrd="5" destOrd="0" presId="urn:microsoft.com/office/officeart/2005/8/layout/hList3"/>
    <dgm:cxn modelId="{5C0E2890-0789-46E7-863A-0C7B6B23AC1F}" type="presParOf" srcId="{C2E54E3F-C1DA-4D8E-AE40-DA28EE03CB3D}" destId="{ED27FE5D-9307-4728-ADF6-F5A7A9D389D5}" srcOrd="6" destOrd="0" presId="urn:microsoft.com/office/officeart/2005/8/layout/hList3"/>
    <dgm:cxn modelId="{F8BB64E4-CF07-4277-B984-11E24BFFBEBE}" type="presParOf" srcId="{68F26BD2-24BF-4CD4-8F4D-BC8BBDC3A96E}" destId="{C2DBA7AF-BCFC-490F-8679-E05AB22BF9A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49D5E2-45F2-4481-AF43-72377A46C9A9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D0616861-851C-4FC1-8B77-C63202B459C3}">
      <dgm:prSet/>
      <dgm:spPr/>
      <dgm:t>
        <a:bodyPr anchor="ctr"/>
        <a:lstStyle/>
        <a:p>
          <a:pPr latinLnBrk="1"/>
          <a:r>
            <a:rPr lang="en-US" altLang="ko-KR" dirty="0"/>
            <a:t>Single Instruction performs </a:t>
          </a:r>
          <a:br>
            <a:rPr lang="en-US" altLang="ko-KR" dirty="0"/>
          </a:br>
          <a:r>
            <a:rPr lang="en-US" altLang="ko-KR" dirty="0"/>
            <a:t>2^n operations</a:t>
          </a:r>
          <a:endParaRPr lang="ko-KR" dirty="0"/>
        </a:p>
      </dgm:t>
    </dgm:pt>
    <dgm:pt modelId="{F56E25F2-B3AC-4E79-B521-81379AA371AE}" type="parTrans" cxnId="{03A8B27C-F4CA-4914-ADD4-1E9BFA50BA10}">
      <dgm:prSet/>
      <dgm:spPr/>
      <dgm:t>
        <a:bodyPr/>
        <a:lstStyle/>
        <a:p>
          <a:pPr latinLnBrk="1"/>
          <a:endParaRPr lang="ko-KR" altLang="en-US"/>
        </a:p>
      </dgm:t>
    </dgm:pt>
    <dgm:pt modelId="{220CB730-C5B0-4270-A4A0-8E72241F742A}" type="sibTrans" cxnId="{03A8B27C-F4CA-4914-ADD4-1E9BFA50BA10}">
      <dgm:prSet/>
      <dgm:spPr/>
      <dgm:t>
        <a:bodyPr/>
        <a:lstStyle/>
        <a:p>
          <a:pPr latinLnBrk="1"/>
          <a:endParaRPr lang="ko-KR" altLang="en-US"/>
        </a:p>
      </dgm:t>
    </dgm:pt>
    <dgm:pt modelId="{45577184-689C-4532-98FD-B074AD1E8DBD}">
      <dgm:prSet/>
      <dgm:spPr/>
      <dgm:t>
        <a:bodyPr anchor="ctr"/>
        <a:lstStyle/>
        <a:p>
          <a:pPr latinLnBrk="1"/>
          <a:r>
            <a:rPr lang="en-US" altLang="ko-KR" dirty="0"/>
            <a:t>Each thread has 32*32 bit general purpose registers.</a:t>
          </a:r>
          <a:endParaRPr lang="ko-KR" dirty="0"/>
        </a:p>
      </dgm:t>
    </dgm:pt>
    <dgm:pt modelId="{7FC759F7-808C-4190-97D4-511144BDBF01}" type="parTrans" cxnId="{427EF3AB-5F8B-4CD5-8BB3-65040AC06ECA}">
      <dgm:prSet/>
      <dgm:spPr/>
      <dgm:t>
        <a:bodyPr/>
        <a:lstStyle/>
        <a:p>
          <a:pPr latinLnBrk="1"/>
          <a:endParaRPr lang="ko-KR" altLang="en-US"/>
        </a:p>
      </dgm:t>
    </dgm:pt>
    <dgm:pt modelId="{CED4BD8B-290A-41CB-BF4F-E38389FFF8B1}" type="sibTrans" cxnId="{427EF3AB-5F8B-4CD5-8BB3-65040AC06ECA}">
      <dgm:prSet/>
      <dgm:spPr/>
      <dgm:t>
        <a:bodyPr/>
        <a:lstStyle/>
        <a:p>
          <a:pPr latinLnBrk="1"/>
          <a:endParaRPr lang="ko-KR" altLang="en-US"/>
        </a:p>
      </dgm:t>
    </dgm:pt>
    <dgm:pt modelId="{197EE4E7-DBB2-4E07-A96C-BBAAC18CD9BE}">
      <dgm:prSet/>
      <dgm:spPr/>
      <dgm:t>
        <a:bodyPr anchor="ctr"/>
        <a:lstStyle/>
        <a:p>
          <a:pPr latinLnBrk="1"/>
          <a:r>
            <a:rPr lang="en-US" altLang="ko-KR" dirty="0"/>
            <a:t>No programmable instruction memory, </a:t>
          </a:r>
          <a:br>
            <a:rPr lang="en-US" altLang="ko-KR" dirty="0"/>
          </a:br>
          <a:r>
            <a:rPr lang="en-US" altLang="ko-KR" dirty="0"/>
            <a:t>no flow control on its own.</a:t>
          </a:r>
          <a:endParaRPr lang="ko-KR" dirty="0"/>
        </a:p>
      </dgm:t>
    </dgm:pt>
    <dgm:pt modelId="{619B442F-0FEF-4940-ACB8-ECA540AE8311}" type="parTrans" cxnId="{A2A653BD-331A-4088-BB8D-6A7424D3DA6F}">
      <dgm:prSet/>
      <dgm:spPr/>
      <dgm:t>
        <a:bodyPr/>
        <a:lstStyle/>
        <a:p>
          <a:pPr latinLnBrk="1"/>
          <a:endParaRPr lang="ko-KR" altLang="en-US"/>
        </a:p>
      </dgm:t>
    </dgm:pt>
    <dgm:pt modelId="{E6BFE62F-687B-4750-9CA9-69C7737E9688}" type="sibTrans" cxnId="{A2A653BD-331A-4088-BB8D-6A7424D3DA6F}">
      <dgm:prSet/>
      <dgm:spPr/>
      <dgm:t>
        <a:bodyPr/>
        <a:lstStyle/>
        <a:p>
          <a:pPr latinLnBrk="1"/>
          <a:endParaRPr lang="ko-KR" altLang="en-US"/>
        </a:p>
      </dgm:t>
    </dgm:pt>
    <dgm:pt modelId="{126D0892-9193-47C9-8D32-68ED32345AFC}">
      <dgm:prSet/>
      <dgm:spPr/>
      <dgm:t>
        <a:bodyPr anchor="ctr"/>
        <a:lstStyle/>
        <a:p>
          <a:pPr latinLnBrk="1"/>
          <a:r>
            <a:rPr lang="en-US" altLang="ko-KR" dirty="0"/>
            <a:t>only logic &amp; arithmetic operation supported.</a:t>
          </a:r>
          <a:br>
            <a:rPr lang="en-US" altLang="ko-KR" dirty="0"/>
          </a:br>
          <a:r>
            <a:rPr lang="en-US" altLang="ko-KR" dirty="0"/>
            <a:t>Instructions should be fed from outside.</a:t>
          </a:r>
          <a:endParaRPr lang="ko-KR" dirty="0"/>
        </a:p>
      </dgm:t>
    </dgm:pt>
    <dgm:pt modelId="{C863605A-A7D7-41A7-8768-237B78723672}" type="parTrans" cxnId="{6F93CB94-40DA-4465-BCA7-D67176B96A28}">
      <dgm:prSet/>
      <dgm:spPr/>
      <dgm:t>
        <a:bodyPr/>
        <a:lstStyle/>
        <a:p>
          <a:pPr latinLnBrk="1"/>
          <a:endParaRPr lang="ko-KR" altLang="en-US"/>
        </a:p>
      </dgm:t>
    </dgm:pt>
    <dgm:pt modelId="{755D8794-6A83-4A54-AF0A-A23571F77095}" type="sibTrans" cxnId="{6F93CB94-40DA-4465-BCA7-D67176B96A28}">
      <dgm:prSet/>
      <dgm:spPr/>
      <dgm:t>
        <a:bodyPr/>
        <a:lstStyle/>
        <a:p>
          <a:pPr latinLnBrk="1"/>
          <a:endParaRPr lang="ko-KR" altLang="en-US"/>
        </a:p>
      </dgm:t>
    </dgm:pt>
    <dgm:pt modelId="{71A4405C-D075-4A35-8BB1-42D54E90A328}" type="pres">
      <dgm:prSet presAssocID="{E349D5E2-45F2-4481-AF43-72377A46C9A9}" presName="linear" presStyleCnt="0">
        <dgm:presLayoutVars>
          <dgm:animLvl val="lvl"/>
          <dgm:resizeHandles val="exact"/>
        </dgm:presLayoutVars>
      </dgm:prSet>
      <dgm:spPr/>
    </dgm:pt>
    <dgm:pt modelId="{F0E7356B-3D19-4C7C-ABB1-F638C4B2E1B3}" type="pres">
      <dgm:prSet presAssocID="{D0616861-851C-4FC1-8B77-C63202B459C3}" presName="parentText" presStyleLbl="node1" presStyleIdx="0" presStyleCnt="4" custScaleY="112935" custLinFactY="9119" custLinFactNeighborY="100000">
        <dgm:presLayoutVars>
          <dgm:chMax val="0"/>
          <dgm:bulletEnabled val="1"/>
        </dgm:presLayoutVars>
      </dgm:prSet>
      <dgm:spPr/>
    </dgm:pt>
    <dgm:pt modelId="{D8E2ED5B-1856-497B-BF22-5B3EFE461B0C}" type="pres">
      <dgm:prSet presAssocID="{220CB730-C5B0-4270-A4A0-8E72241F742A}" presName="spacer" presStyleCnt="0"/>
      <dgm:spPr/>
    </dgm:pt>
    <dgm:pt modelId="{B31C9548-8CA1-4DBC-BF72-41F4BCD6F567}" type="pres">
      <dgm:prSet presAssocID="{45577184-689C-4532-98FD-B074AD1E8DBD}" presName="parentText" presStyleLbl="node1" presStyleIdx="1" presStyleCnt="4" custLinFactY="1880" custLinFactNeighborY="100000">
        <dgm:presLayoutVars>
          <dgm:chMax val="0"/>
          <dgm:bulletEnabled val="1"/>
        </dgm:presLayoutVars>
      </dgm:prSet>
      <dgm:spPr/>
    </dgm:pt>
    <dgm:pt modelId="{2D6D37D7-A101-44C2-B442-C2FD0A8F00EE}" type="pres">
      <dgm:prSet presAssocID="{CED4BD8B-290A-41CB-BF4F-E38389FFF8B1}" presName="spacer" presStyleCnt="0"/>
      <dgm:spPr/>
    </dgm:pt>
    <dgm:pt modelId="{3F38BD64-5F24-4541-9254-3D190C665B55}" type="pres">
      <dgm:prSet presAssocID="{197EE4E7-DBB2-4E07-A96C-BBAAC18CD9BE}" presName="parentText" presStyleLbl="node1" presStyleIdx="2" presStyleCnt="4" custLinFactNeighborY="25872">
        <dgm:presLayoutVars>
          <dgm:chMax val="0"/>
          <dgm:bulletEnabled val="1"/>
        </dgm:presLayoutVars>
      </dgm:prSet>
      <dgm:spPr/>
    </dgm:pt>
    <dgm:pt modelId="{07CE1F4A-A9AB-46C7-B7A6-02E243E19887}" type="pres">
      <dgm:prSet presAssocID="{E6BFE62F-687B-4750-9CA9-69C7737E9688}" presName="spacer" presStyleCnt="0"/>
      <dgm:spPr/>
    </dgm:pt>
    <dgm:pt modelId="{E489DD38-4B1A-4661-945F-06E8BB85D51D}" type="pres">
      <dgm:prSet presAssocID="{126D0892-9193-47C9-8D32-68ED32345AFC}" presName="parentText" presStyleLbl="node1" presStyleIdx="3" presStyleCnt="4" custLinFactNeighborY="-85786">
        <dgm:presLayoutVars>
          <dgm:chMax val="0"/>
          <dgm:bulletEnabled val="1"/>
        </dgm:presLayoutVars>
      </dgm:prSet>
      <dgm:spPr/>
    </dgm:pt>
  </dgm:ptLst>
  <dgm:cxnLst>
    <dgm:cxn modelId="{945E9043-B8CC-4AAC-9D4A-4B139F10A7EE}" type="presOf" srcId="{126D0892-9193-47C9-8D32-68ED32345AFC}" destId="{E489DD38-4B1A-4661-945F-06E8BB85D51D}" srcOrd="0" destOrd="0" presId="urn:microsoft.com/office/officeart/2005/8/layout/vList2"/>
    <dgm:cxn modelId="{59AC8D4C-1C54-428E-BB57-07D022A2F83E}" type="presOf" srcId="{197EE4E7-DBB2-4E07-A96C-BBAAC18CD9BE}" destId="{3F38BD64-5F24-4541-9254-3D190C665B55}" srcOrd="0" destOrd="0" presId="urn:microsoft.com/office/officeart/2005/8/layout/vList2"/>
    <dgm:cxn modelId="{03A8B27C-F4CA-4914-ADD4-1E9BFA50BA10}" srcId="{E349D5E2-45F2-4481-AF43-72377A46C9A9}" destId="{D0616861-851C-4FC1-8B77-C63202B459C3}" srcOrd="0" destOrd="0" parTransId="{F56E25F2-B3AC-4E79-B521-81379AA371AE}" sibTransId="{220CB730-C5B0-4270-A4A0-8E72241F742A}"/>
    <dgm:cxn modelId="{6F93CB94-40DA-4465-BCA7-D67176B96A28}" srcId="{E349D5E2-45F2-4481-AF43-72377A46C9A9}" destId="{126D0892-9193-47C9-8D32-68ED32345AFC}" srcOrd="3" destOrd="0" parTransId="{C863605A-A7D7-41A7-8768-237B78723672}" sibTransId="{755D8794-6A83-4A54-AF0A-A23571F77095}"/>
    <dgm:cxn modelId="{427EF3AB-5F8B-4CD5-8BB3-65040AC06ECA}" srcId="{E349D5E2-45F2-4481-AF43-72377A46C9A9}" destId="{45577184-689C-4532-98FD-B074AD1E8DBD}" srcOrd="1" destOrd="0" parTransId="{7FC759F7-808C-4190-97D4-511144BDBF01}" sibTransId="{CED4BD8B-290A-41CB-BF4F-E38389FFF8B1}"/>
    <dgm:cxn modelId="{77D004B7-EBF4-4EB7-B92D-0A44C2989414}" type="presOf" srcId="{D0616861-851C-4FC1-8B77-C63202B459C3}" destId="{F0E7356B-3D19-4C7C-ABB1-F638C4B2E1B3}" srcOrd="0" destOrd="0" presId="urn:microsoft.com/office/officeart/2005/8/layout/vList2"/>
    <dgm:cxn modelId="{5C0F87B9-7BE1-4CBE-A632-B5C9E5B441AF}" type="presOf" srcId="{45577184-689C-4532-98FD-B074AD1E8DBD}" destId="{B31C9548-8CA1-4DBC-BF72-41F4BCD6F567}" srcOrd="0" destOrd="0" presId="urn:microsoft.com/office/officeart/2005/8/layout/vList2"/>
    <dgm:cxn modelId="{A2A653BD-331A-4088-BB8D-6A7424D3DA6F}" srcId="{E349D5E2-45F2-4481-AF43-72377A46C9A9}" destId="{197EE4E7-DBB2-4E07-A96C-BBAAC18CD9BE}" srcOrd="2" destOrd="0" parTransId="{619B442F-0FEF-4940-ACB8-ECA540AE8311}" sibTransId="{E6BFE62F-687B-4750-9CA9-69C7737E9688}"/>
    <dgm:cxn modelId="{884879C2-C1CC-4034-A81C-7FE4400D5FDB}" type="presOf" srcId="{E349D5E2-45F2-4481-AF43-72377A46C9A9}" destId="{71A4405C-D075-4A35-8BB1-42D54E90A328}" srcOrd="0" destOrd="0" presId="urn:microsoft.com/office/officeart/2005/8/layout/vList2"/>
    <dgm:cxn modelId="{03EC5DDC-A4B6-4541-B35C-8D98E926E50E}" type="presParOf" srcId="{71A4405C-D075-4A35-8BB1-42D54E90A328}" destId="{F0E7356B-3D19-4C7C-ABB1-F638C4B2E1B3}" srcOrd="0" destOrd="0" presId="urn:microsoft.com/office/officeart/2005/8/layout/vList2"/>
    <dgm:cxn modelId="{080406F6-2D45-4ECE-99A2-74A152DE4D95}" type="presParOf" srcId="{71A4405C-D075-4A35-8BB1-42D54E90A328}" destId="{D8E2ED5B-1856-497B-BF22-5B3EFE461B0C}" srcOrd="1" destOrd="0" presId="urn:microsoft.com/office/officeart/2005/8/layout/vList2"/>
    <dgm:cxn modelId="{7E96DB2A-E587-4CB7-86DB-A3596BB4EF70}" type="presParOf" srcId="{71A4405C-D075-4A35-8BB1-42D54E90A328}" destId="{B31C9548-8CA1-4DBC-BF72-41F4BCD6F567}" srcOrd="2" destOrd="0" presId="urn:microsoft.com/office/officeart/2005/8/layout/vList2"/>
    <dgm:cxn modelId="{FE11A9AF-5331-4D48-930D-3127C1840193}" type="presParOf" srcId="{71A4405C-D075-4A35-8BB1-42D54E90A328}" destId="{2D6D37D7-A101-44C2-B442-C2FD0A8F00EE}" srcOrd="3" destOrd="0" presId="urn:microsoft.com/office/officeart/2005/8/layout/vList2"/>
    <dgm:cxn modelId="{60823D2E-D260-4DDE-80A7-A50108F62C39}" type="presParOf" srcId="{71A4405C-D075-4A35-8BB1-42D54E90A328}" destId="{3F38BD64-5F24-4541-9254-3D190C665B55}" srcOrd="4" destOrd="0" presId="urn:microsoft.com/office/officeart/2005/8/layout/vList2"/>
    <dgm:cxn modelId="{1F76461B-F7A4-4D55-A59E-AEA225F91C96}" type="presParOf" srcId="{71A4405C-D075-4A35-8BB1-42D54E90A328}" destId="{07CE1F4A-A9AB-46C7-B7A6-02E243E19887}" srcOrd="5" destOrd="0" presId="urn:microsoft.com/office/officeart/2005/8/layout/vList2"/>
    <dgm:cxn modelId="{FE57CF22-2365-479E-A16D-D754560A811A}" type="presParOf" srcId="{71A4405C-D075-4A35-8BB1-42D54E90A328}" destId="{E489DD38-4B1A-4661-945F-06E8BB85D5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4D305A-9EED-4ABC-865A-C4EB5A8044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5F7F29E-B887-4343-8CDE-3CFFE3F94C9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Goal</a:t>
          </a:r>
          <a:endParaRPr lang="ko-KR" dirty="0"/>
        </a:p>
      </dgm:t>
    </dgm:pt>
    <dgm:pt modelId="{C8C4D0DD-E8BE-4631-9692-101BD15C8956}" type="parTrans" cxnId="{A15C501D-49DB-4287-9993-622F3835CB4C}">
      <dgm:prSet/>
      <dgm:spPr/>
      <dgm:t>
        <a:bodyPr/>
        <a:lstStyle/>
        <a:p>
          <a:pPr latinLnBrk="1"/>
          <a:endParaRPr lang="ko-KR" altLang="en-US"/>
        </a:p>
      </dgm:t>
    </dgm:pt>
    <dgm:pt modelId="{894DEB4A-AC92-4D94-BA56-8DD1F3A39379}" type="sibTrans" cxnId="{A15C501D-49DB-4287-9993-622F3835CB4C}">
      <dgm:prSet/>
      <dgm:spPr/>
      <dgm:t>
        <a:bodyPr/>
        <a:lstStyle/>
        <a:p>
          <a:pPr latinLnBrk="1"/>
          <a:endParaRPr lang="ko-KR" altLang="en-US"/>
        </a:p>
      </dgm:t>
    </dgm:pt>
    <dgm:pt modelId="{BD03273B-24DC-44D6-AB28-50D17E342BF6}" type="pres">
      <dgm:prSet presAssocID="{284D305A-9EED-4ABC-865A-C4EB5A80441C}" presName="linear" presStyleCnt="0">
        <dgm:presLayoutVars>
          <dgm:animLvl val="lvl"/>
          <dgm:resizeHandles val="exact"/>
        </dgm:presLayoutVars>
      </dgm:prSet>
      <dgm:spPr/>
    </dgm:pt>
    <dgm:pt modelId="{4375DAA9-D1ED-46F0-A6C4-F65BCF4C2ECD}" type="pres">
      <dgm:prSet presAssocID="{75F7F29E-B887-4343-8CDE-3CFFE3F94C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15C501D-49DB-4287-9993-622F3835CB4C}" srcId="{284D305A-9EED-4ABC-865A-C4EB5A80441C}" destId="{75F7F29E-B887-4343-8CDE-3CFFE3F94C9C}" srcOrd="0" destOrd="0" parTransId="{C8C4D0DD-E8BE-4631-9692-101BD15C8956}" sibTransId="{894DEB4A-AC92-4D94-BA56-8DD1F3A39379}"/>
    <dgm:cxn modelId="{68F0BB8D-B833-46A8-A877-D6C8EF76912F}" type="presOf" srcId="{284D305A-9EED-4ABC-865A-C4EB5A80441C}" destId="{BD03273B-24DC-44D6-AB28-50D17E342BF6}" srcOrd="0" destOrd="0" presId="urn:microsoft.com/office/officeart/2005/8/layout/vList2"/>
    <dgm:cxn modelId="{A622799A-E5D6-45E6-B8A3-FDA663DDE234}" type="presOf" srcId="{75F7F29E-B887-4343-8CDE-3CFFE3F94C9C}" destId="{4375DAA9-D1ED-46F0-A6C4-F65BCF4C2ECD}" srcOrd="0" destOrd="0" presId="urn:microsoft.com/office/officeart/2005/8/layout/vList2"/>
    <dgm:cxn modelId="{FCC5D245-A3BF-45CA-AD9A-6733A6C62100}" type="presParOf" srcId="{BD03273B-24DC-44D6-AB28-50D17E342BF6}" destId="{4375DAA9-D1ED-46F0-A6C4-F65BCF4C2E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51CD593-E974-444E-8FB2-58715C46E3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57F3850-25C3-49CD-BB47-B15DFD8A0296}">
      <dgm:prSet/>
      <dgm:spPr/>
      <dgm:t>
        <a:bodyPr/>
        <a:lstStyle/>
        <a:p>
          <a:pPr latinLnBrk="1"/>
          <a:r>
            <a:rPr lang="en-US" altLang="ko-KR" dirty="0"/>
            <a:t>Advanced SIMD operation</a:t>
          </a:r>
          <a:endParaRPr lang="ko-KR" dirty="0"/>
        </a:p>
      </dgm:t>
    </dgm:pt>
    <dgm:pt modelId="{BF0D4E57-3BBD-40F6-89E9-E6CEA3CEBE48}" type="parTrans" cxnId="{A6003683-CE83-484F-8109-58D039566221}">
      <dgm:prSet/>
      <dgm:spPr/>
      <dgm:t>
        <a:bodyPr/>
        <a:lstStyle/>
        <a:p>
          <a:pPr latinLnBrk="1"/>
          <a:endParaRPr lang="ko-KR" altLang="en-US"/>
        </a:p>
      </dgm:t>
    </dgm:pt>
    <dgm:pt modelId="{2583D9F9-9037-41FE-9C1E-C3ED3B59904C}" type="sibTrans" cxnId="{A6003683-CE83-484F-8109-58D039566221}">
      <dgm:prSet/>
      <dgm:spPr/>
      <dgm:t>
        <a:bodyPr/>
        <a:lstStyle/>
        <a:p>
          <a:pPr latinLnBrk="1"/>
          <a:endParaRPr lang="ko-KR" altLang="en-US"/>
        </a:p>
      </dgm:t>
    </dgm:pt>
    <dgm:pt modelId="{04095947-6D5E-4386-901C-5CE10493611B}">
      <dgm:prSet/>
      <dgm:spPr/>
      <dgm:t>
        <a:bodyPr/>
        <a:lstStyle/>
        <a:p>
          <a:pPr latinLnBrk="1"/>
          <a:r>
            <a:rPr lang="en-US" dirty="0"/>
            <a:t>Platform </a:t>
          </a:r>
          <a:br>
            <a:rPr lang="en-US" dirty="0"/>
          </a:br>
          <a:r>
            <a:rPr lang="en-US" dirty="0"/>
            <a:t>Independence</a:t>
          </a:r>
          <a:endParaRPr lang="ko-KR" dirty="0"/>
        </a:p>
      </dgm:t>
    </dgm:pt>
    <dgm:pt modelId="{0F81163B-356B-4F72-A595-5DB5D1F0E896}" type="parTrans" cxnId="{84CF486B-9FDC-4A1F-996D-90E1DB90F721}">
      <dgm:prSet/>
      <dgm:spPr/>
      <dgm:t>
        <a:bodyPr/>
        <a:lstStyle/>
        <a:p>
          <a:pPr latinLnBrk="1"/>
          <a:endParaRPr lang="ko-KR" altLang="en-US"/>
        </a:p>
      </dgm:t>
    </dgm:pt>
    <dgm:pt modelId="{36319332-28E3-4278-900B-1EB0B243ABF6}" type="sibTrans" cxnId="{84CF486B-9FDC-4A1F-996D-90E1DB90F721}">
      <dgm:prSet/>
      <dgm:spPr/>
      <dgm:t>
        <a:bodyPr/>
        <a:lstStyle/>
        <a:p>
          <a:pPr latinLnBrk="1"/>
          <a:endParaRPr lang="ko-KR" altLang="en-US"/>
        </a:p>
      </dgm:t>
    </dgm:pt>
    <dgm:pt modelId="{EA16A98B-00D3-47F9-9664-8FBD67F747CD}">
      <dgm:prSet/>
      <dgm:spPr/>
      <dgm:t>
        <a:bodyPr/>
        <a:lstStyle/>
        <a:p>
          <a:pPr latinLnBrk="1"/>
          <a:r>
            <a:rPr lang="en-US" altLang="ko-KR" dirty="0"/>
            <a:t>Ultra Fast</a:t>
          </a:r>
          <a:br>
            <a:rPr lang="en-US" altLang="ko-KR" dirty="0"/>
          </a:br>
          <a:r>
            <a:rPr lang="en-US" altLang="ko-KR" dirty="0"/>
            <a:t>Massive Data</a:t>
          </a:r>
          <a:br>
            <a:rPr lang="en-US" altLang="ko-KR" dirty="0"/>
          </a:br>
          <a:r>
            <a:rPr lang="en-US" altLang="ko-KR" dirty="0"/>
            <a:t>Processing</a:t>
          </a:r>
          <a:endParaRPr lang="ko-KR" dirty="0"/>
        </a:p>
      </dgm:t>
    </dgm:pt>
    <dgm:pt modelId="{E8070823-5B8E-4342-B488-7F5E162E1279}" type="parTrans" cxnId="{09F46726-E8F7-481D-88E7-F6DE9600D107}">
      <dgm:prSet/>
      <dgm:spPr/>
      <dgm:t>
        <a:bodyPr/>
        <a:lstStyle/>
        <a:p>
          <a:pPr latinLnBrk="1"/>
          <a:endParaRPr lang="ko-KR" altLang="en-US"/>
        </a:p>
      </dgm:t>
    </dgm:pt>
    <dgm:pt modelId="{1BE515F0-05FA-4B82-B5CD-F18E560B9495}" type="sibTrans" cxnId="{09F46726-E8F7-481D-88E7-F6DE9600D107}">
      <dgm:prSet/>
      <dgm:spPr/>
      <dgm:t>
        <a:bodyPr/>
        <a:lstStyle/>
        <a:p>
          <a:pPr latinLnBrk="1"/>
          <a:endParaRPr lang="ko-KR" altLang="en-US"/>
        </a:p>
      </dgm:t>
    </dgm:pt>
    <dgm:pt modelId="{275661A2-8AC3-4AF7-B624-167BB802E51B}">
      <dgm:prSet/>
      <dgm:spPr/>
      <dgm:t>
        <a:bodyPr/>
        <a:lstStyle/>
        <a:p>
          <a:pPr latinLnBrk="1"/>
          <a:r>
            <a:rPr lang="en-US" altLang="ko-KR" dirty="0"/>
            <a:t>Numerous independent processors executes same command at the same time</a:t>
          </a:r>
          <a:endParaRPr lang="ko-KR" dirty="0"/>
        </a:p>
      </dgm:t>
    </dgm:pt>
    <dgm:pt modelId="{2239B05F-ACBC-434A-93E2-40CAA4249EF8}" type="parTrans" cxnId="{CA49F0FA-49A4-471C-84C9-D53FF17E578B}">
      <dgm:prSet/>
      <dgm:spPr/>
      <dgm:t>
        <a:bodyPr/>
        <a:lstStyle/>
        <a:p>
          <a:pPr latinLnBrk="1"/>
          <a:endParaRPr lang="ko-KR" altLang="en-US"/>
        </a:p>
      </dgm:t>
    </dgm:pt>
    <dgm:pt modelId="{F0F5F79A-145F-44AA-B66D-EBCC06D6419B}" type="sibTrans" cxnId="{CA49F0FA-49A4-471C-84C9-D53FF17E578B}">
      <dgm:prSet/>
      <dgm:spPr/>
      <dgm:t>
        <a:bodyPr/>
        <a:lstStyle/>
        <a:p>
          <a:pPr latinLnBrk="1"/>
          <a:endParaRPr lang="ko-KR" altLang="en-US"/>
        </a:p>
      </dgm:t>
    </dgm:pt>
    <dgm:pt modelId="{4ACFFB2C-E51A-410B-A70A-66EB661CF9FC}">
      <dgm:prSet/>
      <dgm:spPr/>
      <dgm:t>
        <a:bodyPr/>
        <a:lstStyle/>
        <a:p>
          <a:pPr latinLnBrk="1"/>
          <a:r>
            <a:rPr lang="en-US" altLang="ko-KR" dirty="0"/>
            <a:t>Fast local memory access</a:t>
          </a:r>
          <a:endParaRPr lang="ko-KR" dirty="0"/>
        </a:p>
      </dgm:t>
    </dgm:pt>
    <dgm:pt modelId="{0C6D7B72-AA03-4FB2-A8E3-312B344A1CAB}" type="parTrans" cxnId="{DCBCAD96-9347-4AB6-82FB-D63CD2FC5EEA}">
      <dgm:prSet/>
      <dgm:spPr/>
      <dgm:t>
        <a:bodyPr/>
        <a:lstStyle/>
        <a:p>
          <a:pPr latinLnBrk="1"/>
          <a:endParaRPr lang="ko-KR" altLang="en-US"/>
        </a:p>
      </dgm:t>
    </dgm:pt>
    <dgm:pt modelId="{7E121564-C2A8-481D-80BB-4C53FE14A27F}" type="sibTrans" cxnId="{DCBCAD96-9347-4AB6-82FB-D63CD2FC5EEA}">
      <dgm:prSet/>
      <dgm:spPr/>
      <dgm:t>
        <a:bodyPr/>
        <a:lstStyle/>
        <a:p>
          <a:pPr latinLnBrk="1"/>
          <a:endParaRPr lang="ko-KR" altLang="en-US"/>
        </a:p>
      </dgm:t>
    </dgm:pt>
    <dgm:pt modelId="{D921EBC0-8928-44CE-8D53-D1CB5E306E53}">
      <dgm:prSet/>
      <dgm:spPr/>
      <dgm:t>
        <a:bodyPr/>
        <a:lstStyle/>
        <a:p>
          <a:pPr latinLnBrk="1"/>
          <a:r>
            <a:rPr lang="en-US" altLang="ko-KR" dirty="0"/>
            <a:t>Synthesis level independence </a:t>
          </a:r>
          <a:br>
            <a:rPr lang="en-US" altLang="ko-KR" dirty="0"/>
          </a:br>
          <a:r>
            <a:rPr lang="en-US" altLang="ko-KR" dirty="0"/>
            <a:t>(IP Interfacing)</a:t>
          </a:r>
          <a:endParaRPr lang="ko-KR" dirty="0"/>
        </a:p>
      </dgm:t>
    </dgm:pt>
    <dgm:pt modelId="{7275E1CA-BE21-47FC-83BE-0F58206104BE}" type="parTrans" cxnId="{889C22DD-1446-4DA7-9906-38CBCD4242DB}">
      <dgm:prSet/>
      <dgm:spPr/>
      <dgm:t>
        <a:bodyPr/>
        <a:lstStyle/>
        <a:p>
          <a:pPr latinLnBrk="1"/>
          <a:endParaRPr lang="ko-KR" altLang="en-US"/>
        </a:p>
      </dgm:t>
    </dgm:pt>
    <dgm:pt modelId="{F4408905-DFFC-48D5-A083-E02F036AB7FE}" type="sibTrans" cxnId="{889C22DD-1446-4DA7-9906-38CBCD4242DB}">
      <dgm:prSet/>
      <dgm:spPr/>
      <dgm:t>
        <a:bodyPr/>
        <a:lstStyle/>
        <a:p>
          <a:pPr latinLnBrk="1"/>
          <a:endParaRPr lang="ko-KR" altLang="en-US"/>
        </a:p>
      </dgm:t>
    </dgm:pt>
    <dgm:pt modelId="{CF4D9A98-CBF7-409A-8405-3C3731BBE1B9}">
      <dgm:prSet/>
      <dgm:spPr/>
      <dgm:t>
        <a:bodyPr/>
        <a:lstStyle/>
        <a:p>
          <a:pPr latinLnBrk="1"/>
          <a:r>
            <a:rPr lang="en-US" altLang="ko-KR" dirty="0"/>
            <a:t>Application level independence</a:t>
          </a:r>
          <a:endParaRPr lang="ko-KR" dirty="0"/>
        </a:p>
      </dgm:t>
    </dgm:pt>
    <dgm:pt modelId="{0975DA61-A6EC-4AC6-8F8E-8A7558E7F555}" type="parTrans" cxnId="{56FFB713-F0E9-40AE-B03E-EA9B9DE9DF63}">
      <dgm:prSet/>
      <dgm:spPr/>
      <dgm:t>
        <a:bodyPr/>
        <a:lstStyle/>
        <a:p>
          <a:pPr latinLnBrk="1"/>
          <a:endParaRPr lang="ko-KR" altLang="en-US"/>
        </a:p>
      </dgm:t>
    </dgm:pt>
    <dgm:pt modelId="{6F756B55-C642-4F1A-8051-34227EE44C07}" type="sibTrans" cxnId="{56FFB713-F0E9-40AE-B03E-EA9B9DE9DF63}">
      <dgm:prSet/>
      <dgm:spPr/>
      <dgm:t>
        <a:bodyPr/>
        <a:lstStyle/>
        <a:p>
          <a:pPr latinLnBrk="1"/>
          <a:endParaRPr lang="ko-KR" altLang="en-US"/>
        </a:p>
      </dgm:t>
    </dgm:pt>
    <dgm:pt modelId="{D6984DC7-22F1-47E2-A13B-138177D6E721}">
      <dgm:prSet/>
      <dgm:spPr/>
      <dgm:t>
        <a:bodyPr/>
        <a:lstStyle/>
        <a:p>
          <a:pPr latinLnBrk="1"/>
          <a:r>
            <a:rPr lang="en-US" altLang="ko-KR" dirty="0"/>
            <a:t>Intensive RISC Instructions</a:t>
          </a:r>
          <a:endParaRPr lang="ko-KR" dirty="0"/>
        </a:p>
      </dgm:t>
    </dgm:pt>
    <dgm:pt modelId="{FA7B2547-94CC-4882-8AB2-177B5BC6D358}" type="parTrans" cxnId="{8BEDAEFF-BA5F-45D6-96F2-915AF1262CBD}">
      <dgm:prSet/>
      <dgm:spPr/>
      <dgm:t>
        <a:bodyPr/>
        <a:lstStyle/>
        <a:p>
          <a:pPr latinLnBrk="1"/>
          <a:endParaRPr lang="ko-KR" altLang="en-US"/>
        </a:p>
      </dgm:t>
    </dgm:pt>
    <dgm:pt modelId="{215248A9-B19A-430B-9E6F-A125824D4668}" type="sibTrans" cxnId="{8BEDAEFF-BA5F-45D6-96F2-915AF1262CBD}">
      <dgm:prSet/>
      <dgm:spPr/>
      <dgm:t>
        <a:bodyPr/>
        <a:lstStyle/>
        <a:p>
          <a:pPr latinLnBrk="1"/>
          <a:endParaRPr lang="ko-KR" altLang="en-US"/>
        </a:p>
      </dgm:t>
    </dgm:pt>
    <dgm:pt modelId="{2427BC0C-093B-4553-BDE0-BBCE21ADE32E}">
      <dgm:prSet/>
      <dgm:spPr/>
      <dgm:t>
        <a:bodyPr/>
        <a:lstStyle/>
        <a:p>
          <a:pPr latinLnBrk="1"/>
          <a:r>
            <a:rPr lang="en-US" altLang="ko-KR" dirty="0"/>
            <a:t>5 Stage pipelined architecture (Nested 2-stage pipelined FPU)</a:t>
          </a:r>
          <a:endParaRPr lang="ko-KR" dirty="0"/>
        </a:p>
      </dgm:t>
    </dgm:pt>
    <dgm:pt modelId="{ACBB9AC4-602A-43D5-8010-FF9500285FFF}" type="parTrans" cxnId="{2C522843-C170-4B3E-A298-00ED163412F4}">
      <dgm:prSet/>
      <dgm:spPr/>
      <dgm:t>
        <a:bodyPr/>
        <a:lstStyle/>
        <a:p>
          <a:pPr latinLnBrk="1"/>
          <a:endParaRPr lang="ko-KR" altLang="en-US"/>
        </a:p>
      </dgm:t>
    </dgm:pt>
    <dgm:pt modelId="{3A1A6D41-2F9D-43D9-BC8D-02AC69965357}" type="sibTrans" cxnId="{2C522843-C170-4B3E-A298-00ED163412F4}">
      <dgm:prSet/>
      <dgm:spPr/>
      <dgm:t>
        <a:bodyPr/>
        <a:lstStyle/>
        <a:p>
          <a:pPr latinLnBrk="1"/>
          <a:endParaRPr lang="ko-KR" altLang="en-US"/>
        </a:p>
      </dgm:t>
    </dgm:pt>
    <dgm:pt modelId="{042F26E9-547A-4330-9767-F771E3A1D5FD}">
      <dgm:prSet/>
      <dgm:spPr/>
      <dgm:t>
        <a:bodyPr/>
        <a:lstStyle/>
        <a:p>
          <a:pPr latinLnBrk="1"/>
          <a:r>
            <a:rPr lang="en-US" altLang="ko-KR" dirty="0"/>
            <a:t>Can accept 200MHz input clock </a:t>
          </a:r>
          <a:br>
            <a:rPr lang="en-US" altLang="ko-KR" dirty="0"/>
          </a:br>
          <a:r>
            <a:rPr lang="en-US" altLang="ko-KR" dirty="0">
              <a:sym typeface="Wingdings" panose="05000000000000000000" pitchFamily="2" charset="2"/>
            </a:rPr>
            <a:t> 64 * 50MHz = 3.2GFlops per Core</a:t>
          </a:r>
          <a:endParaRPr lang="ko-KR" dirty="0"/>
        </a:p>
      </dgm:t>
    </dgm:pt>
    <dgm:pt modelId="{D2F2231D-0BDB-48F6-B06F-31DE22A5BDEB}" type="parTrans" cxnId="{12C0A123-479D-4318-82B7-EDE4CD839786}">
      <dgm:prSet/>
      <dgm:spPr/>
      <dgm:t>
        <a:bodyPr/>
        <a:lstStyle/>
        <a:p>
          <a:pPr latinLnBrk="1"/>
          <a:endParaRPr lang="ko-KR" altLang="en-US"/>
        </a:p>
      </dgm:t>
    </dgm:pt>
    <dgm:pt modelId="{E4CE7E85-722B-4572-A177-59897CF06CBA}" type="sibTrans" cxnId="{12C0A123-479D-4318-82B7-EDE4CD839786}">
      <dgm:prSet/>
      <dgm:spPr/>
      <dgm:t>
        <a:bodyPr/>
        <a:lstStyle/>
        <a:p>
          <a:pPr latinLnBrk="1"/>
          <a:endParaRPr lang="ko-KR" altLang="en-US"/>
        </a:p>
      </dgm:t>
    </dgm:pt>
    <dgm:pt modelId="{27A3CF2B-ADC5-43B1-BB16-C195DEBEDF6F}" type="pres">
      <dgm:prSet presAssocID="{651CD593-E974-444E-8FB2-58715C46E3B4}" presName="Name0" presStyleCnt="0">
        <dgm:presLayoutVars>
          <dgm:dir/>
          <dgm:animLvl val="lvl"/>
          <dgm:resizeHandles val="exact"/>
        </dgm:presLayoutVars>
      </dgm:prSet>
      <dgm:spPr/>
    </dgm:pt>
    <dgm:pt modelId="{0E1CBC86-CF7F-405D-9F44-8BB9F550EE31}" type="pres">
      <dgm:prSet presAssocID="{F57F3850-25C3-49CD-BB47-B15DFD8A0296}" presName="linNode" presStyleCnt="0"/>
      <dgm:spPr/>
    </dgm:pt>
    <dgm:pt modelId="{148FC106-B78C-45C2-91ED-7A02A332E26A}" type="pres">
      <dgm:prSet presAssocID="{F57F3850-25C3-49CD-BB47-B15DFD8A029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A92541D-364B-4E02-B6D5-08CFB16635E7}" type="pres">
      <dgm:prSet presAssocID="{F57F3850-25C3-49CD-BB47-B15DFD8A0296}" presName="descendantText" presStyleLbl="alignAccFollowNode1" presStyleIdx="0" presStyleCnt="3">
        <dgm:presLayoutVars>
          <dgm:bulletEnabled val="1"/>
        </dgm:presLayoutVars>
      </dgm:prSet>
      <dgm:spPr/>
    </dgm:pt>
    <dgm:pt modelId="{508D1FEF-3701-4BAA-804D-9E6660FF16C7}" type="pres">
      <dgm:prSet presAssocID="{2583D9F9-9037-41FE-9C1E-C3ED3B59904C}" presName="sp" presStyleCnt="0"/>
      <dgm:spPr/>
    </dgm:pt>
    <dgm:pt modelId="{44C8B5BF-16C4-43CC-AC52-CC5950002348}" type="pres">
      <dgm:prSet presAssocID="{04095947-6D5E-4386-901C-5CE10493611B}" presName="linNode" presStyleCnt="0"/>
      <dgm:spPr/>
    </dgm:pt>
    <dgm:pt modelId="{705D6022-0E56-4F2B-BE65-52074BEDE4DD}" type="pres">
      <dgm:prSet presAssocID="{04095947-6D5E-4386-901C-5CE10493611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F0D0F81-AD77-474B-A82D-1C1F533923D7}" type="pres">
      <dgm:prSet presAssocID="{04095947-6D5E-4386-901C-5CE10493611B}" presName="descendantText" presStyleLbl="alignAccFollowNode1" presStyleIdx="1" presStyleCnt="3">
        <dgm:presLayoutVars>
          <dgm:bulletEnabled val="1"/>
        </dgm:presLayoutVars>
      </dgm:prSet>
      <dgm:spPr/>
    </dgm:pt>
    <dgm:pt modelId="{58A8CC0A-7D5B-40D1-A56D-F91912A013E9}" type="pres">
      <dgm:prSet presAssocID="{36319332-28E3-4278-900B-1EB0B243ABF6}" presName="sp" presStyleCnt="0"/>
      <dgm:spPr/>
    </dgm:pt>
    <dgm:pt modelId="{80424511-5096-4426-A596-7325E9AEAC4E}" type="pres">
      <dgm:prSet presAssocID="{EA16A98B-00D3-47F9-9664-8FBD67F747CD}" presName="linNode" presStyleCnt="0"/>
      <dgm:spPr/>
    </dgm:pt>
    <dgm:pt modelId="{55B8234D-1D92-4FBF-8AE6-21EB016597F8}" type="pres">
      <dgm:prSet presAssocID="{EA16A98B-00D3-47F9-9664-8FBD67F747C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06C39-C47F-475D-8050-71A67D7A399A}" type="pres">
      <dgm:prSet presAssocID="{EA16A98B-00D3-47F9-9664-8FBD67F747C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FFB713-F0E9-40AE-B03E-EA9B9DE9DF63}" srcId="{04095947-6D5E-4386-901C-5CE10493611B}" destId="{CF4D9A98-CBF7-409A-8405-3C3731BBE1B9}" srcOrd="1" destOrd="0" parTransId="{0975DA61-A6EC-4AC6-8F8E-8A7558E7F555}" sibTransId="{6F756B55-C642-4F1A-8051-34227EE44C07}"/>
    <dgm:cxn modelId="{12C0A123-479D-4318-82B7-EDE4CD839786}" srcId="{EA16A98B-00D3-47F9-9664-8FBD67F747CD}" destId="{042F26E9-547A-4330-9767-F771E3A1D5FD}" srcOrd="2" destOrd="0" parTransId="{D2F2231D-0BDB-48F6-B06F-31DE22A5BDEB}" sibTransId="{E4CE7E85-722B-4572-A177-59897CF06CBA}"/>
    <dgm:cxn modelId="{09F46726-E8F7-481D-88E7-F6DE9600D107}" srcId="{651CD593-E974-444E-8FB2-58715C46E3B4}" destId="{EA16A98B-00D3-47F9-9664-8FBD67F747CD}" srcOrd="2" destOrd="0" parTransId="{E8070823-5B8E-4342-B488-7F5E162E1279}" sibTransId="{1BE515F0-05FA-4B82-B5CD-F18E560B9495}"/>
    <dgm:cxn modelId="{EBB0E160-823B-4E95-8640-3D0748AEA880}" type="presOf" srcId="{275661A2-8AC3-4AF7-B624-167BB802E51B}" destId="{7A92541D-364B-4E02-B6D5-08CFB16635E7}" srcOrd="0" destOrd="0" presId="urn:microsoft.com/office/officeart/2005/8/layout/vList5"/>
    <dgm:cxn modelId="{2C522843-C170-4B3E-A298-00ED163412F4}" srcId="{EA16A98B-00D3-47F9-9664-8FBD67F747CD}" destId="{2427BC0C-093B-4553-BDE0-BBCE21ADE32E}" srcOrd="0" destOrd="0" parTransId="{ACBB9AC4-602A-43D5-8010-FF9500285FFF}" sibTransId="{3A1A6D41-2F9D-43D9-BC8D-02AC69965357}"/>
    <dgm:cxn modelId="{49304B66-EBBE-44AE-901D-F78B84678F22}" type="presOf" srcId="{2427BC0C-093B-4553-BDE0-BBCE21ADE32E}" destId="{A6606C39-C47F-475D-8050-71A67D7A399A}" srcOrd="0" destOrd="0" presId="urn:microsoft.com/office/officeart/2005/8/layout/vList5"/>
    <dgm:cxn modelId="{76910567-081C-4903-A28D-5597667E5CCA}" type="presOf" srcId="{EA16A98B-00D3-47F9-9664-8FBD67F747CD}" destId="{55B8234D-1D92-4FBF-8AE6-21EB016597F8}" srcOrd="0" destOrd="0" presId="urn:microsoft.com/office/officeart/2005/8/layout/vList5"/>
    <dgm:cxn modelId="{D8A0C567-13E8-4006-91D5-DD1481018BBB}" type="presOf" srcId="{F57F3850-25C3-49CD-BB47-B15DFD8A0296}" destId="{148FC106-B78C-45C2-91ED-7A02A332E26A}" srcOrd="0" destOrd="0" presId="urn:microsoft.com/office/officeart/2005/8/layout/vList5"/>
    <dgm:cxn modelId="{84CF486B-9FDC-4A1F-996D-90E1DB90F721}" srcId="{651CD593-E974-444E-8FB2-58715C46E3B4}" destId="{04095947-6D5E-4386-901C-5CE10493611B}" srcOrd="1" destOrd="0" parTransId="{0F81163B-356B-4F72-A595-5DB5D1F0E896}" sibTransId="{36319332-28E3-4278-900B-1EB0B243ABF6}"/>
    <dgm:cxn modelId="{A7F00F7A-9EE0-4E44-9208-51E7F7F0385C}" type="presOf" srcId="{4ACFFB2C-E51A-410B-A70A-66EB661CF9FC}" destId="{7A92541D-364B-4E02-B6D5-08CFB16635E7}" srcOrd="0" destOrd="1" presId="urn:microsoft.com/office/officeart/2005/8/layout/vList5"/>
    <dgm:cxn modelId="{2D597F7C-C4A8-4275-AB48-2DEE5730565D}" type="presOf" srcId="{04095947-6D5E-4386-901C-5CE10493611B}" destId="{705D6022-0E56-4F2B-BE65-52074BEDE4DD}" srcOrd="0" destOrd="0" presId="urn:microsoft.com/office/officeart/2005/8/layout/vList5"/>
    <dgm:cxn modelId="{A6003683-CE83-484F-8109-58D039566221}" srcId="{651CD593-E974-444E-8FB2-58715C46E3B4}" destId="{F57F3850-25C3-49CD-BB47-B15DFD8A0296}" srcOrd="0" destOrd="0" parTransId="{BF0D4E57-3BBD-40F6-89E9-E6CEA3CEBE48}" sibTransId="{2583D9F9-9037-41FE-9C1E-C3ED3B59904C}"/>
    <dgm:cxn modelId="{F158FE83-6652-48A6-A489-5EC46245F10C}" type="presOf" srcId="{D6984DC7-22F1-47E2-A13B-138177D6E721}" destId="{A6606C39-C47F-475D-8050-71A67D7A399A}" srcOrd="0" destOrd="1" presId="urn:microsoft.com/office/officeart/2005/8/layout/vList5"/>
    <dgm:cxn modelId="{6C4C7890-1B4C-440B-95CE-6DE745BC6B42}" type="presOf" srcId="{042F26E9-547A-4330-9767-F771E3A1D5FD}" destId="{A6606C39-C47F-475D-8050-71A67D7A399A}" srcOrd="0" destOrd="2" presId="urn:microsoft.com/office/officeart/2005/8/layout/vList5"/>
    <dgm:cxn modelId="{4A24C693-F405-4675-A8DA-96B8374324E6}" type="presOf" srcId="{CF4D9A98-CBF7-409A-8405-3C3731BBE1B9}" destId="{DF0D0F81-AD77-474B-A82D-1C1F533923D7}" srcOrd="0" destOrd="1" presId="urn:microsoft.com/office/officeart/2005/8/layout/vList5"/>
    <dgm:cxn modelId="{DCBCAD96-9347-4AB6-82FB-D63CD2FC5EEA}" srcId="{F57F3850-25C3-49CD-BB47-B15DFD8A0296}" destId="{4ACFFB2C-E51A-410B-A70A-66EB661CF9FC}" srcOrd="1" destOrd="0" parTransId="{0C6D7B72-AA03-4FB2-A8E3-312B344A1CAB}" sibTransId="{7E121564-C2A8-481D-80BB-4C53FE14A27F}"/>
    <dgm:cxn modelId="{47E2C0A1-46CC-46BC-B77E-C19D83A2F0E5}" type="presOf" srcId="{651CD593-E974-444E-8FB2-58715C46E3B4}" destId="{27A3CF2B-ADC5-43B1-BB16-C195DEBEDF6F}" srcOrd="0" destOrd="0" presId="urn:microsoft.com/office/officeart/2005/8/layout/vList5"/>
    <dgm:cxn modelId="{0E7989C0-1E4C-47C9-BB5A-1C9BDE04A2D5}" type="presOf" srcId="{D921EBC0-8928-44CE-8D53-D1CB5E306E53}" destId="{DF0D0F81-AD77-474B-A82D-1C1F533923D7}" srcOrd="0" destOrd="0" presId="urn:microsoft.com/office/officeart/2005/8/layout/vList5"/>
    <dgm:cxn modelId="{889C22DD-1446-4DA7-9906-38CBCD4242DB}" srcId="{04095947-6D5E-4386-901C-5CE10493611B}" destId="{D921EBC0-8928-44CE-8D53-D1CB5E306E53}" srcOrd="0" destOrd="0" parTransId="{7275E1CA-BE21-47FC-83BE-0F58206104BE}" sibTransId="{F4408905-DFFC-48D5-A083-E02F036AB7FE}"/>
    <dgm:cxn modelId="{CA49F0FA-49A4-471C-84C9-D53FF17E578B}" srcId="{F57F3850-25C3-49CD-BB47-B15DFD8A0296}" destId="{275661A2-8AC3-4AF7-B624-167BB802E51B}" srcOrd="0" destOrd="0" parTransId="{2239B05F-ACBC-434A-93E2-40CAA4249EF8}" sibTransId="{F0F5F79A-145F-44AA-B66D-EBCC06D6419B}"/>
    <dgm:cxn modelId="{8BEDAEFF-BA5F-45D6-96F2-915AF1262CBD}" srcId="{EA16A98B-00D3-47F9-9664-8FBD67F747CD}" destId="{D6984DC7-22F1-47E2-A13B-138177D6E721}" srcOrd="1" destOrd="0" parTransId="{FA7B2547-94CC-4882-8AB2-177B5BC6D358}" sibTransId="{215248A9-B19A-430B-9E6F-A125824D4668}"/>
    <dgm:cxn modelId="{5ED1C170-AD1A-4699-B44C-E3D4CE358BB2}" type="presParOf" srcId="{27A3CF2B-ADC5-43B1-BB16-C195DEBEDF6F}" destId="{0E1CBC86-CF7F-405D-9F44-8BB9F550EE31}" srcOrd="0" destOrd="0" presId="urn:microsoft.com/office/officeart/2005/8/layout/vList5"/>
    <dgm:cxn modelId="{C63D01AE-A40C-42E1-963D-4546F262C7F4}" type="presParOf" srcId="{0E1CBC86-CF7F-405D-9F44-8BB9F550EE31}" destId="{148FC106-B78C-45C2-91ED-7A02A332E26A}" srcOrd="0" destOrd="0" presId="urn:microsoft.com/office/officeart/2005/8/layout/vList5"/>
    <dgm:cxn modelId="{8A813822-5725-4FBA-88AC-6B5C257C68F7}" type="presParOf" srcId="{0E1CBC86-CF7F-405D-9F44-8BB9F550EE31}" destId="{7A92541D-364B-4E02-B6D5-08CFB16635E7}" srcOrd="1" destOrd="0" presId="urn:microsoft.com/office/officeart/2005/8/layout/vList5"/>
    <dgm:cxn modelId="{C3CDBCB3-38BF-4A08-B2B8-CE87BDF60B9C}" type="presParOf" srcId="{27A3CF2B-ADC5-43B1-BB16-C195DEBEDF6F}" destId="{508D1FEF-3701-4BAA-804D-9E6660FF16C7}" srcOrd="1" destOrd="0" presId="urn:microsoft.com/office/officeart/2005/8/layout/vList5"/>
    <dgm:cxn modelId="{8B251749-A8FE-45FB-8960-8E732F9831A9}" type="presParOf" srcId="{27A3CF2B-ADC5-43B1-BB16-C195DEBEDF6F}" destId="{44C8B5BF-16C4-43CC-AC52-CC5950002348}" srcOrd="2" destOrd="0" presId="urn:microsoft.com/office/officeart/2005/8/layout/vList5"/>
    <dgm:cxn modelId="{06A5ECCB-EA63-4132-A03D-87D20F465C6F}" type="presParOf" srcId="{44C8B5BF-16C4-43CC-AC52-CC5950002348}" destId="{705D6022-0E56-4F2B-BE65-52074BEDE4DD}" srcOrd="0" destOrd="0" presId="urn:microsoft.com/office/officeart/2005/8/layout/vList5"/>
    <dgm:cxn modelId="{23BB581C-BD5D-453B-AA53-3D77DD4BD221}" type="presParOf" srcId="{44C8B5BF-16C4-43CC-AC52-CC5950002348}" destId="{DF0D0F81-AD77-474B-A82D-1C1F533923D7}" srcOrd="1" destOrd="0" presId="urn:microsoft.com/office/officeart/2005/8/layout/vList5"/>
    <dgm:cxn modelId="{52D381B9-9E0B-4A08-83D5-3A73A37A6110}" type="presParOf" srcId="{27A3CF2B-ADC5-43B1-BB16-C195DEBEDF6F}" destId="{58A8CC0A-7D5B-40D1-A56D-F91912A013E9}" srcOrd="3" destOrd="0" presId="urn:microsoft.com/office/officeart/2005/8/layout/vList5"/>
    <dgm:cxn modelId="{B7722068-D5F4-4097-A512-9E3AFA79FE7B}" type="presParOf" srcId="{27A3CF2B-ADC5-43B1-BB16-C195DEBEDF6F}" destId="{80424511-5096-4426-A596-7325E9AEAC4E}" srcOrd="4" destOrd="0" presId="urn:microsoft.com/office/officeart/2005/8/layout/vList5"/>
    <dgm:cxn modelId="{509A9B4E-FD59-48AB-8044-3B1B0FE2BC01}" type="presParOf" srcId="{80424511-5096-4426-A596-7325E9AEAC4E}" destId="{55B8234D-1D92-4FBF-8AE6-21EB016597F8}" srcOrd="0" destOrd="0" presId="urn:microsoft.com/office/officeart/2005/8/layout/vList5"/>
    <dgm:cxn modelId="{FEA4DD9C-E327-40CE-B646-102919604D0E}" type="presParOf" srcId="{80424511-5096-4426-A596-7325E9AEAC4E}" destId="{A6606C39-C47F-475D-8050-71A67D7A39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881BBCB-39CE-42EA-B6B3-F2797850E3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6D50D7-E822-4678-9B20-D0421F5391CE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/>
            <a:t>System Overview</a:t>
          </a:r>
          <a:endParaRPr lang="ko-KR" altLang="en-US" dirty="0"/>
        </a:p>
      </dgm:t>
    </dgm:pt>
    <dgm:pt modelId="{F94156E0-CC06-4D86-9A42-C8177B41B78A}" type="parTrans" cxnId="{EDFCAFD1-6675-4B41-839B-056BFDDAAA8D}">
      <dgm:prSet/>
      <dgm:spPr/>
      <dgm:t>
        <a:bodyPr/>
        <a:lstStyle/>
        <a:p>
          <a:pPr latinLnBrk="1"/>
          <a:endParaRPr lang="ko-KR" altLang="en-US"/>
        </a:p>
      </dgm:t>
    </dgm:pt>
    <dgm:pt modelId="{3536F8BB-2975-4873-B396-19E05AB93DAB}" type="sibTrans" cxnId="{EDFCAFD1-6675-4B41-839B-056BFDDAAA8D}">
      <dgm:prSet/>
      <dgm:spPr/>
      <dgm:t>
        <a:bodyPr/>
        <a:lstStyle/>
        <a:p>
          <a:pPr latinLnBrk="1"/>
          <a:endParaRPr lang="ko-KR" altLang="en-US"/>
        </a:p>
      </dgm:t>
    </dgm:pt>
    <dgm:pt modelId="{2469FD98-9109-4A67-A68C-969A9398A640}" type="pres">
      <dgm:prSet presAssocID="{7881BBCB-39CE-42EA-B6B3-F2797850E3BC}" presName="linear" presStyleCnt="0">
        <dgm:presLayoutVars>
          <dgm:animLvl val="lvl"/>
          <dgm:resizeHandles val="exact"/>
        </dgm:presLayoutVars>
      </dgm:prSet>
      <dgm:spPr/>
    </dgm:pt>
    <dgm:pt modelId="{47B403D1-1761-467D-B30B-95B55053883D}" type="pres">
      <dgm:prSet presAssocID="{016D50D7-E822-4678-9B20-D0421F5391C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B71BF25-F285-4F85-8C4B-747E5C10A91B}" type="presOf" srcId="{016D50D7-E822-4678-9B20-D0421F5391CE}" destId="{47B403D1-1761-467D-B30B-95B55053883D}" srcOrd="0" destOrd="0" presId="urn:microsoft.com/office/officeart/2005/8/layout/vList2"/>
    <dgm:cxn modelId="{94C903BD-A39F-4268-AA68-73C44DD57745}" type="presOf" srcId="{7881BBCB-39CE-42EA-B6B3-F2797850E3BC}" destId="{2469FD98-9109-4A67-A68C-969A9398A640}" srcOrd="0" destOrd="0" presId="urn:microsoft.com/office/officeart/2005/8/layout/vList2"/>
    <dgm:cxn modelId="{EDFCAFD1-6675-4B41-839B-056BFDDAAA8D}" srcId="{7881BBCB-39CE-42EA-B6B3-F2797850E3BC}" destId="{016D50D7-E822-4678-9B20-D0421F5391CE}" srcOrd="0" destOrd="0" parTransId="{F94156E0-CC06-4D86-9A42-C8177B41B78A}" sibTransId="{3536F8BB-2975-4873-B396-19E05AB93DAB}"/>
    <dgm:cxn modelId="{7326EF24-87BA-4125-B76B-99C9354EB829}" type="presParOf" srcId="{2469FD98-9109-4A67-A68C-969A9398A640}" destId="{47B403D1-1761-467D-B30B-95B5505388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FD63314-199A-4D72-8066-650AD20A6E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B83EA2-8B87-42DA-B194-14CE3B48959B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Core, Thread, Task</a:t>
          </a:r>
          <a:endParaRPr lang="ko-KR" altLang="en-US" dirty="0"/>
        </a:p>
      </dgm:t>
    </dgm:pt>
    <dgm:pt modelId="{0729C8AA-094B-406E-83F5-F06D35E255E2}" type="parTrans" cxnId="{0639B63C-3115-42DD-B6B8-85FB916CF475}">
      <dgm:prSet/>
      <dgm:spPr/>
      <dgm:t>
        <a:bodyPr/>
        <a:lstStyle/>
        <a:p>
          <a:pPr latinLnBrk="1"/>
          <a:endParaRPr lang="ko-KR" altLang="en-US"/>
        </a:p>
      </dgm:t>
    </dgm:pt>
    <dgm:pt modelId="{933EEC1E-0915-4B18-AC9B-1FBB6EBCFDFD}" type="sibTrans" cxnId="{0639B63C-3115-42DD-B6B8-85FB916CF475}">
      <dgm:prSet/>
      <dgm:spPr/>
      <dgm:t>
        <a:bodyPr/>
        <a:lstStyle/>
        <a:p>
          <a:pPr latinLnBrk="1"/>
          <a:endParaRPr lang="ko-KR" altLang="en-US"/>
        </a:p>
      </dgm:t>
    </dgm:pt>
    <dgm:pt modelId="{B711FB9F-AAE6-42CB-A257-58A693AFD018}" type="pres">
      <dgm:prSet presAssocID="{3FD63314-199A-4D72-8066-650AD20A6ECD}" presName="linear" presStyleCnt="0">
        <dgm:presLayoutVars>
          <dgm:animLvl val="lvl"/>
          <dgm:resizeHandles val="exact"/>
        </dgm:presLayoutVars>
      </dgm:prSet>
      <dgm:spPr/>
    </dgm:pt>
    <dgm:pt modelId="{D7B334D3-DBC5-4511-8508-C91D4231800A}" type="pres">
      <dgm:prSet presAssocID="{56B83EA2-8B87-42DA-B194-14CE3B4895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639B63C-3115-42DD-B6B8-85FB916CF475}" srcId="{3FD63314-199A-4D72-8066-650AD20A6ECD}" destId="{56B83EA2-8B87-42DA-B194-14CE3B48959B}" srcOrd="0" destOrd="0" parTransId="{0729C8AA-094B-406E-83F5-F06D35E255E2}" sibTransId="{933EEC1E-0915-4B18-AC9B-1FBB6EBCFDFD}"/>
    <dgm:cxn modelId="{716C3C3D-5012-459C-A6EB-5E6124460B02}" type="presOf" srcId="{3FD63314-199A-4D72-8066-650AD20A6ECD}" destId="{B711FB9F-AAE6-42CB-A257-58A693AFD018}" srcOrd="0" destOrd="0" presId="urn:microsoft.com/office/officeart/2005/8/layout/vList2"/>
    <dgm:cxn modelId="{361C6C6C-5B2E-47BB-B164-517F6E101EF7}" type="presOf" srcId="{56B83EA2-8B87-42DA-B194-14CE3B48959B}" destId="{D7B334D3-DBC5-4511-8508-C91D4231800A}" srcOrd="0" destOrd="0" presId="urn:microsoft.com/office/officeart/2005/8/layout/vList2"/>
    <dgm:cxn modelId="{387D7A8D-057E-46FD-B1ED-D4CB2119C5D0}" type="presParOf" srcId="{B711FB9F-AAE6-42CB-A257-58A693AFD018}" destId="{D7B334D3-DBC5-4511-8508-C91D423180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0D8D12-1A60-4109-B258-69CA19BCDE9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87AB4-86C2-48D1-9FDC-E00F2AD20F40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en-US" altLang="ko-KR" dirty="0"/>
            <a:t>Core</a:t>
          </a:r>
        </a:p>
        <a:p>
          <a:pPr latinLnBrk="1"/>
          <a:r>
            <a:rPr lang="en-US" altLang="ko-KR" dirty="0"/>
            <a:t>Instruction Feeder</a:t>
          </a:r>
          <a:endParaRPr lang="ko-KR" altLang="en-US" dirty="0"/>
        </a:p>
      </dgm:t>
    </dgm:pt>
    <dgm:pt modelId="{7C7EEAF6-A3EF-4C2F-9A45-17E9CDD4BA55}" type="parTrans" cxnId="{0321DD95-BDA3-45B5-AA73-472A5177FDC7}">
      <dgm:prSet/>
      <dgm:spPr/>
      <dgm:t>
        <a:bodyPr/>
        <a:lstStyle/>
        <a:p>
          <a:pPr latinLnBrk="1"/>
          <a:endParaRPr lang="ko-KR" altLang="en-US"/>
        </a:p>
      </dgm:t>
    </dgm:pt>
    <dgm:pt modelId="{82956BE5-BE4B-4240-B959-8AB28ADD47D4}" type="sibTrans" cxnId="{0321DD95-BDA3-45B5-AA73-472A5177FDC7}">
      <dgm:prSet/>
      <dgm:spPr/>
      <dgm:t>
        <a:bodyPr/>
        <a:lstStyle/>
        <a:p>
          <a:pPr latinLnBrk="1"/>
          <a:endParaRPr lang="ko-KR" altLang="en-US"/>
        </a:p>
      </dgm:t>
    </dgm:pt>
    <dgm:pt modelId="{1B12FD6C-BDCE-4213-A71A-CE403659D6DA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A7F9A1A5-8145-4510-807E-ACFCDD8BE205}" type="parTrans" cxnId="{7AB5232B-C908-4126-89E7-308B71FD4ADF}">
      <dgm:prSet/>
      <dgm:spPr/>
      <dgm:t>
        <a:bodyPr/>
        <a:lstStyle/>
        <a:p>
          <a:pPr latinLnBrk="1"/>
          <a:endParaRPr lang="ko-KR" altLang="en-US"/>
        </a:p>
      </dgm:t>
    </dgm:pt>
    <dgm:pt modelId="{30E75252-F758-45B3-9F15-44B7C7D2D43D}" type="sibTrans" cxnId="{7AB5232B-C908-4126-89E7-308B71FD4ADF}">
      <dgm:prSet/>
      <dgm:spPr/>
      <dgm:t>
        <a:bodyPr/>
        <a:lstStyle/>
        <a:p>
          <a:pPr latinLnBrk="1"/>
          <a:endParaRPr lang="ko-KR" altLang="en-US"/>
        </a:p>
      </dgm:t>
    </dgm:pt>
    <dgm:pt modelId="{AD1F6B10-80DB-4A64-BBBE-E726DB057EA2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7582265B-2EFB-408D-9D7C-831B5A470DCB}" type="parTrans" cxnId="{5A13C460-85B5-420A-8E0D-56C30BB23C7A}">
      <dgm:prSet/>
      <dgm:spPr/>
      <dgm:t>
        <a:bodyPr/>
        <a:lstStyle/>
        <a:p>
          <a:pPr latinLnBrk="1"/>
          <a:endParaRPr lang="ko-KR" altLang="en-US"/>
        </a:p>
      </dgm:t>
    </dgm:pt>
    <dgm:pt modelId="{3F32FF1D-3B80-4CDB-AA91-6EA624C0342F}" type="sibTrans" cxnId="{5A13C460-85B5-420A-8E0D-56C30BB23C7A}">
      <dgm:prSet/>
      <dgm:spPr/>
      <dgm:t>
        <a:bodyPr/>
        <a:lstStyle/>
        <a:p>
          <a:pPr latinLnBrk="1"/>
          <a:endParaRPr lang="ko-KR" altLang="en-US"/>
        </a:p>
      </dgm:t>
    </dgm:pt>
    <dgm:pt modelId="{11F423CC-DD0F-4FA4-BDC6-DD016779CD43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534AB738-4D4F-42DA-B1E9-BB7D66E046AC}" type="parTrans" cxnId="{C5B8037A-B0DF-4E88-9F52-5460FCF9D70C}">
      <dgm:prSet/>
      <dgm:spPr/>
      <dgm:t>
        <a:bodyPr/>
        <a:lstStyle/>
        <a:p>
          <a:pPr latinLnBrk="1"/>
          <a:endParaRPr lang="ko-KR" altLang="en-US"/>
        </a:p>
      </dgm:t>
    </dgm:pt>
    <dgm:pt modelId="{5AFBC17E-8AF2-4F43-BB31-1DAC997BF057}" type="sibTrans" cxnId="{C5B8037A-B0DF-4E88-9F52-5460FCF9D70C}">
      <dgm:prSet/>
      <dgm:spPr/>
      <dgm:t>
        <a:bodyPr/>
        <a:lstStyle/>
        <a:p>
          <a:pPr latinLnBrk="1"/>
          <a:endParaRPr lang="ko-KR" altLang="en-US"/>
        </a:p>
      </dgm:t>
    </dgm:pt>
    <dgm:pt modelId="{315E2C8B-A3DA-441E-8297-7381B2BEDBCB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E5DCD33D-2884-4E0A-84CF-4AC234A0B5CC}" type="parTrans" cxnId="{68B63040-14F0-4300-B203-AD0A14893A6B}">
      <dgm:prSet/>
      <dgm:spPr/>
      <dgm:t>
        <a:bodyPr/>
        <a:lstStyle/>
        <a:p>
          <a:pPr latinLnBrk="1"/>
          <a:endParaRPr lang="ko-KR" altLang="en-US"/>
        </a:p>
      </dgm:t>
    </dgm:pt>
    <dgm:pt modelId="{30F18878-A61A-4F54-90E6-8130930A2B9F}" type="sibTrans" cxnId="{68B63040-14F0-4300-B203-AD0A14893A6B}">
      <dgm:prSet/>
      <dgm:spPr/>
      <dgm:t>
        <a:bodyPr/>
        <a:lstStyle/>
        <a:p>
          <a:pPr latinLnBrk="1"/>
          <a:endParaRPr lang="ko-KR" altLang="en-US"/>
        </a:p>
      </dgm:t>
    </dgm:pt>
    <dgm:pt modelId="{37F7A542-5164-4878-9CF9-06133230ECD8}" type="pres">
      <dgm:prSet presAssocID="{FF0D8D12-1A60-4109-B258-69CA19BCDE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B68C5C-C7B3-40AC-8D63-2B0A1BB6F78C}" type="pres">
      <dgm:prSet presAssocID="{FF0D8D12-1A60-4109-B258-69CA19BCDE91}" presName="hierFlow" presStyleCnt="0"/>
      <dgm:spPr/>
    </dgm:pt>
    <dgm:pt modelId="{D06C0105-5F77-4819-A3D1-452CC95C806D}" type="pres">
      <dgm:prSet presAssocID="{FF0D8D12-1A60-4109-B258-69CA19BCDE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494F1C2-7371-4AB0-94B6-E4B4BA6E8FB3}" type="pres">
      <dgm:prSet presAssocID="{56187AB4-86C2-48D1-9FDC-E00F2AD20F40}" presName="Name17" presStyleCnt="0"/>
      <dgm:spPr/>
    </dgm:pt>
    <dgm:pt modelId="{0761FC4F-B345-4C1F-AA8C-9BA069C38673}" type="pres">
      <dgm:prSet presAssocID="{56187AB4-86C2-48D1-9FDC-E00F2AD20F40}" presName="level1Shape" presStyleLbl="node0" presStyleIdx="0" presStyleCnt="1" custScaleX="175396" custScaleY="241731" custLinFactNeighborX="-44039" custLinFactNeighborY="-94633">
        <dgm:presLayoutVars>
          <dgm:chPref val="3"/>
        </dgm:presLayoutVars>
      </dgm:prSet>
      <dgm:spPr/>
    </dgm:pt>
    <dgm:pt modelId="{4F33D18A-EE6C-4BD9-B15D-1F2CC9921CDD}" type="pres">
      <dgm:prSet presAssocID="{56187AB4-86C2-48D1-9FDC-E00F2AD20F40}" presName="hierChild2" presStyleCnt="0"/>
      <dgm:spPr/>
    </dgm:pt>
    <dgm:pt modelId="{595CEBF3-10BF-4660-9ED0-9D83051C1340}" type="pres">
      <dgm:prSet presAssocID="{A7F9A1A5-8145-4510-807E-ACFCDD8BE205}" presName="Name25" presStyleLbl="parChTrans1D2" presStyleIdx="0" presStyleCnt="4"/>
      <dgm:spPr/>
    </dgm:pt>
    <dgm:pt modelId="{C04BE753-40A8-4DD8-9F8A-D8D76A87E1C7}" type="pres">
      <dgm:prSet presAssocID="{A7F9A1A5-8145-4510-807E-ACFCDD8BE205}" presName="connTx" presStyleLbl="parChTrans1D2" presStyleIdx="0" presStyleCnt="4"/>
      <dgm:spPr/>
    </dgm:pt>
    <dgm:pt modelId="{F83C06DD-1779-4320-89AE-2A8B3EACAC58}" type="pres">
      <dgm:prSet presAssocID="{1B12FD6C-BDCE-4213-A71A-CE403659D6DA}" presName="Name30" presStyleCnt="0"/>
      <dgm:spPr/>
    </dgm:pt>
    <dgm:pt modelId="{520B5770-BE91-4A6F-A8E0-4B09F46F8FF4}" type="pres">
      <dgm:prSet presAssocID="{1B12FD6C-BDCE-4213-A71A-CE403659D6DA}" presName="level2Shape" presStyleLbl="node2" presStyleIdx="0" presStyleCnt="4"/>
      <dgm:spPr/>
    </dgm:pt>
    <dgm:pt modelId="{7AA1AC4F-8D8C-4EF4-859A-BC604A9F0FD6}" type="pres">
      <dgm:prSet presAssocID="{1B12FD6C-BDCE-4213-A71A-CE403659D6DA}" presName="hierChild3" presStyleCnt="0"/>
      <dgm:spPr/>
    </dgm:pt>
    <dgm:pt modelId="{610C0A3B-7472-4F40-B5DA-843B6EAA6374}" type="pres">
      <dgm:prSet presAssocID="{7582265B-2EFB-408D-9D7C-831B5A470DCB}" presName="Name25" presStyleLbl="parChTrans1D2" presStyleIdx="1" presStyleCnt="4"/>
      <dgm:spPr/>
    </dgm:pt>
    <dgm:pt modelId="{7E8D09F3-B8CB-4355-8C13-16D62783578D}" type="pres">
      <dgm:prSet presAssocID="{7582265B-2EFB-408D-9D7C-831B5A470DCB}" presName="connTx" presStyleLbl="parChTrans1D2" presStyleIdx="1" presStyleCnt="4"/>
      <dgm:spPr/>
    </dgm:pt>
    <dgm:pt modelId="{6D789F65-E452-462E-B31E-88D02BED5BEE}" type="pres">
      <dgm:prSet presAssocID="{AD1F6B10-80DB-4A64-BBBE-E726DB057EA2}" presName="Name30" presStyleCnt="0"/>
      <dgm:spPr/>
    </dgm:pt>
    <dgm:pt modelId="{4622BCC4-8234-4750-BF65-21FB1ECE18B4}" type="pres">
      <dgm:prSet presAssocID="{AD1F6B10-80DB-4A64-BBBE-E726DB057EA2}" presName="level2Shape" presStyleLbl="node2" presStyleIdx="1" presStyleCnt="4"/>
      <dgm:spPr/>
    </dgm:pt>
    <dgm:pt modelId="{B88703AD-D8AA-4709-A7E3-DF06AC408FFA}" type="pres">
      <dgm:prSet presAssocID="{AD1F6B10-80DB-4A64-BBBE-E726DB057EA2}" presName="hierChild3" presStyleCnt="0"/>
      <dgm:spPr/>
    </dgm:pt>
    <dgm:pt modelId="{2673AB6D-1F78-4C01-B66B-3A5A239E757D}" type="pres">
      <dgm:prSet presAssocID="{534AB738-4D4F-42DA-B1E9-BB7D66E046AC}" presName="Name25" presStyleLbl="parChTrans1D2" presStyleIdx="2" presStyleCnt="4"/>
      <dgm:spPr/>
    </dgm:pt>
    <dgm:pt modelId="{CBDD2CFB-AD90-439B-90A3-A666BD0BF9AC}" type="pres">
      <dgm:prSet presAssocID="{534AB738-4D4F-42DA-B1E9-BB7D66E046AC}" presName="connTx" presStyleLbl="parChTrans1D2" presStyleIdx="2" presStyleCnt="4"/>
      <dgm:spPr/>
    </dgm:pt>
    <dgm:pt modelId="{14624BD6-BC39-48D5-972A-1A149CB788F8}" type="pres">
      <dgm:prSet presAssocID="{11F423CC-DD0F-4FA4-BDC6-DD016779CD43}" presName="Name30" presStyleCnt="0"/>
      <dgm:spPr/>
    </dgm:pt>
    <dgm:pt modelId="{0B830337-20A1-4260-BA6C-D5982D75A458}" type="pres">
      <dgm:prSet presAssocID="{11F423CC-DD0F-4FA4-BDC6-DD016779CD43}" presName="level2Shape" presStyleLbl="node2" presStyleIdx="2" presStyleCnt="4"/>
      <dgm:spPr/>
    </dgm:pt>
    <dgm:pt modelId="{004E52DE-E2EA-4B01-AFE4-44B195A2AA27}" type="pres">
      <dgm:prSet presAssocID="{11F423CC-DD0F-4FA4-BDC6-DD016779CD43}" presName="hierChild3" presStyleCnt="0"/>
      <dgm:spPr/>
    </dgm:pt>
    <dgm:pt modelId="{58FF5955-7BC6-46E7-A839-8E62A1ACE8F4}" type="pres">
      <dgm:prSet presAssocID="{E5DCD33D-2884-4E0A-84CF-4AC234A0B5CC}" presName="Name25" presStyleLbl="parChTrans1D2" presStyleIdx="3" presStyleCnt="4"/>
      <dgm:spPr/>
    </dgm:pt>
    <dgm:pt modelId="{E34F9F6B-CE32-4B7B-A5CF-6AAB6BFFBB10}" type="pres">
      <dgm:prSet presAssocID="{E5DCD33D-2884-4E0A-84CF-4AC234A0B5CC}" presName="connTx" presStyleLbl="parChTrans1D2" presStyleIdx="3" presStyleCnt="4"/>
      <dgm:spPr/>
    </dgm:pt>
    <dgm:pt modelId="{89161E7A-4A5C-48FF-9796-B5CE3BB81F5F}" type="pres">
      <dgm:prSet presAssocID="{315E2C8B-A3DA-441E-8297-7381B2BEDBCB}" presName="Name30" presStyleCnt="0"/>
      <dgm:spPr/>
    </dgm:pt>
    <dgm:pt modelId="{53A4F29F-E58C-4801-B3E3-745A04D35B3D}" type="pres">
      <dgm:prSet presAssocID="{315E2C8B-A3DA-441E-8297-7381B2BEDBCB}" presName="level2Shape" presStyleLbl="node2" presStyleIdx="3" presStyleCnt="4"/>
      <dgm:spPr/>
    </dgm:pt>
    <dgm:pt modelId="{F63A79AE-0FBC-4ED9-9CE1-1749D6A3CC8B}" type="pres">
      <dgm:prSet presAssocID="{315E2C8B-A3DA-441E-8297-7381B2BEDBCB}" presName="hierChild3" presStyleCnt="0"/>
      <dgm:spPr/>
    </dgm:pt>
    <dgm:pt modelId="{53AD913E-0184-48D9-A0C4-186CCA68E1F8}" type="pres">
      <dgm:prSet presAssocID="{FF0D8D12-1A60-4109-B258-69CA19BCDE91}" presName="bgShapesFlow" presStyleCnt="0"/>
      <dgm:spPr/>
    </dgm:pt>
  </dgm:ptLst>
  <dgm:cxnLst>
    <dgm:cxn modelId="{3C31E802-A592-4383-AFED-9F7A04F8D79D}" type="presOf" srcId="{11F423CC-DD0F-4FA4-BDC6-DD016779CD43}" destId="{0B830337-20A1-4260-BA6C-D5982D75A458}" srcOrd="0" destOrd="0" presId="urn:microsoft.com/office/officeart/2005/8/layout/hierarchy5"/>
    <dgm:cxn modelId="{DB4DE30C-B1F7-483E-BC83-D15EBC54D78A}" type="presOf" srcId="{FF0D8D12-1A60-4109-B258-69CA19BCDE91}" destId="{37F7A542-5164-4878-9CF9-06133230ECD8}" srcOrd="0" destOrd="0" presId="urn:microsoft.com/office/officeart/2005/8/layout/hierarchy5"/>
    <dgm:cxn modelId="{6B89D20F-C707-4567-9ED3-5A1BF8F16E3C}" type="presOf" srcId="{AD1F6B10-80DB-4A64-BBBE-E726DB057EA2}" destId="{4622BCC4-8234-4750-BF65-21FB1ECE18B4}" srcOrd="0" destOrd="0" presId="urn:microsoft.com/office/officeart/2005/8/layout/hierarchy5"/>
    <dgm:cxn modelId="{49B03C23-4306-4953-ABD8-3F33D8AE1AAA}" type="presOf" srcId="{E5DCD33D-2884-4E0A-84CF-4AC234A0B5CC}" destId="{58FF5955-7BC6-46E7-A839-8E62A1ACE8F4}" srcOrd="0" destOrd="0" presId="urn:microsoft.com/office/officeart/2005/8/layout/hierarchy5"/>
    <dgm:cxn modelId="{7AB5232B-C908-4126-89E7-308B71FD4ADF}" srcId="{56187AB4-86C2-48D1-9FDC-E00F2AD20F40}" destId="{1B12FD6C-BDCE-4213-A71A-CE403659D6DA}" srcOrd="0" destOrd="0" parTransId="{A7F9A1A5-8145-4510-807E-ACFCDD8BE205}" sibTransId="{30E75252-F758-45B3-9F15-44B7C7D2D43D}"/>
    <dgm:cxn modelId="{480CBF38-11F1-4A57-BEFB-595C2B531177}" type="presOf" srcId="{A7F9A1A5-8145-4510-807E-ACFCDD8BE205}" destId="{C04BE753-40A8-4DD8-9F8A-D8D76A87E1C7}" srcOrd="1" destOrd="0" presId="urn:microsoft.com/office/officeart/2005/8/layout/hierarchy5"/>
    <dgm:cxn modelId="{68B63040-14F0-4300-B203-AD0A14893A6B}" srcId="{56187AB4-86C2-48D1-9FDC-E00F2AD20F40}" destId="{315E2C8B-A3DA-441E-8297-7381B2BEDBCB}" srcOrd="3" destOrd="0" parTransId="{E5DCD33D-2884-4E0A-84CF-4AC234A0B5CC}" sibTransId="{30F18878-A61A-4F54-90E6-8130930A2B9F}"/>
    <dgm:cxn modelId="{5A13C460-85B5-420A-8E0D-56C30BB23C7A}" srcId="{56187AB4-86C2-48D1-9FDC-E00F2AD20F40}" destId="{AD1F6B10-80DB-4A64-BBBE-E726DB057EA2}" srcOrd="1" destOrd="0" parTransId="{7582265B-2EFB-408D-9D7C-831B5A470DCB}" sibTransId="{3F32FF1D-3B80-4CDB-AA91-6EA624C0342F}"/>
    <dgm:cxn modelId="{0EC7474F-FCA9-488E-BB55-74445B26C1EE}" type="presOf" srcId="{56187AB4-86C2-48D1-9FDC-E00F2AD20F40}" destId="{0761FC4F-B345-4C1F-AA8C-9BA069C38673}" srcOrd="0" destOrd="0" presId="urn:microsoft.com/office/officeart/2005/8/layout/hierarchy5"/>
    <dgm:cxn modelId="{DAE81377-78AC-4EAF-9807-3BD3D2BBF8C0}" type="presOf" srcId="{7582265B-2EFB-408D-9D7C-831B5A470DCB}" destId="{610C0A3B-7472-4F40-B5DA-843B6EAA6374}" srcOrd="0" destOrd="0" presId="urn:microsoft.com/office/officeart/2005/8/layout/hierarchy5"/>
    <dgm:cxn modelId="{81CB8178-B0E7-44A8-ADED-C5E541842B7D}" type="presOf" srcId="{E5DCD33D-2884-4E0A-84CF-4AC234A0B5CC}" destId="{E34F9F6B-CE32-4B7B-A5CF-6AAB6BFFBB10}" srcOrd="1" destOrd="0" presId="urn:microsoft.com/office/officeart/2005/8/layout/hierarchy5"/>
    <dgm:cxn modelId="{A9B43779-051B-4C4A-8CC1-22F03B773C50}" type="presOf" srcId="{534AB738-4D4F-42DA-B1E9-BB7D66E046AC}" destId="{2673AB6D-1F78-4C01-B66B-3A5A239E757D}" srcOrd="0" destOrd="0" presId="urn:microsoft.com/office/officeart/2005/8/layout/hierarchy5"/>
    <dgm:cxn modelId="{C5B8037A-B0DF-4E88-9F52-5460FCF9D70C}" srcId="{56187AB4-86C2-48D1-9FDC-E00F2AD20F40}" destId="{11F423CC-DD0F-4FA4-BDC6-DD016779CD43}" srcOrd="2" destOrd="0" parTransId="{534AB738-4D4F-42DA-B1E9-BB7D66E046AC}" sibTransId="{5AFBC17E-8AF2-4F43-BB31-1DAC997BF057}"/>
    <dgm:cxn modelId="{CE36E18D-4E8F-4082-AC01-1C59DF90029C}" type="presOf" srcId="{534AB738-4D4F-42DA-B1E9-BB7D66E046AC}" destId="{CBDD2CFB-AD90-439B-90A3-A666BD0BF9AC}" srcOrd="1" destOrd="0" presId="urn:microsoft.com/office/officeart/2005/8/layout/hierarchy5"/>
    <dgm:cxn modelId="{0321DD95-BDA3-45B5-AA73-472A5177FDC7}" srcId="{FF0D8D12-1A60-4109-B258-69CA19BCDE91}" destId="{56187AB4-86C2-48D1-9FDC-E00F2AD20F40}" srcOrd="0" destOrd="0" parTransId="{7C7EEAF6-A3EF-4C2F-9A45-17E9CDD4BA55}" sibTransId="{82956BE5-BE4B-4240-B959-8AB28ADD47D4}"/>
    <dgm:cxn modelId="{BA0A1EA4-94F5-4067-B2EA-FE1605CD42E2}" type="presOf" srcId="{315E2C8B-A3DA-441E-8297-7381B2BEDBCB}" destId="{53A4F29F-E58C-4801-B3E3-745A04D35B3D}" srcOrd="0" destOrd="0" presId="urn:microsoft.com/office/officeart/2005/8/layout/hierarchy5"/>
    <dgm:cxn modelId="{09F1B5A8-7394-4C0F-AE67-DEC50AF6D7B0}" type="presOf" srcId="{7582265B-2EFB-408D-9D7C-831B5A470DCB}" destId="{7E8D09F3-B8CB-4355-8C13-16D62783578D}" srcOrd="1" destOrd="0" presId="urn:microsoft.com/office/officeart/2005/8/layout/hierarchy5"/>
    <dgm:cxn modelId="{967C05AB-EF3A-4231-909F-660F0045DD27}" type="presOf" srcId="{A7F9A1A5-8145-4510-807E-ACFCDD8BE205}" destId="{595CEBF3-10BF-4660-9ED0-9D83051C1340}" srcOrd="0" destOrd="0" presId="urn:microsoft.com/office/officeart/2005/8/layout/hierarchy5"/>
    <dgm:cxn modelId="{3FF9FEC1-33CA-4800-BED5-5BF587DBB07E}" type="presOf" srcId="{1B12FD6C-BDCE-4213-A71A-CE403659D6DA}" destId="{520B5770-BE91-4A6F-A8E0-4B09F46F8FF4}" srcOrd="0" destOrd="0" presId="urn:microsoft.com/office/officeart/2005/8/layout/hierarchy5"/>
    <dgm:cxn modelId="{C7C9900D-3BF2-4CCD-980B-F28D202EFDC2}" type="presParOf" srcId="{37F7A542-5164-4878-9CF9-06133230ECD8}" destId="{2CB68C5C-C7B3-40AC-8D63-2B0A1BB6F78C}" srcOrd="0" destOrd="0" presId="urn:microsoft.com/office/officeart/2005/8/layout/hierarchy5"/>
    <dgm:cxn modelId="{756834AA-71D6-4A9D-85BB-5CC746AF0519}" type="presParOf" srcId="{2CB68C5C-C7B3-40AC-8D63-2B0A1BB6F78C}" destId="{D06C0105-5F77-4819-A3D1-452CC95C806D}" srcOrd="0" destOrd="0" presId="urn:microsoft.com/office/officeart/2005/8/layout/hierarchy5"/>
    <dgm:cxn modelId="{B223D47B-3489-4255-9982-F5E17EB81C17}" type="presParOf" srcId="{D06C0105-5F77-4819-A3D1-452CC95C806D}" destId="{D494F1C2-7371-4AB0-94B6-E4B4BA6E8FB3}" srcOrd="0" destOrd="0" presId="urn:microsoft.com/office/officeart/2005/8/layout/hierarchy5"/>
    <dgm:cxn modelId="{0B7132FB-BA5A-4194-BE24-CA01C5B37305}" type="presParOf" srcId="{D494F1C2-7371-4AB0-94B6-E4B4BA6E8FB3}" destId="{0761FC4F-B345-4C1F-AA8C-9BA069C38673}" srcOrd="0" destOrd="0" presId="urn:microsoft.com/office/officeart/2005/8/layout/hierarchy5"/>
    <dgm:cxn modelId="{A9168253-617A-49DE-9434-E87F84FE36DB}" type="presParOf" srcId="{D494F1C2-7371-4AB0-94B6-E4B4BA6E8FB3}" destId="{4F33D18A-EE6C-4BD9-B15D-1F2CC9921CDD}" srcOrd="1" destOrd="0" presId="urn:microsoft.com/office/officeart/2005/8/layout/hierarchy5"/>
    <dgm:cxn modelId="{AE76EA92-4830-4D14-96AD-5369AA4D7E65}" type="presParOf" srcId="{4F33D18A-EE6C-4BD9-B15D-1F2CC9921CDD}" destId="{595CEBF3-10BF-4660-9ED0-9D83051C1340}" srcOrd="0" destOrd="0" presId="urn:microsoft.com/office/officeart/2005/8/layout/hierarchy5"/>
    <dgm:cxn modelId="{37B22C73-52EF-49A3-A9B9-68877AF90527}" type="presParOf" srcId="{595CEBF3-10BF-4660-9ED0-9D83051C1340}" destId="{C04BE753-40A8-4DD8-9F8A-D8D76A87E1C7}" srcOrd="0" destOrd="0" presId="urn:microsoft.com/office/officeart/2005/8/layout/hierarchy5"/>
    <dgm:cxn modelId="{C167297E-8E1A-4B91-AE98-CE73E4C89A01}" type="presParOf" srcId="{4F33D18A-EE6C-4BD9-B15D-1F2CC9921CDD}" destId="{F83C06DD-1779-4320-89AE-2A8B3EACAC58}" srcOrd="1" destOrd="0" presId="urn:microsoft.com/office/officeart/2005/8/layout/hierarchy5"/>
    <dgm:cxn modelId="{B2DE67D2-91B8-4349-89DF-C6355E0A0A08}" type="presParOf" srcId="{F83C06DD-1779-4320-89AE-2A8B3EACAC58}" destId="{520B5770-BE91-4A6F-A8E0-4B09F46F8FF4}" srcOrd="0" destOrd="0" presId="urn:microsoft.com/office/officeart/2005/8/layout/hierarchy5"/>
    <dgm:cxn modelId="{0837E0CE-E0DE-4F43-A4E3-581EECA461DD}" type="presParOf" srcId="{F83C06DD-1779-4320-89AE-2A8B3EACAC58}" destId="{7AA1AC4F-8D8C-4EF4-859A-BC604A9F0FD6}" srcOrd="1" destOrd="0" presId="urn:microsoft.com/office/officeart/2005/8/layout/hierarchy5"/>
    <dgm:cxn modelId="{9D1C6472-5189-4CA4-927A-5795273FD271}" type="presParOf" srcId="{4F33D18A-EE6C-4BD9-B15D-1F2CC9921CDD}" destId="{610C0A3B-7472-4F40-B5DA-843B6EAA6374}" srcOrd="2" destOrd="0" presId="urn:microsoft.com/office/officeart/2005/8/layout/hierarchy5"/>
    <dgm:cxn modelId="{03FE39B6-92EC-46A8-84CC-F7758FF1BA60}" type="presParOf" srcId="{610C0A3B-7472-4F40-B5DA-843B6EAA6374}" destId="{7E8D09F3-B8CB-4355-8C13-16D62783578D}" srcOrd="0" destOrd="0" presId="urn:microsoft.com/office/officeart/2005/8/layout/hierarchy5"/>
    <dgm:cxn modelId="{8C224F80-7BA4-40D8-938C-840BBF49C08A}" type="presParOf" srcId="{4F33D18A-EE6C-4BD9-B15D-1F2CC9921CDD}" destId="{6D789F65-E452-462E-B31E-88D02BED5BEE}" srcOrd="3" destOrd="0" presId="urn:microsoft.com/office/officeart/2005/8/layout/hierarchy5"/>
    <dgm:cxn modelId="{6940AFBA-8578-4D85-B2EC-674FD55259FD}" type="presParOf" srcId="{6D789F65-E452-462E-B31E-88D02BED5BEE}" destId="{4622BCC4-8234-4750-BF65-21FB1ECE18B4}" srcOrd="0" destOrd="0" presId="urn:microsoft.com/office/officeart/2005/8/layout/hierarchy5"/>
    <dgm:cxn modelId="{B546482D-2247-4BAD-AE2A-6D56BA11D35F}" type="presParOf" srcId="{6D789F65-E452-462E-B31E-88D02BED5BEE}" destId="{B88703AD-D8AA-4709-A7E3-DF06AC408FFA}" srcOrd="1" destOrd="0" presId="urn:microsoft.com/office/officeart/2005/8/layout/hierarchy5"/>
    <dgm:cxn modelId="{33C9239C-5126-49D2-9593-50CB7BA67247}" type="presParOf" srcId="{4F33D18A-EE6C-4BD9-B15D-1F2CC9921CDD}" destId="{2673AB6D-1F78-4C01-B66B-3A5A239E757D}" srcOrd="4" destOrd="0" presId="urn:microsoft.com/office/officeart/2005/8/layout/hierarchy5"/>
    <dgm:cxn modelId="{60C7B2B6-30A8-463C-9E0D-1AB9A1CB352D}" type="presParOf" srcId="{2673AB6D-1F78-4C01-B66B-3A5A239E757D}" destId="{CBDD2CFB-AD90-439B-90A3-A666BD0BF9AC}" srcOrd="0" destOrd="0" presId="urn:microsoft.com/office/officeart/2005/8/layout/hierarchy5"/>
    <dgm:cxn modelId="{1FC85741-DDF1-4349-BF18-A63D65FCCCA7}" type="presParOf" srcId="{4F33D18A-EE6C-4BD9-B15D-1F2CC9921CDD}" destId="{14624BD6-BC39-48D5-972A-1A149CB788F8}" srcOrd="5" destOrd="0" presId="urn:microsoft.com/office/officeart/2005/8/layout/hierarchy5"/>
    <dgm:cxn modelId="{A2AAECAC-BF61-4E6D-9D42-7D8214FDAB05}" type="presParOf" srcId="{14624BD6-BC39-48D5-972A-1A149CB788F8}" destId="{0B830337-20A1-4260-BA6C-D5982D75A458}" srcOrd="0" destOrd="0" presId="urn:microsoft.com/office/officeart/2005/8/layout/hierarchy5"/>
    <dgm:cxn modelId="{612B778D-48C6-4E03-918B-55FF29E0C6A3}" type="presParOf" srcId="{14624BD6-BC39-48D5-972A-1A149CB788F8}" destId="{004E52DE-E2EA-4B01-AFE4-44B195A2AA27}" srcOrd="1" destOrd="0" presId="urn:microsoft.com/office/officeart/2005/8/layout/hierarchy5"/>
    <dgm:cxn modelId="{FF23F7AE-B912-4324-9976-7C6BF9C7D185}" type="presParOf" srcId="{4F33D18A-EE6C-4BD9-B15D-1F2CC9921CDD}" destId="{58FF5955-7BC6-46E7-A839-8E62A1ACE8F4}" srcOrd="6" destOrd="0" presId="urn:microsoft.com/office/officeart/2005/8/layout/hierarchy5"/>
    <dgm:cxn modelId="{12D2EC6C-1A04-4E71-9735-C792C290EC12}" type="presParOf" srcId="{58FF5955-7BC6-46E7-A839-8E62A1ACE8F4}" destId="{E34F9F6B-CE32-4B7B-A5CF-6AAB6BFFBB10}" srcOrd="0" destOrd="0" presId="urn:microsoft.com/office/officeart/2005/8/layout/hierarchy5"/>
    <dgm:cxn modelId="{ABEFC9F1-0CA6-4C25-B0CE-BF14F1CA5FDC}" type="presParOf" srcId="{4F33D18A-EE6C-4BD9-B15D-1F2CC9921CDD}" destId="{89161E7A-4A5C-48FF-9796-B5CE3BB81F5F}" srcOrd="7" destOrd="0" presId="urn:microsoft.com/office/officeart/2005/8/layout/hierarchy5"/>
    <dgm:cxn modelId="{D1C5910F-97CE-41A1-80AD-8887FDA450DF}" type="presParOf" srcId="{89161E7A-4A5C-48FF-9796-B5CE3BB81F5F}" destId="{53A4F29F-E58C-4801-B3E3-745A04D35B3D}" srcOrd="0" destOrd="0" presId="urn:microsoft.com/office/officeart/2005/8/layout/hierarchy5"/>
    <dgm:cxn modelId="{9628ED0C-A0B1-4DDF-87B6-4280C195E29C}" type="presParOf" srcId="{89161E7A-4A5C-48FF-9796-B5CE3BB81F5F}" destId="{F63A79AE-0FBC-4ED9-9CE1-1749D6A3CC8B}" srcOrd="1" destOrd="0" presId="urn:microsoft.com/office/officeart/2005/8/layout/hierarchy5"/>
    <dgm:cxn modelId="{2DEAC88F-5AA7-41C2-B709-273F936BCC24}" type="presParOf" srcId="{37F7A542-5164-4878-9CF9-06133230ECD8}" destId="{53AD913E-0184-48D9-A0C4-186CCA68E1F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2B510-68E3-4DAE-82A5-7E0ACD4F36CF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EBDFDD63-3F61-4F55-B55A-64B6E3D3C601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single powerful CPU</a:t>
          </a:r>
          <a:endParaRPr lang="ko-KR" alt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A7305D-8C76-4C0A-B302-568EDA80A33E}" type="par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D4FA5D8E-4B6D-4D7D-B070-5B4D6AAD1AF2}" type="sib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5FE852E5-A94E-4F0A-AA03-B09585AF910A}" type="pres">
      <dgm:prSet presAssocID="{5B42B510-68E3-4DAE-82A5-7E0ACD4F36CF}" presName="Name0" presStyleCnt="0">
        <dgm:presLayoutVars>
          <dgm:dir/>
          <dgm:resizeHandles val="exact"/>
        </dgm:presLayoutVars>
      </dgm:prSet>
      <dgm:spPr/>
    </dgm:pt>
    <dgm:pt modelId="{810B8E35-33B1-487D-A97F-4509BCFABFCE}" type="pres">
      <dgm:prSet presAssocID="{EBDFDD63-3F61-4F55-B55A-64B6E3D3C601}" presName="node" presStyleLbl="node1" presStyleIdx="0" presStyleCnt="1" custLinFactY="-21000" custLinFactNeighborX="-3698" custLinFactNeighborY="-100000">
        <dgm:presLayoutVars>
          <dgm:bulletEnabled val="1"/>
        </dgm:presLayoutVars>
      </dgm:prSet>
      <dgm:spPr/>
    </dgm:pt>
  </dgm:ptLst>
  <dgm:cxnLst>
    <dgm:cxn modelId="{A713601C-BE63-449C-83F8-F6324AB5EFAF}" type="presOf" srcId="{EBDFDD63-3F61-4F55-B55A-64B6E3D3C601}" destId="{810B8E35-33B1-487D-A97F-4509BCFABFCE}" srcOrd="0" destOrd="0" presId="urn:microsoft.com/office/officeart/2005/8/layout/process1"/>
    <dgm:cxn modelId="{76178354-93DC-43A7-8691-3A30FC6F2052}" type="presOf" srcId="{5B42B510-68E3-4DAE-82A5-7E0ACD4F36CF}" destId="{5FE852E5-A94E-4F0A-AA03-B09585AF910A}" srcOrd="0" destOrd="0" presId="urn:microsoft.com/office/officeart/2005/8/layout/process1"/>
    <dgm:cxn modelId="{2963E2F0-4513-4BE8-9D86-A6ECE50E6587}" srcId="{5B42B510-68E3-4DAE-82A5-7E0ACD4F36CF}" destId="{EBDFDD63-3F61-4F55-B55A-64B6E3D3C601}" srcOrd="0" destOrd="0" parTransId="{F0A7305D-8C76-4C0A-B302-568EDA80A33E}" sibTransId="{D4FA5D8E-4B6D-4D7D-B070-5B4D6AAD1AF2}"/>
    <dgm:cxn modelId="{FF4B4535-018A-4960-841D-4623C8A25C7C}" type="presParOf" srcId="{5FE852E5-A94E-4F0A-AA03-B09585AF910A}" destId="{810B8E35-33B1-487D-A97F-4509BCFABFC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25E155E-1848-4177-BD2E-A6C639B5AB8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13A4193C-A6AC-4E99-8F96-16D456C52435}">
      <dgm:prSet/>
      <dgm:spPr/>
      <dgm:t>
        <a:bodyPr/>
        <a:lstStyle/>
        <a:p>
          <a:pPr latinLnBrk="1"/>
          <a:r>
            <a:rPr lang="en-US" dirty="0"/>
            <a:t>Core includes Threads.</a:t>
          </a:r>
          <a:endParaRPr lang="ko-KR" dirty="0"/>
        </a:p>
      </dgm:t>
    </dgm:pt>
    <dgm:pt modelId="{40555D43-72E3-4E63-BA6C-2255457163D7}" type="parTrans" cxnId="{B8B63F3B-2931-480B-9114-DF586B895C43}">
      <dgm:prSet/>
      <dgm:spPr/>
      <dgm:t>
        <a:bodyPr/>
        <a:lstStyle/>
        <a:p>
          <a:pPr latinLnBrk="1"/>
          <a:endParaRPr lang="ko-KR" altLang="en-US"/>
        </a:p>
      </dgm:t>
    </dgm:pt>
    <dgm:pt modelId="{2FA9632A-4D48-40FD-8937-6F2DF1E85601}" type="sibTrans" cxnId="{B8B63F3B-2931-480B-9114-DF586B895C43}">
      <dgm:prSet/>
      <dgm:spPr/>
      <dgm:t>
        <a:bodyPr/>
        <a:lstStyle/>
        <a:p>
          <a:pPr latinLnBrk="1"/>
          <a:endParaRPr lang="ko-KR" altLang="en-US"/>
        </a:p>
      </dgm:t>
    </dgm:pt>
    <dgm:pt modelId="{6DEAC604-ECA5-45B7-B931-B3115E976768}">
      <dgm:prSet/>
      <dgm:spPr/>
      <dgm:t>
        <a:bodyPr/>
        <a:lstStyle/>
        <a:p>
          <a:pPr latinLnBrk="1"/>
          <a:r>
            <a:rPr lang="en-US" dirty="0"/>
            <a:t>Threads execute instructions in parallel</a:t>
          </a:r>
          <a:endParaRPr lang="ko-KR" dirty="0"/>
        </a:p>
      </dgm:t>
    </dgm:pt>
    <dgm:pt modelId="{92210C51-6AFE-4782-9417-8A153C3AA02F}" type="parTrans" cxnId="{FFA59887-22FE-4C39-9E08-8219B12E08D6}">
      <dgm:prSet/>
      <dgm:spPr/>
      <dgm:t>
        <a:bodyPr/>
        <a:lstStyle/>
        <a:p>
          <a:pPr latinLnBrk="1"/>
          <a:endParaRPr lang="ko-KR" altLang="en-US"/>
        </a:p>
      </dgm:t>
    </dgm:pt>
    <dgm:pt modelId="{C741AB73-A806-461E-B62C-34736B5FB5AC}" type="sibTrans" cxnId="{FFA59887-22FE-4C39-9E08-8219B12E08D6}">
      <dgm:prSet/>
      <dgm:spPr/>
      <dgm:t>
        <a:bodyPr/>
        <a:lstStyle/>
        <a:p>
          <a:pPr latinLnBrk="1"/>
          <a:endParaRPr lang="ko-KR" altLang="en-US"/>
        </a:p>
      </dgm:t>
    </dgm:pt>
    <dgm:pt modelId="{DF6F72B6-DE35-4D34-99C2-3F1480986BA9}">
      <dgm:prSet/>
      <dgm:spPr/>
      <dgm:t>
        <a:bodyPr/>
        <a:lstStyle/>
        <a:p>
          <a:pPr latinLnBrk="1"/>
          <a:r>
            <a:rPr lang="en-US" dirty="0"/>
            <a:t>Large number of operations which is more than maximum thread count, will be abstract by task</a:t>
          </a:r>
          <a:endParaRPr lang="ko-KR" dirty="0"/>
        </a:p>
      </dgm:t>
    </dgm:pt>
    <dgm:pt modelId="{6A332A40-F5EC-4A7C-830F-08A17B56DF92}" type="parTrans" cxnId="{FCC2FDBE-ED4F-4A95-8123-71D047D25096}">
      <dgm:prSet/>
      <dgm:spPr/>
      <dgm:t>
        <a:bodyPr/>
        <a:lstStyle/>
        <a:p>
          <a:pPr latinLnBrk="1"/>
          <a:endParaRPr lang="ko-KR" altLang="en-US"/>
        </a:p>
      </dgm:t>
    </dgm:pt>
    <dgm:pt modelId="{8CADFC65-6540-4BDE-9CF5-F2BE870A989C}" type="sibTrans" cxnId="{FCC2FDBE-ED4F-4A95-8123-71D047D25096}">
      <dgm:prSet/>
      <dgm:spPr/>
      <dgm:t>
        <a:bodyPr/>
        <a:lstStyle/>
        <a:p>
          <a:pPr latinLnBrk="1"/>
          <a:endParaRPr lang="ko-KR" altLang="en-US"/>
        </a:p>
      </dgm:t>
    </dgm:pt>
    <dgm:pt modelId="{162E4724-21E7-4C55-A1D5-21612279DFF8}" type="pres">
      <dgm:prSet presAssocID="{A25E155E-1848-4177-BD2E-A6C639B5AB87}" presName="linear" presStyleCnt="0">
        <dgm:presLayoutVars>
          <dgm:animLvl val="lvl"/>
          <dgm:resizeHandles val="exact"/>
        </dgm:presLayoutVars>
      </dgm:prSet>
      <dgm:spPr/>
    </dgm:pt>
    <dgm:pt modelId="{25A5212E-9372-472B-9606-400767D7A15B}" type="pres">
      <dgm:prSet presAssocID="{13A4193C-A6AC-4E99-8F96-16D456C52435}" presName="parentText" presStyleLbl="node1" presStyleIdx="0" presStyleCnt="3" custLinFactY="-7706" custLinFactNeighborX="8209" custLinFactNeighborY="-100000">
        <dgm:presLayoutVars>
          <dgm:chMax val="0"/>
          <dgm:bulletEnabled val="1"/>
        </dgm:presLayoutVars>
      </dgm:prSet>
      <dgm:spPr/>
    </dgm:pt>
    <dgm:pt modelId="{408D0C7F-C997-449B-9556-35E2553055C8}" type="pres">
      <dgm:prSet presAssocID="{2FA9632A-4D48-40FD-8937-6F2DF1E85601}" presName="spacer" presStyleCnt="0"/>
      <dgm:spPr/>
    </dgm:pt>
    <dgm:pt modelId="{843E8F97-0668-451F-B2E9-49CC6CAED8ED}" type="pres">
      <dgm:prSet presAssocID="{6DEAC604-ECA5-45B7-B931-B3115E976768}" presName="parentText" presStyleLbl="node1" presStyleIdx="1" presStyleCnt="3" custAng="0" custLinFactY="-4280" custLinFactNeighborY="-100000">
        <dgm:presLayoutVars>
          <dgm:chMax val="0"/>
          <dgm:bulletEnabled val="1"/>
        </dgm:presLayoutVars>
      </dgm:prSet>
      <dgm:spPr/>
    </dgm:pt>
    <dgm:pt modelId="{BE76BDF8-A61A-4D5C-904D-DEBCAE4A4795}" type="pres">
      <dgm:prSet presAssocID="{C741AB73-A806-461E-B62C-34736B5FB5AC}" presName="spacer" presStyleCnt="0"/>
      <dgm:spPr/>
    </dgm:pt>
    <dgm:pt modelId="{03AE6B55-DEC4-4F40-AA00-2040F226776F}" type="pres">
      <dgm:prSet presAssocID="{DF6F72B6-DE35-4D34-99C2-3F1480986BA9}" presName="parentText" presStyleLbl="node1" presStyleIdx="2" presStyleCnt="3" custLinFactNeighborY="-52742">
        <dgm:presLayoutVars>
          <dgm:chMax val="0"/>
          <dgm:bulletEnabled val="1"/>
        </dgm:presLayoutVars>
      </dgm:prSet>
      <dgm:spPr/>
    </dgm:pt>
  </dgm:ptLst>
  <dgm:cxnLst>
    <dgm:cxn modelId="{5F224614-6A92-4466-BD7F-7BEC08621EFD}" type="presOf" srcId="{DF6F72B6-DE35-4D34-99C2-3F1480986BA9}" destId="{03AE6B55-DEC4-4F40-AA00-2040F226776F}" srcOrd="0" destOrd="0" presId="urn:microsoft.com/office/officeart/2005/8/layout/vList2"/>
    <dgm:cxn modelId="{B8B63F3B-2931-480B-9114-DF586B895C43}" srcId="{A25E155E-1848-4177-BD2E-A6C639B5AB87}" destId="{13A4193C-A6AC-4E99-8F96-16D456C52435}" srcOrd="0" destOrd="0" parTransId="{40555D43-72E3-4E63-BA6C-2255457163D7}" sibTransId="{2FA9632A-4D48-40FD-8937-6F2DF1E85601}"/>
    <dgm:cxn modelId="{FC0CFA5F-14F6-4B2E-932D-D1AE86F75C90}" type="presOf" srcId="{13A4193C-A6AC-4E99-8F96-16D456C52435}" destId="{25A5212E-9372-472B-9606-400767D7A15B}" srcOrd="0" destOrd="0" presId="urn:microsoft.com/office/officeart/2005/8/layout/vList2"/>
    <dgm:cxn modelId="{86B97248-C8B2-4ECC-83FF-3918E0382764}" type="presOf" srcId="{6DEAC604-ECA5-45B7-B931-B3115E976768}" destId="{843E8F97-0668-451F-B2E9-49CC6CAED8ED}" srcOrd="0" destOrd="0" presId="urn:microsoft.com/office/officeart/2005/8/layout/vList2"/>
    <dgm:cxn modelId="{890E3E7F-7E10-4129-BA84-E3F90FAA7F8C}" type="presOf" srcId="{A25E155E-1848-4177-BD2E-A6C639B5AB87}" destId="{162E4724-21E7-4C55-A1D5-21612279DFF8}" srcOrd="0" destOrd="0" presId="urn:microsoft.com/office/officeart/2005/8/layout/vList2"/>
    <dgm:cxn modelId="{FFA59887-22FE-4C39-9E08-8219B12E08D6}" srcId="{A25E155E-1848-4177-BD2E-A6C639B5AB87}" destId="{6DEAC604-ECA5-45B7-B931-B3115E976768}" srcOrd="1" destOrd="0" parTransId="{92210C51-6AFE-4782-9417-8A153C3AA02F}" sibTransId="{C741AB73-A806-461E-B62C-34736B5FB5AC}"/>
    <dgm:cxn modelId="{FCC2FDBE-ED4F-4A95-8123-71D047D25096}" srcId="{A25E155E-1848-4177-BD2E-A6C639B5AB87}" destId="{DF6F72B6-DE35-4D34-99C2-3F1480986BA9}" srcOrd="2" destOrd="0" parTransId="{6A332A40-F5EC-4A7C-830F-08A17B56DF92}" sibTransId="{8CADFC65-6540-4BDE-9CF5-F2BE870A989C}"/>
    <dgm:cxn modelId="{BE03FE21-6287-46DA-A467-966F192A780F}" type="presParOf" srcId="{162E4724-21E7-4C55-A1D5-21612279DFF8}" destId="{25A5212E-9372-472B-9606-400767D7A15B}" srcOrd="0" destOrd="0" presId="urn:microsoft.com/office/officeart/2005/8/layout/vList2"/>
    <dgm:cxn modelId="{AA3A99E6-AEBB-4605-B73E-AD03BD12465F}" type="presParOf" srcId="{162E4724-21E7-4C55-A1D5-21612279DFF8}" destId="{408D0C7F-C997-449B-9556-35E2553055C8}" srcOrd="1" destOrd="0" presId="urn:microsoft.com/office/officeart/2005/8/layout/vList2"/>
    <dgm:cxn modelId="{A01EB15A-708C-4F23-838B-879B1A5E82C3}" type="presParOf" srcId="{162E4724-21E7-4C55-A1D5-21612279DFF8}" destId="{843E8F97-0668-451F-B2E9-49CC6CAED8ED}" srcOrd="2" destOrd="0" presId="urn:microsoft.com/office/officeart/2005/8/layout/vList2"/>
    <dgm:cxn modelId="{DE736209-C938-4832-AEF4-8E5E341C3A5A}" type="presParOf" srcId="{162E4724-21E7-4C55-A1D5-21612279DFF8}" destId="{BE76BDF8-A61A-4D5C-904D-DEBCAE4A4795}" srcOrd="3" destOrd="0" presId="urn:microsoft.com/office/officeart/2005/8/layout/vList2"/>
    <dgm:cxn modelId="{CD5035B4-B673-48A9-B226-74A67439FA2C}" type="presParOf" srcId="{162E4724-21E7-4C55-A1D5-21612279DFF8}" destId="{03AE6B55-DEC4-4F40-AA00-2040F22677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C9CF9A0-55DF-4283-8D7E-5FFB12CB4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6AF5ABB-E3D5-4065-9FC6-3173C7D7F66A}">
      <dgm:prSet/>
      <dgm:spPr/>
      <dgm:t>
        <a:bodyPr/>
        <a:lstStyle/>
        <a:p>
          <a:pPr latinLnBrk="1"/>
          <a:r>
            <a:rPr lang="en-US" dirty="0"/>
            <a:t>Core</a:t>
          </a:r>
          <a:endParaRPr lang="ko-KR" dirty="0"/>
        </a:p>
      </dgm:t>
    </dgm:pt>
    <dgm:pt modelId="{55BF8F01-C7E7-4656-A5F7-2E14DA754C42}" type="parTrans" cxnId="{D39051BE-6D02-4908-8510-D9EAF212BA52}">
      <dgm:prSet/>
      <dgm:spPr/>
      <dgm:t>
        <a:bodyPr/>
        <a:lstStyle/>
        <a:p>
          <a:pPr latinLnBrk="1"/>
          <a:endParaRPr lang="ko-KR" altLang="en-US"/>
        </a:p>
      </dgm:t>
    </dgm:pt>
    <dgm:pt modelId="{1E216C7A-039E-4DCF-B5B2-C75FA3757DB2}" type="sibTrans" cxnId="{D39051BE-6D02-4908-8510-D9EAF212BA52}">
      <dgm:prSet/>
      <dgm:spPr/>
      <dgm:t>
        <a:bodyPr/>
        <a:lstStyle/>
        <a:p>
          <a:pPr latinLnBrk="1"/>
          <a:endParaRPr lang="ko-KR" altLang="en-US"/>
        </a:p>
      </dgm:t>
    </dgm:pt>
    <dgm:pt modelId="{FB41AAA0-10DB-489A-B9E1-A427A0265D6A}" type="pres">
      <dgm:prSet presAssocID="{0C9CF9A0-55DF-4283-8D7E-5FFB12CB45C8}" presName="linear" presStyleCnt="0">
        <dgm:presLayoutVars>
          <dgm:animLvl val="lvl"/>
          <dgm:resizeHandles val="exact"/>
        </dgm:presLayoutVars>
      </dgm:prSet>
      <dgm:spPr/>
    </dgm:pt>
    <dgm:pt modelId="{07D6EACE-CE72-4C15-BAEB-CE57EF29C7E0}" type="pres">
      <dgm:prSet presAssocID="{86AF5ABB-E3D5-4065-9FC6-3173C7D7F66A}" presName="parentText" presStyleLbl="node1" presStyleIdx="0" presStyleCnt="1" custLinFactNeighborX="-6383" custLinFactNeighborY="-9911">
        <dgm:presLayoutVars>
          <dgm:chMax val="0"/>
          <dgm:bulletEnabled val="1"/>
        </dgm:presLayoutVars>
      </dgm:prSet>
      <dgm:spPr/>
    </dgm:pt>
  </dgm:ptLst>
  <dgm:cxnLst>
    <dgm:cxn modelId="{B8936193-4938-4C8E-881A-05C70C06815B}" type="presOf" srcId="{86AF5ABB-E3D5-4065-9FC6-3173C7D7F66A}" destId="{07D6EACE-CE72-4C15-BAEB-CE57EF29C7E0}" srcOrd="0" destOrd="0" presId="urn:microsoft.com/office/officeart/2005/8/layout/vList2"/>
    <dgm:cxn modelId="{D39051BE-6D02-4908-8510-D9EAF212BA52}" srcId="{0C9CF9A0-55DF-4283-8D7E-5FFB12CB45C8}" destId="{86AF5ABB-E3D5-4065-9FC6-3173C7D7F66A}" srcOrd="0" destOrd="0" parTransId="{55BF8F01-C7E7-4656-A5F7-2E14DA754C42}" sibTransId="{1E216C7A-039E-4DCF-B5B2-C75FA3757DB2}"/>
    <dgm:cxn modelId="{7BC8B7C7-5246-461E-A04A-875A4C10651C}" type="presOf" srcId="{0C9CF9A0-55DF-4283-8D7E-5FFB12CB45C8}" destId="{FB41AAA0-10DB-489A-B9E1-A427A0265D6A}" srcOrd="0" destOrd="0" presId="urn:microsoft.com/office/officeart/2005/8/layout/vList2"/>
    <dgm:cxn modelId="{0A87B431-7A59-48C6-8A93-36979ED548C6}" type="presParOf" srcId="{FB41AAA0-10DB-489A-B9E1-A427A0265D6A}" destId="{07D6EACE-CE72-4C15-BAEB-CE57EF29C7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D8E8FCB-1E11-40F0-BEF0-DACE9045DE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C0534F-CC86-4D20-8368-63344B262B7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en-US" dirty="0"/>
            <a:t>Pipelined FPU</a:t>
          </a:r>
          <a:endParaRPr lang="ko-KR" dirty="0"/>
        </a:p>
      </dgm:t>
    </dgm:pt>
    <dgm:pt modelId="{E44A1DA7-6E9D-4428-BE65-CFDA6CEE9033}" type="parTrans" cxnId="{62E11E9F-6AC7-431A-90DA-CDF36EB25DDB}">
      <dgm:prSet/>
      <dgm:spPr/>
      <dgm:t>
        <a:bodyPr/>
        <a:lstStyle/>
        <a:p>
          <a:pPr latinLnBrk="1"/>
          <a:endParaRPr lang="ko-KR" altLang="en-US"/>
        </a:p>
      </dgm:t>
    </dgm:pt>
    <dgm:pt modelId="{C75572EB-EE5F-4560-A88E-E158F03B8DD8}" type="sibTrans" cxnId="{62E11E9F-6AC7-431A-90DA-CDF36EB25DDB}">
      <dgm:prSet/>
      <dgm:spPr/>
      <dgm:t>
        <a:bodyPr/>
        <a:lstStyle/>
        <a:p>
          <a:pPr latinLnBrk="1"/>
          <a:endParaRPr lang="ko-KR" altLang="en-US"/>
        </a:p>
      </dgm:t>
    </dgm:pt>
    <dgm:pt modelId="{E8E8AC4F-B45C-4C51-9475-94C945A3B50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Nested 1KBeat local memory (DP SRAM)</a:t>
          </a:r>
          <a:endParaRPr lang="ko-KR" dirty="0"/>
        </a:p>
      </dgm:t>
    </dgm:pt>
    <dgm:pt modelId="{4383A6C8-7A2E-46F4-8E31-5F8A532C4712}" type="parTrans" cxnId="{96EE74AE-77AF-4D21-ACA9-37D58F40D599}">
      <dgm:prSet/>
      <dgm:spPr/>
      <dgm:t>
        <a:bodyPr/>
        <a:lstStyle/>
        <a:p>
          <a:pPr latinLnBrk="1"/>
          <a:endParaRPr lang="ko-KR" altLang="en-US"/>
        </a:p>
      </dgm:t>
    </dgm:pt>
    <dgm:pt modelId="{A54CA5CF-B155-4E12-8EE5-A55296916911}" type="sibTrans" cxnId="{96EE74AE-77AF-4D21-ACA9-37D58F40D599}">
      <dgm:prSet/>
      <dgm:spPr/>
      <dgm:t>
        <a:bodyPr/>
        <a:lstStyle/>
        <a:p>
          <a:pPr latinLnBrk="1"/>
          <a:endParaRPr lang="ko-KR" altLang="en-US"/>
        </a:p>
      </dgm:t>
    </dgm:pt>
    <dgm:pt modelId="{8DE46F7A-9077-4766-BFD8-9A6DC0F2BAC6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Conditional Instruction Execution</a:t>
          </a:r>
          <a:endParaRPr lang="ko-KR" dirty="0"/>
        </a:p>
      </dgm:t>
    </dgm:pt>
    <dgm:pt modelId="{C8928BE9-06E0-4FFC-ABBE-512564067AB1}" type="parTrans" cxnId="{1E92CB4E-8231-4BC3-9BEF-442622C9D16D}">
      <dgm:prSet/>
      <dgm:spPr/>
      <dgm:t>
        <a:bodyPr/>
        <a:lstStyle/>
        <a:p>
          <a:pPr latinLnBrk="1"/>
          <a:endParaRPr lang="ko-KR" altLang="en-US"/>
        </a:p>
      </dgm:t>
    </dgm:pt>
    <dgm:pt modelId="{C5EB5AF9-A226-4AB4-BC54-93AC382D1995}" type="sibTrans" cxnId="{1E92CB4E-8231-4BC3-9BEF-442622C9D16D}">
      <dgm:prSet/>
      <dgm:spPr/>
      <dgm:t>
        <a:bodyPr/>
        <a:lstStyle/>
        <a:p>
          <a:pPr latinLnBrk="1"/>
          <a:endParaRPr lang="ko-KR" altLang="en-US"/>
        </a:p>
      </dgm:t>
    </dgm:pt>
    <dgm:pt modelId="{8F363110-02AB-4BCF-9DC5-4C318E42CEA7}" type="pres">
      <dgm:prSet presAssocID="{9D8E8FCB-1E11-40F0-BEF0-DACE9045DE0C}" presName="linear" presStyleCnt="0">
        <dgm:presLayoutVars>
          <dgm:animLvl val="lvl"/>
          <dgm:resizeHandles val="exact"/>
        </dgm:presLayoutVars>
      </dgm:prSet>
      <dgm:spPr/>
    </dgm:pt>
    <dgm:pt modelId="{2BB2193A-09E1-488D-9903-BD381F91FEC7}" type="pres">
      <dgm:prSet presAssocID="{7AC0534F-CC86-4D20-8368-63344B262B70}" presName="parentText" presStyleLbl="node1" presStyleIdx="0" presStyleCnt="3" custLinFactNeighborX="-1569" custLinFactNeighborY="-2009">
        <dgm:presLayoutVars>
          <dgm:chMax val="0"/>
          <dgm:bulletEnabled val="1"/>
        </dgm:presLayoutVars>
      </dgm:prSet>
      <dgm:spPr/>
    </dgm:pt>
    <dgm:pt modelId="{7D719AF9-DF5B-45A7-8222-47CFC68618C4}" type="pres">
      <dgm:prSet presAssocID="{C75572EB-EE5F-4560-A88E-E158F03B8DD8}" presName="spacer" presStyleCnt="0"/>
      <dgm:spPr/>
    </dgm:pt>
    <dgm:pt modelId="{CB5DF70D-4F45-4D9C-8047-3F942B469619}" type="pres">
      <dgm:prSet presAssocID="{E8E8AC4F-B45C-4C51-9475-94C945A3B5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383E77-7E7E-4D2C-AE90-E59DEB70189A}" type="pres">
      <dgm:prSet presAssocID="{A54CA5CF-B155-4E12-8EE5-A55296916911}" presName="spacer" presStyleCnt="0"/>
      <dgm:spPr/>
    </dgm:pt>
    <dgm:pt modelId="{BCF9FB80-5DE2-43E1-818D-C2B76322FA20}" type="pres">
      <dgm:prSet presAssocID="{8DE46F7A-9077-4766-BFD8-9A6DC0F2BAC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2EDC00-8E15-43F0-B3F7-6020F3400BBE}" type="presOf" srcId="{E8E8AC4F-B45C-4C51-9475-94C945A3B507}" destId="{CB5DF70D-4F45-4D9C-8047-3F942B469619}" srcOrd="0" destOrd="0" presId="urn:microsoft.com/office/officeart/2005/8/layout/vList2"/>
    <dgm:cxn modelId="{1E92CB4E-8231-4BC3-9BEF-442622C9D16D}" srcId="{9D8E8FCB-1E11-40F0-BEF0-DACE9045DE0C}" destId="{8DE46F7A-9077-4766-BFD8-9A6DC0F2BAC6}" srcOrd="2" destOrd="0" parTransId="{C8928BE9-06E0-4FFC-ABBE-512564067AB1}" sibTransId="{C5EB5AF9-A226-4AB4-BC54-93AC382D1995}"/>
    <dgm:cxn modelId="{62E11E9F-6AC7-431A-90DA-CDF36EB25DDB}" srcId="{9D8E8FCB-1E11-40F0-BEF0-DACE9045DE0C}" destId="{7AC0534F-CC86-4D20-8368-63344B262B70}" srcOrd="0" destOrd="0" parTransId="{E44A1DA7-6E9D-4428-BE65-CFDA6CEE9033}" sibTransId="{C75572EB-EE5F-4560-A88E-E158F03B8DD8}"/>
    <dgm:cxn modelId="{3F8B7BAD-A9B1-4163-B9B4-992944EFD9F7}" type="presOf" srcId="{9D8E8FCB-1E11-40F0-BEF0-DACE9045DE0C}" destId="{8F363110-02AB-4BCF-9DC5-4C318E42CEA7}" srcOrd="0" destOrd="0" presId="urn:microsoft.com/office/officeart/2005/8/layout/vList2"/>
    <dgm:cxn modelId="{96EE74AE-77AF-4D21-ACA9-37D58F40D599}" srcId="{9D8E8FCB-1E11-40F0-BEF0-DACE9045DE0C}" destId="{E8E8AC4F-B45C-4C51-9475-94C945A3B507}" srcOrd="1" destOrd="0" parTransId="{4383A6C8-7A2E-46F4-8E31-5F8A532C4712}" sibTransId="{A54CA5CF-B155-4E12-8EE5-A55296916911}"/>
    <dgm:cxn modelId="{939C81BB-B000-4C89-AAA3-1D2A51DBDCAE}" type="presOf" srcId="{7AC0534F-CC86-4D20-8368-63344B262B70}" destId="{2BB2193A-09E1-488D-9903-BD381F91FEC7}" srcOrd="0" destOrd="0" presId="urn:microsoft.com/office/officeart/2005/8/layout/vList2"/>
    <dgm:cxn modelId="{E14FFBCE-35C0-4289-99A9-F2F3B903EC9D}" type="presOf" srcId="{8DE46F7A-9077-4766-BFD8-9A6DC0F2BAC6}" destId="{BCF9FB80-5DE2-43E1-818D-C2B76322FA20}" srcOrd="0" destOrd="0" presId="urn:microsoft.com/office/officeart/2005/8/layout/vList2"/>
    <dgm:cxn modelId="{DFB251FF-779B-4968-B228-CA45160214C7}" type="presParOf" srcId="{8F363110-02AB-4BCF-9DC5-4C318E42CEA7}" destId="{2BB2193A-09E1-488D-9903-BD381F91FEC7}" srcOrd="0" destOrd="0" presId="urn:microsoft.com/office/officeart/2005/8/layout/vList2"/>
    <dgm:cxn modelId="{944126FA-E82F-427D-8707-66B54DAC2FE9}" type="presParOf" srcId="{8F363110-02AB-4BCF-9DC5-4C318E42CEA7}" destId="{7D719AF9-DF5B-45A7-8222-47CFC68618C4}" srcOrd="1" destOrd="0" presId="urn:microsoft.com/office/officeart/2005/8/layout/vList2"/>
    <dgm:cxn modelId="{FAA3CC94-ABA8-43EC-B801-6BE1D3B4CA64}" type="presParOf" srcId="{8F363110-02AB-4BCF-9DC5-4C318E42CEA7}" destId="{CB5DF70D-4F45-4D9C-8047-3F942B469619}" srcOrd="2" destOrd="0" presId="urn:microsoft.com/office/officeart/2005/8/layout/vList2"/>
    <dgm:cxn modelId="{4B25DF2C-1EA7-4FC4-A4DE-7A34EF3BA58D}" type="presParOf" srcId="{8F363110-02AB-4BCF-9DC5-4C318E42CEA7}" destId="{22383E77-7E7E-4D2C-AE90-E59DEB70189A}" srcOrd="3" destOrd="0" presId="urn:microsoft.com/office/officeart/2005/8/layout/vList2"/>
    <dgm:cxn modelId="{7EE1A0F7-3422-4A86-92C8-721488B4155A}" type="presParOf" srcId="{8F363110-02AB-4BCF-9DC5-4C318E42CEA7}" destId="{BCF9FB80-5DE2-43E1-818D-C2B76322FA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F21C10F-1B05-4BD6-BBB4-E715F671BA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8F37AF-675C-4DD0-BDF7-F9920CD6E049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en-US"/>
            <a:t>Task</a:t>
          </a:r>
          <a:endParaRPr lang="ko-KR"/>
        </a:p>
      </dgm:t>
    </dgm:pt>
    <dgm:pt modelId="{CAC94783-D8EC-4CEA-828E-4A23F99B5FDE}" type="par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C461D9-526E-4E03-A5B8-1CF16B12C9A5}" type="sib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61B665-F406-412E-8D54-E35888D37359}" type="pres">
      <dgm:prSet presAssocID="{DF21C10F-1B05-4BD6-BBB4-E715F671BA4E}" presName="linear" presStyleCnt="0">
        <dgm:presLayoutVars>
          <dgm:animLvl val="lvl"/>
          <dgm:resizeHandles val="exact"/>
        </dgm:presLayoutVars>
      </dgm:prSet>
      <dgm:spPr/>
    </dgm:pt>
    <dgm:pt modelId="{0FC157DC-8C80-4F2B-99FF-9CEEA922512D}" type="pres">
      <dgm:prSet presAssocID="{368F37AF-675C-4DD0-BDF7-F9920CD6E049}" presName="parentText" presStyleLbl="node1" presStyleIdx="0" presStyleCnt="1" custLinFactY="50427" custLinFactNeighborX="-1208" custLinFactNeighborY="100000">
        <dgm:presLayoutVars>
          <dgm:chMax val="0"/>
          <dgm:bulletEnabled val="1"/>
        </dgm:presLayoutVars>
      </dgm:prSet>
      <dgm:spPr/>
    </dgm:pt>
  </dgm:ptLst>
  <dgm:cxnLst>
    <dgm:cxn modelId="{FB43280A-E80F-4784-8894-9362DDD7E3E4}" srcId="{DF21C10F-1B05-4BD6-BBB4-E715F671BA4E}" destId="{368F37AF-675C-4DD0-BDF7-F9920CD6E049}" srcOrd="0" destOrd="0" parTransId="{CAC94783-D8EC-4CEA-828E-4A23F99B5FDE}" sibTransId="{E0C461D9-526E-4E03-A5B8-1CF16B12C9A5}"/>
    <dgm:cxn modelId="{CD8A3418-7A4B-49D6-974A-DE9CF7C12000}" type="presOf" srcId="{368F37AF-675C-4DD0-BDF7-F9920CD6E049}" destId="{0FC157DC-8C80-4F2B-99FF-9CEEA922512D}" srcOrd="0" destOrd="0" presId="urn:microsoft.com/office/officeart/2005/8/layout/vList2"/>
    <dgm:cxn modelId="{E1B1CB23-9CEB-40EB-BA2C-9DF7FACF9F8D}" type="presOf" srcId="{DF21C10F-1B05-4BD6-BBB4-E715F671BA4E}" destId="{E061B665-F406-412E-8D54-E35888D37359}" srcOrd="0" destOrd="0" presId="urn:microsoft.com/office/officeart/2005/8/layout/vList2"/>
    <dgm:cxn modelId="{B4D93A97-482D-4DC3-83B4-BE5C432E3817}" type="presParOf" srcId="{E061B665-F406-412E-8D54-E35888D37359}" destId="{0FC157DC-8C80-4F2B-99FF-9CEEA92251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F21C10F-1B05-4BD6-BBB4-E715F671BA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8F37AF-675C-4DD0-BDF7-F9920CD6E04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en-US" dirty="0"/>
            <a:t>Abstract parallel process</a:t>
          </a:r>
          <a:endParaRPr lang="ko-KR" dirty="0"/>
        </a:p>
      </dgm:t>
    </dgm:pt>
    <dgm:pt modelId="{CAC94783-D8EC-4CEA-828E-4A23F99B5FDE}" type="par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C461D9-526E-4E03-A5B8-1CF16B12C9A5}" type="sib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61B665-F406-412E-8D54-E35888D37359}" type="pres">
      <dgm:prSet presAssocID="{DF21C10F-1B05-4BD6-BBB4-E715F671BA4E}" presName="linear" presStyleCnt="0">
        <dgm:presLayoutVars>
          <dgm:animLvl val="lvl"/>
          <dgm:resizeHandles val="exact"/>
        </dgm:presLayoutVars>
      </dgm:prSet>
      <dgm:spPr/>
    </dgm:pt>
    <dgm:pt modelId="{0FC157DC-8C80-4F2B-99FF-9CEEA922512D}" type="pres">
      <dgm:prSet presAssocID="{368F37AF-675C-4DD0-BDF7-F9920CD6E049}" presName="parentText" presStyleLbl="node1" presStyleIdx="0" presStyleCnt="1" custLinFactNeighborY="-55064">
        <dgm:presLayoutVars>
          <dgm:chMax val="0"/>
          <dgm:bulletEnabled val="1"/>
        </dgm:presLayoutVars>
      </dgm:prSet>
      <dgm:spPr/>
    </dgm:pt>
  </dgm:ptLst>
  <dgm:cxnLst>
    <dgm:cxn modelId="{FB43280A-E80F-4784-8894-9362DDD7E3E4}" srcId="{DF21C10F-1B05-4BD6-BBB4-E715F671BA4E}" destId="{368F37AF-675C-4DD0-BDF7-F9920CD6E049}" srcOrd="0" destOrd="0" parTransId="{CAC94783-D8EC-4CEA-828E-4A23F99B5FDE}" sibTransId="{E0C461D9-526E-4E03-A5B8-1CF16B12C9A5}"/>
    <dgm:cxn modelId="{CD8A3418-7A4B-49D6-974A-DE9CF7C12000}" type="presOf" srcId="{368F37AF-675C-4DD0-BDF7-F9920CD6E049}" destId="{0FC157DC-8C80-4F2B-99FF-9CEEA922512D}" srcOrd="0" destOrd="0" presId="urn:microsoft.com/office/officeart/2005/8/layout/vList2"/>
    <dgm:cxn modelId="{E1B1CB23-9CEB-40EB-BA2C-9DF7FACF9F8D}" type="presOf" srcId="{DF21C10F-1B05-4BD6-BBB4-E715F671BA4E}" destId="{E061B665-F406-412E-8D54-E35888D37359}" srcOrd="0" destOrd="0" presId="urn:microsoft.com/office/officeart/2005/8/layout/vList2"/>
    <dgm:cxn modelId="{B4D93A97-482D-4DC3-83B4-BE5C432E3817}" type="presParOf" srcId="{E061B665-F406-412E-8D54-E35888D37359}" destId="{0FC157DC-8C80-4F2B-99FF-9CEEA92251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0D84EE1-2974-4612-B161-7F00EF7E814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AFA6807-AD08-4AF5-ACD4-2561D82DB4C0}">
      <dgm:prSet phldrT="[텍스트]"/>
      <dgm:spPr/>
      <dgm:t>
        <a:bodyPr/>
        <a:lstStyle/>
        <a:p>
          <a:pPr latinLnBrk="1"/>
          <a:r>
            <a:rPr lang="en-US" altLang="ko-KR" dirty="0"/>
            <a:t>Core</a:t>
          </a:r>
          <a:endParaRPr lang="ko-KR" altLang="en-US" dirty="0"/>
        </a:p>
      </dgm:t>
    </dgm:pt>
    <dgm:pt modelId="{B62CBBAD-2122-42A4-A44C-652158D36C01}" type="par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49D235A3-D8E2-4EEB-9E0C-A9123E20773C}" type="sib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E8B4F4F9-07D4-4CAC-A167-33A8B7C074C3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1DA42BFE-0377-4098-9DE4-73B0417E74BD}" type="parTrans" cxnId="{DB108D1D-2FAC-4629-B7DD-9F89A3C5AAF7}">
      <dgm:prSet/>
      <dgm:spPr/>
      <dgm:t>
        <a:bodyPr/>
        <a:lstStyle/>
        <a:p>
          <a:pPr latinLnBrk="1"/>
          <a:endParaRPr lang="ko-KR" altLang="en-US"/>
        </a:p>
      </dgm:t>
    </dgm:pt>
    <dgm:pt modelId="{88534FCD-25D4-46BD-A4B7-03D53DB53424}" type="sibTrans" cxnId="{DB108D1D-2FAC-4629-B7DD-9F89A3C5AAF7}">
      <dgm:prSet/>
      <dgm:spPr/>
      <dgm:t>
        <a:bodyPr/>
        <a:lstStyle/>
        <a:p>
          <a:pPr latinLnBrk="1"/>
          <a:endParaRPr lang="ko-KR" altLang="en-US"/>
        </a:p>
      </dgm:t>
    </dgm:pt>
    <dgm:pt modelId="{CA5ADB37-EEC5-440B-AF0A-696A3ED2EE9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51939553-20DC-4171-BF8C-04F6ADB48B1E}" type="parTrans" cxnId="{545B89FB-8B17-434C-B4B3-9C0F2687E576}">
      <dgm:prSet/>
      <dgm:spPr/>
      <dgm:t>
        <a:bodyPr/>
        <a:lstStyle/>
        <a:p>
          <a:pPr latinLnBrk="1"/>
          <a:endParaRPr lang="ko-KR" altLang="en-US"/>
        </a:p>
      </dgm:t>
    </dgm:pt>
    <dgm:pt modelId="{5B76F2D7-2A96-46BB-8587-C8E4F4C61B81}" type="sibTrans" cxnId="{545B89FB-8B17-434C-B4B3-9C0F2687E576}">
      <dgm:prSet/>
      <dgm:spPr/>
      <dgm:t>
        <a:bodyPr/>
        <a:lstStyle/>
        <a:p>
          <a:pPr latinLnBrk="1"/>
          <a:endParaRPr lang="ko-KR" altLang="en-US"/>
        </a:p>
      </dgm:t>
    </dgm:pt>
    <dgm:pt modelId="{32C4ADE4-B4CE-4275-98DF-40A3F7310AAE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4161061C-A7B0-4E7F-A592-3112DF079C47}" type="parTrans" cxnId="{62E85D25-93C3-4495-A4F1-FEF098DDB541}">
      <dgm:prSet/>
      <dgm:spPr/>
      <dgm:t>
        <a:bodyPr/>
        <a:lstStyle/>
        <a:p>
          <a:pPr latinLnBrk="1"/>
          <a:endParaRPr lang="ko-KR" altLang="en-US"/>
        </a:p>
      </dgm:t>
    </dgm:pt>
    <dgm:pt modelId="{4D7081F8-3976-4C66-AB37-9EA90F51557E}" type="sibTrans" cxnId="{62E85D25-93C3-4495-A4F1-FEF098DDB541}">
      <dgm:prSet/>
      <dgm:spPr/>
      <dgm:t>
        <a:bodyPr/>
        <a:lstStyle/>
        <a:p>
          <a:pPr latinLnBrk="1"/>
          <a:endParaRPr lang="ko-KR" altLang="en-US"/>
        </a:p>
      </dgm:t>
    </dgm:pt>
    <dgm:pt modelId="{48F3B2FD-B3C2-4279-9830-AC96ACA3A5F0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01CE6E57-F393-4841-9FEB-7983351915DF}" type="parTrans" cxnId="{E5562E30-D949-4BF8-A51C-F7C9565C8ADC}">
      <dgm:prSet/>
      <dgm:spPr/>
      <dgm:t>
        <a:bodyPr/>
        <a:lstStyle/>
        <a:p>
          <a:pPr latinLnBrk="1"/>
          <a:endParaRPr lang="ko-KR" altLang="en-US"/>
        </a:p>
      </dgm:t>
    </dgm:pt>
    <dgm:pt modelId="{7173D8AF-9996-444C-93D8-1DC2CB3E097F}" type="sibTrans" cxnId="{E5562E30-D949-4BF8-A51C-F7C9565C8ADC}">
      <dgm:prSet/>
      <dgm:spPr/>
      <dgm:t>
        <a:bodyPr/>
        <a:lstStyle/>
        <a:p>
          <a:pPr latinLnBrk="1"/>
          <a:endParaRPr lang="ko-KR" altLang="en-US"/>
        </a:p>
      </dgm:t>
    </dgm:pt>
    <dgm:pt modelId="{8B7575B7-5303-4B87-86EF-90559E3A538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22750F45-C6DE-4E8B-9FF4-503CB5BBCD6E}" type="parTrans" cxnId="{AEA6B9ED-3C9C-48D2-AF1F-CD521B46D173}">
      <dgm:prSet/>
      <dgm:spPr/>
      <dgm:t>
        <a:bodyPr/>
        <a:lstStyle/>
        <a:p>
          <a:pPr latinLnBrk="1"/>
          <a:endParaRPr lang="ko-KR" altLang="en-US"/>
        </a:p>
      </dgm:t>
    </dgm:pt>
    <dgm:pt modelId="{1C5F5202-187E-417A-8D58-A263F4CA0CAE}" type="sibTrans" cxnId="{AEA6B9ED-3C9C-48D2-AF1F-CD521B46D173}">
      <dgm:prSet/>
      <dgm:spPr/>
      <dgm:t>
        <a:bodyPr/>
        <a:lstStyle/>
        <a:p>
          <a:pPr latinLnBrk="1"/>
          <a:endParaRPr lang="ko-KR" altLang="en-US"/>
        </a:p>
      </dgm:t>
    </dgm:pt>
    <dgm:pt modelId="{7AED9800-FC79-4E7B-9E80-374803862F17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49FDC557-C022-450F-A3DE-D4DF0CE8737C}" type="parTrans" cxnId="{8DEAF406-7190-469F-95F0-16361E8E18E2}">
      <dgm:prSet/>
      <dgm:spPr/>
      <dgm:t>
        <a:bodyPr/>
        <a:lstStyle/>
        <a:p>
          <a:pPr latinLnBrk="1"/>
          <a:endParaRPr lang="ko-KR" altLang="en-US"/>
        </a:p>
      </dgm:t>
    </dgm:pt>
    <dgm:pt modelId="{ED4D8DCA-1AF8-4437-B126-61430E17013B}" type="sibTrans" cxnId="{8DEAF406-7190-469F-95F0-16361E8E18E2}">
      <dgm:prSet/>
      <dgm:spPr/>
      <dgm:t>
        <a:bodyPr/>
        <a:lstStyle/>
        <a:p>
          <a:pPr latinLnBrk="1"/>
          <a:endParaRPr lang="ko-KR" altLang="en-US"/>
        </a:p>
      </dgm:t>
    </dgm:pt>
    <dgm:pt modelId="{85CE8C93-0A31-4E10-9358-EB0E0F571246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endParaRPr lang="ko-KR" altLang="en-US" dirty="0"/>
        </a:p>
      </dgm:t>
    </dgm:pt>
    <dgm:pt modelId="{01085EC1-897B-4496-A204-6B4302CF9150}" type="parTrans" cxnId="{B3241DF7-6FD1-49A9-B4D8-0874C44CCC65}">
      <dgm:prSet/>
      <dgm:spPr/>
      <dgm:t>
        <a:bodyPr/>
        <a:lstStyle/>
        <a:p>
          <a:pPr latinLnBrk="1"/>
          <a:endParaRPr lang="ko-KR" altLang="en-US"/>
        </a:p>
      </dgm:t>
    </dgm:pt>
    <dgm:pt modelId="{15FCB8D1-BF4E-48BE-B846-2415E2624AEF}" type="sibTrans" cxnId="{B3241DF7-6FD1-49A9-B4D8-0874C44CCC65}">
      <dgm:prSet/>
      <dgm:spPr/>
      <dgm:t>
        <a:bodyPr/>
        <a:lstStyle/>
        <a:p>
          <a:pPr latinLnBrk="1"/>
          <a:endParaRPr lang="ko-KR" altLang="en-US"/>
        </a:p>
      </dgm:t>
    </dgm:pt>
    <dgm:pt modelId="{4400E8AC-820D-43E7-81FD-15109C09A57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8315E280-35F9-4696-ADA7-8768F47C1C6F}" type="parTrans" cxnId="{2CB67094-F75D-4D15-B3C1-1A03EF3078F9}">
      <dgm:prSet/>
      <dgm:spPr/>
      <dgm:t>
        <a:bodyPr/>
        <a:lstStyle/>
        <a:p>
          <a:pPr latinLnBrk="1"/>
          <a:endParaRPr lang="ko-KR" altLang="en-US"/>
        </a:p>
      </dgm:t>
    </dgm:pt>
    <dgm:pt modelId="{5EAFE807-A8C3-4C67-BCA4-A68A105CEF88}" type="sibTrans" cxnId="{2CB67094-F75D-4D15-B3C1-1A03EF3078F9}">
      <dgm:prSet/>
      <dgm:spPr/>
      <dgm:t>
        <a:bodyPr/>
        <a:lstStyle/>
        <a:p>
          <a:pPr latinLnBrk="1"/>
          <a:endParaRPr lang="ko-KR" altLang="en-US"/>
        </a:p>
      </dgm:t>
    </dgm:pt>
    <dgm:pt modelId="{67ACC43D-E896-4F21-B9FA-61D78D62F09D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C039ABF5-1DDE-4C54-9941-10C0D6E7180D}" type="parTrans" cxnId="{4D49AB24-EDD4-4162-B55A-99EC0E38BA1E}">
      <dgm:prSet/>
      <dgm:spPr/>
      <dgm:t>
        <a:bodyPr/>
        <a:lstStyle/>
        <a:p>
          <a:pPr latinLnBrk="1"/>
          <a:endParaRPr lang="ko-KR" altLang="en-US"/>
        </a:p>
      </dgm:t>
    </dgm:pt>
    <dgm:pt modelId="{B595BA23-3067-46BA-A4F8-12226AF2DFF8}" type="sibTrans" cxnId="{4D49AB24-EDD4-4162-B55A-99EC0E38BA1E}">
      <dgm:prSet/>
      <dgm:spPr/>
      <dgm:t>
        <a:bodyPr/>
        <a:lstStyle/>
        <a:p>
          <a:pPr latinLnBrk="1"/>
          <a:endParaRPr lang="ko-KR" altLang="en-US"/>
        </a:p>
      </dgm:t>
    </dgm:pt>
    <dgm:pt modelId="{C1932941-4E2D-4281-9342-C26E54D5AD7D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BE85CC95-F227-4489-813F-52A11C1ADE0D}" type="parTrans" cxnId="{C5B550D1-981F-4737-82FB-FC47FA0F01BC}">
      <dgm:prSet/>
      <dgm:spPr/>
      <dgm:t>
        <a:bodyPr/>
        <a:lstStyle/>
        <a:p>
          <a:pPr latinLnBrk="1"/>
          <a:endParaRPr lang="ko-KR" altLang="en-US"/>
        </a:p>
      </dgm:t>
    </dgm:pt>
    <dgm:pt modelId="{C1D67407-0308-4291-A7E5-A8933BF07530}" type="sibTrans" cxnId="{C5B550D1-981F-4737-82FB-FC47FA0F01BC}">
      <dgm:prSet/>
      <dgm:spPr/>
      <dgm:t>
        <a:bodyPr/>
        <a:lstStyle/>
        <a:p>
          <a:pPr latinLnBrk="1"/>
          <a:endParaRPr lang="ko-KR" altLang="en-US"/>
        </a:p>
      </dgm:t>
    </dgm:pt>
    <dgm:pt modelId="{CDE8D2B3-1185-4038-9BE5-8EE93FA51F3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84662D6C-E80B-48BE-8439-0A00ACC51D42}" type="parTrans" cxnId="{65D9C0EA-A8F7-4147-B688-FE6530BFF84D}">
      <dgm:prSet/>
      <dgm:spPr/>
      <dgm:t>
        <a:bodyPr/>
        <a:lstStyle/>
        <a:p>
          <a:pPr latinLnBrk="1"/>
          <a:endParaRPr lang="ko-KR" altLang="en-US"/>
        </a:p>
      </dgm:t>
    </dgm:pt>
    <dgm:pt modelId="{CBC0777E-0777-4BF0-8AC3-0492C44EAE1C}" type="sibTrans" cxnId="{65D9C0EA-A8F7-4147-B688-FE6530BFF84D}">
      <dgm:prSet/>
      <dgm:spPr/>
      <dgm:t>
        <a:bodyPr/>
        <a:lstStyle/>
        <a:p>
          <a:pPr latinLnBrk="1"/>
          <a:endParaRPr lang="ko-KR" altLang="en-US"/>
        </a:p>
      </dgm:t>
    </dgm:pt>
    <dgm:pt modelId="{36C4606A-3CF6-48E8-9318-D17CB796B515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E9BC721F-7FD2-4A3E-A990-93CE2AA3DDA8}" type="parTrans" cxnId="{4D69F134-3661-4D8E-AC8F-21603A7ED8CE}">
      <dgm:prSet/>
      <dgm:spPr/>
      <dgm:t>
        <a:bodyPr/>
        <a:lstStyle/>
        <a:p>
          <a:pPr latinLnBrk="1"/>
          <a:endParaRPr lang="ko-KR" altLang="en-US"/>
        </a:p>
      </dgm:t>
    </dgm:pt>
    <dgm:pt modelId="{8EF2B072-150E-453A-835C-A28362343CC9}" type="sibTrans" cxnId="{4D69F134-3661-4D8E-AC8F-21603A7ED8CE}">
      <dgm:prSet/>
      <dgm:spPr/>
      <dgm:t>
        <a:bodyPr/>
        <a:lstStyle/>
        <a:p>
          <a:pPr latinLnBrk="1"/>
          <a:endParaRPr lang="ko-KR" altLang="en-US"/>
        </a:p>
      </dgm:t>
    </dgm:pt>
    <dgm:pt modelId="{692741AB-EC5D-4271-8A57-066A757E46A0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7A93B15-1DB6-4677-8508-B3DC3D2B4966}" type="parTrans" cxnId="{6C09560D-0999-46DE-8EC6-28830C56AFF6}">
      <dgm:prSet/>
      <dgm:spPr/>
      <dgm:t>
        <a:bodyPr/>
        <a:lstStyle/>
        <a:p>
          <a:pPr latinLnBrk="1"/>
          <a:endParaRPr lang="ko-KR" altLang="en-US"/>
        </a:p>
      </dgm:t>
    </dgm:pt>
    <dgm:pt modelId="{6D16A16F-E963-4AD6-9EDB-430B7240E0C1}" type="sibTrans" cxnId="{6C09560D-0999-46DE-8EC6-28830C56AFF6}">
      <dgm:prSet/>
      <dgm:spPr/>
      <dgm:t>
        <a:bodyPr/>
        <a:lstStyle/>
        <a:p>
          <a:pPr latinLnBrk="1"/>
          <a:endParaRPr lang="ko-KR" altLang="en-US"/>
        </a:p>
      </dgm:t>
    </dgm:pt>
    <dgm:pt modelId="{BE05148E-948D-4FD6-8CF5-497D4A955361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endParaRPr lang="ko-KR" altLang="en-US" dirty="0"/>
        </a:p>
      </dgm:t>
    </dgm:pt>
    <dgm:pt modelId="{88354693-D127-4885-8FC1-B992248FE613}" type="parTrans" cxnId="{48F33B22-96B3-4EF2-879B-8450715C0081}">
      <dgm:prSet/>
      <dgm:spPr/>
      <dgm:t>
        <a:bodyPr/>
        <a:lstStyle/>
        <a:p>
          <a:pPr latinLnBrk="1"/>
          <a:endParaRPr lang="ko-KR" altLang="en-US"/>
        </a:p>
      </dgm:t>
    </dgm:pt>
    <dgm:pt modelId="{A9774857-ECF7-49E3-908A-B5943BC5D3DA}" type="sibTrans" cxnId="{48F33B22-96B3-4EF2-879B-8450715C0081}">
      <dgm:prSet/>
      <dgm:spPr/>
      <dgm:t>
        <a:bodyPr/>
        <a:lstStyle/>
        <a:p>
          <a:pPr latinLnBrk="1"/>
          <a:endParaRPr lang="ko-KR" altLang="en-US"/>
        </a:p>
      </dgm:t>
    </dgm:pt>
    <dgm:pt modelId="{54122F1B-7801-4CD6-BE0F-7AB36944F426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73A25065-BA63-46B6-98C0-F7300CEA7836}" type="parTrans" cxnId="{3787C4E2-1CE9-4F24-ADA4-C106FF882F0A}">
      <dgm:prSet/>
      <dgm:spPr/>
      <dgm:t>
        <a:bodyPr/>
        <a:lstStyle/>
        <a:p>
          <a:pPr latinLnBrk="1"/>
          <a:endParaRPr lang="ko-KR" altLang="en-US"/>
        </a:p>
      </dgm:t>
    </dgm:pt>
    <dgm:pt modelId="{C9258102-9BF5-425A-B1A9-8D7F8A41D33B}" type="sibTrans" cxnId="{3787C4E2-1CE9-4F24-ADA4-C106FF882F0A}">
      <dgm:prSet/>
      <dgm:spPr/>
      <dgm:t>
        <a:bodyPr/>
        <a:lstStyle/>
        <a:p>
          <a:pPr latinLnBrk="1"/>
          <a:endParaRPr lang="ko-KR" altLang="en-US"/>
        </a:p>
      </dgm:t>
    </dgm:pt>
    <dgm:pt modelId="{4B66B6A0-61C2-403A-96B8-996DB6BD4C6A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44DF001E-39A9-4E23-8727-96653A8D2EF5}" type="parTrans" cxnId="{75AC88BC-4495-4B97-A6C8-3DCA934D76BC}">
      <dgm:prSet/>
      <dgm:spPr/>
      <dgm:t>
        <a:bodyPr/>
        <a:lstStyle/>
        <a:p>
          <a:pPr latinLnBrk="1"/>
          <a:endParaRPr lang="ko-KR" altLang="en-US"/>
        </a:p>
      </dgm:t>
    </dgm:pt>
    <dgm:pt modelId="{9BDEE3BA-1CA8-470E-9D41-5BDF65C6028B}" type="sibTrans" cxnId="{75AC88BC-4495-4B97-A6C8-3DCA934D76BC}">
      <dgm:prSet/>
      <dgm:spPr/>
      <dgm:t>
        <a:bodyPr/>
        <a:lstStyle/>
        <a:p>
          <a:pPr latinLnBrk="1"/>
          <a:endParaRPr lang="ko-KR" altLang="en-US"/>
        </a:p>
      </dgm:t>
    </dgm:pt>
    <dgm:pt modelId="{870AC3EA-2C44-48F1-B0DA-161094209A56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994E4CBB-A396-4E85-A89D-399AC131FEE1}" type="parTrans" cxnId="{20106261-C013-4DE9-BB54-B5F972A6B9FA}">
      <dgm:prSet/>
      <dgm:spPr/>
      <dgm:t>
        <a:bodyPr/>
        <a:lstStyle/>
        <a:p>
          <a:pPr latinLnBrk="1"/>
          <a:endParaRPr lang="ko-KR" altLang="en-US"/>
        </a:p>
      </dgm:t>
    </dgm:pt>
    <dgm:pt modelId="{3DC3C583-FC3D-4A80-8E65-D6D847122550}" type="sibTrans" cxnId="{20106261-C013-4DE9-BB54-B5F972A6B9FA}">
      <dgm:prSet/>
      <dgm:spPr/>
      <dgm:t>
        <a:bodyPr/>
        <a:lstStyle/>
        <a:p>
          <a:pPr latinLnBrk="1"/>
          <a:endParaRPr lang="ko-KR" altLang="en-US"/>
        </a:p>
      </dgm:t>
    </dgm:pt>
    <dgm:pt modelId="{A03E62B4-E997-445D-A60E-B273E8A4A064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40E70EE6-BFE7-4382-848B-D0A49A0224C7}" type="parTrans" cxnId="{119C5712-9AFF-413C-A5D5-D64758FB6DFE}">
      <dgm:prSet/>
      <dgm:spPr/>
      <dgm:t>
        <a:bodyPr/>
        <a:lstStyle/>
        <a:p>
          <a:pPr latinLnBrk="1"/>
          <a:endParaRPr lang="ko-KR" altLang="en-US"/>
        </a:p>
      </dgm:t>
    </dgm:pt>
    <dgm:pt modelId="{D3689C66-87EF-4F9F-8B16-69161B2CA6CA}" type="sibTrans" cxnId="{119C5712-9AFF-413C-A5D5-D64758FB6DFE}">
      <dgm:prSet/>
      <dgm:spPr/>
      <dgm:t>
        <a:bodyPr/>
        <a:lstStyle/>
        <a:p>
          <a:pPr latinLnBrk="1"/>
          <a:endParaRPr lang="ko-KR" altLang="en-US"/>
        </a:p>
      </dgm:t>
    </dgm:pt>
    <dgm:pt modelId="{035F33C0-CF48-47EE-976A-3F0D7FD8324F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C605E18F-82E7-4CB9-A737-4BF2CE70C8EC}" type="parTrans" cxnId="{58A4F151-DB00-4A6C-A26C-43FECFCD89FF}">
      <dgm:prSet/>
      <dgm:spPr/>
      <dgm:t>
        <a:bodyPr/>
        <a:lstStyle/>
        <a:p>
          <a:pPr latinLnBrk="1"/>
          <a:endParaRPr lang="ko-KR" altLang="en-US"/>
        </a:p>
      </dgm:t>
    </dgm:pt>
    <dgm:pt modelId="{837BC620-200D-4174-8BBC-A4AE7DA90AD1}" type="sibTrans" cxnId="{58A4F151-DB00-4A6C-A26C-43FECFCD89FF}">
      <dgm:prSet/>
      <dgm:spPr/>
      <dgm:t>
        <a:bodyPr/>
        <a:lstStyle/>
        <a:p>
          <a:pPr latinLnBrk="1"/>
          <a:endParaRPr lang="ko-KR" altLang="en-US"/>
        </a:p>
      </dgm:t>
    </dgm:pt>
    <dgm:pt modelId="{764B469B-0D22-4422-A83C-325B9757E74F}">
      <dgm:prSet phldrT="[텍스트]"/>
      <dgm:spPr/>
      <dgm:t>
        <a:bodyPr/>
        <a:lstStyle/>
        <a:p>
          <a:pPr latinLnBrk="1"/>
          <a:r>
            <a:rPr lang="en-US" altLang="ko-KR"/>
            <a:t>…</a:t>
          </a:r>
          <a:endParaRPr lang="ko-KR" altLang="en-US"/>
        </a:p>
      </dgm:t>
    </dgm:pt>
    <dgm:pt modelId="{EF7F3D9D-F029-4105-8C1B-834917C7722E}" type="parTrans" cxnId="{B4AF9216-4B81-4259-A57C-4C12689711A0}">
      <dgm:prSet/>
      <dgm:spPr/>
      <dgm:t>
        <a:bodyPr/>
        <a:lstStyle/>
        <a:p>
          <a:pPr latinLnBrk="1"/>
          <a:endParaRPr lang="ko-KR" altLang="en-US"/>
        </a:p>
      </dgm:t>
    </dgm:pt>
    <dgm:pt modelId="{032A1BF7-1E65-4574-B28B-E68B76AA8831}" type="sibTrans" cxnId="{B4AF9216-4B81-4259-A57C-4C12689711A0}">
      <dgm:prSet/>
      <dgm:spPr/>
      <dgm:t>
        <a:bodyPr/>
        <a:lstStyle/>
        <a:p>
          <a:pPr latinLnBrk="1"/>
          <a:endParaRPr lang="ko-KR" altLang="en-US"/>
        </a:p>
      </dgm:t>
    </dgm:pt>
    <dgm:pt modelId="{01BBAD82-C090-472A-82F7-A92F319FA3FF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endParaRPr lang="ko-KR" altLang="en-US" dirty="0"/>
        </a:p>
      </dgm:t>
    </dgm:pt>
    <dgm:pt modelId="{8453D59C-B600-4796-8CD7-1DDBCE44E90A}" type="sibTrans" cxnId="{05A46F79-627B-471E-BB78-30D628D98015}">
      <dgm:prSet/>
      <dgm:spPr/>
      <dgm:t>
        <a:bodyPr/>
        <a:lstStyle/>
        <a:p>
          <a:pPr latinLnBrk="1"/>
          <a:endParaRPr lang="ko-KR" altLang="en-US"/>
        </a:p>
      </dgm:t>
    </dgm:pt>
    <dgm:pt modelId="{5DE0A251-D013-40E1-8C51-5B148EFA633A}" type="parTrans" cxnId="{05A46F79-627B-471E-BB78-30D628D98015}">
      <dgm:prSet/>
      <dgm:spPr/>
      <dgm:t>
        <a:bodyPr/>
        <a:lstStyle/>
        <a:p>
          <a:pPr latinLnBrk="1"/>
          <a:endParaRPr lang="ko-KR" altLang="en-US"/>
        </a:p>
      </dgm:t>
    </dgm:pt>
    <dgm:pt modelId="{45A74AA2-B0B9-4047-9AFC-07691CDD93B1}" type="pres">
      <dgm:prSet presAssocID="{B0D84EE1-2974-4612-B161-7F00EF7E81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41649-F279-4E88-835B-580EF187E71B}" type="pres">
      <dgm:prSet presAssocID="{9AFA6807-AD08-4AF5-ACD4-2561D82DB4C0}" presName="hierRoot1" presStyleCnt="0">
        <dgm:presLayoutVars>
          <dgm:hierBranch val="init"/>
        </dgm:presLayoutVars>
      </dgm:prSet>
      <dgm:spPr/>
    </dgm:pt>
    <dgm:pt modelId="{E9E611F0-13B9-4018-9020-62CE137167BA}" type="pres">
      <dgm:prSet presAssocID="{9AFA6807-AD08-4AF5-ACD4-2561D82DB4C0}" presName="rootComposite1" presStyleCnt="0"/>
      <dgm:spPr/>
    </dgm:pt>
    <dgm:pt modelId="{08FCF301-6EEF-4947-B98E-BF2CD50232D0}" type="pres">
      <dgm:prSet presAssocID="{9AFA6807-AD08-4AF5-ACD4-2561D82DB4C0}" presName="rootText1" presStyleLbl="node0" presStyleIdx="0" presStyleCnt="1">
        <dgm:presLayoutVars>
          <dgm:chPref val="3"/>
        </dgm:presLayoutVars>
      </dgm:prSet>
      <dgm:spPr/>
    </dgm:pt>
    <dgm:pt modelId="{9562EAEC-0C65-4553-A171-90C615394DB5}" type="pres">
      <dgm:prSet presAssocID="{9AFA6807-AD08-4AF5-ACD4-2561D82DB4C0}" presName="rootConnector1" presStyleLbl="node1" presStyleIdx="0" presStyleCnt="0"/>
      <dgm:spPr/>
    </dgm:pt>
    <dgm:pt modelId="{F762392B-B300-4BD5-A6CE-66007AEF38ED}" type="pres">
      <dgm:prSet presAssocID="{9AFA6807-AD08-4AF5-ACD4-2561D82DB4C0}" presName="hierChild2" presStyleCnt="0"/>
      <dgm:spPr/>
    </dgm:pt>
    <dgm:pt modelId="{F8177027-0597-4C7A-BFD8-A50A74C33B14}" type="pres">
      <dgm:prSet presAssocID="{01085EC1-897B-4496-A204-6B4302CF9150}" presName="Name37" presStyleLbl="parChTrans1D2" presStyleIdx="0" presStyleCnt="3"/>
      <dgm:spPr/>
    </dgm:pt>
    <dgm:pt modelId="{C807B2BC-8CFC-44DF-A1C2-51E8229AC2EE}" type="pres">
      <dgm:prSet presAssocID="{85CE8C93-0A31-4E10-9358-EB0E0F571246}" presName="hierRoot2" presStyleCnt="0">
        <dgm:presLayoutVars>
          <dgm:hierBranch val="init"/>
        </dgm:presLayoutVars>
      </dgm:prSet>
      <dgm:spPr/>
    </dgm:pt>
    <dgm:pt modelId="{4FCC061C-309C-4FF9-AAAE-E0155BCAA9FA}" type="pres">
      <dgm:prSet presAssocID="{85CE8C93-0A31-4E10-9358-EB0E0F571246}" presName="rootComposite" presStyleCnt="0"/>
      <dgm:spPr/>
    </dgm:pt>
    <dgm:pt modelId="{6652C7D7-A492-4A14-856B-5B0D86C80387}" type="pres">
      <dgm:prSet presAssocID="{85CE8C93-0A31-4E10-9358-EB0E0F571246}" presName="rootText" presStyleLbl="node2" presStyleIdx="0" presStyleCnt="3">
        <dgm:presLayoutVars>
          <dgm:chPref val="3"/>
        </dgm:presLayoutVars>
      </dgm:prSet>
      <dgm:spPr/>
    </dgm:pt>
    <dgm:pt modelId="{CE09309F-6C23-4322-B44C-10E39F7E7462}" type="pres">
      <dgm:prSet presAssocID="{85CE8C93-0A31-4E10-9358-EB0E0F571246}" presName="rootConnector" presStyleLbl="node2" presStyleIdx="0" presStyleCnt="3"/>
      <dgm:spPr/>
    </dgm:pt>
    <dgm:pt modelId="{52193D31-A58D-4E4F-96F8-97C48DFE2DA6}" type="pres">
      <dgm:prSet presAssocID="{85CE8C93-0A31-4E10-9358-EB0E0F571246}" presName="hierChild4" presStyleCnt="0"/>
      <dgm:spPr/>
    </dgm:pt>
    <dgm:pt modelId="{665881C4-A6EC-42A3-9061-DA9C64CA183A}" type="pres">
      <dgm:prSet presAssocID="{8315E280-35F9-4696-ADA7-8768F47C1C6F}" presName="Name37" presStyleLbl="parChTrans1D3" presStyleIdx="0" presStyleCnt="18"/>
      <dgm:spPr/>
    </dgm:pt>
    <dgm:pt modelId="{40633B56-1A90-42BE-8BDC-B619F5CA10B1}" type="pres">
      <dgm:prSet presAssocID="{4400E8AC-820D-43E7-81FD-15109C09A579}" presName="hierRoot2" presStyleCnt="0">
        <dgm:presLayoutVars>
          <dgm:hierBranch val="init"/>
        </dgm:presLayoutVars>
      </dgm:prSet>
      <dgm:spPr/>
    </dgm:pt>
    <dgm:pt modelId="{BC99A67F-9ADF-474C-97E6-2A07A4F916A3}" type="pres">
      <dgm:prSet presAssocID="{4400E8AC-820D-43E7-81FD-15109C09A579}" presName="rootComposite" presStyleCnt="0"/>
      <dgm:spPr/>
    </dgm:pt>
    <dgm:pt modelId="{3B0B8404-AD36-4997-8297-EE2252CB2438}" type="pres">
      <dgm:prSet presAssocID="{4400E8AC-820D-43E7-81FD-15109C09A579}" presName="rootText" presStyleLbl="node3" presStyleIdx="0" presStyleCnt="18">
        <dgm:presLayoutVars>
          <dgm:chPref val="3"/>
        </dgm:presLayoutVars>
      </dgm:prSet>
      <dgm:spPr/>
    </dgm:pt>
    <dgm:pt modelId="{EE06DA3C-CD85-4580-BB5E-9535FAF892D3}" type="pres">
      <dgm:prSet presAssocID="{4400E8AC-820D-43E7-81FD-15109C09A579}" presName="rootConnector" presStyleLbl="node3" presStyleIdx="0" presStyleCnt="18"/>
      <dgm:spPr/>
    </dgm:pt>
    <dgm:pt modelId="{9D50FB49-39E6-429B-8F0F-8905CF5D8B3E}" type="pres">
      <dgm:prSet presAssocID="{4400E8AC-820D-43E7-81FD-15109C09A579}" presName="hierChild4" presStyleCnt="0"/>
      <dgm:spPr/>
    </dgm:pt>
    <dgm:pt modelId="{D4DFE8E3-B958-428D-87F8-FA1FB355AFCB}" type="pres">
      <dgm:prSet presAssocID="{4400E8AC-820D-43E7-81FD-15109C09A579}" presName="hierChild5" presStyleCnt="0"/>
      <dgm:spPr/>
    </dgm:pt>
    <dgm:pt modelId="{D81CAE5B-E207-4423-90B9-B8B9E5571896}" type="pres">
      <dgm:prSet presAssocID="{C039ABF5-1DDE-4C54-9941-10C0D6E7180D}" presName="Name37" presStyleLbl="parChTrans1D3" presStyleIdx="1" presStyleCnt="18"/>
      <dgm:spPr/>
    </dgm:pt>
    <dgm:pt modelId="{2293CA1E-B67C-42B2-A851-187D7FDB6711}" type="pres">
      <dgm:prSet presAssocID="{67ACC43D-E896-4F21-B9FA-61D78D62F09D}" presName="hierRoot2" presStyleCnt="0">
        <dgm:presLayoutVars>
          <dgm:hierBranch val="init"/>
        </dgm:presLayoutVars>
      </dgm:prSet>
      <dgm:spPr/>
    </dgm:pt>
    <dgm:pt modelId="{3C97862F-49CD-4A15-B77C-79FD812EB85E}" type="pres">
      <dgm:prSet presAssocID="{67ACC43D-E896-4F21-B9FA-61D78D62F09D}" presName="rootComposite" presStyleCnt="0"/>
      <dgm:spPr/>
    </dgm:pt>
    <dgm:pt modelId="{14CA04E9-38F3-401B-9904-2131AD056A83}" type="pres">
      <dgm:prSet presAssocID="{67ACC43D-E896-4F21-B9FA-61D78D62F09D}" presName="rootText" presStyleLbl="node3" presStyleIdx="1" presStyleCnt="18">
        <dgm:presLayoutVars>
          <dgm:chPref val="3"/>
        </dgm:presLayoutVars>
      </dgm:prSet>
      <dgm:spPr/>
    </dgm:pt>
    <dgm:pt modelId="{3D719B86-00DD-4B4D-BC7C-D583BC14D436}" type="pres">
      <dgm:prSet presAssocID="{67ACC43D-E896-4F21-B9FA-61D78D62F09D}" presName="rootConnector" presStyleLbl="node3" presStyleIdx="1" presStyleCnt="18"/>
      <dgm:spPr/>
    </dgm:pt>
    <dgm:pt modelId="{9ED3564F-3712-42BC-82AF-11C165FDBA7F}" type="pres">
      <dgm:prSet presAssocID="{67ACC43D-E896-4F21-B9FA-61D78D62F09D}" presName="hierChild4" presStyleCnt="0"/>
      <dgm:spPr/>
    </dgm:pt>
    <dgm:pt modelId="{AD89C89A-4100-40E0-8CB4-85817C01BF8F}" type="pres">
      <dgm:prSet presAssocID="{67ACC43D-E896-4F21-B9FA-61D78D62F09D}" presName="hierChild5" presStyleCnt="0"/>
      <dgm:spPr/>
    </dgm:pt>
    <dgm:pt modelId="{197D7CF4-2C5D-4E8D-A3B6-47BA7B1BD8B2}" type="pres">
      <dgm:prSet presAssocID="{BE85CC95-F227-4489-813F-52A11C1ADE0D}" presName="Name37" presStyleLbl="parChTrans1D3" presStyleIdx="2" presStyleCnt="18"/>
      <dgm:spPr/>
    </dgm:pt>
    <dgm:pt modelId="{28D8DC61-327D-4E46-957D-5620C8BFB9CC}" type="pres">
      <dgm:prSet presAssocID="{C1932941-4E2D-4281-9342-C26E54D5AD7D}" presName="hierRoot2" presStyleCnt="0">
        <dgm:presLayoutVars>
          <dgm:hierBranch val="init"/>
        </dgm:presLayoutVars>
      </dgm:prSet>
      <dgm:spPr/>
    </dgm:pt>
    <dgm:pt modelId="{D81D79B9-8CDB-4E67-91E8-B2843AD62E22}" type="pres">
      <dgm:prSet presAssocID="{C1932941-4E2D-4281-9342-C26E54D5AD7D}" presName="rootComposite" presStyleCnt="0"/>
      <dgm:spPr/>
    </dgm:pt>
    <dgm:pt modelId="{8798D754-4773-4E60-B95C-1FA320BA1445}" type="pres">
      <dgm:prSet presAssocID="{C1932941-4E2D-4281-9342-C26E54D5AD7D}" presName="rootText" presStyleLbl="node3" presStyleIdx="2" presStyleCnt="18">
        <dgm:presLayoutVars>
          <dgm:chPref val="3"/>
        </dgm:presLayoutVars>
      </dgm:prSet>
      <dgm:spPr/>
    </dgm:pt>
    <dgm:pt modelId="{C1217977-F662-4083-AB8C-6D1071E1C9EA}" type="pres">
      <dgm:prSet presAssocID="{C1932941-4E2D-4281-9342-C26E54D5AD7D}" presName="rootConnector" presStyleLbl="node3" presStyleIdx="2" presStyleCnt="18"/>
      <dgm:spPr/>
    </dgm:pt>
    <dgm:pt modelId="{C3F9AB9B-F13B-4F49-A2B7-B0CBD67431D1}" type="pres">
      <dgm:prSet presAssocID="{C1932941-4E2D-4281-9342-C26E54D5AD7D}" presName="hierChild4" presStyleCnt="0"/>
      <dgm:spPr/>
    </dgm:pt>
    <dgm:pt modelId="{075E7374-4CCD-4C22-9368-2221EFBCEA8E}" type="pres">
      <dgm:prSet presAssocID="{C1932941-4E2D-4281-9342-C26E54D5AD7D}" presName="hierChild5" presStyleCnt="0"/>
      <dgm:spPr/>
    </dgm:pt>
    <dgm:pt modelId="{06D1FEFB-B131-40BA-A3E1-D4685E098A14}" type="pres">
      <dgm:prSet presAssocID="{84662D6C-E80B-48BE-8439-0A00ACC51D42}" presName="Name37" presStyleLbl="parChTrans1D3" presStyleIdx="3" presStyleCnt="18"/>
      <dgm:spPr/>
    </dgm:pt>
    <dgm:pt modelId="{C39B833A-5BB1-428C-B426-34997A419B34}" type="pres">
      <dgm:prSet presAssocID="{CDE8D2B3-1185-4038-9BE5-8EE93FA51F39}" presName="hierRoot2" presStyleCnt="0">
        <dgm:presLayoutVars>
          <dgm:hierBranch val="init"/>
        </dgm:presLayoutVars>
      </dgm:prSet>
      <dgm:spPr/>
    </dgm:pt>
    <dgm:pt modelId="{59A7AD55-2622-476C-8F7C-8B96FBBE18CC}" type="pres">
      <dgm:prSet presAssocID="{CDE8D2B3-1185-4038-9BE5-8EE93FA51F39}" presName="rootComposite" presStyleCnt="0"/>
      <dgm:spPr/>
    </dgm:pt>
    <dgm:pt modelId="{88710356-6D0E-4273-BAA9-11D5A80CAE4D}" type="pres">
      <dgm:prSet presAssocID="{CDE8D2B3-1185-4038-9BE5-8EE93FA51F39}" presName="rootText" presStyleLbl="node3" presStyleIdx="3" presStyleCnt="18">
        <dgm:presLayoutVars>
          <dgm:chPref val="3"/>
        </dgm:presLayoutVars>
      </dgm:prSet>
      <dgm:spPr/>
    </dgm:pt>
    <dgm:pt modelId="{C028DEE1-A511-451D-8EA3-17BEC3BF19D0}" type="pres">
      <dgm:prSet presAssocID="{CDE8D2B3-1185-4038-9BE5-8EE93FA51F39}" presName="rootConnector" presStyleLbl="node3" presStyleIdx="3" presStyleCnt="18"/>
      <dgm:spPr/>
    </dgm:pt>
    <dgm:pt modelId="{ABA3F625-E912-4805-8798-F48D4894F605}" type="pres">
      <dgm:prSet presAssocID="{CDE8D2B3-1185-4038-9BE5-8EE93FA51F39}" presName="hierChild4" presStyleCnt="0"/>
      <dgm:spPr/>
    </dgm:pt>
    <dgm:pt modelId="{CC3D9C90-609A-404D-A108-0C3407E272FD}" type="pres">
      <dgm:prSet presAssocID="{CDE8D2B3-1185-4038-9BE5-8EE93FA51F39}" presName="hierChild5" presStyleCnt="0"/>
      <dgm:spPr/>
    </dgm:pt>
    <dgm:pt modelId="{0EE549C7-30AF-47AB-9023-4A4349140149}" type="pres">
      <dgm:prSet presAssocID="{E9BC721F-7FD2-4A3E-A990-93CE2AA3DDA8}" presName="Name37" presStyleLbl="parChTrans1D3" presStyleIdx="4" presStyleCnt="18"/>
      <dgm:spPr/>
    </dgm:pt>
    <dgm:pt modelId="{F6248737-415D-4BEA-A9EC-3702C529DC48}" type="pres">
      <dgm:prSet presAssocID="{36C4606A-3CF6-48E8-9318-D17CB796B515}" presName="hierRoot2" presStyleCnt="0">
        <dgm:presLayoutVars>
          <dgm:hierBranch val="init"/>
        </dgm:presLayoutVars>
      </dgm:prSet>
      <dgm:spPr/>
    </dgm:pt>
    <dgm:pt modelId="{4F14B315-F5AF-4FB9-8863-D45897171A44}" type="pres">
      <dgm:prSet presAssocID="{36C4606A-3CF6-48E8-9318-D17CB796B515}" presName="rootComposite" presStyleCnt="0"/>
      <dgm:spPr/>
    </dgm:pt>
    <dgm:pt modelId="{2C9BFBB2-AF15-40DD-8337-D4F702E85F03}" type="pres">
      <dgm:prSet presAssocID="{36C4606A-3CF6-48E8-9318-D17CB796B515}" presName="rootText" presStyleLbl="node3" presStyleIdx="4" presStyleCnt="18">
        <dgm:presLayoutVars>
          <dgm:chPref val="3"/>
        </dgm:presLayoutVars>
      </dgm:prSet>
      <dgm:spPr/>
    </dgm:pt>
    <dgm:pt modelId="{67CCAAEC-7D5E-4760-B71B-7FEE3AE8C41A}" type="pres">
      <dgm:prSet presAssocID="{36C4606A-3CF6-48E8-9318-D17CB796B515}" presName="rootConnector" presStyleLbl="node3" presStyleIdx="4" presStyleCnt="18"/>
      <dgm:spPr/>
    </dgm:pt>
    <dgm:pt modelId="{A3ED62E8-603A-490F-B844-49537DFDD980}" type="pres">
      <dgm:prSet presAssocID="{36C4606A-3CF6-48E8-9318-D17CB796B515}" presName="hierChild4" presStyleCnt="0"/>
      <dgm:spPr/>
    </dgm:pt>
    <dgm:pt modelId="{1AAFFA5E-0A1E-4006-BC37-55806679C0E1}" type="pres">
      <dgm:prSet presAssocID="{36C4606A-3CF6-48E8-9318-D17CB796B515}" presName="hierChild5" presStyleCnt="0"/>
      <dgm:spPr/>
    </dgm:pt>
    <dgm:pt modelId="{BDCC12D9-63B5-40CE-BBF5-DD2BA6F30073}" type="pres">
      <dgm:prSet presAssocID="{A7A93B15-1DB6-4677-8508-B3DC3D2B4966}" presName="Name37" presStyleLbl="parChTrans1D3" presStyleIdx="5" presStyleCnt="18"/>
      <dgm:spPr/>
    </dgm:pt>
    <dgm:pt modelId="{222E9975-69DD-483A-99D0-498B9F8EBFAD}" type="pres">
      <dgm:prSet presAssocID="{692741AB-EC5D-4271-8A57-066A757E46A0}" presName="hierRoot2" presStyleCnt="0">
        <dgm:presLayoutVars>
          <dgm:hierBranch val="init"/>
        </dgm:presLayoutVars>
      </dgm:prSet>
      <dgm:spPr/>
    </dgm:pt>
    <dgm:pt modelId="{49505EAF-F933-49CB-B1A7-8C72773573BF}" type="pres">
      <dgm:prSet presAssocID="{692741AB-EC5D-4271-8A57-066A757E46A0}" presName="rootComposite" presStyleCnt="0"/>
      <dgm:spPr/>
    </dgm:pt>
    <dgm:pt modelId="{84051A52-D347-408E-AF8F-D186AAF9568A}" type="pres">
      <dgm:prSet presAssocID="{692741AB-EC5D-4271-8A57-066A757E46A0}" presName="rootText" presStyleLbl="node3" presStyleIdx="5" presStyleCnt="18">
        <dgm:presLayoutVars>
          <dgm:chPref val="3"/>
        </dgm:presLayoutVars>
      </dgm:prSet>
      <dgm:spPr/>
    </dgm:pt>
    <dgm:pt modelId="{4F25DB17-E1C0-4D09-8B05-B273BC5BA360}" type="pres">
      <dgm:prSet presAssocID="{692741AB-EC5D-4271-8A57-066A757E46A0}" presName="rootConnector" presStyleLbl="node3" presStyleIdx="5" presStyleCnt="18"/>
      <dgm:spPr/>
    </dgm:pt>
    <dgm:pt modelId="{E1F939FA-34EE-449D-B828-95767F8084D1}" type="pres">
      <dgm:prSet presAssocID="{692741AB-EC5D-4271-8A57-066A757E46A0}" presName="hierChild4" presStyleCnt="0"/>
      <dgm:spPr/>
    </dgm:pt>
    <dgm:pt modelId="{A211BF6A-6F21-4DFB-B6CF-1FD43BA25667}" type="pres">
      <dgm:prSet presAssocID="{692741AB-EC5D-4271-8A57-066A757E46A0}" presName="hierChild5" presStyleCnt="0"/>
      <dgm:spPr/>
    </dgm:pt>
    <dgm:pt modelId="{41F42576-8F1C-401F-AFED-49AFB8ABDEC3}" type="pres">
      <dgm:prSet presAssocID="{85CE8C93-0A31-4E10-9358-EB0E0F571246}" presName="hierChild5" presStyleCnt="0"/>
      <dgm:spPr/>
    </dgm:pt>
    <dgm:pt modelId="{FE098C71-2CFA-4760-9582-87AA7365D067}" type="pres">
      <dgm:prSet presAssocID="{88354693-D127-4885-8FC1-B992248FE613}" presName="Name37" presStyleLbl="parChTrans1D2" presStyleIdx="1" presStyleCnt="3"/>
      <dgm:spPr/>
    </dgm:pt>
    <dgm:pt modelId="{95D269C9-6E91-4EA2-A512-ACD30C2519B5}" type="pres">
      <dgm:prSet presAssocID="{BE05148E-948D-4FD6-8CF5-497D4A955361}" presName="hierRoot2" presStyleCnt="0">
        <dgm:presLayoutVars>
          <dgm:hierBranch val="init"/>
        </dgm:presLayoutVars>
      </dgm:prSet>
      <dgm:spPr/>
    </dgm:pt>
    <dgm:pt modelId="{CEF16541-263D-4F9E-B174-13B00F1AFDCB}" type="pres">
      <dgm:prSet presAssocID="{BE05148E-948D-4FD6-8CF5-497D4A955361}" presName="rootComposite" presStyleCnt="0"/>
      <dgm:spPr/>
    </dgm:pt>
    <dgm:pt modelId="{64D98284-C879-4BF2-AFE6-51429ADBB209}" type="pres">
      <dgm:prSet presAssocID="{BE05148E-948D-4FD6-8CF5-497D4A955361}" presName="rootText" presStyleLbl="node2" presStyleIdx="1" presStyleCnt="3">
        <dgm:presLayoutVars>
          <dgm:chPref val="3"/>
        </dgm:presLayoutVars>
      </dgm:prSet>
      <dgm:spPr/>
    </dgm:pt>
    <dgm:pt modelId="{E5F50D51-96E3-49C7-9C19-CA77B7E12077}" type="pres">
      <dgm:prSet presAssocID="{BE05148E-948D-4FD6-8CF5-497D4A955361}" presName="rootConnector" presStyleLbl="node2" presStyleIdx="1" presStyleCnt="3"/>
      <dgm:spPr/>
    </dgm:pt>
    <dgm:pt modelId="{D190B678-0C21-418C-9176-6152A8C098E4}" type="pres">
      <dgm:prSet presAssocID="{BE05148E-948D-4FD6-8CF5-497D4A955361}" presName="hierChild4" presStyleCnt="0"/>
      <dgm:spPr/>
    </dgm:pt>
    <dgm:pt modelId="{E6B3937A-0A9C-44E7-AE4F-2873B490F09E}" type="pres">
      <dgm:prSet presAssocID="{73A25065-BA63-46B6-98C0-F7300CEA7836}" presName="Name37" presStyleLbl="parChTrans1D3" presStyleIdx="6" presStyleCnt="18"/>
      <dgm:spPr/>
    </dgm:pt>
    <dgm:pt modelId="{F4B8B765-54AB-4CFA-95CC-9ABCA9E6C4AA}" type="pres">
      <dgm:prSet presAssocID="{54122F1B-7801-4CD6-BE0F-7AB36944F426}" presName="hierRoot2" presStyleCnt="0">
        <dgm:presLayoutVars>
          <dgm:hierBranch val="init"/>
        </dgm:presLayoutVars>
      </dgm:prSet>
      <dgm:spPr/>
    </dgm:pt>
    <dgm:pt modelId="{88A34E22-3A63-45BB-8F8B-D4BFEBF8E1E9}" type="pres">
      <dgm:prSet presAssocID="{54122F1B-7801-4CD6-BE0F-7AB36944F426}" presName="rootComposite" presStyleCnt="0"/>
      <dgm:spPr/>
    </dgm:pt>
    <dgm:pt modelId="{777E59FE-C2BA-4B37-97E6-CABDA3FF9ED1}" type="pres">
      <dgm:prSet presAssocID="{54122F1B-7801-4CD6-BE0F-7AB36944F426}" presName="rootText" presStyleLbl="node3" presStyleIdx="6" presStyleCnt="18">
        <dgm:presLayoutVars>
          <dgm:chPref val="3"/>
        </dgm:presLayoutVars>
      </dgm:prSet>
      <dgm:spPr/>
    </dgm:pt>
    <dgm:pt modelId="{6001D60B-B908-4412-8AD0-C28C11159228}" type="pres">
      <dgm:prSet presAssocID="{54122F1B-7801-4CD6-BE0F-7AB36944F426}" presName="rootConnector" presStyleLbl="node3" presStyleIdx="6" presStyleCnt="18"/>
      <dgm:spPr/>
    </dgm:pt>
    <dgm:pt modelId="{44B500C4-A2AF-4BD6-ADA5-2259BFD3894D}" type="pres">
      <dgm:prSet presAssocID="{54122F1B-7801-4CD6-BE0F-7AB36944F426}" presName="hierChild4" presStyleCnt="0"/>
      <dgm:spPr/>
    </dgm:pt>
    <dgm:pt modelId="{949F34D5-ABA8-4F0C-87A6-77AFF1672AEE}" type="pres">
      <dgm:prSet presAssocID="{54122F1B-7801-4CD6-BE0F-7AB36944F426}" presName="hierChild5" presStyleCnt="0"/>
      <dgm:spPr/>
    </dgm:pt>
    <dgm:pt modelId="{D78E2178-7F66-4BF9-B024-88FB4E2FD298}" type="pres">
      <dgm:prSet presAssocID="{44DF001E-39A9-4E23-8727-96653A8D2EF5}" presName="Name37" presStyleLbl="parChTrans1D3" presStyleIdx="7" presStyleCnt="18"/>
      <dgm:spPr/>
    </dgm:pt>
    <dgm:pt modelId="{87A761FB-84B5-48D2-87EF-B60273C44C8F}" type="pres">
      <dgm:prSet presAssocID="{4B66B6A0-61C2-403A-96B8-996DB6BD4C6A}" presName="hierRoot2" presStyleCnt="0">
        <dgm:presLayoutVars>
          <dgm:hierBranch val="init"/>
        </dgm:presLayoutVars>
      </dgm:prSet>
      <dgm:spPr/>
    </dgm:pt>
    <dgm:pt modelId="{0F79841E-9443-440B-AEA8-6863EF4DBB29}" type="pres">
      <dgm:prSet presAssocID="{4B66B6A0-61C2-403A-96B8-996DB6BD4C6A}" presName="rootComposite" presStyleCnt="0"/>
      <dgm:spPr/>
    </dgm:pt>
    <dgm:pt modelId="{4807A54E-3D4F-4518-B717-DF2DBADFE8EA}" type="pres">
      <dgm:prSet presAssocID="{4B66B6A0-61C2-403A-96B8-996DB6BD4C6A}" presName="rootText" presStyleLbl="node3" presStyleIdx="7" presStyleCnt="18">
        <dgm:presLayoutVars>
          <dgm:chPref val="3"/>
        </dgm:presLayoutVars>
      </dgm:prSet>
      <dgm:spPr/>
    </dgm:pt>
    <dgm:pt modelId="{B330D34E-5D03-463F-B170-FEE1EEE72866}" type="pres">
      <dgm:prSet presAssocID="{4B66B6A0-61C2-403A-96B8-996DB6BD4C6A}" presName="rootConnector" presStyleLbl="node3" presStyleIdx="7" presStyleCnt="18"/>
      <dgm:spPr/>
    </dgm:pt>
    <dgm:pt modelId="{9D852E51-6264-4D93-B0AB-30D529721BDE}" type="pres">
      <dgm:prSet presAssocID="{4B66B6A0-61C2-403A-96B8-996DB6BD4C6A}" presName="hierChild4" presStyleCnt="0"/>
      <dgm:spPr/>
    </dgm:pt>
    <dgm:pt modelId="{D129D661-8958-4F41-9654-313DBC5B5E0B}" type="pres">
      <dgm:prSet presAssocID="{4B66B6A0-61C2-403A-96B8-996DB6BD4C6A}" presName="hierChild5" presStyleCnt="0"/>
      <dgm:spPr/>
    </dgm:pt>
    <dgm:pt modelId="{3EF48CDF-3F14-40A7-A391-AE9E29842241}" type="pres">
      <dgm:prSet presAssocID="{994E4CBB-A396-4E85-A89D-399AC131FEE1}" presName="Name37" presStyleLbl="parChTrans1D3" presStyleIdx="8" presStyleCnt="18"/>
      <dgm:spPr/>
    </dgm:pt>
    <dgm:pt modelId="{1FBF08D0-70AF-44C7-A8EE-0EE4C95E961A}" type="pres">
      <dgm:prSet presAssocID="{870AC3EA-2C44-48F1-B0DA-161094209A56}" presName="hierRoot2" presStyleCnt="0">
        <dgm:presLayoutVars>
          <dgm:hierBranch val="init"/>
        </dgm:presLayoutVars>
      </dgm:prSet>
      <dgm:spPr/>
    </dgm:pt>
    <dgm:pt modelId="{4FEEB47D-33FA-4574-A7AB-8F416E33E527}" type="pres">
      <dgm:prSet presAssocID="{870AC3EA-2C44-48F1-B0DA-161094209A56}" presName="rootComposite" presStyleCnt="0"/>
      <dgm:spPr/>
    </dgm:pt>
    <dgm:pt modelId="{35C98335-6545-4160-BDC4-455679031F27}" type="pres">
      <dgm:prSet presAssocID="{870AC3EA-2C44-48F1-B0DA-161094209A56}" presName="rootText" presStyleLbl="node3" presStyleIdx="8" presStyleCnt="18">
        <dgm:presLayoutVars>
          <dgm:chPref val="3"/>
        </dgm:presLayoutVars>
      </dgm:prSet>
      <dgm:spPr/>
    </dgm:pt>
    <dgm:pt modelId="{652660AE-12E3-4B03-AC57-098952171831}" type="pres">
      <dgm:prSet presAssocID="{870AC3EA-2C44-48F1-B0DA-161094209A56}" presName="rootConnector" presStyleLbl="node3" presStyleIdx="8" presStyleCnt="18"/>
      <dgm:spPr/>
    </dgm:pt>
    <dgm:pt modelId="{7A8A7418-FCAA-449C-88A3-DDE408BCE958}" type="pres">
      <dgm:prSet presAssocID="{870AC3EA-2C44-48F1-B0DA-161094209A56}" presName="hierChild4" presStyleCnt="0"/>
      <dgm:spPr/>
    </dgm:pt>
    <dgm:pt modelId="{5EE5B33E-42D1-4721-973F-D625584E6A7C}" type="pres">
      <dgm:prSet presAssocID="{870AC3EA-2C44-48F1-B0DA-161094209A56}" presName="hierChild5" presStyleCnt="0"/>
      <dgm:spPr/>
    </dgm:pt>
    <dgm:pt modelId="{28F0367D-AE0F-4334-A979-A5D75EE6746D}" type="pres">
      <dgm:prSet presAssocID="{40E70EE6-BFE7-4382-848B-D0A49A0224C7}" presName="Name37" presStyleLbl="parChTrans1D3" presStyleIdx="9" presStyleCnt="18"/>
      <dgm:spPr/>
    </dgm:pt>
    <dgm:pt modelId="{AD3ADC16-7965-43A0-AEE2-ACA9903B5DFF}" type="pres">
      <dgm:prSet presAssocID="{A03E62B4-E997-445D-A60E-B273E8A4A064}" presName="hierRoot2" presStyleCnt="0">
        <dgm:presLayoutVars>
          <dgm:hierBranch val="init"/>
        </dgm:presLayoutVars>
      </dgm:prSet>
      <dgm:spPr/>
    </dgm:pt>
    <dgm:pt modelId="{558C0D0C-CBE6-4465-A274-CCF19D33B39B}" type="pres">
      <dgm:prSet presAssocID="{A03E62B4-E997-445D-A60E-B273E8A4A064}" presName="rootComposite" presStyleCnt="0"/>
      <dgm:spPr/>
    </dgm:pt>
    <dgm:pt modelId="{A75AD3F9-3353-4B04-9A98-EDF5F706B1DB}" type="pres">
      <dgm:prSet presAssocID="{A03E62B4-E997-445D-A60E-B273E8A4A064}" presName="rootText" presStyleLbl="node3" presStyleIdx="9" presStyleCnt="18">
        <dgm:presLayoutVars>
          <dgm:chPref val="3"/>
        </dgm:presLayoutVars>
      </dgm:prSet>
      <dgm:spPr/>
    </dgm:pt>
    <dgm:pt modelId="{1F3DC164-A529-4BDA-86A4-150CAFA8C05C}" type="pres">
      <dgm:prSet presAssocID="{A03E62B4-E997-445D-A60E-B273E8A4A064}" presName="rootConnector" presStyleLbl="node3" presStyleIdx="9" presStyleCnt="18"/>
      <dgm:spPr/>
    </dgm:pt>
    <dgm:pt modelId="{E4C6AF13-A819-4ED0-AC2B-51B1451E56E6}" type="pres">
      <dgm:prSet presAssocID="{A03E62B4-E997-445D-A60E-B273E8A4A064}" presName="hierChild4" presStyleCnt="0"/>
      <dgm:spPr/>
    </dgm:pt>
    <dgm:pt modelId="{CF255468-2EF6-4556-8202-15D34045C629}" type="pres">
      <dgm:prSet presAssocID="{A03E62B4-E997-445D-A60E-B273E8A4A064}" presName="hierChild5" presStyleCnt="0"/>
      <dgm:spPr/>
    </dgm:pt>
    <dgm:pt modelId="{AE7A0F33-917E-4A4C-9210-1CE1D58B9817}" type="pres">
      <dgm:prSet presAssocID="{C605E18F-82E7-4CB9-A737-4BF2CE70C8EC}" presName="Name37" presStyleLbl="parChTrans1D3" presStyleIdx="10" presStyleCnt="18"/>
      <dgm:spPr/>
    </dgm:pt>
    <dgm:pt modelId="{B4493E2C-8D4D-4C70-B36A-66DFBFBDC8D1}" type="pres">
      <dgm:prSet presAssocID="{035F33C0-CF48-47EE-976A-3F0D7FD8324F}" presName="hierRoot2" presStyleCnt="0">
        <dgm:presLayoutVars>
          <dgm:hierBranch val="init"/>
        </dgm:presLayoutVars>
      </dgm:prSet>
      <dgm:spPr/>
    </dgm:pt>
    <dgm:pt modelId="{0CEE4047-45E0-46F1-8919-5C4BA464B598}" type="pres">
      <dgm:prSet presAssocID="{035F33C0-CF48-47EE-976A-3F0D7FD8324F}" presName="rootComposite" presStyleCnt="0"/>
      <dgm:spPr/>
    </dgm:pt>
    <dgm:pt modelId="{5BFECFF1-94BE-433B-A388-D0D936B310DF}" type="pres">
      <dgm:prSet presAssocID="{035F33C0-CF48-47EE-976A-3F0D7FD8324F}" presName="rootText" presStyleLbl="node3" presStyleIdx="10" presStyleCnt="18">
        <dgm:presLayoutVars>
          <dgm:chPref val="3"/>
        </dgm:presLayoutVars>
      </dgm:prSet>
      <dgm:spPr/>
    </dgm:pt>
    <dgm:pt modelId="{571F4ECD-136F-416F-A634-D2E54CC8D0F4}" type="pres">
      <dgm:prSet presAssocID="{035F33C0-CF48-47EE-976A-3F0D7FD8324F}" presName="rootConnector" presStyleLbl="node3" presStyleIdx="10" presStyleCnt="18"/>
      <dgm:spPr/>
    </dgm:pt>
    <dgm:pt modelId="{5D4D0C7C-234C-4785-BA9C-EEA523C0D53C}" type="pres">
      <dgm:prSet presAssocID="{035F33C0-CF48-47EE-976A-3F0D7FD8324F}" presName="hierChild4" presStyleCnt="0"/>
      <dgm:spPr/>
    </dgm:pt>
    <dgm:pt modelId="{AA8480B2-105B-41B2-BCB6-268DE360B1DA}" type="pres">
      <dgm:prSet presAssocID="{035F33C0-CF48-47EE-976A-3F0D7FD8324F}" presName="hierChild5" presStyleCnt="0"/>
      <dgm:spPr/>
    </dgm:pt>
    <dgm:pt modelId="{64BBCA42-CFB5-4E7B-BFDC-171F1ABCE773}" type="pres">
      <dgm:prSet presAssocID="{EF7F3D9D-F029-4105-8C1B-834917C7722E}" presName="Name37" presStyleLbl="parChTrans1D3" presStyleIdx="11" presStyleCnt="18"/>
      <dgm:spPr/>
    </dgm:pt>
    <dgm:pt modelId="{F93C2C24-BBF2-445A-98B7-33FA1AE4DB3D}" type="pres">
      <dgm:prSet presAssocID="{764B469B-0D22-4422-A83C-325B9757E74F}" presName="hierRoot2" presStyleCnt="0">
        <dgm:presLayoutVars>
          <dgm:hierBranch val="init"/>
        </dgm:presLayoutVars>
      </dgm:prSet>
      <dgm:spPr/>
    </dgm:pt>
    <dgm:pt modelId="{960A284B-2D35-488C-9066-D02335A17C12}" type="pres">
      <dgm:prSet presAssocID="{764B469B-0D22-4422-A83C-325B9757E74F}" presName="rootComposite" presStyleCnt="0"/>
      <dgm:spPr/>
    </dgm:pt>
    <dgm:pt modelId="{D6A8175F-D11B-4C8D-900C-BF055ACE3486}" type="pres">
      <dgm:prSet presAssocID="{764B469B-0D22-4422-A83C-325B9757E74F}" presName="rootText" presStyleLbl="node3" presStyleIdx="11" presStyleCnt="18">
        <dgm:presLayoutVars>
          <dgm:chPref val="3"/>
        </dgm:presLayoutVars>
      </dgm:prSet>
      <dgm:spPr/>
    </dgm:pt>
    <dgm:pt modelId="{FD602091-C7F0-43F8-838E-02CB088B5B83}" type="pres">
      <dgm:prSet presAssocID="{764B469B-0D22-4422-A83C-325B9757E74F}" presName="rootConnector" presStyleLbl="node3" presStyleIdx="11" presStyleCnt="18"/>
      <dgm:spPr/>
    </dgm:pt>
    <dgm:pt modelId="{B524733C-3F87-4FAB-A261-F633DC4EC555}" type="pres">
      <dgm:prSet presAssocID="{764B469B-0D22-4422-A83C-325B9757E74F}" presName="hierChild4" presStyleCnt="0"/>
      <dgm:spPr/>
    </dgm:pt>
    <dgm:pt modelId="{60A2411C-CE4D-416D-AEE2-62737C96F7F5}" type="pres">
      <dgm:prSet presAssocID="{764B469B-0D22-4422-A83C-325B9757E74F}" presName="hierChild5" presStyleCnt="0"/>
      <dgm:spPr/>
    </dgm:pt>
    <dgm:pt modelId="{1449C834-9026-44E2-B185-F5A6CFAB0390}" type="pres">
      <dgm:prSet presAssocID="{BE05148E-948D-4FD6-8CF5-497D4A955361}" presName="hierChild5" presStyleCnt="0"/>
      <dgm:spPr/>
    </dgm:pt>
    <dgm:pt modelId="{4BD3100E-23C1-4BDD-8569-9BF9D84336EB}" type="pres">
      <dgm:prSet presAssocID="{5DE0A251-D013-40E1-8C51-5B148EFA633A}" presName="Name37" presStyleLbl="parChTrans1D2" presStyleIdx="2" presStyleCnt="3"/>
      <dgm:spPr/>
    </dgm:pt>
    <dgm:pt modelId="{87B435D8-C4B3-4668-89E1-64429C4A8D56}" type="pres">
      <dgm:prSet presAssocID="{01BBAD82-C090-472A-82F7-A92F319FA3FF}" presName="hierRoot2" presStyleCnt="0">
        <dgm:presLayoutVars>
          <dgm:hierBranch val="init"/>
        </dgm:presLayoutVars>
      </dgm:prSet>
      <dgm:spPr/>
    </dgm:pt>
    <dgm:pt modelId="{4CC00FBD-7CC9-489C-80E3-740C150F67CC}" type="pres">
      <dgm:prSet presAssocID="{01BBAD82-C090-472A-82F7-A92F319FA3FF}" presName="rootComposite" presStyleCnt="0"/>
      <dgm:spPr/>
    </dgm:pt>
    <dgm:pt modelId="{134A881A-7D09-43DD-8F2F-730AF8F63660}" type="pres">
      <dgm:prSet presAssocID="{01BBAD82-C090-472A-82F7-A92F319FA3FF}" presName="rootText" presStyleLbl="node2" presStyleIdx="2" presStyleCnt="3">
        <dgm:presLayoutVars>
          <dgm:chPref val="3"/>
        </dgm:presLayoutVars>
      </dgm:prSet>
      <dgm:spPr/>
    </dgm:pt>
    <dgm:pt modelId="{67B9AEBC-9415-49E8-9B54-90EE3C665CC1}" type="pres">
      <dgm:prSet presAssocID="{01BBAD82-C090-472A-82F7-A92F319FA3FF}" presName="rootConnector" presStyleLbl="node2" presStyleIdx="2" presStyleCnt="3"/>
      <dgm:spPr/>
    </dgm:pt>
    <dgm:pt modelId="{42F2B77B-1A8B-4430-A2E9-17448025F816}" type="pres">
      <dgm:prSet presAssocID="{01BBAD82-C090-472A-82F7-A92F319FA3FF}" presName="hierChild4" presStyleCnt="0"/>
      <dgm:spPr/>
    </dgm:pt>
    <dgm:pt modelId="{2A3FF263-AB49-4580-8031-0E02F388C0FA}" type="pres">
      <dgm:prSet presAssocID="{1DA42BFE-0377-4098-9DE4-73B0417E74BD}" presName="Name37" presStyleLbl="parChTrans1D3" presStyleIdx="12" presStyleCnt="18"/>
      <dgm:spPr/>
    </dgm:pt>
    <dgm:pt modelId="{5F8CFE49-732F-43C4-A8BB-791A8C503BF8}" type="pres">
      <dgm:prSet presAssocID="{E8B4F4F9-07D4-4CAC-A167-33A8B7C074C3}" presName="hierRoot2" presStyleCnt="0">
        <dgm:presLayoutVars>
          <dgm:hierBranch val="init"/>
        </dgm:presLayoutVars>
      </dgm:prSet>
      <dgm:spPr/>
    </dgm:pt>
    <dgm:pt modelId="{BE389DA3-CA94-476E-9254-6E92ACEC9CBA}" type="pres">
      <dgm:prSet presAssocID="{E8B4F4F9-07D4-4CAC-A167-33A8B7C074C3}" presName="rootComposite" presStyleCnt="0"/>
      <dgm:spPr/>
    </dgm:pt>
    <dgm:pt modelId="{85234791-B5B4-456B-A89C-57D63DED5AA4}" type="pres">
      <dgm:prSet presAssocID="{E8B4F4F9-07D4-4CAC-A167-33A8B7C074C3}" presName="rootText" presStyleLbl="node3" presStyleIdx="12" presStyleCnt="18">
        <dgm:presLayoutVars>
          <dgm:chPref val="3"/>
        </dgm:presLayoutVars>
      </dgm:prSet>
      <dgm:spPr/>
    </dgm:pt>
    <dgm:pt modelId="{FDB03234-65A0-4FEA-9EDB-2C1B149BEC21}" type="pres">
      <dgm:prSet presAssocID="{E8B4F4F9-07D4-4CAC-A167-33A8B7C074C3}" presName="rootConnector" presStyleLbl="node3" presStyleIdx="12" presStyleCnt="18"/>
      <dgm:spPr/>
    </dgm:pt>
    <dgm:pt modelId="{7975BF25-E366-4370-BFDE-98F86FA18406}" type="pres">
      <dgm:prSet presAssocID="{E8B4F4F9-07D4-4CAC-A167-33A8B7C074C3}" presName="hierChild4" presStyleCnt="0"/>
      <dgm:spPr/>
    </dgm:pt>
    <dgm:pt modelId="{2AF25E40-2FB8-4C0C-A183-1FA5B9D3760B}" type="pres">
      <dgm:prSet presAssocID="{E8B4F4F9-07D4-4CAC-A167-33A8B7C074C3}" presName="hierChild5" presStyleCnt="0"/>
      <dgm:spPr/>
    </dgm:pt>
    <dgm:pt modelId="{7E612D77-3F8E-4EAD-9485-F2EFF2FE7BD0}" type="pres">
      <dgm:prSet presAssocID="{51939553-20DC-4171-BF8C-04F6ADB48B1E}" presName="Name37" presStyleLbl="parChTrans1D3" presStyleIdx="13" presStyleCnt="18"/>
      <dgm:spPr/>
    </dgm:pt>
    <dgm:pt modelId="{FA0B88D7-CC2B-4202-A8CE-7E9D88B59EA2}" type="pres">
      <dgm:prSet presAssocID="{CA5ADB37-EEC5-440B-AF0A-696A3ED2EE99}" presName="hierRoot2" presStyleCnt="0">
        <dgm:presLayoutVars>
          <dgm:hierBranch val="init"/>
        </dgm:presLayoutVars>
      </dgm:prSet>
      <dgm:spPr/>
    </dgm:pt>
    <dgm:pt modelId="{DB095739-4B48-4569-9575-5268E8BE60A8}" type="pres">
      <dgm:prSet presAssocID="{CA5ADB37-EEC5-440B-AF0A-696A3ED2EE99}" presName="rootComposite" presStyleCnt="0"/>
      <dgm:spPr/>
    </dgm:pt>
    <dgm:pt modelId="{A619FC58-CE04-42FD-9547-13C019B2F500}" type="pres">
      <dgm:prSet presAssocID="{CA5ADB37-EEC5-440B-AF0A-696A3ED2EE99}" presName="rootText" presStyleLbl="node3" presStyleIdx="13" presStyleCnt="18">
        <dgm:presLayoutVars>
          <dgm:chPref val="3"/>
        </dgm:presLayoutVars>
      </dgm:prSet>
      <dgm:spPr/>
    </dgm:pt>
    <dgm:pt modelId="{4A9D38E2-8BAD-4DEC-9AE0-BA5B71D5973A}" type="pres">
      <dgm:prSet presAssocID="{CA5ADB37-EEC5-440B-AF0A-696A3ED2EE99}" presName="rootConnector" presStyleLbl="node3" presStyleIdx="13" presStyleCnt="18"/>
      <dgm:spPr/>
    </dgm:pt>
    <dgm:pt modelId="{93AAE831-0365-4B2F-B434-1813A0AE9161}" type="pres">
      <dgm:prSet presAssocID="{CA5ADB37-EEC5-440B-AF0A-696A3ED2EE99}" presName="hierChild4" presStyleCnt="0"/>
      <dgm:spPr/>
    </dgm:pt>
    <dgm:pt modelId="{1AD255EF-0B8C-46C4-8126-158BEF5ADDA7}" type="pres">
      <dgm:prSet presAssocID="{CA5ADB37-EEC5-440B-AF0A-696A3ED2EE99}" presName="hierChild5" presStyleCnt="0"/>
      <dgm:spPr/>
    </dgm:pt>
    <dgm:pt modelId="{722DAF2C-22A5-493F-90E5-00F8FA579ADC}" type="pres">
      <dgm:prSet presAssocID="{4161061C-A7B0-4E7F-A592-3112DF079C47}" presName="Name37" presStyleLbl="parChTrans1D3" presStyleIdx="14" presStyleCnt="18"/>
      <dgm:spPr/>
    </dgm:pt>
    <dgm:pt modelId="{A2F60336-094A-4771-AAAB-E0FFD511BFF3}" type="pres">
      <dgm:prSet presAssocID="{32C4ADE4-B4CE-4275-98DF-40A3F7310AAE}" presName="hierRoot2" presStyleCnt="0">
        <dgm:presLayoutVars>
          <dgm:hierBranch val="init"/>
        </dgm:presLayoutVars>
      </dgm:prSet>
      <dgm:spPr/>
    </dgm:pt>
    <dgm:pt modelId="{4C2E6428-344A-43B8-9A94-BA5811077223}" type="pres">
      <dgm:prSet presAssocID="{32C4ADE4-B4CE-4275-98DF-40A3F7310AAE}" presName="rootComposite" presStyleCnt="0"/>
      <dgm:spPr/>
    </dgm:pt>
    <dgm:pt modelId="{9256B26E-7DAF-424E-B7CD-41646009206B}" type="pres">
      <dgm:prSet presAssocID="{32C4ADE4-B4CE-4275-98DF-40A3F7310AAE}" presName="rootText" presStyleLbl="node3" presStyleIdx="14" presStyleCnt="18">
        <dgm:presLayoutVars>
          <dgm:chPref val="3"/>
        </dgm:presLayoutVars>
      </dgm:prSet>
      <dgm:spPr/>
    </dgm:pt>
    <dgm:pt modelId="{A495A5CF-628C-4803-ACAE-A03BFE34A7BC}" type="pres">
      <dgm:prSet presAssocID="{32C4ADE4-B4CE-4275-98DF-40A3F7310AAE}" presName="rootConnector" presStyleLbl="node3" presStyleIdx="14" presStyleCnt="18"/>
      <dgm:spPr/>
    </dgm:pt>
    <dgm:pt modelId="{55222AF5-AD8D-4D19-9EB0-5523A5DE600E}" type="pres">
      <dgm:prSet presAssocID="{32C4ADE4-B4CE-4275-98DF-40A3F7310AAE}" presName="hierChild4" presStyleCnt="0"/>
      <dgm:spPr/>
    </dgm:pt>
    <dgm:pt modelId="{F2425785-A844-45A8-BFA5-CD342CB141C4}" type="pres">
      <dgm:prSet presAssocID="{32C4ADE4-B4CE-4275-98DF-40A3F7310AAE}" presName="hierChild5" presStyleCnt="0"/>
      <dgm:spPr/>
    </dgm:pt>
    <dgm:pt modelId="{CE15BE48-4D8A-47A3-9063-BABC23CB0833}" type="pres">
      <dgm:prSet presAssocID="{01CE6E57-F393-4841-9FEB-7983351915DF}" presName="Name37" presStyleLbl="parChTrans1D3" presStyleIdx="15" presStyleCnt="18"/>
      <dgm:spPr/>
    </dgm:pt>
    <dgm:pt modelId="{BF2B7F68-CC20-40CA-B20F-98F921C38E5A}" type="pres">
      <dgm:prSet presAssocID="{48F3B2FD-B3C2-4279-9830-AC96ACA3A5F0}" presName="hierRoot2" presStyleCnt="0">
        <dgm:presLayoutVars>
          <dgm:hierBranch val="init"/>
        </dgm:presLayoutVars>
      </dgm:prSet>
      <dgm:spPr/>
    </dgm:pt>
    <dgm:pt modelId="{5DE9B121-E69B-4DE7-8E79-9A4A90841D1E}" type="pres">
      <dgm:prSet presAssocID="{48F3B2FD-B3C2-4279-9830-AC96ACA3A5F0}" presName="rootComposite" presStyleCnt="0"/>
      <dgm:spPr/>
    </dgm:pt>
    <dgm:pt modelId="{D5BCA3F0-0B13-4DF6-981A-63B9F7C7BB1F}" type="pres">
      <dgm:prSet presAssocID="{48F3B2FD-B3C2-4279-9830-AC96ACA3A5F0}" presName="rootText" presStyleLbl="node3" presStyleIdx="15" presStyleCnt="18">
        <dgm:presLayoutVars>
          <dgm:chPref val="3"/>
        </dgm:presLayoutVars>
      </dgm:prSet>
      <dgm:spPr/>
    </dgm:pt>
    <dgm:pt modelId="{D6423B21-5CB5-4F27-9B31-A6B87771894B}" type="pres">
      <dgm:prSet presAssocID="{48F3B2FD-B3C2-4279-9830-AC96ACA3A5F0}" presName="rootConnector" presStyleLbl="node3" presStyleIdx="15" presStyleCnt="18"/>
      <dgm:spPr/>
    </dgm:pt>
    <dgm:pt modelId="{F22FC957-43D4-41E8-BA11-E2C5BA123A4B}" type="pres">
      <dgm:prSet presAssocID="{48F3B2FD-B3C2-4279-9830-AC96ACA3A5F0}" presName="hierChild4" presStyleCnt="0"/>
      <dgm:spPr/>
    </dgm:pt>
    <dgm:pt modelId="{56CDEDBB-89E2-48D7-BB6C-DC009B12305C}" type="pres">
      <dgm:prSet presAssocID="{48F3B2FD-B3C2-4279-9830-AC96ACA3A5F0}" presName="hierChild5" presStyleCnt="0"/>
      <dgm:spPr/>
    </dgm:pt>
    <dgm:pt modelId="{9F672412-95CE-4FFA-8ED1-87DAA03923A9}" type="pres">
      <dgm:prSet presAssocID="{22750F45-C6DE-4E8B-9FF4-503CB5BBCD6E}" presName="Name37" presStyleLbl="parChTrans1D3" presStyleIdx="16" presStyleCnt="18"/>
      <dgm:spPr/>
    </dgm:pt>
    <dgm:pt modelId="{50D7E4B3-28E5-4EC7-8A27-9CBE7C0CDBAC}" type="pres">
      <dgm:prSet presAssocID="{8B7575B7-5303-4B87-86EF-90559E3A5389}" presName="hierRoot2" presStyleCnt="0">
        <dgm:presLayoutVars>
          <dgm:hierBranch val="init"/>
        </dgm:presLayoutVars>
      </dgm:prSet>
      <dgm:spPr/>
    </dgm:pt>
    <dgm:pt modelId="{E18A708F-146F-483F-BADF-975BA5B1AE8E}" type="pres">
      <dgm:prSet presAssocID="{8B7575B7-5303-4B87-86EF-90559E3A5389}" presName="rootComposite" presStyleCnt="0"/>
      <dgm:spPr/>
    </dgm:pt>
    <dgm:pt modelId="{B2E7FC0C-9C3D-4512-B2DB-495E5FB77578}" type="pres">
      <dgm:prSet presAssocID="{8B7575B7-5303-4B87-86EF-90559E3A5389}" presName="rootText" presStyleLbl="node3" presStyleIdx="16" presStyleCnt="18">
        <dgm:presLayoutVars>
          <dgm:chPref val="3"/>
        </dgm:presLayoutVars>
      </dgm:prSet>
      <dgm:spPr/>
    </dgm:pt>
    <dgm:pt modelId="{6C58C5FE-F466-4F4A-87DA-B6D63FE6911D}" type="pres">
      <dgm:prSet presAssocID="{8B7575B7-5303-4B87-86EF-90559E3A5389}" presName="rootConnector" presStyleLbl="node3" presStyleIdx="16" presStyleCnt="18"/>
      <dgm:spPr/>
    </dgm:pt>
    <dgm:pt modelId="{3C0B0B02-09BC-45A8-8080-B7DE7150A234}" type="pres">
      <dgm:prSet presAssocID="{8B7575B7-5303-4B87-86EF-90559E3A5389}" presName="hierChild4" presStyleCnt="0"/>
      <dgm:spPr/>
    </dgm:pt>
    <dgm:pt modelId="{9DFE8242-66B1-4DC0-8DC7-9B11B0BA633E}" type="pres">
      <dgm:prSet presAssocID="{8B7575B7-5303-4B87-86EF-90559E3A5389}" presName="hierChild5" presStyleCnt="0"/>
      <dgm:spPr/>
    </dgm:pt>
    <dgm:pt modelId="{795ACE87-6559-46E8-A42D-869CBF4B936D}" type="pres">
      <dgm:prSet presAssocID="{49FDC557-C022-450F-A3DE-D4DF0CE8737C}" presName="Name37" presStyleLbl="parChTrans1D3" presStyleIdx="17" presStyleCnt="18"/>
      <dgm:spPr/>
    </dgm:pt>
    <dgm:pt modelId="{64887B55-1249-4C26-8155-B383C0CC1DE0}" type="pres">
      <dgm:prSet presAssocID="{7AED9800-FC79-4E7B-9E80-374803862F17}" presName="hierRoot2" presStyleCnt="0">
        <dgm:presLayoutVars>
          <dgm:hierBranch val="init"/>
        </dgm:presLayoutVars>
      </dgm:prSet>
      <dgm:spPr/>
    </dgm:pt>
    <dgm:pt modelId="{71B79622-BD89-4F18-B476-1472B1A4AD06}" type="pres">
      <dgm:prSet presAssocID="{7AED9800-FC79-4E7B-9E80-374803862F17}" presName="rootComposite" presStyleCnt="0"/>
      <dgm:spPr/>
    </dgm:pt>
    <dgm:pt modelId="{A20CFD9F-1184-4376-9F3F-71A06940F2D6}" type="pres">
      <dgm:prSet presAssocID="{7AED9800-FC79-4E7B-9E80-374803862F17}" presName="rootText" presStyleLbl="node3" presStyleIdx="17" presStyleCnt="18">
        <dgm:presLayoutVars>
          <dgm:chPref val="3"/>
        </dgm:presLayoutVars>
      </dgm:prSet>
      <dgm:spPr/>
    </dgm:pt>
    <dgm:pt modelId="{427FF514-9A92-49EB-A3B2-238F48AA5DC4}" type="pres">
      <dgm:prSet presAssocID="{7AED9800-FC79-4E7B-9E80-374803862F17}" presName="rootConnector" presStyleLbl="node3" presStyleIdx="17" presStyleCnt="18"/>
      <dgm:spPr/>
    </dgm:pt>
    <dgm:pt modelId="{CBAF6856-B1E8-46AD-9330-A6EBA922BDE5}" type="pres">
      <dgm:prSet presAssocID="{7AED9800-FC79-4E7B-9E80-374803862F17}" presName="hierChild4" presStyleCnt="0"/>
      <dgm:spPr/>
    </dgm:pt>
    <dgm:pt modelId="{6E7D06FD-4B02-497C-9BB3-94893EF58C7C}" type="pres">
      <dgm:prSet presAssocID="{7AED9800-FC79-4E7B-9E80-374803862F17}" presName="hierChild5" presStyleCnt="0"/>
      <dgm:spPr/>
    </dgm:pt>
    <dgm:pt modelId="{0FD1B997-05C3-404B-AADD-B6B606952E90}" type="pres">
      <dgm:prSet presAssocID="{01BBAD82-C090-472A-82F7-A92F319FA3FF}" presName="hierChild5" presStyleCnt="0"/>
      <dgm:spPr/>
    </dgm:pt>
    <dgm:pt modelId="{F48474E3-9E45-4E43-B050-978555725821}" type="pres">
      <dgm:prSet presAssocID="{9AFA6807-AD08-4AF5-ACD4-2561D82DB4C0}" presName="hierChild3" presStyleCnt="0"/>
      <dgm:spPr/>
    </dgm:pt>
  </dgm:ptLst>
  <dgm:cxnLst>
    <dgm:cxn modelId="{69E33F00-44A6-46F0-88E9-859DD10DF24C}" type="presOf" srcId="{1DA42BFE-0377-4098-9DE4-73B0417E74BD}" destId="{2A3FF263-AB49-4580-8031-0E02F388C0FA}" srcOrd="0" destOrd="0" presId="urn:microsoft.com/office/officeart/2005/8/layout/orgChart1"/>
    <dgm:cxn modelId="{4E93B600-E7DE-4F18-B159-7FCE4DF8068B}" type="presOf" srcId="{67ACC43D-E896-4F21-B9FA-61D78D62F09D}" destId="{14CA04E9-38F3-401B-9904-2131AD056A83}" srcOrd="0" destOrd="0" presId="urn:microsoft.com/office/officeart/2005/8/layout/orgChart1"/>
    <dgm:cxn modelId="{D2490B02-970D-41B4-B07F-F48C8F925CC8}" type="presOf" srcId="{764B469B-0D22-4422-A83C-325B9757E74F}" destId="{D6A8175F-D11B-4C8D-900C-BF055ACE3486}" srcOrd="0" destOrd="0" presId="urn:microsoft.com/office/officeart/2005/8/layout/orgChart1"/>
    <dgm:cxn modelId="{85AC9D03-78D0-44B9-8CC1-B406AD5A4809}" type="presOf" srcId="{01BBAD82-C090-472A-82F7-A92F319FA3FF}" destId="{67B9AEBC-9415-49E8-9B54-90EE3C665CC1}" srcOrd="1" destOrd="0" presId="urn:microsoft.com/office/officeart/2005/8/layout/orgChart1"/>
    <dgm:cxn modelId="{CB9BFF03-ADFC-41B9-9209-0BCEFA2E5E2B}" type="presOf" srcId="{A03E62B4-E997-445D-A60E-B273E8A4A064}" destId="{A75AD3F9-3353-4B04-9A98-EDF5F706B1DB}" srcOrd="0" destOrd="0" presId="urn:microsoft.com/office/officeart/2005/8/layout/orgChart1"/>
    <dgm:cxn modelId="{8DEAF406-7190-469F-95F0-16361E8E18E2}" srcId="{01BBAD82-C090-472A-82F7-A92F319FA3FF}" destId="{7AED9800-FC79-4E7B-9E80-374803862F17}" srcOrd="5" destOrd="0" parTransId="{49FDC557-C022-450F-A3DE-D4DF0CE8737C}" sibTransId="{ED4D8DCA-1AF8-4437-B126-61430E17013B}"/>
    <dgm:cxn modelId="{6C09560D-0999-46DE-8EC6-28830C56AFF6}" srcId="{85CE8C93-0A31-4E10-9358-EB0E0F571246}" destId="{692741AB-EC5D-4271-8A57-066A757E46A0}" srcOrd="5" destOrd="0" parTransId="{A7A93B15-1DB6-4677-8508-B3DC3D2B4966}" sibTransId="{6D16A16F-E963-4AD6-9EDB-430B7240E0C1}"/>
    <dgm:cxn modelId="{5CFDEF0D-47CD-40AC-9B05-F1D81CFEC45D}" type="presOf" srcId="{8315E280-35F9-4696-ADA7-8768F47C1C6F}" destId="{665881C4-A6EC-42A3-9061-DA9C64CA183A}" srcOrd="0" destOrd="0" presId="urn:microsoft.com/office/officeart/2005/8/layout/orgChart1"/>
    <dgm:cxn modelId="{119C5712-9AFF-413C-A5D5-D64758FB6DFE}" srcId="{BE05148E-948D-4FD6-8CF5-497D4A955361}" destId="{A03E62B4-E997-445D-A60E-B273E8A4A064}" srcOrd="3" destOrd="0" parTransId="{40E70EE6-BFE7-4382-848B-D0A49A0224C7}" sibTransId="{D3689C66-87EF-4F9F-8B16-69161B2CA6CA}"/>
    <dgm:cxn modelId="{B4AF9216-4B81-4259-A57C-4C12689711A0}" srcId="{BE05148E-948D-4FD6-8CF5-497D4A955361}" destId="{764B469B-0D22-4422-A83C-325B9757E74F}" srcOrd="5" destOrd="0" parTransId="{EF7F3D9D-F029-4105-8C1B-834917C7722E}" sibTransId="{032A1BF7-1E65-4574-B28B-E68B76AA8831}"/>
    <dgm:cxn modelId="{86BA7F17-A048-4A8F-B418-A7260E28E289}" type="presOf" srcId="{E9BC721F-7FD2-4A3E-A990-93CE2AA3DDA8}" destId="{0EE549C7-30AF-47AB-9023-4A4349140149}" srcOrd="0" destOrd="0" presId="urn:microsoft.com/office/officeart/2005/8/layout/orgChart1"/>
    <dgm:cxn modelId="{DB108D1D-2FAC-4629-B7DD-9F89A3C5AAF7}" srcId="{01BBAD82-C090-472A-82F7-A92F319FA3FF}" destId="{E8B4F4F9-07D4-4CAC-A167-33A8B7C074C3}" srcOrd="0" destOrd="0" parTransId="{1DA42BFE-0377-4098-9DE4-73B0417E74BD}" sibTransId="{88534FCD-25D4-46BD-A4B7-03D53DB53424}"/>
    <dgm:cxn modelId="{1C13CC20-7796-4D71-9FEB-1574CBA164CE}" type="presOf" srcId="{7AED9800-FC79-4E7B-9E80-374803862F17}" destId="{A20CFD9F-1184-4376-9F3F-71A06940F2D6}" srcOrd="0" destOrd="0" presId="urn:microsoft.com/office/officeart/2005/8/layout/orgChart1"/>
    <dgm:cxn modelId="{48F33B22-96B3-4EF2-879B-8450715C0081}" srcId="{9AFA6807-AD08-4AF5-ACD4-2561D82DB4C0}" destId="{BE05148E-948D-4FD6-8CF5-497D4A955361}" srcOrd="1" destOrd="0" parTransId="{88354693-D127-4885-8FC1-B992248FE613}" sibTransId="{A9774857-ECF7-49E3-908A-B5943BC5D3DA}"/>
    <dgm:cxn modelId="{4D49AB24-EDD4-4162-B55A-99EC0E38BA1E}" srcId="{85CE8C93-0A31-4E10-9358-EB0E0F571246}" destId="{67ACC43D-E896-4F21-B9FA-61D78D62F09D}" srcOrd="1" destOrd="0" parTransId="{C039ABF5-1DDE-4C54-9941-10C0D6E7180D}" sibTransId="{B595BA23-3067-46BA-A4F8-12226AF2DFF8}"/>
    <dgm:cxn modelId="{62E85D25-93C3-4495-A4F1-FEF098DDB541}" srcId="{01BBAD82-C090-472A-82F7-A92F319FA3FF}" destId="{32C4ADE4-B4CE-4275-98DF-40A3F7310AAE}" srcOrd="2" destOrd="0" parTransId="{4161061C-A7B0-4E7F-A592-3112DF079C47}" sibTransId="{4D7081F8-3976-4C66-AB37-9EA90F51557E}"/>
    <dgm:cxn modelId="{C7279E27-2F0B-46A9-857E-243C1C8D1B2D}" type="presOf" srcId="{4400E8AC-820D-43E7-81FD-15109C09A579}" destId="{EE06DA3C-CD85-4580-BB5E-9535FAF892D3}" srcOrd="1" destOrd="0" presId="urn:microsoft.com/office/officeart/2005/8/layout/orgChart1"/>
    <dgm:cxn modelId="{C0ECDC2B-7766-41CA-BA8D-E7A7D2762C03}" type="presOf" srcId="{692741AB-EC5D-4271-8A57-066A757E46A0}" destId="{4F25DB17-E1C0-4D09-8B05-B273BC5BA360}" srcOrd="1" destOrd="0" presId="urn:microsoft.com/office/officeart/2005/8/layout/orgChart1"/>
    <dgm:cxn modelId="{98808E2C-928F-4226-A856-68453E1CD034}" type="presOf" srcId="{4B66B6A0-61C2-403A-96B8-996DB6BD4C6A}" destId="{B330D34E-5D03-463F-B170-FEE1EEE72866}" srcOrd="1" destOrd="0" presId="urn:microsoft.com/office/officeart/2005/8/layout/orgChart1"/>
    <dgm:cxn modelId="{E1BC7C2D-A2C5-44CF-B4D6-8BC09BBE6FFD}" type="presOf" srcId="{54122F1B-7801-4CD6-BE0F-7AB36944F426}" destId="{777E59FE-C2BA-4B37-97E6-CABDA3FF9ED1}" srcOrd="0" destOrd="0" presId="urn:microsoft.com/office/officeart/2005/8/layout/orgChart1"/>
    <dgm:cxn modelId="{264AC82D-D107-44EF-89EF-F37F9421FC1D}" type="presOf" srcId="{48F3B2FD-B3C2-4279-9830-AC96ACA3A5F0}" destId="{D6423B21-5CB5-4F27-9B31-A6B87771894B}" srcOrd="1" destOrd="0" presId="urn:microsoft.com/office/officeart/2005/8/layout/orgChart1"/>
    <dgm:cxn modelId="{E5562E30-D949-4BF8-A51C-F7C9565C8ADC}" srcId="{01BBAD82-C090-472A-82F7-A92F319FA3FF}" destId="{48F3B2FD-B3C2-4279-9830-AC96ACA3A5F0}" srcOrd="3" destOrd="0" parTransId="{01CE6E57-F393-4841-9FEB-7983351915DF}" sibTransId="{7173D8AF-9996-444C-93D8-1DC2CB3E097F}"/>
    <dgm:cxn modelId="{0902B730-AA21-4C5E-A2D9-3265EB28C70E}" type="presOf" srcId="{E8B4F4F9-07D4-4CAC-A167-33A8B7C074C3}" destId="{FDB03234-65A0-4FEA-9EDB-2C1B149BEC21}" srcOrd="1" destOrd="0" presId="urn:microsoft.com/office/officeart/2005/8/layout/orgChart1"/>
    <dgm:cxn modelId="{4D69F134-3661-4D8E-AC8F-21603A7ED8CE}" srcId="{85CE8C93-0A31-4E10-9358-EB0E0F571246}" destId="{36C4606A-3CF6-48E8-9318-D17CB796B515}" srcOrd="4" destOrd="0" parTransId="{E9BC721F-7FD2-4A3E-A990-93CE2AA3DDA8}" sibTransId="{8EF2B072-150E-453A-835C-A28362343CC9}"/>
    <dgm:cxn modelId="{16E0423B-5278-4515-82C9-8A9581B87F1A}" type="presOf" srcId="{84662D6C-E80B-48BE-8439-0A00ACC51D42}" destId="{06D1FEFB-B131-40BA-A3E1-D4685E098A14}" srcOrd="0" destOrd="0" presId="urn:microsoft.com/office/officeart/2005/8/layout/orgChart1"/>
    <dgm:cxn modelId="{0B4AAD3C-277D-4BA1-B056-C0916FB622BD}" type="presOf" srcId="{C039ABF5-1DDE-4C54-9941-10C0D6E7180D}" destId="{D81CAE5B-E207-4423-90B9-B8B9E5571896}" srcOrd="0" destOrd="0" presId="urn:microsoft.com/office/officeart/2005/8/layout/orgChart1"/>
    <dgm:cxn modelId="{3C7DB13D-B642-4E9B-82BE-2755DC54A5A1}" type="presOf" srcId="{BE05148E-948D-4FD6-8CF5-497D4A955361}" destId="{E5F50D51-96E3-49C7-9C19-CA77B7E12077}" srcOrd="1" destOrd="0" presId="urn:microsoft.com/office/officeart/2005/8/layout/orgChart1"/>
    <dgm:cxn modelId="{20106261-C013-4DE9-BB54-B5F972A6B9FA}" srcId="{BE05148E-948D-4FD6-8CF5-497D4A955361}" destId="{870AC3EA-2C44-48F1-B0DA-161094209A56}" srcOrd="2" destOrd="0" parTransId="{994E4CBB-A396-4E85-A89D-399AC131FEE1}" sibTransId="{3DC3C583-FC3D-4A80-8E65-D6D847122550}"/>
    <dgm:cxn modelId="{2AEE9446-F642-41CB-AAEF-A8F8056AAE93}" type="presOf" srcId="{EF7F3D9D-F029-4105-8C1B-834917C7722E}" destId="{64BBCA42-CFB5-4E7B-BFDC-171F1ABCE773}" srcOrd="0" destOrd="0" presId="urn:microsoft.com/office/officeart/2005/8/layout/orgChart1"/>
    <dgm:cxn modelId="{D244A566-A38D-4832-B975-543282E6634D}" type="presOf" srcId="{4B66B6A0-61C2-403A-96B8-996DB6BD4C6A}" destId="{4807A54E-3D4F-4518-B717-DF2DBADFE8EA}" srcOrd="0" destOrd="0" presId="urn:microsoft.com/office/officeart/2005/8/layout/orgChart1"/>
    <dgm:cxn modelId="{04594F6C-A5A3-42FB-A9D5-C7B2E8C51B5E}" type="presOf" srcId="{C1932941-4E2D-4281-9342-C26E54D5AD7D}" destId="{8798D754-4773-4E60-B95C-1FA320BA1445}" srcOrd="0" destOrd="0" presId="urn:microsoft.com/office/officeart/2005/8/layout/orgChart1"/>
    <dgm:cxn modelId="{8D6E2E70-BFCA-46CC-98B3-5790E6472CCF}" type="presOf" srcId="{01CE6E57-F393-4841-9FEB-7983351915DF}" destId="{CE15BE48-4D8A-47A3-9063-BABC23CB0833}" srcOrd="0" destOrd="0" presId="urn:microsoft.com/office/officeart/2005/8/layout/orgChart1"/>
    <dgm:cxn modelId="{58A4F151-DB00-4A6C-A26C-43FECFCD89FF}" srcId="{BE05148E-948D-4FD6-8CF5-497D4A955361}" destId="{035F33C0-CF48-47EE-976A-3F0D7FD8324F}" srcOrd="4" destOrd="0" parTransId="{C605E18F-82E7-4CB9-A737-4BF2CE70C8EC}" sibTransId="{837BC620-200D-4174-8BBC-A4AE7DA90AD1}"/>
    <dgm:cxn modelId="{2113B972-739A-4393-8192-CE157F0B321F}" type="presOf" srcId="{C1932941-4E2D-4281-9342-C26E54D5AD7D}" destId="{C1217977-F662-4083-AB8C-6D1071E1C9EA}" srcOrd="1" destOrd="0" presId="urn:microsoft.com/office/officeart/2005/8/layout/orgChart1"/>
    <dgm:cxn modelId="{181A7F76-D301-4667-967C-6303EE9EB561}" type="presOf" srcId="{A7A93B15-1DB6-4677-8508-B3DC3D2B4966}" destId="{BDCC12D9-63B5-40CE-BBF5-DD2BA6F30073}" srcOrd="0" destOrd="0" presId="urn:microsoft.com/office/officeart/2005/8/layout/orgChart1"/>
    <dgm:cxn modelId="{C9048957-F717-4AA6-9751-AD783260AE67}" type="presOf" srcId="{A03E62B4-E997-445D-A60E-B273E8A4A064}" destId="{1F3DC164-A529-4BDA-86A4-150CAFA8C05C}" srcOrd="1" destOrd="0" presId="urn:microsoft.com/office/officeart/2005/8/layout/orgChart1"/>
    <dgm:cxn modelId="{05A46F79-627B-471E-BB78-30D628D98015}" srcId="{9AFA6807-AD08-4AF5-ACD4-2561D82DB4C0}" destId="{01BBAD82-C090-472A-82F7-A92F319FA3FF}" srcOrd="2" destOrd="0" parTransId="{5DE0A251-D013-40E1-8C51-5B148EFA633A}" sibTransId="{8453D59C-B600-4796-8CD7-1DDBCE44E90A}"/>
    <dgm:cxn modelId="{08837C79-83AD-4D4B-9D20-3F6BB0A5536B}" type="presOf" srcId="{67ACC43D-E896-4F21-B9FA-61D78D62F09D}" destId="{3D719B86-00DD-4B4D-BC7C-D583BC14D436}" srcOrd="1" destOrd="0" presId="urn:microsoft.com/office/officeart/2005/8/layout/orgChart1"/>
    <dgm:cxn modelId="{76FBCB7A-9C8B-4943-861D-2E5114677228}" type="presOf" srcId="{44DF001E-39A9-4E23-8727-96653A8D2EF5}" destId="{D78E2178-7F66-4BF9-B024-88FB4E2FD298}" srcOrd="0" destOrd="0" presId="urn:microsoft.com/office/officeart/2005/8/layout/orgChart1"/>
    <dgm:cxn modelId="{B6F0E45A-65CC-4A6D-A7BD-DF3F1CA3A3AE}" type="presOf" srcId="{48F3B2FD-B3C2-4279-9830-AC96ACA3A5F0}" destId="{D5BCA3F0-0B13-4DF6-981A-63B9F7C7BB1F}" srcOrd="0" destOrd="0" presId="urn:microsoft.com/office/officeart/2005/8/layout/orgChart1"/>
    <dgm:cxn modelId="{3D8B9380-74C6-460B-ACEC-D6E65B029B10}" type="presOf" srcId="{8B7575B7-5303-4B87-86EF-90559E3A5389}" destId="{B2E7FC0C-9C3D-4512-B2DB-495E5FB77578}" srcOrd="0" destOrd="0" presId="urn:microsoft.com/office/officeart/2005/8/layout/orgChart1"/>
    <dgm:cxn modelId="{3C57AF81-EA7F-4A70-90A9-CA4DD68B5527}" type="presOf" srcId="{CDE8D2B3-1185-4038-9BE5-8EE93FA51F39}" destId="{C028DEE1-A511-451D-8EA3-17BEC3BF19D0}" srcOrd="1" destOrd="0" presId="urn:microsoft.com/office/officeart/2005/8/layout/orgChart1"/>
    <dgm:cxn modelId="{4D411086-2870-4A11-A37B-54FFFD41C3BE}" type="presOf" srcId="{BE85CC95-F227-4489-813F-52A11C1ADE0D}" destId="{197D7CF4-2C5D-4E8D-A3B6-47BA7B1BD8B2}" srcOrd="0" destOrd="0" presId="urn:microsoft.com/office/officeart/2005/8/layout/orgChart1"/>
    <dgm:cxn modelId="{44AC638A-2E94-494C-A12F-BD34A044A771}" type="presOf" srcId="{36C4606A-3CF6-48E8-9318-D17CB796B515}" destId="{67CCAAEC-7D5E-4760-B71B-7FEE3AE8C41A}" srcOrd="1" destOrd="0" presId="urn:microsoft.com/office/officeart/2005/8/layout/orgChart1"/>
    <dgm:cxn modelId="{3DFB868B-53B1-4CEC-8697-D5827056D6C0}" type="presOf" srcId="{88354693-D127-4885-8FC1-B992248FE613}" destId="{FE098C71-2CFA-4760-9582-87AA7365D067}" srcOrd="0" destOrd="0" presId="urn:microsoft.com/office/officeart/2005/8/layout/orgChart1"/>
    <dgm:cxn modelId="{5C72B68E-0CEA-4A40-A3F8-66777545046C}" type="presOf" srcId="{BE05148E-948D-4FD6-8CF5-497D4A955361}" destId="{64D98284-C879-4BF2-AFE6-51429ADBB209}" srcOrd="0" destOrd="0" presId="urn:microsoft.com/office/officeart/2005/8/layout/orgChart1"/>
    <dgm:cxn modelId="{D4F94193-AC8E-42AA-B38D-A925B576B9EC}" type="presOf" srcId="{CA5ADB37-EEC5-440B-AF0A-696A3ED2EE99}" destId="{4A9D38E2-8BAD-4DEC-9AE0-BA5B71D5973A}" srcOrd="1" destOrd="0" presId="urn:microsoft.com/office/officeart/2005/8/layout/orgChart1"/>
    <dgm:cxn modelId="{2CB67094-F75D-4D15-B3C1-1A03EF3078F9}" srcId="{85CE8C93-0A31-4E10-9358-EB0E0F571246}" destId="{4400E8AC-820D-43E7-81FD-15109C09A579}" srcOrd="0" destOrd="0" parTransId="{8315E280-35F9-4696-ADA7-8768F47C1C6F}" sibTransId="{5EAFE807-A8C3-4C67-BCA4-A68A105CEF88}"/>
    <dgm:cxn modelId="{B5A7E494-49C1-4C2E-8453-A1B8683FC948}" type="presOf" srcId="{5DE0A251-D013-40E1-8C51-5B148EFA633A}" destId="{4BD3100E-23C1-4BDD-8569-9BF9D84336EB}" srcOrd="0" destOrd="0" presId="urn:microsoft.com/office/officeart/2005/8/layout/orgChart1"/>
    <dgm:cxn modelId="{AA024B95-2DAE-4FF6-99E3-FC6120DD889D}" type="presOf" srcId="{4400E8AC-820D-43E7-81FD-15109C09A579}" destId="{3B0B8404-AD36-4997-8297-EE2252CB2438}" srcOrd="0" destOrd="0" presId="urn:microsoft.com/office/officeart/2005/8/layout/orgChart1"/>
    <dgm:cxn modelId="{F1CDF295-56C1-4865-98EF-D03687E1A77B}" type="presOf" srcId="{B0D84EE1-2974-4612-B161-7F00EF7E8141}" destId="{45A74AA2-B0B9-4047-9AFC-07691CDD93B1}" srcOrd="0" destOrd="0" presId="urn:microsoft.com/office/officeart/2005/8/layout/orgChart1"/>
    <dgm:cxn modelId="{B5728696-C5F4-4368-95E1-BA37D427216D}" type="presOf" srcId="{994E4CBB-A396-4E85-A89D-399AC131FEE1}" destId="{3EF48CDF-3F14-40A7-A391-AE9E29842241}" srcOrd="0" destOrd="0" presId="urn:microsoft.com/office/officeart/2005/8/layout/orgChart1"/>
    <dgm:cxn modelId="{43A53E97-5618-4B03-A45C-4D8415C798DE}" type="presOf" srcId="{035F33C0-CF48-47EE-976A-3F0D7FD8324F}" destId="{5BFECFF1-94BE-433B-A388-D0D936B310DF}" srcOrd="0" destOrd="0" presId="urn:microsoft.com/office/officeart/2005/8/layout/orgChart1"/>
    <dgm:cxn modelId="{AC01879C-4F05-4390-B5C2-F9385CDF8AB6}" type="presOf" srcId="{32C4ADE4-B4CE-4275-98DF-40A3F7310AAE}" destId="{A495A5CF-628C-4803-ACAE-A03BFE34A7BC}" srcOrd="1" destOrd="0" presId="urn:microsoft.com/office/officeart/2005/8/layout/orgChart1"/>
    <dgm:cxn modelId="{DC101AA6-9D49-49D5-A41A-0B891DFFD565}" type="presOf" srcId="{8B7575B7-5303-4B87-86EF-90559E3A5389}" destId="{6C58C5FE-F466-4F4A-87DA-B6D63FE6911D}" srcOrd="1" destOrd="0" presId="urn:microsoft.com/office/officeart/2005/8/layout/orgChart1"/>
    <dgm:cxn modelId="{67FC44AF-F27F-42B2-AE29-A4F36150E24B}" type="presOf" srcId="{4161061C-A7B0-4E7F-A592-3112DF079C47}" destId="{722DAF2C-22A5-493F-90E5-00F8FA579ADC}" srcOrd="0" destOrd="0" presId="urn:microsoft.com/office/officeart/2005/8/layout/orgChart1"/>
    <dgm:cxn modelId="{2214F4AF-2AC7-42BD-B6C3-0A935232748B}" type="presOf" srcId="{C605E18F-82E7-4CB9-A737-4BF2CE70C8EC}" destId="{AE7A0F33-917E-4A4C-9210-1CE1D58B9817}" srcOrd="0" destOrd="0" presId="urn:microsoft.com/office/officeart/2005/8/layout/orgChart1"/>
    <dgm:cxn modelId="{E897B9B0-F91E-4027-B55C-0350185C0D17}" srcId="{B0D84EE1-2974-4612-B161-7F00EF7E8141}" destId="{9AFA6807-AD08-4AF5-ACD4-2561D82DB4C0}" srcOrd="0" destOrd="0" parTransId="{B62CBBAD-2122-42A4-A44C-652158D36C01}" sibTransId="{49D235A3-D8E2-4EEB-9E0C-A9123E20773C}"/>
    <dgm:cxn modelId="{A4D8D4B0-EA17-4BCE-AEA2-40887FFE9A64}" type="presOf" srcId="{764B469B-0D22-4422-A83C-325B9757E74F}" destId="{FD602091-C7F0-43F8-838E-02CB088B5B83}" srcOrd="1" destOrd="0" presId="urn:microsoft.com/office/officeart/2005/8/layout/orgChart1"/>
    <dgm:cxn modelId="{4B4D13B2-4B66-49E7-8F22-AF793B4E893D}" type="presOf" srcId="{49FDC557-C022-450F-A3DE-D4DF0CE8737C}" destId="{795ACE87-6559-46E8-A42D-869CBF4B936D}" srcOrd="0" destOrd="0" presId="urn:microsoft.com/office/officeart/2005/8/layout/orgChart1"/>
    <dgm:cxn modelId="{1D34EEB4-DF2E-421B-9863-3C695AAA2134}" type="presOf" srcId="{32C4ADE4-B4CE-4275-98DF-40A3F7310AAE}" destId="{9256B26E-7DAF-424E-B7CD-41646009206B}" srcOrd="0" destOrd="0" presId="urn:microsoft.com/office/officeart/2005/8/layout/orgChart1"/>
    <dgm:cxn modelId="{AAF758B5-43E0-48F9-AAFC-119934AA76C7}" type="presOf" srcId="{01BBAD82-C090-472A-82F7-A92F319FA3FF}" destId="{134A881A-7D09-43DD-8F2F-730AF8F63660}" srcOrd="0" destOrd="0" presId="urn:microsoft.com/office/officeart/2005/8/layout/orgChart1"/>
    <dgm:cxn modelId="{C046F0B6-5545-498A-952F-0592AEB010CD}" type="presOf" srcId="{54122F1B-7801-4CD6-BE0F-7AB36944F426}" destId="{6001D60B-B908-4412-8AD0-C28C11159228}" srcOrd="1" destOrd="0" presId="urn:microsoft.com/office/officeart/2005/8/layout/orgChart1"/>
    <dgm:cxn modelId="{1A1FF8B6-A1A3-4D3E-BDD2-14EED830F1FE}" type="presOf" srcId="{01085EC1-897B-4496-A204-6B4302CF9150}" destId="{F8177027-0597-4C7A-BFD8-A50A74C33B14}" srcOrd="0" destOrd="0" presId="urn:microsoft.com/office/officeart/2005/8/layout/orgChart1"/>
    <dgm:cxn modelId="{FB8548B7-2AD4-4BE8-9B51-8F9D95677AE9}" type="presOf" srcId="{035F33C0-CF48-47EE-976A-3F0D7FD8324F}" destId="{571F4ECD-136F-416F-A634-D2E54CC8D0F4}" srcOrd="1" destOrd="0" presId="urn:microsoft.com/office/officeart/2005/8/layout/orgChart1"/>
    <dgm:cxn modelId="{2550BDB8-31DF-492E-A3FF-A76FF852A203}" type="presOf" srcId="{7AED9800-FC79-4E7B-9E80-374803862F17}" destId="{427FF514-9A92-49EB-A3B2-238F48AA5DC4}" srcOrd="1" destOrd="0" presId="urn:microsoft.com/office/officeart/2005/8/layout/orgChart1"/>
    <dgm:cxn modelId="{CF9955BB-A649-4602-8345-46D356041462}" type="presOf" srcId="{692741AB-EC5D-4271-8A57-066A757E46A0}" destId="{84051A52-D347-408E-AF8F-D186AAF9568A}" srcOrd="0" destOrd="0" presId="urn:microsoft.com/office/officeart/2005/8/layout/orgChart1"/>
    <dgm:cxn modelId="{75AC88BC-4495-4B97-A6C8-3DCA934D76BC}" srcId="{BE05148E-948D-4FD6-8CF5-497D4A955361}" destId="{4B66B6A0-61C2-403A-96B8-996DB6BD4C6A}" srcOrd="1" destOrd="0" parTransId="{44DF001E-39A9-4E23-8727-96653A8D2EF5}" sibTransId="{9BDEE3BA-1CA8-470E-9D41-5BDF65C6028B}"/>
    <dgm:cxn modelId="{3AA974C5-78BE-48CB-8453-145D3FFDC3B1}" type="presOf" srcId="{CDE8D2B3-1185-4038-9BE5-8EE93FA51F39}" destId="{88710356-6D0E-4273-BAA9-11D5A80CAE4D}" srcOrd="0" destOrd="0" presId="urn:microsoft.com/office/officeart/2005/8/layout/orgChart1"/>
    <dgm:cxn modelId="{A45BE6C5-F927-4088-BA3D-60C9ADDFB9E9}" type="presOf" srcId="{CA5ADB37-EEC5-440B-AF0A-696A3ED2EE99}" destId="{A619FC58-CE04-42FD-9547-13C019B2F500}" srcOrd="0" destOrd="0" presId="urn:microsoft.com/office/officeart/2005/8/layout/orgChart1"/>
    <dgm:cxn modelId="{A54345C6-0802-4694-A56A-082A24B197CB}" type="presOf" srcId="{E8B4F4F9-07D4-4CAC-A167-33A8B7C074C3}" destId="{85234791-B5B4-456B-A89C-57D63DED5AA4}" srcOrd="0" destOrd="0" presId="urn:microsoft.com/office/officeart/2005/8/layout/orgChart1"/>
    <dgm:cxn modelId="{C10AB2CC-365A-4D4A-9102-B8D483C9AD27}" type="presOf" srcId="{51939553-20DC-4171-BF8C-04F6ADB48B1E}" destId="{7E612D77-3F8E-4EAD-9485-F2EFF2FE7BD0}" srcOrd="0" destOrd="0" presId="urn:microsoft.com/office/officeart/2005/8/layout/orgChart1"/>
    <dgm:cxn modelId="{C633B2CF-AA97-49FF-8517-EC2C3B249149}" type="presOf" srcId="{85CE8C93-0A31-4E10-9358-EB0E0F571246}" destId="{6652C7D7-A492-4A14-856B-5B0D86C80387}" srcOrd="0" destOrd="0" presId="urn:microsoft.com/office/officeart/2005/8/layout/orgChart1"/>
    <dgm:cxn modelId="{A3F935D0-CB6E-4FD0-A670-67B7378C85FE}" type="presOf" srcId="{9AFA6807-AD08-4AF5-ACD4-2561D82DB4C0}" destId="{08FCF301-6EEF-4947-B98E-BF2CD50232D0}" srcOrd="0" destOrd="0" presId="urn:microsoft.com/office/officeart/2005/8/layout/orgChart1"/>
    <dgm:cxn modelId="{C5B550D1-981F-4737-82FB-FC47FA0F01BC}" srcId="{85CE8C93-0A31-4E10-9358-EB0E0F571246}" destId="{C1932941-4E2D-4281-9342-C26E54D5AD7D}" srcOrd="2" destOrd="0" parTransId="{BE85CC95-F227-4489-813F-52A11C1ADE0D}" sibTransId="{C1D67407-0308-4291-A7E5-A8933BF07530}"/>
    <dgm:cxn modelId="{A275A8DC-C0FD-4105-99F8-111A9FD5F772}" type="presOf" srcId="{85CE8C93-0A31-4E10-9358-EB0E0F571246}" destId="{CE09309F-6C23-4322-B44C-10E39F7E7462}" srcOrd="1" destOrd="0" presId="urn:microsoft.com/office/officeart/2005/8/layout/orgChart1"/>
    <dgm:cxn modelId="{3787C4E2-1CE9-4F24-ADA4-C106FF882F0A}" srcId="{BE05148E-948D-4FD6-8CF5-497D4A955361}" destId="{54122F1B-7801-4CD6-BE0F-7AB36944F426}" srcOrd="0" destOrd="0" parTransId="{73A25065-BA63-46B6-98C0-F7300CEA7836}" sibTransId="{C9258102-9BF5-425A-B1A9-8D7F8A41D33B}"/>
    <dgm:cxn modelId="{063D11E4-0E7D-4F9E-B795-D4A68D0BBD31}" type="presOf" srcId="{22750F45-C6DE-4E8B-9FF4-503CB5BBCD6E}" destId="{9F672412-95CE-4FFA-8ED1-87DAA03923A9}" srcOrd="0" destOrd="0" presId="urn:microsoft.com/office/officeart/2005/8/layout/orgChart1"/>
    <dgm:cxn modelId="{FD33AEE6-6347-4087-B2E2-4C5CB35CC673}" type="presOf" srcId="{870AC3EA-2C44-48F1-B0DA-161094209A56}" destId="{35C98335-6545-4160-BDC4-455679031F27}" srcOrd="0" destOrd="0" presId="urn:microsoft.com/office/officeart/2005/8/layout/orgChart1"/>
    <dgm:cxn modelId="{6B638BE8-12AF-4A54-ACB3-153C1D16D86A}" type="presOf" srcId="{73A25065-BA63-46B6-98C0-F7300CEA7836}" destId="{E6B3937A-0A9C-44E7-AE4F-2873B490F09E}" srcOrd="0" destOrd="0" presId="urn:microsoft.com/office/officeart/2005/8/layout/orgChart1"/>
    <dgm:cxn modelId="{65D9C0EA-A8F7-4147-B688-FE6530BFF84D}" srcId="{85CE8C93-0A31-4E10-9358-EB0E0F571246}" destId="{CDE8D2B3-1185-4038-9BE5-8EE93FA51F39}" srcOrd="3" destOrd="0" parTransId="{84662D6C-E80B-48BE-8439-0A00ACC51D42}" sibTransId="{CBC0777E-0777-4BF0-8AC3-0492C44EAE1C}"/>
    <dgm:cxn modelId="{4DEDF7EC-55DD-439C-9761-CDB17AB4BA3E}" type="presOf" srcId="{9AFA6807-AD08-4AF5-ACD4-2561D82DB4C0}" destId="{9562EAEC-0C65-4553-A171-90C615394DB5}" srcOrd="1" destOrd="0" presId="urn:microsoft.com/office/officeart/2005/8/layout/orgChart1"/>
    <dgm:cxn modelId="{AEA6B9ED-3C9C-48D2-AF1F-CD521B46D173}" srcId="{01BBAD82-C090-472A-82F7-A92F319FA3FF}" destId="{8B7575B7-5303-4B87-86EF-90559E3A5389}" srcOrd="4" destOrd="0" parTransId="{22750F45-C6DE-4E8B-9FF4-503CB5BBCD6E}" sibTransId="{1C5F5202-187E-417A-8D58-A263F4CA0CAE}"/>
    <dgm:cxn modelId="{25C8FFF4-E413-4D3E-8616-49336F3A37FF}" type="presOf" srcId="{870AC3EA-2C44-48F1-B0DA-161094209A56}" destId="{652660AE-12E3-4B03-AC57-098952171831}" srcOrd="1" destOrd="0" presId="urn:microsoft.com/office/officeart/2005/8/layout/orgChart1"/>
    <dgm:cxn modelId="{D989C0F6-E991-4DED-99DE-AB3600794EB1}" type="presOf" srcId="{40E70EE6-BFE7-4382-848B-D0A49A0224C7}" destId="{28F0367D-AE0F-4334-A979-A5D75EE6746D}" srcOrd="0" destOrd="0" presId="urn:microsoft.com/office/officeart/2005/8/layout/orgChart1"/>
    <dgm:cxn modelId="{61E70DF7-8D3E-4157-B79E-EE4DFD62B0BF}" type="presOf" srcId="{36C4606A-3CF6-48E8-9318-D17CB796B515}" destId="{2C9BFBB2-AF15-40DD-8337-D4F702E85F03}" srcOrd="0" destOrd="0" presId="urn:microsoft.com/office/officeart/2005/8/layout/orgChart1"/>
    <dgm:cxn modelId="{B3241DF7-6FD1-49A9-B4D8-0874C44CCC65}" srcId="{9AFA6807-AD08-4AF5-ACD4-2561D82DB4C0}" destId="{85CE8C93-0A31-4E10-9358-EB0E0F571246}" srcOrd="0" destOrd="0" parTransId="{01085EC1-897B-4496-A204-6B4302CF9150}" sibTransId="{15FCB8D1-BF4E-48BE-B846-2415E2624AEF}"/>
    <dgm:cxn modelId="{545B89FB-8B17-434C-B4B3-9C0F2687E576}" srcId="{01BBAD82-C090-472A-82F7-A92F319FA3FF}" destId="{CA5ADB37-EEC5-440B-AF0A-696A3ED2EE99}" srcOrd="1" destOrd="0" parTransId="{51939553-20DC-4171-BF8C-04F6ADB48B1E}" sibTransId="{5B76F2D7-2A96-46BB-8587-C8E4F4C61B81}"/>
    <dgm:cxn modelId="{746A802A-79F5-4886-A2CE-D1E515058A0A}" type="presParOf" srcId="{45A74AA2-B0B9-4047-9AFC-07691CDD93B1}" destId="{46741649-F279-4E88-835B-580EF187E71B}" srcOrd="0" destOrd="0" presId="urn:microsoft.com/office/officeart/2005/8/layout/orgChart1"/>
    <dgm:cxn modelId="{A7AEC46B-639A-4473-ADAB-5BCC46CD446F}" type="presParOf" srcId="{46741649-F279-4E88-835B-580EF187E71B}" destId="{E9E611F0-13B9-4018-9020-62CE137167BA}" srcOrd="0" destOrd="0" presId="urn:microsoft.com/office/officeart/2005/8/layout/orgChart1"/>
    <dgm:cxn modelId="{1D1738AE-35C1-4254-B807-B366CC92682E}" type="presParOf" srcId="{E9E611F0-13B9-4018-9020-62CE137167BA}" destId="{08FCF301-6EEF-4947-B98E-BF2CD50232D0}" srcOrd="0" destOrd="0" presId="urn:microsoft.com/office/officeart/2005/8/layout/orgChart1"/>
    <dgm:cxn modelId="{F16D01E7-2134-47A2-BA36-43BE0C7F41BA}" type="presParOf" srcId="{E9E611F0-13B9-4018-9020-62CE137167BA}" destId="{9562EAEC-0C65-4553-A171-90C615394DB5}" srcOrd="1" destOrd="0" presId="urn:microsoft.com/office/officeart/2005/8/layout/orgChart1"/>
    <dgm:cxn modelId="{BC448833-6692-479B-8393-F03FCADD9C8B}" type="presParOf" srcId="{46741649-F279-4E88-835B-580EF187E71B}" destId="{F762392B-B300-4BD5-A6CE-66007AEF38ED}" srcOrd="1" destOrd="0" presId="urn:microsoft.com/office/officeart/2005/8/layout/orgChart1"/>
    <dgm:cxn modelId="{4A07039E-5EA1-4024-8CA2-8DB550281D80}" type="presParOf" srcId="{F762392B-B300-4BD5-A6CE-66007AEF38ED}" destId="{F8177027-0597-4C7A-BFD8-A50A74C33B14}" srcOrd="0" destOrd="0" presId="urn:microsoft.com/office/officeart/2005/8/layout/orgChart1"/>
    <dgm:cxn modelId="{68687661-BBC0-4644-A08C-51FB9979A0AF}" type="presParOf" srcId="{F762392B-B300-4BD5-A6CE-66007AEF38ED}" destId="{C807B2BC-8CFC-44DF-A1C2-51E8229AC2EE}" srcOrd="1" destOrd="0" presId="urn:microsoft.com/office/officeart/2005/8/layout/orgChart1"/>
    <dgm:cxn modelId="{15ADB08F-CBDB-4A64-AC45-F48BF26E1E37}" type="presParOf" srcId="{C807B2BC-8CFC-44DF-A1C2-51E8229AC2EE}" destId="{4FCC061C-309C-4FF9-AAAE-E0155BCAA9FA}" srcOrd="0" destOrd="0" presId="urn:microsoft.com/office/officeart/2005/8/layout/orgChart1"/>
    <dgm:cxn modelId="{ACFF289B-9500-42E7-9381-E2063F85185E}" type="presParOf" srcId="{4FCC061C-309C-4FF9-AAAE-E0155BCAA9FA}" destId="{6652C7D7-A492-4A14-856B-5B0D86C80387}" srcOrd="0" destOrd="0" presId="urn:microsoft.com/office/officeart/2005/8/layout/orgChart1"/>
    <dgm:cxn modelId="{EDC66BED-C5B4-420D-833D-C7B02F91EDE4}" type="presParOf" srcId="{4FCC061C-309C-4FF9-AAAE-E0155BCAA9FA}" destId="{CE09309F-6C23-4322-B44C-10E39F7E7462}" srcOrd="1" destOrd="0" presId="urn:microsoft.com/office/officeart/2005/8/layout/orgChart1"/>
    <dgm:cxn modelId="{CFB942A2-B536-4FB4-B5E6-8360233A7A72}" type="presParOf" srcId="{C807B2BC-8CFC-44DF-A1C2-51E8229AC2EE}" destId="{52193D31-A58D-4E4F-96F8-97C48DFE2DA6}" srcOrd="1" destOrd="0" presId="urn:microsoft.com/office/officeart/2005/8/layout/orgChart1"/>
    <dgm:cxn modelId="{47D49D13-9542-4C3D-AA7A-B02DE461EDEF}" type="presParOf" srcId="{52193D31-A58D-4E4F-96F8-97C48DFE2DA6}" destId="{665881C4-A6EC-42A3-9061-DA9C64CA183A}" srcOrd="0" destOrd="0" presId="urn:microsoft.com/office/officeart/2005/8/layout/orgChart1"/>
    <dgm:cxn modelId="{03D092B8-06DC-4991-A82D-368DCC7DAA59}" type="presParOf" srcId="{52193D31-A58D-4E4F-96F8-97C48DFE2DA6}" destId="{40633B56-1A90-42BE-8BDC-B619F5CA10B1}" srcOrd="1" destOrd="0" presId="urn:microsoft.com/office/officeart/2005/8/layout/orgChart1"/>
    <dgm:cxn modelId="{D0849776-DC3B-4BA1-AAA6-ABDA04F4BB78}" type="presParOf" srcId="{40633B56-1A90-42BE-8BDC-B619F5CA10B1}" destId="{BC99A67F-9ADF-474C-97E6-2A07A4F916A3}" srcOrd="0" destOrd="0" presId="urn:microsoft.com/office/officeart/2005/8/layout/orgChart1"/>
    <dgm:cxn modelId="{38300540-4775-44CF-81AF-5B0096B08C73}" type="presParOf" srcId="{BC99A67F-9ADF-474C-97E6-2A07A4F916A3}" destId="{3B0B8404-AD36-4997-8297-EE2252CB2438}" srcOrd="0" destOrd="0" presId="urn:microsoft.com/office/officeart/2005/8/layout/orgChart1"/>
    <dgm:cxn modelId="{3CC61EFB-4DCD-4A7F-9B25-F3B68E43E336}" type="presParOf" srcId="{BC99A67F-9ADF-474C-97E6-2A07A4F916A3}" destId="{EE06DA3C-CD85-4580-BB5E-9535FAF892D3}" srcOrd="1" destOrd="0" presId="urn:microsoft.com/office/officeart/2005/8/layout/orgChart1"/>
    <dgm:cxn modelId="{475F5638-E005-4E21-AC7F-787FAD011061}" type="presParOf" srcId="{40633B56-1A90-42BE-8BDC-B619F5CA10B1}" destId="{9D50FB49-39E6-429B-8F0F-8905CF5D8B3E}" srcOrd="1" destOrd="0" presId="urn:microsoft.com/office/officeart/2005/8/layout/orgChart1"/>
    <dgm:cxn modelId="{7639CFBA-D40B-4C10-8D8B-B772824B837C}" type="presParOf" srcId="{40633B56-1A90-42BE-8BDC-B619F5CA10B1}" destId="{D4DFE8E3-B958-428D-87F8-FA1FB355AFCB}" srcOrd="2" destOrd="0" presId="urn:microsoft.com/office/officeart/2005/8/layout/orgChart1"/>
    <dgm:cxn modelId="{7C4E5B6E-10FD-4AD8-B32F-5CD00A63DB87}" type="presParOf" srcId="{52193D31-A58D-4E4F-96F8-97C48DFE2DA6}" destId="{D81CAE5B-E207-4423-90B9-B8B9E5571896}" srcOrd="2" destOrd="0" presId="urn:microsoft.com/office/officeart/2005/8/layout/orgChart1"/>
    <dgm:cxn modelId="{CB448CB6-A9D8-4F1D-8B74-4FE6541FEEAF}" type="presParOf" srcId="{52193D31-A58D-4E4F-96F8-97C48DFE2DA6}" destId="{2293CA1E-B67C-42B2-A851-187D7FDB6711}" srcOrd="3" destOrd="0" presId="urn:microsoft.com/office/officeart/2005/8/layout/orgChart1"/>
    <dgm:cxn modelId="{49631687-07D9-4F83-9605-A8A7492189EA}" type="presParOf" srcId="{2293CA1E-B67C-42B2-A851-187D7FDB6711}" destId="{3C97862F-49CD-4A15-B77C-79FD812EB85E}" srcOrd="0" destOrd="0" presId="urn:microsoft.com/office/officeart/2005/8/layout/orgChart1"/>
    <dgm:cxn modelId="{39BA38F4-1B24-44D5-A8F0-A15F1AD9C5D0}" type="presParOf" srcId="{3C97862F-49CD-4A15-B77C-79FD812EB85E}" destId="{14CA04E9-38F3-401B-9904-2131AD056A83}" srcOrd="0" destOrd="0" presId="urn:microsoft.com/office/officeart/2005/8/layout/orgChart1"/>
    <dgm:cxn modelId="{8BB9EEAC-6889-4ECA-A9E2-F4920FE4559E}" type="presParOf" srcId="{3C97862F-49CD-4A15-B77C-79FD812EB85E}" destId="{3D719B86-00DD-4B4D-BC7C-D583BC14D436}" srcOrd="1" destOrd="0" presId="urn:microsoft.com/office/officeart/2005/8/layout/orgChart1"/>
    <dgm:cxn modelId="{1DEA45AE-FD7E-49CD-B10D-85C3364314D9}" type="presParOf" srcId="{2293CA1E-B67C-42B2-A851-187D7FDB6711}" destId="{9ED3564F-3712-42BC-82AF-11C165FDBA7F}" srcOrd="1" destOrd="0" presId="urn:microsoft.com/office/officeart/2005/8/layout/orgChart1"/>
    <dgm:cxn modelId="{3DB3E65B-D2C3-4F1A-83E9-FF94415F0CD1}" type="presParOf" srcId="{2293CA1E-B67C-42B2-A851-187D7FDB6711}" destId="{AD89C89A-4100-40E0-8CB4-85817C01BF8F}" srcOrd="2" destOrd="0" presId="urn:microsoft.com/office/officeart/2005/8/layout/orgChart1"/>
    <dgm:cxn modelId="{56C71F3D-3679-4339-A519-291EECBF4F68}" type="presParOf" srcId="{52193D31-A58D-4E4F-96F8-97C48DFE2DA6}" destId="{197D7CF4-2C5D-4E8D-A3B6-47BA7B1BD8B2}" srcOrd="4" destOrd="0" presId="urn:microsoft.com/office/officeart/2005/8/layout/orgChart1"/>
    <dgm:cxn modelId="{B80F5F52-5C6B-4AFD-9878-4620DCFEED77}" type="presParOf" srcId="{52193D31-A58D-4E4F-96F8-97C48DFE2DA6}" destId="{28D8DC61-327D-4E46-957D-5620C8BFB9CC}" srcOrd="5" destOrd="0" presId="urn:microsoft.com/office/officeart/2005/8/layout/orgChart1"/>
    <dgm:cxn modelId="{6B4EBF1C-093F-4897-8086-33128B81ED3E}" type="presParOf" srcId="{28D8DC61-327D-4E46-957D-5620C8BFB9CC}" destId="{D81D79B9-8CDB-4E67-91E8-B2843AD62E22}" srcOrd="0" destOrd="0" presId="urn:microsoft.com/office/officeart/2005/8/layout/orgChart1"/>
    <dgm:cxn modelId="{561433BD-3173-44D7-9267-DCF327635FD7}" type="presParOf" srcId="{D81D79B9-8CDB-4E67-91E8-B2843AD62E22}" destId="{8798D754-4773-4E60-B95C-1FA320BA1445}" srcOrd="0" destOrd="0" presId="urn:microsoft.com/office/officeart/2005/8/layout/orgChart1"/>
    <dgm:cxn modelId="{D28D33F7-73A4-4D7E-9905-58F46F82C699}" type="presParOf" srcId="{D81D79B9-8CDB-4E67-91E8-B2843AD62E22}" destId="{C1217977-F662-4083-AB8C-6D1071E1C9EA}" srcOrd="1" destOrd="0" presId="urn:microsoft.com/office/officeart/2005/8/layout/orgChart1"/>
    <dgm:cxn modelId="{4045CBDA-4B82-4CF2-949A-624845E9D415}" type="presParOf" srcId="{28D8DC61-327D-4E46-957D-5620C8BFB9CC}" destId="{C3F9AB9B-F13B-4F49-A2B7-B0CBD67431D1}" srcOrd="1" destOrd="0" presId="urn:microsoft.com/office/officeart/2005/8/layout/orgChart1"/>
    <dgm:cxn modelId="{88CC760E-12A6-47FC-B3A4-246E3CAA9E17}" type="presParOf" srcId="{28D8DC61-327D-4E46-957D-5620C8BFB9CC}" destId="{075E7374-4CCD-4C22-9368-2221EFBCEA8E}" srcOrd="2" destOrd="0" presId="urn:microsoft.com/office/officeart/2005/8/layout/orgChart1"/>
    <dgm:cxn modelId="{97353088-DBC8-4A98-A109-8935665D1F74}" type="presParOf" srcId="{52193D31-A58D-4E4F-96F8-97C48DFE2DA6}" destId="{06D1FEFB-B131-40BA-A3E1-D4685E098A14}" srcOrd="6" destOrd="0" presId="urn:microsoft.com/office/officeart/2005/8/layout/orgChart1"/>
    <dgm:cxn modelId="{4F6CF8DD-7244-441D-B8C2-00304D93D201}" type="presParOf" srcId="{52193D31-A58D-4E4F-96F8-97C48DFE2DA6}" destId="{C39B833A-5BB1-428C-B426-34997A419B34}" srcOrd="7" destOrd="0" presId="urn:microsoft.com/office/officeart/2005/8/layout/orgChart1"/>
    <dgm:cxn modelId="{49AE20BD-9488-4762-8600-5E5E3E7E5AFF}" type="presParOf" srcId="{C39B833A-5BB1-428C-B426-34997A419B34}" destId="{59A7AD55-2622-476C-8F7C-8B96FBBE18CC}" srcOrd="0" destOrd="0" presId="urn:microsoft.com/office/officeart/2005/8/layout/orgChart1"/>
    <dgm:cxn modelId="{10620941-7761-42E0-8FFE-A6A740FA856E}" type="presParOf" srcId="{59A7AD55-2622-476C-8F7C-8B96FBBE18CC}" destId="{88710356-6D0E-4273-BAA9-11D5A80CAE4D}" srcOrd="0" destOrd="0" presId="urn:microsoft.com/office/officeart/2005/8/layout/orgChart1"/>
    <dgm:cxn modelId="{CEBCE5D1-FB0A-4EB1-A1D1-6D888013B115}" type="presParOf" srcId="{59A7AD55-2622-476C-8F7C-8B96FBBE18CC}" destId="{C028DEE1-A511-451D-8EA3-17BEC3BF19D0}" srcOrd="1" destOrd="0" presId="urn:microsoft.com/office/officeart/2005/8/layout/orgChart1"/>
    <dgm:cxn modelId="{121F223F-C8AD-47B2-A2F6-CE7781C580A5}" type="presParOf" srcId="{C39B833A-5BB1-428C-B426-34997A419B34}" destId="{ABA3F625-E912-4805-8798-F48D4894F605}" srcOrd="1" destOrd="0" presId="urn:microsoft.com/office/officeart/2005/8/layout/orgChart1"/>
    <dgm:cxn modelId="{B9E12801-5132-415D-B2A4-FA717B035530}" type="presParOf" srcId="{C39B833A-5BB1-428C-B426-34997A419B34}" destId="{CC3D9C90-609A-404D-A108-0C3407E272FD}" srcOrd="2" destOrd="0" presId="urn:microsoft.com/office/officeart/2005/8/layout/orgChart1"/>
    <dgm:cxn modelId="{65DD960F-CBA5-4B5E-8867-52F36EFCC2A4}" type="presParOf" srcId="{52193D31-A58D-4E4F-96F8-97C48DFE2DA6}" destId="{0EE549C7-30AF-47AB-9023-4A4349140149}" srcOrd="8" destOrd="0" presId="urn:microsoft.com/office/officeart/2005/8/layout/orgChart1"/>
    <dgm:cxn modelId="{02F0D9AC-7AD3-46C0-AD8B-5EF5968BC927}" type="presParOf" srcId="{52193D31-A58D-4E4F-96F8-97C48DFE2DA6}" destId="{F6248737-415D-4BEA-A9EC-3702C529DC48}" srcOrd="9" destOrd="0" presId="urn:microsoft.com/office/officeart/2005/8/layout/orgChart1"/>
    <dgm:cxn modelId="{7B7DE9D8-8AE6-4BEA-BFD4-D49B61C6DEE1}" type="presParOf" srcId="{F6248737-415D-4BEA-A9EC-3702C529DC48}" destId="{4F14B315-F5AF-4FB9-8863-D45897171A44}" srcOrd="0" destOrd="0" presId="urn:microsoft.com/office/officeart/2005/8/layout/orgChart1"/>
    <dgm:cxn modelId="{E1D80716-C00C-4D81-8093-E2BB124D4F82}" type="presParOf" srcId="{4F14B315-F5AF-4FB9-8863-D45897171A44}" destId="{2C9BFBB2-AF15-40DD-8337-D4F702E85F03}" srcOrd="0" destOrd="0" presId="urn:microsoft.com/office/officeart/2005/8/layout/orgChart1"/>
    <dgm:cxn modelId="{58F35614-E805-4DB8-939F-BCCF9EE85B61}" type="presParOf" srcId="{4F14B315-F5AF-4FB9-8863-D45897171A44}" destId="{67CCAAEC-7D5E-4760-B71B-7FEE3AE8C41A}" srcOrd="1" destOrd="0" presId="urn:microsoft.com/office/officeart/2005/8/layout/orgChart1"/>
    <dgm:cxn modelId="{8CB1CE36-28C3-4CB7-915E-4B2BD4195887}" type="presParOf" srcId="{F6248737-415D-4BEA-A9EC-3702C529DC48}" destId="{A3ED62E8-603A-490F-B844-49537DFDD980}" srcOrd="1" destOrd="0" presId="urn:microsoft.com/office/officeart/2005/8/layout/orgChart1"/>
    <dgm:cxn modelId="{38B72023-CDA2-45A1-92AE-8EA544BF565F}" type="presParOf" srcId="{F6248737-415D-4BEA-A9EC-3702C529DC48}" destId="{1AAFFA5E-0A1E-4006-BC37-55806679C0E1}" srcOrd="2" destOrd="0" presId="urn:microsoft.com/office/officeart/2005/8/layout/orgChart1"/>
    <dgm:cxn modelId="{920E4224-A0CE-4AF7-8F43-739F950C1794}" type="presParOf" srcId="{52193D31-A58D-4E4F-96F8-97C48DFE2DA6}" destId="{BDCC12D9-63B5-40CE-BBF5-DD2BA6F30073}" srcOrd="10" destOrd="0" presId="urn:microsoft.com/office/officeart/2005/8/layout/orgChart1"/>
    <dgm:cxn modelId="{66307E58-7DA8-47A8-853B-945CA14964A2}" type="presParOf" srcId="{52193D31-A58D-4E4F-96F8-97C48DFE2DA6}" destId="{222E9975-69DD-483A-99D0-498B9F8EBFAD}" srcOrd="11" destOrd="0" presId="urn:microsoft.com/office/officeart/2005/8/layout/orgChart1"/>
    <dgm:cxn modelId="{E4DBFF19-453B-4C61-92A4-9D56537F64F4}" type="presParOf" srcId="{222E9975-69DD-483A-99D0-498B9F8EBFAD}" destId="{49505EAF-F933-49CB-B1A7-8C72773573BF}" srcOrd="0" destOrd="0" presId="urn:microsoft.com/office/officeart/2005/8/layout/orgChart1"/>
    <dgm:cxn modelId="{4D8BE4E4-A911-4150-9A40-6989FD52E7BC}" type="presParOf" srcId="{49505EAF-F933-49CB-B1A7-8C72773573BF}" destId="{84051A52-D347-408E-AF8F-D186AAF9568A}" srcOrd="0" destOrd="0" presId="urn:microsoft.com/office/officeart/2005/8/layout/orgChart1"/>
    <dgm:cxn modelId="{3F9760CF-DF5E-4940-9867-F810CD5201F1}" type="presParOf" srcId="{49505EAF-F933-49CB-B1A7-8C72773573BF}" destId="{4F25DB17-E1C0-4D09-8B05-B273BC5BA360}" srcOrd="1" destOrd="0" presId="urn:microsoft.com/office/officeart/2005/8/layout/orgChart1"/>
    <dgm:cxn modelId="{FE3D391B-B8EF-49DE-97F4-FEF582CE0821}" type="presParOf" srcId="{222E9975-69DD-483A-99D0-498B9F8EBFAD}" destId="{E1F939FA-34EE-449D-B828-95767F8084D1}" srcOrd="1" destOrd="0" presId="urn:microsoft.com/office/officeart/2005/8/layout/orgChart1"/>
    <dgm:cxn modelId="{CBECB685-3C32-438E-A19B-C78466763D64}" type="presParOf" srcId="{222E9975-69DD-483A-99D0-498B9F8EBFAD}" destId="{A211BF6A-6F21-4DFB-B6CF-1FD43BA25667}" srcOrd="2" destOrd="0" presId="urn:microsoft.com/office/officeart/2005/8/layout/orgChart1"/>
    <dgm:cxn modelId="{D30613AC-AC01-4279-AF54-7D553BAC3342}" type="presParOf" srcId="{C807B2BC-8CFC-44DF-A1C2-51E8229AC2EE}" destId="{41F42576-8F1C-401F-AFED-49AFB8ABDEC3}" srcOrd="2" destOrd="0" presId="urn:microsoft.com/office/officeart/2005/8/layout/orgChart1"/>
    <dgm:cxn modelId="{9777FCEB-AB66-4006-A13C-D1B67B62090B}" type="presParOf" srcId="{F762392B-B300-4BD5-A6CE-66007AEF38ED}" destId="{FE098C71-2CFA-4760-9582-87AA7365D067}" srcOrd="2" destOrd="0" presId="urn:microsoft.com/office/officeart/2005/8/layout/orgChart1"/>
    <dgm:cxn modelId="{7502412F-1985-457F-B2DB-6E8E0D0E58BE}" type="presParOf" srcId="{F762392B-B300-4BD5-A6CE-66007AEF38ED}" destId="{95D269C9-6E91-4EA2-A512-ACD30C2519B5}" srcOrd="3" destOrd="0" presId="urn:microsoft.com/office/officeart/2005/8/layout/orgChart1"/>
    <dgm:cxn modelId="{AFED66D1-14DF-4B81-9B90-452788640F91}" type="presParOf" srcId="{95D269C9-6E91-4EA2-A512-ACD30C2519B5}" destId="{CEF16541-263D-4F9E-B174-13B00F1AFDCB}" srcOrd="0" destOrd="0" presId="urn:microsoft.com/office/officeart/2005/8/layout/orgChart1"/>
    <dgm:cxn modelId="{7947E6F1-65DF-4920-95BF-922D1D7AA569}" type="presParOf" srcId="{CEF16541-263D-4F9E-B174-13B00F1AFDCB}" destId="{64D98284-C879-4BF2-AFE6-51429ADBB209}" srcOrd="0" destOrd="0" presId="urn:microsoft.com/office/officeart/2005/8/layout/orgChart1"/>
    <dgm:cxn modelId="{153A64C4-C4D3-4475-BF08-0C2DF7A13CC2}" type="presParOf" srcId="{CEF16541-263D-4F9E-B174-13B00F1AFDCB}" destId="{E5F50D51-96E3-49C7-9C19-CA77B7E12077}" srcOrd="1" destOrd="0" presId="urn:microsoft.com/office/officeart/2005/8/layout/orgChart1"/>
    <dgm:cxn modelId="{8A3610EB-80F8-460C-82A4-95622036B5A4}" type="presParOf" srcId="{95D269C9-6E91-4EA2-A512-ACD30C2519B5}" destId="{D190B678-0C21-418C-9176-6152A8C098E4}" srcOrd="1" destOrd="0" presId="urn:microsoft.com/office/officeart/2005/8/layout/orgChart1"/>
    <dgm:cxn modelId="{E1F88982-DD3D-4058-BD05-8C093B3C8BB8}" type="presParOf" srcId="{D190B678-0C21-418C-9176-6152A8C098E4}" destId="{E6B3937A-0A9C-44E7-AE4F-2873B490F09E}" srcOrd="0" destOrd="0" presId="urn:microsoft.com/office/officeart/2005/8/layout/orgChart1"/>
    <dgm:cxn modelId="{89E1FD95-821B-4F57-9095-607C9C112B46}" type="presParOf" srcId="{D190B678-0C21-418C-9176-6152A8C098E4}" destId="{F4B8B765-54AB-4CFA-95CC-9ABCA9E6C4AA}" srcOrd="1" destOrd="0" presId="urn:microsoft.com/office/officeart/2005/8/layout/orgChart1"/>
    <dgm:cxn modelId="{AADEE7AB-1C35-425E-8CEB-6E794C02291F}" type="presParOf" srcId="{F4B8B765-54AB-4CFA-95CC-9ABCA9E6C4AA}" destId="{88A34E22-3A63-45BB-8F8B-D4BFEBF8E1E9}" srcOrd="0" destOrd="0" presId="urn:microsoft.com/office/officeart/2005/8/layout/orgChart1"/>
    <dgm:cxn modelId="{34C146F9-A341-4805-A7C6-B906663A84CE}" type="presParOf" srcId="{88A34E22-3A63-45BB-8F8B-D4BFEBF8E1E9}" destId="{777E59FE-C2BA-4B37-97E6-CABDA3FF9ED1}" srcOrd="0" destOrd="0" presId="urn:microsoft.com/office/officeart/2005/8/layout/orgChart1"/>
    <dgm:cxn modelId="{AB70677C-6D9C-48AF-AB35-6A20779B40E4}" type="presParOf" srcId="{88A34E22-3A63-45BB-8F8B-D4BFEBF8E1E9}" destId="{6001D60B-B908-4412-8AD0-C28C11159228}" srcOrd="1" destOrd="0" presId="urn:microsoft.com/office/officeart/2005/8/layout/orgChart1"/>
    <dgm:cxn modelId="{9FBC3DF3-8005-4CE4-999D-DF5DEEFB25FD}" type="presParOf" srcId="{F4B8B765-54AB-4CFA-95CC-9ABCA9E6C4AA}" destId="{44B500C4-A2AF-4BD6-ADA5-2259BFD3894D}" srcOrd="1" destOrd="0" presId="urn:microsoft.com/office/officeart/2005/8/layout/orgChart1"/>
    <dgm:cxn modelId="{ACDE42DD-A8CF-4BE0-AD4C-74C89980CAC3}" type="presParOf" srcId="{F4B8B765-54AB-4CFA-95CC-9ABCA9E6C4AA}" destId="{949F34D5-ABA8-4F0C-87A6-77AFF1672AEE}" srcOrd="2" destOrd="0" presId="urn:microsoft.com/office/officeart/2005/8/layout/orgChart1"/>
    <dgm:cxn modelId="{30813CE6-048E-4DF0-9C35-7643C54617F2}" type="presParOf" srcId="{D190B678-0C21-418C-9176-6152A8C098E4}" destId="{D78E2178-7F66-4BF9-B024-88FB4E2FD298}" srcOrd="2" destOrd="0" presId="urn:microsoft.com/office/officeart/2005/8/layout/orgChart1"/>
    <dgm:cxn modelId="{A7A3D510-7765-4D4F-AF33-C56D73A18E36}" type="presParOf" srcId="{D190B678-0C21-418C-9176-6152A8C098E4}" destId="{87A761FB-84B5-48D2-87EF-B60273C44C8F}" srcOrd="3" destOrd="0" presId="urn:microsoft.com/office/officeart/2005/8/layout/orgChart1"/>
    <dgm:cxn modelId="{C7E93952-E078-43E0-B83C-99C42909F067}" type="presParOf" srcId="{87A761FB-84B5-48D2-87EF-B60273C44C8F}" destId="{0F79841E-9443-440B-AEA8-6863EF4DBB29}" srcOrd="0" destOrd="0" presId="urn:microsoft.com/office/officeart/2005/8/layout/orgChart1"/>
    <dgm:cxn modelId="{69AC7BE1-490F-4D72-B60D-DEB9A3DCA38C}" type="presParOf" srcId="{0F79841E-9443-440B-AEA8-6863EF4DBB29}" destId="{4807A54E-3D4F-4518-B717-DF2DBADFE8EA}" srcOrd="0" destOrd="0" presId="urn:microsoft.com/office/officeart/2005/8/layout/orgChart1"/>
    <dgm:cxn modelId="{DA30EF87-E30B-40C6-B7DC-9359AB38F227}" type="presParOf" srcId="{0F79841E-9443-440B-AEA8-6863EF4DBB29}" destId="{B330D34E-5D03-463F-B170-FEE1EEE72866}" srcOrd="1" destOrd="0" presId="urn:microsoft.com/office/officeart/2005/8/layout/orgChart1"/>
    <dgm:cxn modelId="{434CF013-F3FF-4F97-86EC-50001C1FA6D9}" type="presParOf" srcId="{87A761FB-84B5-48D2-87EF-B60273C44C8F}" destId="{9D852E51-6264-4D93-B0AB-30D529721BDE}" srcOrd="1" destOrd="0" presId="urn:microsoft.com/office/officeart/2005/8/layout/orgChart1"/>
    <dgm:cxn modelId="{15F700B1-B2B0-4F66-9128-AAA1E74DC89F}" type="presParOf" srcId="{87A761FB-84B5-48D2-87EF-B60273C44C8F}" destId="{D129D661-8958-4F41-9654-313DBC5B5E0B}" srcOrd="2" destOrd="0" presId="urn:microsoft.com/office/officeart/2005/8/layout/orgChart1"/>
    <dgm:cxn modelId="{59500157-9411-4B56-B2F6-8EFE82110CB8}" type="presParOf" srcId="{D190B678-0C21-418C-9176-6152A8C098E4}" destId="{3EF48CDF-3F14-40A7-A391-AE9E29842241}" srcOrd="4" destOrd="0" presId="urn:microsoft.com/office/officeart/2005/8/layout/orgChart1"/>
    <dgm:cxn modelId="{5066F797-39AE-4E4F-BAEC-8041DCE4AAFD}" type="presParOf" srcId="{D190B678-0C21-418C-9176-6152A8C098E4}" destId="{1FBF08D0-70AF-44C7-A8EE-0EE4C95E961A}" srcOrd="5" destOrd="0" presId="urn:microsoft.com/office/officeart/2005/8/layout/orgChart1"/>
    <dgm:cxn modelId="{1CC1F359-3D22-4163-9C9B-C7C7C37A0EA6}" type="presParOf" srcId="{1FBF08D0-70AF-44C7-A8EE-0EE4C95E961A}" destId="{4FEEB47D-33FA-4574-A7AB-8F416E33E527}" srcOrd="0" destOrd="0" presId="urn:microsoft.com/office/officeart/2005/8/layout/orgChart1"/>
    <dgm:cxn modelId="{68D19EE3-EFF8-4BC9-AD27-0741CFDC4826}" type="presParOf" srcId="{4FEEB47D-33FA-4574-A7AB-8F416E33E527}" destId="{35C98335-6545-4160-BDC4-455679031F27}" srcOrd="0" destOrd="0" presId="urn:microsoft.com/office/officeart/2005/8/layout/orgChart1"/>
    <dgm:cxn modelId="{3210409B-86A8-4ED6-8BD6-E70336854EC4}" type="presParOf" srcId="{4FEEB47D-33FA-4574-A7AB-8F416E33E527}" destId="{652660AE-12E3-4B03-AC57-098952171831}" srcOrd="1" destOrd="0" presId="urn:microsoft.com/office/officeart/2005/8/layout/orgChart1"/>
    <dgm:cxn modelId="{A3E9AEEF-156D-42B8-8FFD-2774A0FF6557}" type="presParOf" srcId="{1FBF08D0-70AF-44C7-A8EE-0EE4C95E961A}" destId="{7A8A7418-FCAA-449C-88A3-DDE408BCE958}" srcOrd="1" destOrd="0" presId="urn:microsoft.com/office/officeart/2005/8/layout/orgChart1"/>
    <dgm:cxn modelId="{95047DB3-7DC4-4410-AD6B-2FFBB70C819E}" type="presParOf" srcId="{1FBF08D0-70AF-44C7-A8EE-0EE4C95E961A}" destId="{5EE5B33E-42D1-4721-973F-D625584E6A7C}" srcOrd="2" destOrd="0" presId="urn:microsoft.com/office/officeart/2005/8/layout/orgChart1"/>
    <dgm:cxn modelId="{36441220-EF50-45D5-870D-3DA51A8F0787}" type="presParOf" srcId="{D190B678-0C21-418C-9176-6152A8C098E4}" destId="{28F0367D-AE0F-4334-A979-A5D75EE6746D}" srcOrd="6" destOrd="0" presId="urn:microsoft.com/office/officeart/2005/8/layout/orgChart1"/>
    <dgm:cxn modelId="{C08937F0-7539-4E85-8C15-CD43F200D73E}" type="presParOf" srcId="{D190B678-0C21-418C-9176-6152A8C098E4}" destId="{AD3ADC16-7965-43A0-AEE2-ACA9903B5DFF}" srcOrd="7" destOrd="0" presId="urn:microsoft.com/office/officeart/2005/8/layout/orgChart1"/>
    <dgm:cxn modelId="{CDDE7F1A-8D60-449E-B4A2-CE6E36D7C156}" type="presParOf" srcId="{AD3ADC16-7965-43A0-AEE2-ACA9903B5DFF}" destId="{558C0D0C-CBE6-4465-A274-CCF19D33B39B}" srcOrd="0" destOrd="0" presId="urn:microsoft.com/office/officeart/2005/8/layout/orgChart1"/>
    <dgm:cxn modelId="{4792EA57-14F2-44ED-918C-FE38FA204BBA}" type="presParOf" srcId="{558C0D0C-CBE6-4465-A274-CCF19D33B39B}" destId="{A75AD3F9-3353-4B04-9A98-EDF5F706B1DB}" srcOrd="0" destOrd="0" presId="urn:microsoft.com/office/officeart/2005/8/layout/orgChart1"/>
    <dgm:cxn modelId="{599AB54A-0A4D-4F7F-B721-EFF39FA43B81}" type="presParOf" srcId="{558C0D0C-CBE6-4465-A274-CCF19D33B39B}" destId="{1F3DC164-A529-4BDA-86A4-150CAFA8C05C}" srcOrd="1" destOrd="0" presId="urn:microsoft.com/office/officeart/2005/8/layout/orgChart1"/>
    <dgm:cxn modelId="{757462C0-427F-4806-8501-FFD2ADA6A032}" type="presParOf" srcId="{AD3ADC16-7965-43A0-AEE2-ACA9903B5DFF}" destId="{E4C6AF13-A819-4ED0-AC2B-51B1451E56E6}" srcOrd="1" destOrd="0" presId="urn:microsoft.com/office/officeart/2005/8/layout/orgChart1"/>
    <dgm:cxn modelId="{C21D180B-9F20-4E03-9C08-79B899E5E2D7}" type="presParOf" srcId="{AD3ADC16-7965-43A0-AEE2-ACA9903B5DFF}" destId="{CF255468-2EF6-4556-8202-15D34045C629}" srcOrd="2" destOrd="0" presId="urn:microsoft.com/office/officeart/2005/8/layout/orgChart1"/>
    <dgm:cxn modelId="{010CA87E-B038-4BCD-88D5-11AAA3BD7B25}" type="presParOf" srcId="{D190B678-0C21-418C-9176-6152A8C098E4}" destId="{AE7A0F33-917E-4A4C-9210-1CE1D58B9817}" srcOrd="8" destOrd="0" presId="urn:microsoft.com/office/officeart/2005/8/layout/orgChart1"/>
    <dgm:cxn modelId="{F9B266C2-C3B9-4FF0-8286-66F3D7C985C8}" type="presParOf" srcId="{D190B678-0C21-418C-9176-6152A8C098E4}" destId="{B4493E2C-8D4D-4C70-B36A-66DFBFBDC8D1}" srcOrd="9" destOrd="0" presId="urn:microsoft.com/office/officeart/2005/8/layout/orgChart1"/>
    <dgm:cxn modelId="{5E21751E-DA2E-4F76-ACF1-414F90210225}" type="presParOf" srcId="{B4493E2C-8D4D-4C70-B36A-66DFBFBDC8D1}" destId="{0CEE4047-45E0-46F1-8919-5C4BA464B598}" srcOrd="0" destOrd="0" presId="urn:microsoft.com/office/officeart/2005/8/layout/orgChart1"/>
    <dgm:cxn modelId="{F605FA81-BA62-426E-A54E-961719257071}" type="presParOf" srcId="{0CEE4047-45E0-46F1-8919-5C4BA464B598}" destId="{5BFECFF1-94BE-433B-A388-D0D936B310DF}" srcOrd="0" destOrd="0" presId="urn:microsoft.com/office/officeart/2005/8/layout/orgChart1"/>
    <dgm:cxn modelId="{1114CD91-FBCB-4AF2-9026-50B8656920A0}" type="presParOf" srcId="{0CEE4047-45E0-46F1-8919-5C4BA464B598}" destId="{571F4ECD-136F-416F-A634-D2E54CC8D0F4}" srcOrd="1" destOrd="0" presId="urn:microsoft.com/office/officeart/2005/8/layout/orgChart1"/>
    <dgm:cxn modelId="{88C508AC-9106-4B4E-A9FA-254085EA1851}" type="presParOf" srcId="{B4493E2C-8D4D-4C70-B36A-66DFBFBDC8D1}" destId="{5D4D0C7C-234C-4785-BA9C-EEA523C0D53C}" srcOrd="1" destOrd="0" presId="urn:microsoft.com/office/officeart/2005/8/layout/orgChart1"/>
    <dgm:cxn modelId="{D7140A33-8191-4606-8AB9-247E6CCBB376}" type="presParOf" srcId="{B4493E2C-8D4D-4C70-B36A-66DFBFBDC8D1}" destId="{AA8480B2-105B-41B2-BCB6-268DE360B1DA}" srcOrd="2" destOrd="0" presId="urn:microsoft.com/office/officeart/2005/8/layout/orgChart1"/>
    <dgm:cxn modelId="{49B1B267-3A0C-4E9B-9291-02FEA491B570}" type="presParOf" srcId="{D190B678-0C21-418C-9176-6152A8C098E4}" destId="{64BBCA42-CFB5-4E7B-BFDC-171F1ABCE773}" srcOrd="10" destOrd="0" presId="urn:microsoft.com/office/officeart/2005/8/layout/orgChart1"/>
    <dgm:cxn modelId="{33A0B8B4-4B8E-4CCE-AC1E-123667C458B8}" type="presParOf" srcId="{D190B678-0C21-418C-9176-6152A8C098E4}" destId="{F93C2C24-BBF2-445A-98B7-33FA1AE4DB3D}" srcOrd="11" destOrd="0" presId="urn:microsoft.com/office/officeart/2005/8/layout/orgChart1"/>
    <dgm:cxn modelId="{9F775EDD-4352-41B3-B2F8-AD49E106530D}" type="presParOf" srcId="{F93C2C24-BBF2-445A-98B7-33FA1AE4DB3D}" destId="{960A284B-2D35-488C-9066-D02335A17C12}" srcOrd="0" destOrd="0" presId="urn:microsoft.com/office/officeart/2005/8/layout/orgChart1"/>
    <dgm:cxn modelId="{BA5E39DF-E72D-48A5-802E-78817D0E572D}" type="presParOf" srcId="{960A284B-2D35-488C-9066-D02335A17C12}" destId="{D6A8175F-D11B-4C8D-900C-BF055ACE3486}" srcOrd="0" destOrd="0" presId="urn:microsoft.com/office/officeart/2005/8/layout/orgChart1"/>
    <dgm:cxn modelId="{4E20FE6B-267C-4491-A794-773EDC78EE90}" type="presParOf" srcId="{960A284B-2D35-488C-9066-D02335A17C12}" destId="{FD602091-C7F0-43F8-838E-02CB088B5B83}" srcOrd="1" destOrd="0" presId="urn:microsoft.com/office/officeart/2005/8/layout/orgChart1"/>
    <dgm:cxn modelId="{615704AE-6AD2-4596-8220-CDB843286B0D}" type="presParOf" srcId="{F93C2C24-BBF2-445A-98B7-33FA1AE4DB3D}" destId="{B524733C-3F87-4FAB-A261-F633DC4EC555}" srcOrd="1" destOrd="0" presId="urn:microsoft.com/office/officeart/2005/8/layout/orgChart1"/>
    <dgm:cxn modelId="{EE08B471-5D28-4992-B7B5-FAD691A1DD97}" type="presParOf" srcId="{F93C2C24-BBF2-445A-98B7-33FA1AE4DB3D}" destId="{60A2411C-CE4D-416D-AEE2-62737C96F7F5}" srcOrd="2" destOrd="0" presId="urn:microsoft.com/office/officeart/2005/8/layout/orgChart1"/>
    <dgm:cxn modelId="{CBE21D8D-F3B6-4EF6-9143-3A77482623A9}" type="presParOf" srcId="{95D269C9-6E91-4EA2-A512-ACD30C2519B5}" destId="{1449C834-9026-44E2-B185-F5A6CFAB0390}" srcOrd="2" destOrd="0" presId="urn:microsoft.com/office/officeart/2005/8/layout/orgChart1"/>
    <dgm:cxn modelId="{F59FD248-43D0-48A5-B59B-B4FD57345538}" type="presParOf" srcId="{F762392B-B300-4BD5-A6CE-66007AEF38ED}" destId="{4BD3100E-23C1-4BDD-8569-9BF9D84336EB}" srcOrd="4" destOrd="0" presId="urn:microsoft.com/office/officeart/2005/8/layout/orgChart1"/>
    <dgm:cxn modelId="{490A755A-0174-45B0-BA06-F0C9797C1790}" type="presParOf" srcId="{F762392B-B300-4BD5-A6CE-66007AEF38ED}" destId="{87B435D8-C4B3-4668-89E1-64429C4A8D56}" srcOrd="5" destOrd="0" presId="urn:microsoft.com/office/officeart/2005/8/layout/orgChart1"/>
    <dgm:cxn modelId="{736CE4CC-3570-4F23-BA3C-F5521E623E4E}" type="presParOf" srcId="{87B435D8-C4B3-4668-89E1-64429C4A8D56}" destId="{4CC00FBD-7CC9-489C-80E3-740C150F67CC}" srcOrd="0" destOrd="0" presId="urn:microsoft.com/office/officeart/2005/8/layout/orgChart1"/>
    <dgm:cxn modelId="{407B00DF-BB07-4839-8E50-AA98D1FA0CD4}" type="presParOf" srcId="{4CC00FBD-7CC9-489C-80E3-740C150F67CC}" destId="{134A881A-7D09-43DD-8F2F-730AF8F63660}" srcOrd="0" destOrd="0" presId="urn:microsoft.com/office/officeart/2005/8/layout/orgChart1"/>
    <dgm:cxn modelId="{3C04C7A2-C48E-4F39-A29C-C9DE132D89BF}" type="presParOf" srcId="{4CC00FBD-7CC9-489C-80E3-740C150F67CC}" destId="{67B9AEBC-9415-49E8-9B54-90EE3C665CC1}" srcOrd="1" destOrd="0" presId="urn:microsoft.com/office/officeart/2005/8/layout/orgChart1"/>
    <dgm:cxn modelId="{8959AE6F-4E4E-4540-BE64-9049ED232F85}" type="presParOf" srcId="{87B435D8-C4B3-4668-89E1-64429C4A8D56}" destId="{42F2B77B-1A8B-4430-A2E9-17448025F816}" srcOrd="1" destOrd="0" presId="urn:microsoft.com/office/officeart/2005/8/layout/orgChart1"/>
    <dgm:cxn modelId="{713BA900-4ED1-4CD1-A254-BEDE795AAE84}" type="presParOf" srcId="{42F2B77B-1A8B-4430-A2E9-17448025F816}" destId="{2A3FF263-AB49-4580-8031-0E02F388C0FA}" srcOrd="0" destOrd="0" presId="urn:microsoft.com/office/officeart/2005/8/layout/orgChart1"/>
    <dgm:cxn modelId="{6E90F218-7024-4D1F-A0EE-426A6C4C82BB}" type="presParOf" srcId="{42F2B77B-1A8B-4430-A2E9-17448025F816}" destId="{5F8CFE49-732F-43C4-A8BB-791A8C503BF8}" srcOrd="1" destOrd="0" presId="urn:microsoft.com/office/officeart/2005/8/layout/orgChart1"/>
    <dgm:cxn modelId="{229B34AA-EF70-4744-9727-879DDDD46DEC}" type="presParOf" srcId="{5F8CFE49-732F-43C4-A8BB-791A8C503BF8}" destId="{BE389DA3-CA94-476E-9254-6E92ACEC9CBA}" srcOrd="0" destOrd="0" presId="urn:microsoft.com/office/officeart/2005/8/layout/orgChart1"/>
    <dgm:cxn modelId="{E8DF937D-012E-4D65-A406-EB0106E72D3C}" type="presParOf" srcId="{BE389DA3-CA94-476E-9254-6E92ACEC9CBA}" destId="{85234791-B5B4-456B-A89C-57D63DED5AA4}" srcOrd="0" destOrd="0" presId="urn:microsoft.com/office/officeart/2005/8/layout/orgChart1"/>
    <dgm:cxn modelId="{AD625D09-2239-4758-8D8E-D0969914000E}" type="presParOf" srcId="{BE389DA3-CA94-476E-9254-6E92ACEC9CBA}" destId="{FDB03234-65A0-4FEA-9EDB-2C1B149BEC21}" srcOrd="1" destOrd="0" presId="urn:microsoft.com/office/officeart/2005/8/layout/orgChart1"/>
    <dgm:cxn modelId="{0A40857A-332C-4B63-B0EF-566DFC71FB55}" type="presParOf" srcId="{5F8CFE49-732F-43C4-A8BB-791A8C503BF8}" destId="{7975BF25-E366-4370-BFDE-98F86FA18406}" srcOrd="1" destOrd="0" presId="urn:microsoft.com/office/officeart/2005/8/layout/orgChart1"/>
    <dgm:cxn modelId="{8D7B5D22-D13A-4BDC-8B7D-86C86FB4DAB0}" type="presParOf" srcId="{5F8CFE49-732F-43C4-A8BB-791A8C503BF8}" destId="{2AF25E40-2FB8-4C0C-A183-1FA5B9D3760B}" srcOrd="2" destOrd="0" presId="urn:microsoft.com/office/officeart/2005/8/layout/orgChart1"/>
    <dgm:cxn modelId="{E6F89B87-2F28-49E3-BD0E-B97ACBED2FB9}" type="presParOf" srcId="{42F2B77B-1A8B-4430-A2E9-17448025F816}" destId="{7E612D77-3F8E-4EAD-9485-F2EFF2FE7BD0}" srcOrd="2" destOrd="0" presId="urn:microsoft.com/office/officeart/2005/8/layout/orgChart1"/>
    <dgm:cxn modelId="{3AC9447F-CC8E-44D5-B161-F9D58A30C7A5}" type="presParOf" srcId="{42F2B77B-1A8B-4430-A2E9-17448025F816}" destId="{FA0B88D7-CC2B-4202-A8CE-7E9D88B59EA2}" srcOrd="3" destOrd="0" presId="urn:microsoft.com/office/officeart/2005/8/layout/orgChart1"/>
    <dgm:cxn modelId="{B278D9B0-5BC4-4B22-9609-18A829FDC973}" type="presParOf" srcId="{FA0B88D7-CC2B-4202-A8CE-7E9D88B59EA2}" destId="{DB095739-4B48-4569-9575-5268E8BE60A8}" srcOrd="0" destOrd="0" presId="urn:microsoft.com/office/officeart/2005/8/layout/orgChart1"/>
    <dgm:cxn modelId="{8284A29C-0A94-41BC-A022-84EEB1D7C049}" type="presParOf" srcId="{DB095739-4B48-4569-9575-5268E8BE60A8}" destId="{A619FC58-CE04-42FD-9547-13C019B2F500}" srcOrd="0" destOrd="0" presId="urn:microsoft.com/office/officeart/2005/8/layout/orgChart1"/>
    <dgm:cxn modelId="{4FCB5F1D-19F0-40AA-9FBD-589DD46BDBCC}" type="presParOf" srcId="{DB095739-4B48-4569-9575-5268E8BE60A8}" destId="{4A9D38E2-8BAD-4DEC-9AE0-BA5B71D5973A}" srcOrd="1" destOrd="0" presId="urn:microsoft.com/office/officeart/2005/8/layout/orgChart1"/>
    <dgm:cxn modelId="{C57B947D-0159-4FA0-BC46-8D1E7320BFD3}" type="presParOf" srcId="{FA0B88D7-CC2B-4202-A8CE-7E9D88B59EA2}" destId="{93AAE831-0365-4B2F-B434-1813A0AE9161}" srcOrd="1" destOrd="0" presId="urn:microsoft.com/office/officeart/2005/8/layout/orgChart1"/>
    <dgm:cxn modelId="{DFA08467-3B83-4811-9121-6AE122832CA0}" type="presParOf" srcId="{FA0B88D7-CC2B-4202-A8CE-7E9D88B59EA2}" destId="{1AD255EF-0B8C-46C4-8126-158BEF5ADDA7}" srcOrd="2" destOrd="0" presId="urn:microsoft.com/office/officeart/2005/8/layout/orgChart1"/>
    <dgm:cxn modelId="{EE363A63-FA9D-42D0-AC96-56F5D83A3352}" type="presParOf" srcId="{42F2B77B-1A8B-4430-A2E9-17448025F816}" destId="{722DAF2C-22A5-493F-90E5-00F8FA579ADC}" srcOrd="4" destOrd="0" presId="urn:microsoft.com/office/officeart/2005/8/layout/orgChart1"/>
    <dgm:cxn modelId="{C3C7CB9E-6A8E-4C19-BB28-DB4EA746306A}" type="presParOf" srcId="{42F2B77B-1A8B-4430-A2E9-17448025F816}" destId="{A2F60336-094A-4771-AAAB-E0FFD511BFF3}" srcOrd="5" destOrd="0" presId="urn:microsoft.com/office/officeart/2005/8/layout/orgChart1"/>
    <dgm:cxn modelId="{D08BAF8A-E91E-4871-904B-9644EDE77764}" type="presParOf" srcId="{A2F60336-094A-4771-AAAB-E0FFD511BFF3}" destId="{4C2E6428-344A-43B8-9A94-BA5811077223}" srcOrd="0" destOrd="0" presId="urn:microsoft.com/office/officeart/2005/8/layout/orgChart1"/>
    <dgm:cxn modelId="{DB11072B-4C76-4E84-A7A6-379907A3C359}" type="presParOf" srcId="{4C2E6428-344A-43B8-9A94-BA5811077223}" destId="{9256B26E-7DAF-424E-B7CD-41646009206B}" srcOrd="0" destOrd="0" presId="urn:microsoft.com/office/officeart/2005/8/layout/orgChart1"/>
    <dgm:cxn modelId="{87155FCF-7B55-4752-ABDE-4F250D7DD0A7}" type="presParOf" srcId="{4C2E6428-344A-43B8-9A94-BA5811077223}" destId="{A495A5CF-628C-4803-ACAE-A03BFE34A7BC}" srcOrd="1" destOrd="0" presId="urn:microsoft.com/office/officeart/2005/8/layout/orgChart1"/>
    <dgm:cxn modelId="{82401702-3164-43B5-BFCE-3B1F2ACEA347}" type="presParOf" srcId="{A2F60336-094A-4771-AAAB-E0FFD511BFF3}" destId="{55222AF5-AD8D-4D19-9EB0-5523A5DE600E}" srcOrd="1" destOrd="0" presId="urn:microsoft.com/office/officeart/2005/8/layout/orgChart1"/>
    <dgm:cxn modelId="{A109C140-F1F8-418A-B399-C289FF286F84}" type="presParOf" srcId="{A2F60336-094A-4771-AAAB-E0FFD511BFF3}" destId="{F2425785-A844-45A8-BFA5-CD342CB141C4}" srcOrd="2" destOrd="0" presId="urn:microsoft.com/office/officeart/2005/8/layout/orgChart1"/>
    <dgm:cxn modelId="{AF72BA1D-6803-4F8F-B868-A8F97D56BEE9}" type="presParOf" srcId="{42F2B77B-1A8B-4430-A2E9-17448025F816}" destId="{CE15BE48-4D8A-47A3-9063-BABC23CB0833}" srcOrd="6" destOrd="0" presId="urn:microsoft.com/office/officeart/2005/8/layout/orgChart1"/>
    <dgm:cxn modelId="{0AD5A5D3-8E1F-4D9C-8667-919B4A3CDA6B}" type="presParOf" srcId="{42F2B77B-1A8B-4430-A2E9-17448025F816}" destId="{BF2B7F68-CC20-40CA-B20F-98F921C38E5A}" srcOrd="7" destOrd="0" presId="urn:microsoft.com/office/officeart/2005/8/layout/orgChart1"/>
    <dgm:cxn modelId="{96CB8BC9-7523-47CF-9077-5F69C275463E}" type="presParOf" srcId="{BF2B7F68-CC20-40CA-B20F-98F921C38E5A}" destId="{5DE9B121-E69B-4DE7-8E79-9A4A90841D1E}" srcOrd="0" destOrd="0" presId="urn:microsoft.com/office/officeart/2005/8/layout/orgChart1"/>
    <dgm:cxn modelId="{17162058-9297-468C-8A47-0D7E98E266AE}" type="presParOf" srcId="{5DE9B121-E69B-4DE7-8E79-9A4A90841D1E}" destId="{D5BCA3F0-0B13-4DF6-981A-63B9F7C7BB1F}" srcOrd="0" destOrd="0" presId="urn:microsoft.com/office/officeart/2005/8/layout/orgChart1"/>
    <dgm:cxn modelId="{3F214817-37BE-4275-8E0D-1E7C0F1457F9}" type="presParOf" srcId="{5DE9B121-E69B-4DE7-8E79-9A4A90841D1E}" destId="{D6423B21-5CB5-4F27-9B31-A6B87771894B}" srcOrd="1" destOrd="0" presId="urn:microsoft.com/office/officeart/2005/8/layout/orgChart1"/>
    <dgm:cxn modelId="{D633AB62-B38B-45E7-BC75-2892C8746D7F}" type="presParOf" srcId="{BF2B7F68-CC20-40CA-B20F-98F921C38E5A}" destId="{F22FC957-43D4-41E8-BA11-E2C5BA123A4B}" srcOrd="1" destOrd="0" presId="urn:microsoft.com/office/officeart/2005/8/layout/orgChart1"/>
    <dgm:cxn modelId="{235E23E6-BE69-4983-BFD9-A7C37FACDE97}" type="presParOf" srcId="{BF2B7F68-CC20-40CA-B20F-98F921C38E5A}" destId="{56CDEDBB-89E2-48D7-BB6C-DC009B12305C}" srcOrd="2" destOrd="0" presId="urn:microsoft.com/office/officeart/2005/8/layout/orgChart1"/>
    <dgm:cxn modelId="{E402D389-9320-4391-BB61-F6829054F796}" type="presParOf" srcId="{42F2B77B-1A8B-4430-A2E9-17448025F816}" destId="{9F672412-95CE-4FFA-8ED1-87DAA03923A9}" srcOrd="8" destOrd="0" presId="urn:microsoft.com/office/officeart/2005/8/layout/orgChart1"/>
    <dgm:cxn modelId="{F923CFBA-052A-45BC-BF6A-EDC962F3A023}" type="presParOf" srcId="{42F2B77B-1A8B-4430-A2E9-17448025F816}" destId="{50D7E4B3-28E5-4EC7-8A27-9CBE7C0CDBAC}" srcOrd="9" destOrd="0" presId="urn:microsoft.com/office/officeart/2005/8/layout/orgChart1"/>
    <dgm:cxn modelId="{2C24EF84-02EC-4E58-BF76-FA30931AD1FB}" type="presParOf" srcId="{50D7E4B3-28E5-4EC7-8A27-9CBE7C0CDBAC}" destId="{E18A708F-146F-483F-BADF-975BA5B1AE8E}" srcOrd="0" destOrd="0" presId="urn:microsoft.com/office/officeart/2005/8/layout/orgChart1"/>
    <dgm:cxn modelId="{4A88D886-6C42-41E3-ADCC-230792AD09C3}" type="presParOf" srcId="{E18A708F-146F-483F-BADF-975BA5B1AE8E}" destId="{B2E7FC0C-9C3D-4512-B2DB-495E5FB77578}" srcOrd="0" destOrd="0" presId="urn:microsoft.com/office/officeart/2005/8/layout/orgChart1"/>
    <dgm:cxn modelId="{99CC08F4-8BC6-4804-B04A-A318834DD54D}" type="presParOf" srcId="{E18A708F-146F-483F-BADF-975BA5B1AE8E}" destId="{6C58C5FE-F466-4F4A-87DA-B6D63FE6911D}" srcOrd="1" destOrd="0" presId="urn:microsoft.com/office/officeart/2005/8/layout/orgChart1"/>
    <dgm:cxn modelId="{EA9B28C8-4FF2-4C4F-A8E6-2C9BB0B024C5}" type="presParOf" srcId="{50D7E4B3-28E5-4EC7-8A27-9CBE7C0CDBAC}" destId="{3C0B0B02-09BC-45A8-8080-B7DE7150A234}" srcOrd="1" destOrd="0" presId="urn:microsoft.com/office/officeart/2005/8/layout/orgChart1"/>
    <dgm:cxn modelId="{B6BA2BF2-2E08-4427-B648-ADCE41A43936}" type="presParOf" srcId="{50D7E4B3-28E5-4EC7-8A27-9CBE7C0CDBAC}" destId="{9DFE8242-66B1-4DC0-8DC7-9B11B0BA633E}" srcOrd="2" destOrd="0" presId="urn:microsoft.com/office/officeart/2005/8/layout/orgChart1"/>
    <dgm:cxn modelId="{8E0BD953-1E3D-48BD-A849-5DC5A9CD8B3E}" type="presParOf" srcId="{42F2B77B-1A8B-4430-A2E9-17448025F816}" destId="{795ACE87-6559-46E8-A42D-869CBF4B936D}" srcOrd="10" destOrd="0" presId="urn:microsoft.com/office/officeart/2005/8/layout/orgChart1"/>
    <dgm:cxn modelId="{F4039EE6-7AD9-41FA-B463-A7C535A43ABD}" type="presParOf" srcId="{42F2B77B-1A8B-4430-A2E9-17448025F816}" destId="{64887B55-1249-4C26-8155-B383C0CC1DE0}" srcOrd="11" destOrd="0" presId="urn:microsoft.com/office/officeart/2005/8/layout/orgChart1"/>
    <dgm:cxn modelId="{E6675CF2-B39C-4FC7-975C-EB868464C319}" type="presParOf" srcId="{64887B55-1249-4C26-8155-B383C0CC1DE0}" destId="{71B79622-BD89-4F18-B476-1472B1A4AD06}" srcOrd="0" destOrd="0" presId="urn:microsoft.com/office/officeart/2005/8/layout/orgChart1"/>
    <dgm:cxn modelId="{87F2543E-FB08-40FE-B219-93B5016BB6A4}" type="presParOf" srcId="{71B79622-BD89-4F18-B476-1472B1A4AD06}" destId="{A20CFD9F-1184-4376-9F3F-71A06940F2D6}" srcOrd="0" destOrd="0" presId="urn:microsoft.com/office/officeart/2005/8/layout/orgChart1"/>
    <dgm:cxn modelId="{D2480EE8-18A6-4519-B955-2B37DE8228C8}" type="presParOf" srcId="{71B79622-BD89-4F18-B476-1472B1A4AD06}" destId="{427FF514-9A92-49EB-A3B2-238F48AA5DC4}" srcOrd="1" destOrd="0" presId="urn:microsoft.com/office/officeart/2005/8/layout/orgChart1"/>
    <dgm:cxn modelId="{4D301144-562B-466C-8E3A-62F46DCA2F99}" type="presParOf" srcId="{64887B55-1249-4C26-8155-B383C0CC1DE0}" destId="{CBAF6856-B1E8-46AD-9330-A6EBA922BDE5}" srcOrd="1" destOrd="0" presId="urn:microsoft.com/office/officeart/2005/8/layout/orgChart1"/>
    <dgm:cxn modelId="{8ECC740C-5185-42D3-B7CC-F83C62790B97}" type="presParOf" srcId="{64887B55-1249-4C26-8155-B383C0CC1DE0}" destId="{6E7D06FD-4B02-497C-9BB3-94893EF58C7C}" srcOrd="2" destOrd="0" presId="urn:microsoft.com/office/officeart/2005/8/layout/orgChart1"/>
    <dgm:cxn modelId="{0BFC5D7B-7624-4FC7-81DF-A3CEEF08CE15}" type="presParOf" srcId="{87B435D8-C4B3-4668-89E1-64429C4A8D56}" destId="{0FD1B997-05C3-404B-AADD-B6B606952E90}" srcOrd="2" destOrd="0" presId="urn:microsoft.com/office/officeart/2005/8/layout/orgChart1"/>
    <dgm:cxn modelId="{878A2C92-B672-4515-942A-92014637F527}" type="presParOf" srcId="{46741649-F279-4E88-835B-580EF187E71B}" destId="{F48474E3-9E45-4E43-B050-9785557258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0D84EE1-2974-4612-B161-7F00EF7E814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AFA6807-AD08-4AF5-ACD4-2561D82DB4C0}">
      <dgm:prSet phldrT="[텍스트]"/>
      <dgm:spPr/>
      <dgm:t>
        <a:bodyPr/>
        <a:lstStyle/>
        <a:p>
          <a:pPr latinLnBrk="1"/>
          <a:r>
            <a:rPr lang="en-US" altLang="ko-KR" dirty="0"/>
            <a:t>Core</a:t>
          </a:r>
          <a:endParaRPr lang="ko-KR" altLang="en-US" dirty="0"/>
        </a:p>
      </dgm:t>
    </dgm:pt>
    <dgm:pt modelId="{B62CBBAD-2122-42A4-A44C-652158D36C01}" type="par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49D235A3-D8E2-4EEB-9E0C-A9123E20773C}" type="sib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343101A9-EE95-4610-AA47-3D544E8D7889}">
      <dgm:prSet phldrT="[텍스트]"/>
      <dgm:spPr/>
      <dgm:t>
        <a:bodyPr/>
        <a:lstStyle/>
        <a:p>
          <a:pPr latinLnBrk="1"/>
          <a:r>
            <a:rPr lang="en-US" altLang="ko-KR"/>
            <a:t>Thread</a:t>
          </a:r>
          <a:endParaRPr lang="ko-KR" altLang="en-US" dirty="0"/>
        </a:p>
      </dgm:t>
    </dgm:pt>
    <dgm:pt modelId="{EA8EE4B9-4317-49C7-9DE9-291878487DFC}" type="parTrans" cxnId="{B4AB69C0-758D-414D-A930-F219B6DD6428}">
      <dgm:prSet/>
      <dgm:spPr/>
      <dgm:t>
        <a:bodyPr/>
        <a:lstStyle/>
        <a:p>
          <a:pPr latinLnBrk="1"/>
          <a:endParaRPr lang="ko-KR" altLang="en-US"/>
        </a:p>
      </dgm:t>
    </dgm:pt>
    <dgm:pt modelId="{BA1D554E-6BAA-4129-B224-8FC4395969B8}" type="sibTrans" cxnId="{B4AB69C0-758D-414D-A930-F219B6DD6428}">
      <dgm:prSet/>
      <dgm:spPr/>
      <dgm:t>
        <a:bodyPr/>
        <a:lstStyle/>
        <a:p>
          <a:pPr latinLnBrk="1"/>
          <a:endParaRPr lang="ko-KR" altLang="en-US"/>
        </a:p>
      </dgm:t>
    </dgm:pt>
    <dgm:pt modelId="{684D20E5-1830-4963-85BB-71522EF220C7}">
      <dgm:prSet phldrT="[텍스트]"/>
      <dgm:spPr/>
      <dgm:t>
        <a:bodyPr/>
        <a:lstStyle/>
        <a:p>
          <a:pPr latinLnBrk="1"/>
          <a:r>
            <a:rPr lang="en-US" altLang="ko-KR" dirty="0"/>
            <a:t>Task[0..n]</a:t>
          </a:r>
          <a:endParaRPr lang="ko-KR" altLang="en-US" dirty="0"/>
        </a:p>
      </dgm:t>
    </dgm:pt>
    <dgm:pt modelId="{FCE86243-57E7-4EA2-9A21-A77C94968320}" type="parTrans" cxnId="{9F54559D-801D-4405-A0B5-3D062949B9DD}">
      <dgm:prSet/>
      <dgm:spPr/>
      <dgm:t>
        <a:bodyPr/>
        <a:lstStyle/>
        <a:p>
          <a:pPr latinLnBrk="1"/>
          <a:endParaRPr lang="ko-KR" altLang="en-US"/>
        </a:p>
      </dgm:t>
    </dgm:pt>
    <dgm:pt modelId="{8E4A6024-9567-406F-8676-334B7032B223}" type="sibTrans" cxnId="{9F54559D-801D-4405-A0B5-3D062949B9DD}">
      <dgm:prSet/>
      <dgm:spPr/>
      <dgm:t>
        <a:bodyPr/>
        <a:lstStyle/>
        <a:p>
          <a:pPr latinLnBrk="1"/>
          <a:endParaRPr lang="ko-KR" altLang="en-US"/>
        </a:p>
      </dgm:t>
    </dgm:pt>
    <dgm:pt modelId="{E08EA577-974E-489B-9CC1-7DEA829906B4}">
      <dgm:prSet phldrT="[텍스트]"/>
      <dgm:spPr/>
      <dgm:t>
        <a:bodyPr/>
        <a:lstStyle/>
        <a:p>
          <a:pPr latinLnBrk="1"/>
          <a:r>
            <a:rPr lang="en-US" altLang="ko-KR"/>
            <a:t>Thread</a:t>
          </a:r>
          <a:endParaRPr lang="ko-KR" altLang="en-US" dirty="0"/>
        </a:p>
      </dgm:t>
    </dgm:pt>
    <dgm:pt modelId="{0C1F7D85-3029-44E7-943C-28E974A5312C}" type="parTrans" cxnId="{653D960C-C046-43DF-861E-5247F5923D19}">
      <dgm:prSet/>
      <dgm:spPr/>
      <dgm:t>
        <a:bodyPr/>
        <a:lstStyle/>
        <a:p>
          <a:pPr latinLnBrk="1"/>
          <a:endParaRPr lang="ko-KR" altLang="en-US"/>
        </a:p>
      </dgm:t>
    </dgm:pt>
    <dgm:pt modelId="{C1E0BE51-0FCA-4A58-8C41-910699C2B2F3}" type="sibTrans" cxnId="{653D960C-C046-43DF-861E-5247F5923D19}">
      <dgm:prSet/>
      <dgm:spPr/>
      <dgm:t>
        <a:bodyPr/>
        <a:lstStyle/>
        <a:p>
          <a:pPr latinLnBrk="1"/>
          <a:endParaRPr lang="ko-KR" altLang="en-US"/>
        </a:p>
      </dgm:t>
    </dgm:pt>
    <dgm:pt modelId="{89253E63-9EC1-49F8-B892-9551EC2E4A62}">
      <dgm:prSet phldrT="[텍스트]"/>
      <dgm:spPr/>
      <dgm:t>
        <a:bodyPr/>
        <a:lstStyle/>
        <a:p>
          <a:pPr latinLnBrk="1"/>
          <a:r>
            <a:rPr lang="en-US" altLang="ko-KR" dirty="0"/>
            <a:t>Task[0..n]</a:t>
          </a:r>
          <a:endParaRPr lang="ko-KR" altLang="en-US" dirty="0"/>
        </a:p>
      </dgm:t>
    </dgm:pt>
    <dgm:pt modelId="{DAD49F3A-E142-40CF-A321-2FE0AB74838A}" type="parTrans" cxnId="{81C96EB3-7499-4A5E-99E1-036602016B32}">
      <dgm:prSet/>
      <dgm:spPr/>
      <dgm:t>
        <a:bodyPr/>
        <a:lstStyle/>
        <a:p>
          <a:pPr latinLnBrk="1"/>
          <a:endParaRPr lang="ko-KR" altLang="en-US"/>
        </a:p>
      </dgm:t>
    </dgm:pt>
    <dgm:pt modelId="{C097989C-D1BE-4F7D-8094-9A1C15127205}" type="sibTrans" cxnId="{81C96EB3-7499-4A5E-99E1-036602016B32}">
      <dgm:prSet/>
      <dgm:spPr/>
      <dgm:t>
        <a:bodyPr/>
        <a:lstStyle/>
        <a:p>
          <a:pPr latinLnBrk="1"/>
          <a:endParaRPr lang="ko-KR" altLang="en-US"/>
        </a:p>
      </dgm:t>
    </dgm:pt>
    <dgm:pt modelId="{5D5D30FA-4900-4DAD-A142-57FD61EF665D}">
      <dgm:prSet phldrT="[텍스트]"/>
      <dgm:spPr/>
      <dgm:t>
        <a:bodyPr/>
        <a:lstStyle/>
        <a:p>
          <a:pPr latinLnBrk="1"/>
          <a:r>
            <a:rPr lang="en-US" altLang="ko-KR"/>
            <a:t>Thread</a:t>
          </a:r>
          <a:endParaRPr lang="ko-KR" altLang="en-US" dirty="0"/>
        </a:p>
      </dgm:t>
    </dgm:pt>
    <dgm:pt modelId="{A07412EC-69E4-4A44-8F97-76D14E2D3AA4}" type="parTrans" cxnId="{AF6705C5-196F-4EDD-A0BC-6E7A7892A50A}">
      <dgm:prSet/>
      <dgm:spPr/>
      <dgm:t>
        <a:bodyPr/>
        <a:lstStyle/>
        <a:p>
          <a:pPr latinLnBrk="1"/>
          <a:endParaRPr lang="ko-KR" altLang="en-US"/>
        </a:p>
      </dgm:t>
    </dgm:pt>
    <dgm:pt modelId="{41D558EF-968B-4972-B302-98FBF3691350}" type="sibTrans" cxnId="{AF6705C5-196F-4EDD-A0BC-6E7A7892A50A}">
      <dgm:prSet/>
      <dgm:spPr/>
      <dgm:t>
        <a:bodyPr/>
        <a:lstStyle/>
        <a:p>
          <a:pPr latinLnBrk="1"/>
          <a:endParaRPr lang="ko-KR" altLang="en-US"/>
        </a:p>
      </dgm:t>
    </dgm:pt>
    <dgm:pt modelId="{65EB4FE5-816D-4785-95C1-8A6EE5D4F5BD}">
      <dgm:prSet phldrT="[텍스트]"/>
      <dgm:spPr/>
      <dgm:t>
        <a:bodyPr/>
        <a:lstStyle/>
        <a:p>
          <a:pPr latinLnBrk="1"/>
          <a:r>
            <a:rPr lang="en-US" altLang="ko-KR" dirty="0"/>
            <a:t>Task[0..n]</a:t>
          </a:r>
          <a:endParaRPr lang="ko-KR" altLang="en-US" dirty="0"/>
        </a:p>
      </dgm:t>
    </dgm:pt>
    <dgm:pt modelId="{DC54D20F-88D5-4794-ADCF-5480C9302F36}" type="parTrans" cxnId="{C441BBFE-7084-4199-AA3D-CC42C411C6B9}">
      <dgm:prSet/>
      <dgm:spPr/>
      <dgm:t>
        <a:bodyPr/>
        <a:lstStyle/>
        <a:p>
          <a:pPr latinLnBrk="1"/>
          <a:endParaRPr lang="ko-KR" altLang="en-US"/>
        </a:p>
      </dgm:t>
    </dgm:pt>
    <dgm:pt modelId="{D531C6EC-7CD7-49BA-B3CE-9A7950A9C043}" type="sibTrans" cxnId="{C441BBFE-7084-4199-AA3D-CC42C411C6B9}">
      <dgm:prSet/>
      <dgm:spPr/>
      <dgm:t>
        <a:bodyPr/>
        <a:lstStyle/>
        <a:p>
          <a:pPr latinLnBrk="1"/>
          <a:endParaRPr lang="ko-KR" altLang="en-US"/>
        </a:p>
      </dgm:t>
    </dgm:pt>
    <dgm:pt modelId="{45A74AA2-B0B9-4047-9AFC-07691CDD93B1}" type="pres">
      <dgm:prSet presAssocID="{B0D84EE1-2974-4612-B161-7F00EF7E81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41649-F279-4E88-835B-580EF187E71B}" type="pres">
      <dgm:prSet presAssocID="{9AFA6807-AD08-4AF5-ACD4-2561D82DB4C0}" presName="hierRoot1" presStyleCnt="0">
        <dgm:presLayoutVars>
          <dgm:hierBranch val="init"/>
        </dgm:presLayoutVars>
      </dgm:prSet>
      <dgm:spPr/>
    </dgm:pt>
    <dgm:pt modelId="{E9E611F0-13B9-4018-9020-62CE137167BA}" type="pres">
      <dgm:prSet presAssocID="{9AFA6807-AD08-4AF5-ACD4-2561D82DB4C0}" presName="rootComposite1" presStyleCnt="0"/>
      <dgm:spPr/>
    </dgm:pt>
    <dgm:pt modelId="{08FCF301-6EEF-4947-B98E-BF2CD50232D0}" type="pres">
      <dgm:prSet presAssocID="{9AFA6807-AD08-4AF5-ACD4-2561D82DB4C0}" presName="rootText1" presStyleLbl="node0" presStyleIdx="0" presStyleCnt="1">
        <dgm:presLayoutVars>
          <dgm:chPref val="3"/>
        </dgm:presLayoutVars>
      </dgm:prSet>
      <dgm:spPr/>
    </dgm:pt>
    <dgm:pt modelId="{9562EAEC-0C65-4553-A171-90C615394DB5}" type="pres">
      <dgm:prSet presAssocID="{9AFA6807-AD08-4AF5-ACD4-2561D82DB4C0}" presName="rootConnector1" presStyleLbl="node1" presStyleIdx="0" presStyleCnt="0"/>
      <dgm:spPr/>
    </dgm:pt>
    <dgm:pt modelId="{F762392B-B300-4BD5-A6CE-66007AEF38ED}" type="pres">
      <dgm:prSet presAssocID="{9AFA6807-AD08-4AF5-ACD4-2561D82DB4C0}" presName="hierChild2" presStyleCnt="0"/>
      <dgm:spPr/>
    </dgm:pt>
    <dgm:pt modelId="{68870725-7541-4047-978A-3005E99645F8}" type="pres">
      <dgm:prSet presAssocID="{EA8EE4B9-4317-49C7-9DE9-291878487DFC}" presName="Name37" presStyleLbl="parChTrans1D2" presStyleIdx="0" presStyleCnt="3"/>
      <dgm:spPr/>
    </dgm:pt>
    <dgm:pt modelId="{2059F7C1-B3EE-4FB3-BABA-C8362A049508}" type="pres">
      <dgm:prSet presAssocID="{343101A9-EE95-4610-AA47-3D544E8D7889}" presName="hierRoot2" presStyleCnt="0">
        <dgm:presLayoutVars>
          <dgm:hierBranch val="init"/>
        </dgm:presLayoutVars>
      </dgm:prSet>
      <dgm:spPr/>
    </dgm:pt>
    <dgm:pt modelId="{97A42CBD-5FBD-4790-A631-39982D3BF5A6}" type="pres">
      <dgm:prSet presAssocID="{343101A9-EE95-4610-AA47-3D544E8D7889}" presName="rootComposite" presStyleCnt="0"/>
      <dgm:spPr/>
    </dgm:pt>
    <dgm:pt modelId="{44F825EE-D14A-499E-AD5E-FA516A6DA1C6}" type="pres">
      <dgm:prSet presAssocID="{343101A9-EE95-4610-AA47-3D544E8D7889}" presName="rootText" presStyleLbl="node2" presStyleIdx="0" presStyleCnt="3">
        <dgm:presLayoutVars>
          <dgm:chPref val="3"/>
        </dgm:presLayoutVars>
      </dgm:prSet>
      <dgm:spPr/>
    </dgm:pt>
    <dgm:pt modelId="{10EF176E-E9F8-4FF8-8A29-636A8329D93A}" type="pres">
      <dgm:prSet presAssocID="{343101A9-EE95-4610-AA47-3D544E8D7889}" presName="rootConnector" presStyleLbl="node2" presStyleIdx="0" presStyleCnt="3"/>
      <dgm:spPr/>
    </dgm:pt>
    <dgm:pt modelId="{29EC7F94-067E-47C1-B5A2-D7F3163CCCD1}" type="pres">
      <dgm:prSet presAssocID="{343101A9-EE95-4610-AA47-3D544E8D7889}" presName="hierChild4" presStyleCnt="0"/>
      <dgm:spPr/>
    </dgm:pt>
    <dgm:pt modelId="{86663227-6ED7-4843-AD8F-E28B74C61621}" type="pres">
      <dgm:prSet presAssocID="{FCE86243-57E7-4EA2-9A21-A77C94968320}" presName="Name37" presStyleLbl="parChTrans1D3" presStyleIdx="0" presStyleCnt="3"/>
      <dgm:spPr/>
    </dgm:pt>
    <dgm:pt modelId="{CF4F9015-B69E-4ADC-9325-126CF661005B}" type="pres">
      <dgm:prSet presAssocID="{684D20E5-1830-4963-85BB-71522EF220C7}" presName="hierRoot2" presStyleCnt="0">
        <dgm:presLayoutVars>
          <dgm:hierBranch val="init"/>
        </dgm:presLayoutVars>
      </dgm:prSet>
      <dgm:spPr/>
    </dgm:pt>
    <dgm:pt modelId="{0FEA6216-341E-4457-80FA-DC26584025DB}" type="pres">
      <dgm:prSet presAssocID="{684D20E5-1830-4963-85BB-71522EF220C7}" presName="rootComposite" presStyleCnt="0"/>
      <dgm:spPr/>
    </dgm:pt>
    <dgm:pt modelId="{BDE0374F-DBEA-4430-9AEA-E523D39156E4}" type="pres">
      <dgm:prSet presAssocID="{684D20E5-1830-4963-85BB-71522EF220C7}" presName="rootText" presStyleLbl="node3" presStyleIdx="0" presStyleCnt="3">
        <dgm:presLayoutVars>
          <dgm:chPref val="3"/>
        </dgm:presLayoutVars>
      </dgm:prSet>
      <dgm:spPr/>
    </dgm:pt>
    <dgm:pt modelId="{A813BCBA-DF2B-43A0-A1FD-19194753E831}" type="pres">
      <dgm:prSet presAssocID="{684D20E5-1830-4963-85BB-71522EF220C7}" presName="rootConnector" presStyleLbl="node3" presStyleIdx="0" presStyleCnt="3"/>
      <dgm:spPr/>
    </dgm:pt>
    <dgm:pt modelId="{B0B9CC81-15A0-4AA5-9AEF-CB0848BF4654}" type="pres">
      <dgm:prSet presAssocID="{684D20E5-1830-4963-85BB-71522EF220C7}" presName="hierChild4" presStyleCnt="0"/>
      <dgm:spPr/>
    </dgm:pt>
    <dgm:pt modelId="{AFD21EBB-0F7D-4383-85F3-C016929C2FA9}" type="pres">
      <dgm:prSet presAssocID="{684D20E5-1830-4963-85BB-71522EF220C7}" presName="hierChild5" presStyleCnt="0"/>
      <dgm:spPr/>
    </dgm:pt>
    <dgm:pt modelId="{C01FD19B-C8AE-49D1-88A2-C5EA700238A3}" type="pres">
      <dgm:prSet presAssocID="{343101A9-EE95-4610-AA47-3D544E8D7889}" presName="hierChild5" presStyleCnt="0"/>
      <dgm:spPr/>
    </dgm:pt>
    <dgm:pt modelId="{FBEF5C7F-14D8-4A68-96B8-21D72841363A}" type="pres">
      <dgm:prSet presAssocID="{0C1F7D85-3029-44E7-943C-28E974A5312C}" presName="Name37" presStyleLbl="parChTrans1D2" presStyleIdx="1" presStyleCnt="3"/>
      <dgm:spPr/>
    </dgm:pt>
    <dgm:pt modelId="{D374AB29-54D1-4EC4-8B2F-607DB90F8347}" type="pres">
      <dgm:prSet presAssocID="{E08EA577-974E-489B-9CC1-7DEA829906B4}" presName="hierRoot2" presStyleCnt="0">
        <dgm:presLayoutVars>
          <dgm:hierBranch val="init"/>
        </dgm:presLayoutVars>
      </dgm:prSet>
      <dgm:spPr/>
    </dgm:pt>
    <dgm:pt modelId="{D5FF43E4-9437-4AC7-8B03-031103FC0438}" type="pres">
      <dgm:prSet presAssocID="{E08EA577-974E-489B-9CC1-7DEA829906B4}" presName="rootComposite" presStyleCnt="0"/>
      <dgm:spPr/>
    </dgm:pt>
    <dgm:pt modelId="{18FF251A-2B62-4FED-884A-2BC3EBFE819F}" type="pres">
      <dgm:prSet presAssocID="{E08EA577-974E-489B-9CC1-7DEA829906B4}" presName="rootText" presStyleLbl="node2" presStyleIdx="1" presStyleCnt="3">
        <dgm:presLayoutVars>
          <dgm:chPref val="3"/>
        </dgm:presLayoutVars>
      </dgm:prSet>
      <dgm:spPr/>
    </dgm:pt>
    <dgm:pt modelId="{D710D365-646D-44C2-8DD3-4151A69D592C}" type="pres">
      <dgm:prSet presAssocID="{E08EA577-974E-489B-9CC1-7DEA829906B4}" presName="rootConnector" presStyleLbl="node2" presStyleIdx="1" presStyleCnt="3"/>
      <dgm:spPr/>
    </dgm:pt>
    <dgm:pt modelId="{6BAF6606-090B-4379-9711-FB6FDDDB793D}" type="pres">
      <dgm:prSet presAssocID="{E08EA577-974E-489B-9CC1-7DEA829906B4}" presName="hierChild4" presStyleCnt="0"/>
      <dgm:spPr/>
    </dgm:pt>
    <dgm:pt modelId="{31E1B9C9-9830-42C2-AE2E-198260D1BF51}" type="pres">
      <dgm:prSet presAssocID="{DAD49F3A-E142-40CF-A321-2FE0AB74838A}" presName="Name37" presStyleLbl="parChTrans1D3" presStyleIdx="1" presStyleCnt="3"/>
      <dgm:spPr/>
    </dgm:pt>
    <dgm:pt modelId="{8D245BCE-13C2-4433-97BF-9F18A443DDEC}" type="pres">
      <dgm:prSet presAssocID="{89253E63-9EC1-49F8-B892-9551EC2E4A62}" presName="hierRoot2" presStyleCnt="0">
        <dgm:presLayoutVars>
          <dgm:hierBranch val="init"/>
        </dgm:presLayoutVars>
      </dgm:prSet>
      <dgm:spPr/>
    </dgm:pt>
    <dgm:pt modelId="{5FCB8EFB-E330-4CAD-ACC4-2A6D4472DBD4}" type="pres">
      <dgm:prSet presAssocID="{89253E63-9EC1-49F8-B892-9551EC2E4A62}" presName="rootComposite" presStyleCnt="0"/>
      <dgm:spPr/>
    </dgm:pt>
    <dgm:pt modelId="{BD059CBB-C758-4030-8C86-8264946F4F88}" type="pres">
      <dgm:prSet presAssocID="{89253E63-9EC1-49F8-B892-9551EC2E4A62}" presName="rootText" presStyleLbl="node3" presStyleIdx="1" presStyleCnt="3">
        <dgm:presLayoutVars>
          <dgm:chPref val="3"/>
        </dgm:presLayoutVars>
      </dgm:prSet>
      <dgm:spPr/>
    </dgm:pt>
    <dgm:pt modelId="{121A9E13-A78B-4E60-98E5-DA96BAF4885F}" type="pres">
      <dgm:prSet presAssocID="{89253E63-9EC1-49F8-B892-9551EC2E4A62}" presName="rootConnector" presStyleLbl="node3" presStyleIdx="1" presStyleCnt="3"/>
      <dgm:spPr/>
    </dgm:pt>
    <dgm:pt modelId="{3649C06D-7230-411D-9FDD-1056A26A25BD}" type="pres">
      <dgm:prSet presAssocID="{89253E63-9EC1-49F8-B892-9551EC2E4A62}" presName="hierChild4" presStyleCnt="0"/>
      <dgm:spPr/>
    </dgm:pt>
    <dgm:pt modelId="{9F3635FE-50D5-410C-B3DB-8C6B16881A9E}" type="pres">
      <dgm:prSet presAssocID="{89253E63-9EC1-49F8-B892-9551EC2E4A62}" presName="hierChild5" presStyleCnt="0"/>
      <dgm:spPr/>
    </dgm:pt>
    <dgm:pt modelId="{67BB3D87-AA4D-4BDC-8301-8E2B7B3C47D8}" type="pres">
      <dgm:prSet presAssocID="{E08EA577-974E-489B-9CC1-7DEA829906B4}" presName="hierChild5" presStyleCnt="0"/>
      <dgm:spPr/>
    </dgm:pt>
    <dgm:pt modelId="{91D27808-7B3E-4006-A8E3-ACA3E835667C}" type="pres">
      <dgm:prSet presAssocID="{A07412EC-69E4-4A44-8F97-76D14E2D3AA4}" presName="Name37" presStyleLbl="parChTrans1D2" presStyleIdx="2" presStyleCnt="3"/>
      <dgm:spPr/>
    </dgm:pt>
    <dgm:pt modelId="{88A1E56D-42BA-4806-B2EE-A75A6A05CCC8}" type="pres">
      <dgm:prSet presAssocID="{5D5D30FA-4900-4DAD-A142-57FD61EF665D}" presName="hierRoot2" presStyleCnt="0">
        <dgm:presLayoutVars>
          <dgm:hierBranch val="init"/>
        </dgm:presLayoutVars>
      </dgm:prSet>
      <dgm:spPr/>
    </dgm:pt>
    <dgm:pt modelId="{4744D773-6D81-42A1-B54A-11669AF8DF93}" type="pres">
      <dgm:prSet presAssocID="{5D5D30FA-4900-4DAD-A142-57FD61EF665D}" presName="rootComposite" presStyleCnt="0"/>
      <dgm:spPr/>
    </dgm:pt>
    <dgm:pt modelId="{3907506F-59B6-47DA-B01F-079AB0F528D3}" type="pres">
      <dgm:prSet presAssocID="{5D5D30FA-4900-4DAD-A142-57FD61EF665D}" presName="rootText" presStyleLbl="node2" presStyleIdx="2" presStyleCnt="3">
        <dgm:presLayoutVars>
          <dgm:chPref val="3"/>
        </dgm:presLayoutVars>
      </dgm:prSet>
      <dgm:spPr/>
    </dgm:pt>
    <dgm:pt modelId="{6A62FF6C-F742-4304-9E06-63893EFC3151}" type="pres">
      <dgm:prSet presAssocID="{5D5D30FA-4900-4DAD-A142-57FD61EF665D}" presName="rootConnector" presStyleLbl="node2" presStyleIdx="2" presStyleCnt="3"/>
      <dgm:spPr/>
    </dgm:pt>
    <dgm:pt modelId="{B9D6948B-9243-4F6D-B3C0-00FFF8C5E2AA}" type="pres">
      <dgm:prSet presAssocID="{5D5D30FA-4900-4DAD-A142-57FD61EF665D}" presName="hierChild4" presStyleCnt="0"/>
      <dgm:spPr/>
    </dgm:pt>
    <dgm:pt modelId="{9690A3A2-177C-44C3-B730-A972A4362FD9}" type="pres">
      <dgm:prSet presAssocID="{DC54D20F-88D5-4794-ADCF-5480C9302F36}" presName="Name37" presStyleLbl="parChTrans1D3" presStyleIdx="2" presStyleCnt="3"/>
      <dgm:spPr/>
    </dgm:pt>
    <dgm:pt modelId="{4B7B98C9-2851-4FF4-8345-E8CD17ABB79D}" type="pres">
      <dgm:prSet presAssocID="{65EB4FE5-816D-4785-95C1-8A6EE5D4F5BD}" presName="hierRoot2" presStyleCnt="0">
        <dgm:presLayoutVars>
          <dgm:hierBranch val="init"/>
        </dgm:presLayoutVars>
      </dgm:prSet>
      <dgm:spPr/>
    </dgm:pt>
    <dgm:pt modelId="{ADCB517D-E9EC-49E1-880A-0262F9880B2F}" type="pres">
      <dgm:prSet presAssocID="{65EB4FE5-816D-4785-95C1-8A6EE5D4F5BD}" presName="rootComposite" presStyleCnt="0"/>
      <dgm:spPr/>
    </dgm:pt>
    <dgm:pt modelId="{5911EBC4-28E3-4A54-B8E6-146AAF773F0D}" type="pres">
      <dgm:prSet presAssocID="{65EB4FE5-816D-4785-95C1-8A6EE5D4F5BD}" presName="rootText" presStyleLbl="node3" presStyleIdx="2" presStyleCnt="3">
        <dgm:presLayoutVars>
          <dgm:chPref val="3"/>
        </dgm:presLayoutVars>
      </dgm:prSet>
      <dgm:spPr/>
    </dgm:pt>
    <dgm:pt modelId="{83F71474-09DF-4715-921D-83870EFC21FF}" type="pres">
      <dgm:prSet presAssocID="{65EB4FE5-816D-4785-95C1-8A6EE5D4F5BD}" presName="rootConnector" presStyleLbl="node3" presStyleIdx="2" presStyleCnt="3"/>
      <dgm:spPr/>
    </dgm:pt>
    <dgm:pt modelId="{F2062AD2-5D8D-4956-AD0E-19F5F6EB52A6}" type="pres">
      <dgm:prSet presAssocID="{65EB4FE5-816D-4785-95C1-8A6EE5D4F5BD}" presName="hierChild4" presStyleCnt="0"/>
      <dgm:spPr/>
    </dgm:pt>
    <dgm:pt modelId="{6E183AE7-53D2-4E26-95DD-92609C336F78}" type="pres">
      <dgm:prSet presAssocID="{65EB4FE5-816D-4785-95C1-8A6EE5D4F5BD}" presName="hierChild5" presStyleCnt="0"/>
      <dgm:spPr/>
    </dgm:pt>
    <dgm:pt modelId="{AE03C856-AE2C-4139-8617-13495B9D40AF}" type="pres">
      <dgm:prSet presAssocID="{5D5D30FA-4900-4DAD-A142-57FD61EF665D}" presName="hierChild5" presStyleCnt="0"/>
      <dgm:spPr/>
    </dgm:pt>
    <dgm:pt modelId="{F48474E3-9E45-4E43-B050-978555725821}" type="pres">
      <dgm:prSet presAssocID="{9AFA6807-AD08-4AF5-ACD4-2561D82DB4C0}" presName="hierChild3" presStyleCnt="0"/>
      <dgm:spPr/>
    </dgm:pt>
  </dgm:ptLst>
  <dgm:cxnLst>
    <dgm:cxn modelId="{653D960C-C046-43DF-861E-5247F5923D19}" srcId="{9AFA6807-AD08-4AF5-ACD4-2561D82DB4C0}" destId="{E08EA577-974E-489B-9CC1-7DEA829906B4}" srcOrd="1" destOrd="0" parTransId="{0C1F7D85-3029-44E7-943C-28E974A5312C}" sibTransId="{C1E0BE51-0FCA-4A58-8C41-910699C2B2F3}"/>
    <dgm:cxn modelId="{CD8E7213-B2BE-4855-9463-5A9CD8290F16}" type="presOf" srcId="{DC54D20F-88D5-4794-ADCF-5480C9302F36}" destId="{9690A3A2-177C-44C3-B730-A972A4362FD9}" srcOrd="0" destOrd="0" presId="urn:microsoft.com/office/officeart/2005/8/layout/orgChart1"/>
    <dgm:cxn modelId="{084C9F13-AB0C-4919-9D6B-FF1628933348}" type="presOf" srcId="{684D20E5-1830-4963-85BB-71522EF220C7}" destId="{A813BCBA-DF2B-43A0-A1FD-19194753E831}" srcOrd="1" destOrd="0" presId="urn:microsoft.com/office/officeart/2005/8/layout/orgChart1"/>
    <dgm:cxn modelId="{27E1CC17-004C-4DE2-8354-7911C3C1B8F2}" type="presOf" srcId="{343101A9-EE95-4610-AA47-3D544E8D7889}" destId="{44F825EE-D14A-499E-AD5E-FA516A6DA1C6}" srcOrd="0" destOrd="0" presId="urn:microsoft.com/office/officeart/2005/8/layout/orgChart1"/>
    <dgm:cxn modelId="{88CDCF2F-3586-4AD6-8E02-0B7F34273658}" type="presOf" srcId="{65EB4FE5-816D-4785-95C1-8A6EE5D4F5BD}" destId="{5911EBC4-28E3-4A54-B8E6-146AAF773F0D}" srcOrd="0" destOrd="0" presId="urn:microsoft.com/office/officeart/2005/8/layout/orgChart1"/>
    <dgm:cxn modelId="{72FC8845-ED71-42E8-A049-9BAD97EFF6CD}" type="presOf" srcId="{E08EA577-974E-489B-9CC1-7DEA829906B4}" destId="{18FF251A-2B62-4FED-884A-2BC3EBFE819F}" srcOrd="0" destOrd="0" presId="urn:microsoft.com/office/officeart/2005/8/layout/orgChart1"/>
    <dgm:cxn modelId="{564DEA4E-9D01-489C-A3D1-BB3CE48BACE9}" type="presOf" srcId="{0C1F7D85-3029-44E7-943C-28E974A5312C}" destId="{FBEF5C7F-14D8-4A68-96B8-21D72841363A}" srcOrd="0" destOrd="0" presId="urn:microsoft.com/office/officeart/2005/8/layout/orgChart1"/>
    <dgm:cxn modelId="{E2B1CA57-E6F9-4533-BFEC-F6201FCC440B}" type="presOf" srcId="{89253E63-9EC1-49F8-B892-9551EC2E4A62}" destId="{121A9E13-A78B-4E60-98E5-DA96BAF4885F}" srcOrd="1" destOrd="0" presId="urn:microsoft.com/office/officeart/2005/8/layout/orgChart1"/>
    <dgm:cxn modelId="{8CAF2C7F-1734-482B-B0DC-A25085959736}" type="presOf" srcId="{DAD49F3A-E142-40CF-A321-2FE0AB74838A}" destId="{31E1B9C9-9830-42C2-AE2E-198260D1BF51}" srcOrd="0" destOrd="0" presId="urn:microsoft.com/office/officeart/2005/8/layout/orgChart1"/>
    <dgm:cxn modelId="{EB19EF87-3827-4987-8DD9-01E4F709D3F3}" type="presOf" srcId="{5D5D30FA-4900-4DAD-A142-57FD61EF665D}" destId="{6A62FF6C-F742-4304-9E06-63893EFC3151}" srcOrd="1" destOrd="0" presId="urn:microsoft.com/office/officeart/2005/8/layout/orgChart1"/>
    <dgm:cxn modelId="{F1CDF295-56C1-4865-98EF-D03687E1A77B}" type="presOf" srcId="{B0D84EE1-2974-4612-B161-7F00EF7E8141}" destId="{45A74AA2-B0B9-4047-9AFC-07691CDD93B1}" srcOrd="0" destOrd="0" presId="urn:microsoft.com/office/officeart/2005/8/layout/orgChart1"/>
    <dgm:cxn modelId="{4F87059C-6D8A-4D44-9BD7-2C21B649EE20}" type="presOf" srcId="{65EB4FE5-816D-4785-95C1-8A6EE5D4F5BD}" destId="{83F71474-09DF-4715-921D-83870EFC21FF}" srcOrd="1" destOrd="0" presId="urn:microsoft.com/office/officeart/2005/8/layout/orgChart1"/>
    <dgm:cxn modelId="{9F54559D-801D-4405-A0B5-3D062949B9DD}" srcId="{343101A9-EE95-4610-AA47-3D544E8D7889}" destId="{684D20E5-1830-4963-85BB-71522EF220C7}" srcOrd="0" destOrd="0" parTransId="{FCE86243-57E7-4EA2-9A21-A77C94968320}" sibTransId="{8E4A6024-9567-406F-8676-334B7032B223}"/>
    <dgm:cxn modelId="{0F715EA1-3680-48EF-8DD5-AADD9737E455}" type="presOf" srcId="{A07412EC-69E4-4A44-8F97-76D14E2D3AA4}" destId="{91D27808-7B3E-4006-A8E3-ACA3E835667C}" srcOrd="0" destOrd="0" presId="urn:microsoft.com/office/officeart/2005/8/layout/orgChart1"/>
    <dgm:cxn modelId="{E897B9B0-F91E-4027-B55C-0350185C0D17}" srcId="{B0D84EE1-2974-4612-B161-7F00EF7E8141}" destId="{9AFA6807-AD08-4AF5-ACD4-2561D82DB4C0}" srcOrd="0" destOrd="0" parTransId="{B62CBBAD-2122-42A4-A44C-652158D36C01}" sibTransId="{49D235A3-D8E2-4EEB-9E0C-A9123E20773C}"/>
    <dgm:cxn modelId="{81C96EB3-7499-4A5E-99E1-036602016B32}" srcId="{E08EA577-974E-489B-9CC1-7DEA829906B4}" destId="{89253E63-9EC1-49F8-B892-9551EC2E4A62}" srcOrd="0" destOrd="0" parTransId="{DAD49F3A-E142-40CF-A321-2FE0AB74838A}" sibTransId="{C097989C-D1BE-4F7D-8094-9A1C15127205}"/>
    <dgm:cxn modelId="{A99E62B5-F25D-4707-A6B5-AED8108E7E92}" type="presOf" srcId="{FCE86243-57E7-4EA2-9A21-A77C94968320}" destId="{86663227-6ED7-4843-AD8F-E28B74C61621}" srcOrd="0" destOrd="0" presId="urn:microsoft.com/office/officeart/2005/8/layout/orgChart1"/>
    <dgm:cxn modelId="{CEA009C0-B009-4F88-8AF7-7A56E66908D4}" type="presOf" srcId="{343101A9-EE95-4610-AA47-3D544E8D7889}" destId="{10EF176E-E9F8-4FF8-8A29-636A8329D93A}" srcOrd="1" destOrd="0" presId="urn:microsoft.com/office/officeart/2005/8/layout/orgChart1"/>
    <dgm:cxn modelId="{B4AB69C0-758D-414D-A930-F219B6DD6428}" srcId="{9AFA6807-AD08-4AF5-ACD4-2561D82DB4C0}" destId="{343101A9-EE95-4610-AA47-3D544E8D7889}" srcOrd="0" destOrd="0" parTransId="{EA8EE4B9-4317-49C7-9DE9-291878487DFC}" sibTransId="{BA1D554E-6BAA-4129-B224-8FC4395969B8}"/>
    <dgm:cxn modelId="{AF6705C5-196F-4EDD-A0BC-6E7A7892A50A}" srcId="{9AFA6807-AD08-4AF5-ACD4-2561D82DB4C0}" destId="{5D5D30FA-4900-4DAD-A142-57FD61EF665D}" srcOrd="2" destOrd="0" parTransId="{A07412EC-69E4-4A44-8F97-76D14E2D3AA4}" sibTransId="{41D558EF-968B-4972-B302-98FBF3691350}"/>
    <dgm:cxn modelId="{4F71BDC6-C957-4388-BFF0-1FAEC81B61C5}" type="presOf" srcId="{E08EA577-974E-489B-9CC1-7DEA829906B4}" destId="{D710D365-646D-44C2-8DD3-4151A69D592C}" srcOrd="1" destOrd="0" presId="urn:microsoft.com/office/officeart/2005/8/layout/orgChart1"/>
    <dgm:cxn modelId="{2060E0C9-3777-4C7A-8625-FE69F8FB2D5B}" type="presOf" srcId="{684D20E5-1830-4963-85BB-71522EF220C7}" destId="{BDE0374F-DBEA-4430-9AEA-E523D39156E4}" srcOrd="0" destOrd="0" presId="urn:microsoft.com/office/officeart/2005/8/layout/orgChart1"/>
    <dgm:cxn modelId="{AAA3FACB-BCA9-42FB-9213-974AA26AA570}" type="presOf" srcId="{EA8EE4B9-4317-49C7-9DE9-291878487DFC}" destId="{68870725-7541-4047-978A-3005E99645F8}" srcOrd="0" destOrd="0" presId="urn:microsoft.com/office/officeart/2005/8/layout/orgChart1"/>
    <dgm:cxn modelId="{A3F935D0-CB6E-4FD0-A670-67B7378C85FE}" type="presOf" srcId="{9AFA6807-AD08-4AF5-ACD4-2561D82DB4C0}" destId="{08FCF301-6EEF-4947-B98E-BF2CD50232D0}" srcOrd="0" destOrd="0" presId="urn:microsoft.com/office/officeart/2005/8/layout/orgChart1"/>
    <dgm:cxn modelId="{4DEDF7EC-55DD-439C-9761-CDB17AB4BA3E}" type="presOf" srcId="{9AFA6807-AD08-4AF5-ACD4-2561D82DB4C0}" destId="{9562EAEC-0C65-4553-A171-90C615394DB5}" srcOrd="1" destOrd="0" presId="urn:microsoft.com/office/officeart/2005/8/layout/orgChart1"/>
    <dgm:cxn modelId="{7F890CEF-B994-48BA-AF12-ADF4A53F56F8}" type="presOf" srcId="{5D5D30FA-4900-4DAD-A142-57FD61EF665D}" destId="{3907506F-59B6-47DA-B01F-079AB0F528D3}" srcOrd="0" destOrd="0" presId="urn:microsoft.com/office/officeart/2005/8/layout/orgChart1"/>
    <dgm:cxn modelId="{97DFEAF1-9CE9-4D8B-8019-92D01CD499FD}" type="presOf" srcId="{89253E63-9EC1-49F8-B892-9551EC2E4A62}" destId="{BD059CBB-C758-4030-8C86-8264946F4F88}" srcOrd="0" destOrd="0" presId="urn:microsoft.com/office/officeart/2005/8/layout/orgChart1"/>
    <dgm:cxn modelId="{C441BBFE-7084-4199-AA3D-CC42C411C6B9}" srcId="{5D5D30FA-4900-4DAD-A142-57FD61EF665D}" destId="{65EB4FE5-816D-4785-95C1-8A6EE5D4F5BD}" srcOrd="0" destOrd="0" parTransId="{DC54D20F-88D5-4794-ADCF-5480C9302F36}" sibTransId="{D531C6EC-7CD7-49BA-B3CE-9A7950A9C043}"/>
    <dgm:cxn modelId="{746A802A-79F5-4886-A2CE-D1E515058A0A}" type="presParOf" srcId="{45A74AA2-B0B9-4047-9AFC-07691CDD93B1}" destId="{46741649-F279-4E88-835B-580EF187E71B}" srcOrd="0" destOrd="0" presId="urn:microsoft.com/office/officeart/2005/8/layout/orgChart1"/>
    <dgm:cxn modelId="{A7AEC46B-639A-4473-ADAB-5BCC46CD446F}" type="presParOf" srcId="{46741649-F279-4E88-835B-580EF187E71B}" destId="{E9E611F0-13B9-4018-9020-62CE137167BA}" srcOrd="0" destOrd="0" presId="urn:microsoft.com/office/officeart/2005/8/layout/orgChart1"/>
    <dgm:cxn modelId="{1D1738AE-35C1-4254-B807-B366CC92682E}" type="presParOf" srcId="{E9E611F0-13B9-4018-9020-62CE137167BA}" destId="{08FCF301-6EEF-4947-B98E-BF2CD50232D0}" srcOrd="0" destOrd="0" presId="urn:microsoft.com/office/officeart/2005/8/layout/orgChart1"/>
    <dgm:cxn modelId="{F16D01E7-2134-47A2-BA36-43BE0C7F41BA}" type="presParOf" srcId="{E9E611F0-13B9-4018-9020-62CE137167BA}" destId="{9562EAEC-0C65-4553-A171-90C615394DB5}" srcOrd="1" destOrd="0" presId="urn:microsoft.com/office/officeart/2005/8/layout/orgChart1"/>
    <dgm:cxn modelId="{BC448833-6692-479B-8393-F03FCADD9C8B}" type="presParOf" srcId="{46741649-F279-4E88-835B-580EF187E71B}" destId="{F762392B-B300-4BD5-A6CE-66007AEF38ED}" srcOrd="1" destOrd="0" presId="urn:microsoft.com/office/officeart/2005/8/layout/orgChart1"/>
    <dgm:cxn modelId="{967A3744-56B3-4C8B-9E61-9FC643D8D7A2}" type="presParOf" srcId="{F762392B-B300-4BD5-A6CE-66007AEF38ED}" destId="{68870725-7541-4047-978A-3005E99645F8}" srcOrd="0" destOrd="0" presId="urn:microsoft.com/office/officeart/2005/8/layout/orgChart1"/>
    <dgm:cxn modelId="{22181AC6-B03D-405E-917B-529CF53779BE}" type="presParOf" srcId="{F762392B-B300-4BD5-A6CE-66007AEF38ED}" destId="{2059F7C1-B3EE-4FB3-BABA-C8362A049508}" srcOrd="1" destOrd="0" presId="urn:microsoft.com/office/officeart/2005/8/layout/orgChart1"/>
    <dgm:cxn modelId="{6EECFC8B-BECD-4E9A-B511-847BDD4EBA23}" type="presParOf" srcId="{2059F7C1-B3EE-4FB3-BABA-C8362A049508}" destId="{97A42CBD-5FBD-4790-A631-39982D3BF5A6}" srcOrd="0" destOrd="0" presId="urn:microsoft.com/office/officeart/2005/8/layout/orgChart1"/>
    <dgm:cxn modelId="{ABB77E9C-4698-4ECF-AAFA-DA2FF17719C9}" type="presParOf" srcId="{97A42CBD-5FBD-4790-A631-39982D3BF5A6}" destId="{44F825EE-D14A-499E-AD5E-FA516A6DA1C6}" srcOrd="0" destOrd="0" presId="urn:microsoft.com/office/officeart/2005/8/layout/orgChart1"/>
    <dgm:cxn modelId="{3DB99EDC-144E-4F4F-A06D-7569BB03F409}" type="presParOf" srcId="{97A42CBD-5FBD-4790-A631-39982D3BF5A6}" destId="{10EF176E-E9F8-4FF8-8A29-636A8329D93A}" srcOrd="1" destOrd="0" presId="urn:microsoft.com/office/officeart/2005/8/layout/orgChart1"/>
    <dgm:cxn modelId="{D91D55FC-1471-45B0-9B5D-3D98C7E778DC}" type="presParOf" srcId="{2059F7C1-B3EE-4FB3-BABA-C8362A049508}" destId="{29EC7F94-067E-47C1-B5A2-D7F3163CCCD1}" srcOrd="1" destOrd="0" presId="urn:microsoft.com/office/officeart/2005/8/layout/orgChart1"/>
    <dgm:cxn modelId="{F800FFF2-93FC-4C32-98D2-EB9DEB401659}" type="presParOf" srcId="{29EC7F94-067E-47C1-B5A2-D7F3163CCCD1}" destId="{86663227-6ED7-4843-AD8F-E28B74C61621}" srcOrd="0" destOrd="0" presId="urn:microsoft.com/office/officeart/2005/8/layout/orgChart1"/>
    <dgm:cxn modelId="{2156F0D7-E699-4D22-BABC-292F96841343}" type="presParOf" srcId="{29EC7F94-067E-47C1-B5A2-D7F3163CCCD1}" destId="{CF4F9015-B69E-4ADC-9325-126CF661005B}" srcOrd="1" destOrd="0" presId="urn:microsoft.com/office/officeart/2005/8/layout/orgChart1"/>
    <dgm:cxn modelId="{1EE2EF72-400E-4A03-BCCC-65F5F7457061}" type="presParOf" srcId="{CF4F9015-B69E-4ADC-9325-126CF661005B}" destId="{0FEA6216-341E-4457-80FA-DC26584025DB}" srcOrd="0" destOrd="0" presId="urn:microsoft.com/office/officeart/2005/8/layout/orgChart1"/>
    <dgm:cxn modelId="{9ADE52AE-B8B2-4863-A3A3-F862F825CDC6}" type="presParOf" srcId="{0FEA6216-341E-4457-80FA-DC26584025DB}" destId="{BDE0374F-DBEA-4430-9AEA-E523D39156E4}" srcOrd="0" destOrd="0" presId="urn:microsoft.com/office/officeart/2005/8/layout/orgChart1"/>
    <dgm:cxn modelId="{2726BDA1-6903-45A1-B56C-3C7B7C860031}" type="presParOf" srcId="{0FEA6216-341E-4457-80FA-DC26584025DB}" destId="{A813BCBA-DF2B-43A0-A1FD-19194753E831}" srcOrd="1" destOrd="0" presId="urn:microsoft.com/office/officeart/2005/8/layout/orgChart1"/>
    <dgm:cxn modelId="{EB9119B0-1F26-4A53-944C-167AC7C70FE9}" type="presParOf" srcId="{CF4F9015-B69E-4ADC-9325-126CF661005B}" destId="{B0B9CC81-15A0-4AA5-9AEF-CB0848BF4654}" srcOrd="1" destOrd="0" presId="urn:microsoft.com/office/officeart/2005/8/layout/orgChart1"/>
    <dgm:cxn modelId="{42FECEEA-BA51-4BAF-8188-AC0CCFFFCC19}" type="presParOf" srcId="{CF4F9015-B69E-4ADC-9325-126CF661005B}" destId="{AFD21EBB-0F7D-4383-85F3-C016929C2FA9}" srcOrd="2" destOrd="0" presId="urn:microsoft.com/office/officeart/2005/8/layout/orgChart1"/>
    <dgm:cxn modelId="{E5CA988D-3926-4EBE-ACC8-8B85241910BD}" type="presParOf" srcId="{2059F7C1-B3EE-4FB3-BABA-C8362A049508}" destId="{C01FD19B-C8AE-49D1-88A2-C5EA700238A3}" srcOrd="2" destOrd="0" presId="urn:microsoft.com/office/officeart/2005/8/layout/orgChart1"/>
    <dgm:cxn modelId="{FA34EEC6-FFF4-41C7-9F18-324E6B24C8BE}" type="presParOf" srcId="{F762392B-B300-4BD5-A6CE-66007AEF38ED}" destId="{FBEF5C7F-14D8-4A68-96B8-21D72841363A}" srcOrd="2" destOrd="0" presId="urn:microsoft.com/office/officeart/2005/8/layout/orgChart1"/>
    <dgm:cxn modelId="{423CF421-06DA-4326-86F8-CB935AD55F7C}" type="presParOf" srcId="{F762392B-B300-4BD5-A6CE-66007AEF38ED}" destId="{D374AB29-54D1-4EC4-8B2F-607DB90F8347}" srcOrd="3" destOrd="0" presId="urn:microsoft.com/office/officeart/2005/8/layout/orgChart1"/>
    <dgm:cxn modelId="{D13E808F-1797-47A4-9F8B-22C6D442FF0D}" type="presParOf" srcId="{D374AB29-54D1-4EC4-8B2F-607DB90F8347}" destId="{D5FF43E4-9437-4AC7-8B03-031103FC0438}" srcOrd="0" destOrd="0" presId="urn:microsoft.com/office/officeart/2005/8/layout/orgChart1"/>
    <dgm:cxn modelId="{C2D3923B-89D1-44EE-90C6-9EE3F8F2581D}" type="presParOf" srcId="{D5FF43E4-9437-4AC7-8B03-031103FC0438}" destId="{18FF251A-2B62-4FED-884A-2BC3EBFE819F}" srcOrd="0" destOrd="0" presId="urn:microsoft.com/office/officeart/2005/8/layout/orgChart1"/>
    <dgm:cxn modelId="{5A5FAA34-FE3F-4B68-9D91-70925FB12054}" type="presParOf" srcId="{D5FF43E4-9437-4AC7-8B03-031103FC0438}" destId="{D710D365-646D-44C2-8DD3-4151A69D592C}" srcOrd="1" destOrd="0" presId="urn:microsoft.com/office/officeart/2005/8/layout/orgChart1"/>
    <dgm:cxn modelId="{28AFE4FF-C6F9-4C3D-A14B-5953FC40D9AF}" type="presParOf" srcId="{D374AB29-54D1-4EC4-8B2F-607DB90F8347}" destId="{6BAF6606-090B-4379-9711-FB6FDDDB793D}" srcOrd="1" destOrd="0" presId="urn:microsoft.com/office/officeart/2005/8/layout/orgChart1"/>
    <dgm:cxn modelId="{E02F06C2-34C2-4F35-B8F3-79C3BF7D4907}" type="presParOf" srcId="{6BAF6606-090B-4379-9711-FB6FDDDB793D}" destId="{31E1B9C9-9830-42C2-AE2E-198260D1BF51}" srcOrd="0" destOrd="0" presId="urn:microsoft.com/office/officeart/2005/8/layout/orgChart1"/>
    <dgm:cxn modelId="{1C69D7A0-FDE5-471C-9A76-7EEADA71D1A7}" type="presParOf" srcId="{6BAF6606-090B-4379-9711-FB6FDDDB793D}" destId="{8D245BCE-13C2-4433-97BF-9F18A443DDEC}" srcOrd="1" destOrd="0" presId="urn:microsoft.com/office/officeart/2005/8/layout/orgChart1"/>
    <dgm:cxn modelId="{0BD912EC-1100-4831-8AE7-C37CF6BA17D2}" type="presParOf" srcId="{8D245BCE-13C2-4433-97BF-9F18A443DDEC}" destId="{5FCB8EFB-E330-4CAD-ACC4-2A6D4472DBD4}" srcOrd="0" destOrd="0" presId="urn:microsoft.com/office/officeart/2005/8/layout/orgChart1"/>
    <dgm:cxn modelId="{9A78D9EE-EF36-45D6-A996-B3F4B3B6C3F5}" type="presParOf" srcId="{5FCB8EFB-E330-4CAD-ACC4-2A6D4472DBD4}" destId="{BD059CBB-C758-4030-8C86-8264946F4F88}" srcOrd="0" destOrd="0" presId="urn:microsoft.com/office/officeart/2005/8/layout/orgChart1"/>
    <dgm:cxn modelId="{5E031C5F-4CF5-44DC-A113-3DAE9FA72AAE}" type="presParOf" srcId="{5FCB8EFB-E330-4CAD-ACC4-2A6D4472DBD4}" destId="{121A9E13-A78B-4E60-98E5-DA96BAF4885F}" srcOrd="1" destOrd="0" presId="urn:microsoft.com/office/officeart/2005/8/layout/orgChart1"/>
    <dgm:cxn modelId="{6B2F5224-B16F-4B25-9775-86BB2AFF60A1}" type="presParOf" srcId="{8D245BCE-13C2-4433-97BF-9F18A443DDEC}" destId="{3649C06D-7230-411D-9FDD-1056A26A25BD}" srcOrd="1" destOrd="0" presId="urn:microsoft.com/office/officeart/2005/8/layout/orgChart1"/>
    <dgm:cxn modelId="{806BF494-DA80-4262-82C7-D02A183870C7}" type="presParOf" srcId="{8D245BCE-13C2-4433-97BF-9F18A443DDEC}" destId="{9F3635FE-50D5-410C-B3DB-8C6B16881A9E}" srcOrd="2" destOrd="0" presId="urn:microsoft.com/office/officeart/2005/8/layout/orgChart1"/>
    <dgm:cxn modelId="{B99313C8-69AA-4D51-8B2E-8C765092710C}" type="presParOf" srcId="{D374AB29-54D1-4EC4-8B2F-607DB90F8347}" destId="{67BB3D87-AA4D-4BDC-8301-8E2B7B3C47D8}" srcOrd="2" destOrd="0" presId="urn:microsoft.com/office/officeart/2005/8/layout/orgChart1"/>
    <dgm:cxn modelId="{D38A9E05-D9FF-4E6D-834F-8175F156BD5B}" type="presParOf" srcId="{F762392B-B300-4BD5-A6CE-66007AEF38ED}" destId="{91D27808-7B3E-4006-A8E3-ACA3E835667C}" srcOrd="4" destOrd="0" presId="urn:microsoft.com/office/officeart/2005/8/layout/orgChart1"/>
    <dgm:cxn modelId="{1E496EBE-7027-4CD5-99F1-58C9FC7C77CA}" type="presParOf" srcId="{F762392B-B300-4BD5-A6CE-66007AEF38ED}" destId="{88A1E56D-42BA-4806-B2EE-A75A6A05CCC8}" srcOrd="5" destOrd="0" presId="urn:microsoft.com/office/officeart/2005/8/layout/orgChart1"/>
    <dgm:cxn modelId="{30A4A593-E52B-4DDB-A02B-722A69475AD9}" type="presParOf" srcId="{88A1E56D-42BA-4806-B2EE-A75A6A05CCC8}" destId="{4744D773-6D81-42A1-B54A-11669AF8DF93}" srcOrd="0" destOrd="0" presId="urn:microsoft.com/office/officeart/2005/8/layout/orgChart1"/>
    <dgm:cxn modelId="{8C13AA90-4574-48D5-B108-880EA2403C7A}" type="presParOf" srcId="{4744D773-6D81-42A1-B54A-11669AF8DF93}" destId="{3907506F-59B6-47DA-B01F-079AB0F528D3}" srcOrd="0" destOrd="0" presId="urn:microsoft.com/office/officeart/2005/8/layout/orgChart1"/>
    <dgm:cxn modelId="{6C7844CF-B05A-48D2-9D6C-0A0BC1612BFE}" type="presParOf" srcId="{4744D773-6D81-42A1-B54A-11669AF8DF93}" destId="{6A62FF6C-F742-4304-9E06-63893EFC3151}" srcOrd="1" destOrd="0" presId="urn:microsoft.com/office/officeart/2005/8/layout/orgChart1"/>
    <dgm:cxn modelId="{43533AEB-2014-4D4F-923A-D8AD0A39B818}" type="presParOf" srcId="{88A1E56D-42BA-4806-B2EE-A75A6A05CCC8}" destId="{B9D6948B-9243-4F6D-B3C0-00FFF8C5E2AA}" srcOrd="1" destOrd="0" presId="urn:microsoft.com/office/officeart/2005/8/layout/orgChart1"/>
    <dgm:cxn modelId="{52265E82-ED1E-4235-8FF6-C88DABAD720F}" type="presParOf" srcId="{B9D6948B-9243-4F6D-B3C0-00FFF8C5E2AA}" destId="{9690A3A2-177C-44C3-B730-A972A4362FD9}" srcOrd="0" destOrd="0" presId="urn:microsoft.com/office/officeart/2005/8/layout/orgChart1"/>
    <dgm:cxn modelId="{5797C4BE-7BA6-4DB9-B96B-61B2AE02DC09}" type="presParOf" srcId="{B9D6948B-9243-4F6D-B3C0-00FFF8C5E2AA}" destId="{4B7B98C9-2851-4FF4-8345-E8CD17ABB79D}" srcOrd="1" destOrd="0" presId="urn:microsoft.com/office/officeart/2005/8/layout/orgChart1"/>
    <dgm:cxn modelId="{97789B69-1CE1-44D3-96CC-892EEC81C295}" type="presParOf" srcId="{4B7B98C9-2851-4FF4-8345-E8CD17ABB79D}" destId="{ADCB517D-E9EC-49E1-880A-0262F9880B2F}" srcOrd="0" destOrd="0" presId="urn:microsoft.com/office/officeart/2005/8/layout/orgChart1"/>
    <dgm:cxn modelId="{6F345C74-0C9C-47CC-9059-94F780911D2C}" type="presParOf" srcId="{ADCB517D-E9EC-49E1-880A-0262F9880B2F}" destId="{5911EBC4-28E3-4A54-B8E6-146AAF773F0D}" srcOrd="0" destOrd="0" presId="urn:microsoft.com/office/officeart/2005/8/layout/orgChart1"/>
    <dgm:cxn modelId="{DE94E9BD-7A7E-489E-AA60-C7BA21AA76BF}" type="presParOf" srcId="{ADCB517D-E9EC-49E1-880A-0262F9880B2F}" destId="{83F71474-09DF-4715-921D-83870EFC21FF}" srcOrd="1" destOrd="0" presId="urn:microsoft.com/office/officeart/2005/8/layout/orgChart1"/>
    <dgm:cxn modelId="{FC0FC59E-C175-49E1-89D5-4A7589E7681E}" type="presParOf" srcId="{4B7B98C9-2851-4FF4-8345-E8CD17ABB79D}" destId="{F2062AD2-5D8D-4956-AD0E-19F5F6EB52A6}" srcOrd="1" destOrd="0" presId="urn:microsoft.com/office/officeart/2005/8/layout/orgChart1"/>
    <dgm:cxn modelId="{C01DBE43-ABCF-46E7-AE8A-5439A720B408}" type="presParOf" srcId="{4B7B98C9-2851-4FF4-8345-E8CD17ABB79D}" destId="{6E183AE7-53D2-4E26-95DD-92609C336F78}" srcOrd="2" destOrd="0" presId="urn:microsoft.com/office/officeart/2005/8/layout/orgChart1"/>
    <dgm:cxn modelId="{95589917-52CE-41CE-A0D5-91EBF33256A3}" type="presParOf" srcId="{88A1E56D-42BA-4806-B2EE-A75A6A05CCC8}" destId="{AE03C856-AE2C-4139-8617-13495B9D40AF}" srcOrd="2" destOrd="0" presId="urn:microsoft.com/office/officeart/2005/8/layout/orgChart1"/>
    <dgm:cxn modelId="{878A2C92-B672-4515-942A-92014637F527}" type="presParOf" srcId="{46741649-F279-4E88-835B-580EF187E71B}" destId="{F48474E3-9E45-4E43-B050-9785557258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E8CE5E-8A93-46F0-BD10-A353BA423E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3FFD36E-2B6E-4AE3-9D24-484CF3156E9C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Interface</a:t>
          </a:r>
          <a:endParaRPr lang="ko-KR" altLang="en-US" dirty="0"/>
        </a:p>
      </dgm:t>
    </dgm:pt>
    <dgm:pt modelId="{3E9B71B3-9B4A-4C2C-99B4-56D962EB0635}" type="parTrans" cxnId="{8AAAB380-1C70-46FD-8F7A-71234AE81F35}">
      <dgm:prSet/>
      <dgm:spPr/>
      <dgm:t>
        <a:bodyPr/>
        <a:lstStyle/>
        <a:p>
          <a:pPr latinLnBrk="1"/>
          <a:endParaRPr lang="ko-KR" altLang="en-US"/>
        </a:p>
      </dgm:t>
    </dgm:pt>
    <dgm:pt modelId="{14DAEE39-81D3-4233-BB76-7907D26CAC91}" type="sibTrans" cxnId="{8AAAB380-1C70-46FD-8F7A-71234AE81F35}">
      <dgm:prSet/>
      <dgm:spPr/>
      <dgm:t>
        <a:bodyPr/>
        <a:lstStyle/>
        <a:p>
          <a:pPr latinLnBrk="1"/>
          <a:endParaRPr lang="ko-KR" altLang="en-US"/>
        </a:p>
      </dgm:t>
    </dgm:pt>
    <dgm:pt modelId="{3CBC4CD0-B3D0-4D53-B07F-F13B6826E346}" type="pres">
      <dgm:prSet presAssocID="{3BE8CE5E-8A93-46F0-BD10-A353BA423E24}" presName="linear" presStyleCnt="0">
        <dgm:presLayoutVars>
          <dgm:animLvl val="lvl"/>
          <dgm:resizeHandles val="exact"/>
        </dgm:presLayoutVars>
      </dgm:prSet>
      <dgm:spPr/>
    </dgm:pt>
    <dgm:pt modelId="{E526D98F-17EB-4B94-BAE9-161FC78931F6}" type="pres">
      <dgm:prSet presAssocID="{13FFD36E-2B6E-4AE3-9D24-484CF3156E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CF8FE5F-C2D0-43AC-B7DD-D14B78A65A04}" type="presOf" srcId="{3BE8CE5E-8A93-46F0-BD10-A353BA423E24}" destId="{3CBC4CD0-B3D0-4D53-B07F-F13B6826E346}" srcOrd="0" destOrd="0" presId="urn:microsoft.com/office/officeart/2005/8/layout/vList2"/>
    <dgm:cxn modelId="{8AAAB380-1C70-46FD-8F7A-71234AE81F35}" srcId="{3BE8CE5E-8A93-46F0-BD10-A353BA423E24}" destId="{13FFD36E-2B6E-4AE3-9D24-484CF3156E9C}" srcOrd="0" destOrd="0" parTransId="{3E9B71B3-9B4A-4C2C-99B4-56D962EB0635}" sibTransId="{14DAEE39-81D3-4233-BB76-7907D26CAC91}"/>
    <dgm:cxn modelId="{D90FEA96-47CD-4B55-B891-ECDDBE74FFB5}" type="presOf" srcId="{13FFD36E-2B6E-4AE3-9D24-484CF3156E9C}" destId="{E526D98F-17EB-4B94-BAE9-161FC78931F6}" srcOrd="0" destOrd="0" presId="urn:microsoft.com/office/officeart/2005/8/layout/vList2"/>
    <dgm:cxn modelId="{F3E4D6BC-1C46-473B-AA3A-9366472577C4}" type="presParOf" srcId="{3CBC4CD0-B3D0-4D53-B07F-F13B6826E346}" destId="{E526D98F-17EB-4B94-BAE9-161FC78931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A60B6E3-5E1B-4AA7-ACFF-38011439751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0C60274-D29D-40B6-B8D8-80AFB190EFAF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/>
            <a:t>Data transaction</a:t>
          </a:r>
          <a:endParaRPr lang="ko-KR" altLang="en-US" dirty="0"/>
        </a:p>
      </dgm:t>
    </dgm:pt>
    <dgm:pt modelId="{3F5D84D6-4FCE-428D-9636-A97DAA09FE4B}" type="parTrans" cxnId="{CC6CE7C1-7A1E-4BEF-AC73-6E23A1DE6286}">
      <dgm:prSet/>
      <dgm:spPr/>
      <dgm:t>
        <a:bodyPr/>
        <a:lstStyle/>
        <a:p>
          <a:pPr latinLnBrk="1"/>
          <a:endParaRPr lang="ko-KR" altLang="en-US"/>
        </a:p>
      </dgm:t>
    </dgm:pt>
    <dgm:pt modelId="{3F844B44-ABC3-4E25-BCE0-DEFB5874BC19}" type="sibTrans" cxnId="{CC6CE7C1-7A1E-4BEF-AC73-6E23A1DE6286}">
      <dgm:prSet/>
      <dgm:spPr/>
      <dgm:t>
        <a:bodyPr/>
        <a:lstStyle/>
        <a:p>
          <a:pPr latinLnBrk="1"/>
          <a:endParaRPr lang="ko-KR" altLang="en-US"/>
        </a:p>
      </dgm:t>
    </dgm:pt>
    <dgm:pt modelId="{406C5512-0BC1-4574-B0F1-12F94808F38B}">
      <dgm:prSet phldrT="[텍스트]"/>
      <dgm:spPr/>
      <dgm:t>
        <a:bodyPr/>
        <a:lstStyle/>
        <a:p>
          <a:pPr latinLnBrk="1"/>
          <a:r>
            <a:rPr lang="en-US" altLang="ko-KR" dirty="0"/>
            <a:t>Global memory write</a:t>
          </a:r>
        </a:p>
        <a:p>
          <a:pPr latinLnBrk="1"/>
          <a:r>
            <a:rPr lang="en-US" altLang="ko-KR" dirty="0"/>
            <a:t>(Constant ROM)</a:t>
          </a:r>
          <a:endParaRPr lang="ko-KR" altLang="en-US" dirty="0"/>
        </a:p>
      </dgm:t>
    </dgm:pt>
    <dgm:pt modelId="{A1DCB878-67B9-4021-8740-38E778B64210}" type="parTrans" cxnId="{C4E02247-E5B4-48CD-B22B-069FDEECFE24}">
      <dgm:prSet/>
      <dgm:spPr/>
      <dgm:t>
        <a:bodyPr/>
        <a:lstStyle/>
        <a:p>
          <a:pPr latinLnBrk="1"/>
          <a:endParaRPr lang="ko-KR" altLang="en-US"/>
        </a:p>
      </dgm:t>
    </dgm:pt>
    <dgm:pt modelId="{8F9D2235-E874-4EB0-BA2B-B9C1067450AE}" type="sibTrans" cxnId="{C4E02247-E5B4-48CD-B22B-069FDEECFE24}">
      <dgm:prSet/>
      <dgm:spPr/>
      <dgm:t>
        <a:bodyPr/>
        <a:lstStyle/>
        <a:p>
          <a:pPr latinLnBrk="1"/>
          <a:endParaRPr lang="ko-KR" altLang="en-US"/>
        </a:p>
      </dgm:t>
    </dgm:pt>
    <dgm:pt modelId="{039B8FA6-E318-4D9B-94B4-4EF241F4569A}">
      <dgm:prSet phldrT="[텍스트]"/>
      <dgm:spPr/>
      <dgm:t>
        <a:bodyPr/>
        <a:lstStyle/>
        <a:p>
          <a:pPr latinLnBrk="1"/>
          <a:r>
            <a:rPr lang="en-US" altLang="ko-KR" dirty="0"/>
            <a:t>Local memory access</a:t>
          </a:r>
          <a:endParaRPr lang="ko-KR" altLang="en-US" dirty="0"/>
        </a:p>
      </dgm:t>
    </dgm:pt>
    <dgm:pt modelId="{AF01FCDA-FE9B-4F41-B63A-89D3E6F76D7B}" type="parTrans" cxnId="{D987CED4-F99B-40AA-9CB0-7D91D39D63E0}">
      <dgm:prSet/>
      <dgm:spPr/>
      <dgm:t>
        <a:bodyPr/>
        <a:lstStyle/>
        <a:p>
          <a:pPr latinLnBrk="1"/>
          <a:endParaRPr lang="ko-KR" altLang="en-US"/>
        </a:p>
      </dgm:t>
    </dgm:pt>
    <dgm:pt modelId="{F7BFDFFC-B88D-475E-991C-E4ECA05797D5}" type="sibTrans" cxnId="{D987CED4-F99B-40AA-9CB0-7D91D39D63E0}">
      <dgm:prSet/>
      <dgm:spPr/>
      <dgm:t>
        <a:bodyPr/>
        <a:lstStyle/>
        <a:p>
          <a:pPr latinLnBrk="1"/>
          <a:endParaRPr lang="ko-KR" altLang="en-US"/>
        </a:p>
      </dgm:t>
    </dgm:pt>
    <dgm:pt modelId="{C00A455D-7672-4F8F-82CC-6D235319BBAD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/>
            <a:t>Queue instruction</a:t>
          </a:r>
          <a:endParaRPr lang="ko-KR" altLang="en-US" dirty="0"/>
        </a:p>
      </dgm:t>
    </dgm:pt>
    <dgm:pt modelId="{6E893407-F5EF-4B5F-8D5B-28DEB6A5525F}" type="parTrans" cxnId="{F5AD3738-D5BB-4F7E-A543-C7CCE41A7267}">
      <dgm:prSet/>
      <dgm:spPr/>
      <dgm:t>
        <a:bodyPr/>
        <a:lstStyle/>
        <a:p>
          <a:pPr latinLnBrk="1"/>
          <a:endParaRPr lang="ko-KR" altLang="en-US"/>
        </a:p>
      </dgm:t>
    </dgm:pt>
    <dgm:pt modelId="{71B3AFEC-686D-4943-9F7B-E1A7EA3AA1A9}" type="sibTrans" cxnId="{F5AD3738-D5BB-4F7E-A543-C7CCE41A7267}">
      <dgm:prSet/>
      <dgm:spPr/>
      <dgm:t>
        <a:bodyPr/>
        <a:lstStyle/>
        <a:p>
          <a:pPr latinLnBrk="1"/>
          <a:endParaRPr lang="ko-KR" altLang="en-US"/>
        </a:p>
      </dgm:t>
    </dgm:pt>
    <dgm:pt modelId="{53BA6000-FB46-470A-AB9E-1155DFEB6DDD}">
      <dgm:prSet phldrT="[텍스트]"/>
      <dgm:spPr/>
      <dgm:t>
        <a:bodyPr/>
        <a:lstStyle/>
        <a:p>
          <a:pPr latinLnBrk="1"/>
          <a:r>
            <a:rPr lang="en-US" altLang="ko-KR" dirty="0"/>
            <a:t>[Conditional] </a:t>
          </a:r>
        </a:p>
        <a:p>
          <a:pPr latinLnBrk="1"/>
          <a:r>
            <a:rPr lang="en-US" altLang="ko-KR" dirty="0"/>
            <a:t>Arithmetic Operations</a:t>
          </a:r>
          <a:endParaRPr lang="ko-KR" altLang="en-US" dirty="0"/>
        </a:p>
      </dgm:t>
    </dgm:pt>
    <dgm:pt modelId="{363728E1-B725-4F8C-BA65-84FFAD22F9D4}" type="parTrans" cxnId="{80CA8F94-CC35-474F-A3F2-8AC081092FBD}">
      <dgm:prSet/>
      <dgm:spPr/>
      <dgm:t>
        <a:bodyPr/>
        <a:lstStyle/>
        <a:p>
          <a:pPr latinLnBrk="1"/>
          <a:endParaRPr lang="ko-KR" altLang="en-US"/>
        </a:p>
      </dgm:t>
    </dgm:pt>
    <dgm:pt modelId="{85FCC493-3EB0-44D5-8C82-2DA70B0F5185}" type="sibTrans" cxnId="{80CA8F94-CC35-474F-A3F2-8AC081092FBD}">
      <dgm:prSet/>
      <dgm:spPr/>
      <dgm:t>
        <a:bodyPr/>
        <a:lstStyle/>
        <a:p>
          <a:pPr latinLnBrk="1"/>
          <a:endParaRPr lang="ko-KR" altLang="en-US"/>
        </a:p>
      </dgm:t>
    </dgm:pt>
    <dgm:pt modelId="{F5CE12F4-1CF7-4076-B2F4-FCEFD0BA066B}">
      <dgm:prSet phldrT="[텍스트]"/>
      <dgm:spPr/>
      <dgm:t>
        <a:bodyPr/>
        <a:lstStyle/>
        <a:p>
          <a:pPr latinLnBrk="1"/>
          <a:r>
            <a:rPr lang="en-US" altLang="ko-KR" dirty="0"/>
            <a:t>Write</a:t>
          </a:r>
          <a:endParaRPr lang="ko-KR" altLang="en-US" dirty="0"/>
        </a:p>
      </dgm:t>
    </dgm:pt>
    <dgm:pt modelId="{7F0EBD74-5D48-4CB0-AD86-35834F908BB1}" type="parTrans" cxnId="{D2FDF4DF-496D-42A6-94ED-18A806A72096}">
      <dgm:prSet/>
      <dgm:spPr/>
      <dgm:t>
        <a:bodyPr/>
        <a:lstStyle/>
        <a:p>
          <a:pPr latinLnBrk="1"/>
          <a:endParaRPr lang="ko-KR" altLang="en-US"/>
        </a:p>
      </dgm:t>
    </dgm:pt>
    <dgm:pt modelId="{C542EB6D-EDB0-4850-8D77-F0C62473847B}" type="sibTrans" cxnId="{D2FDF4DF-496D-42A6-94ED-18A806A72096}">
      <dgm:prSet/>
      <dgm:spPr/>
      <dgm:t>
        <a:bodyPr/>
        <a:lstStyle/>
        <a:p>
          <a:pPr latinLnBrk="1"/>
          <a:endParaRPr lang="ko-KR" altLang="en-US"/>
        </a:p>
      </dgm:t>
    </dgm:pt>
    <dgm:pt modelId="{4F28E374-1138-4DE2-BF38-811BC812480D}">
      <dgm:prSet phldrT="[텍스트]"/>
      <dgm:spPr/>
      <dgm:t>
        <a:bodyPr/>
        <a:lstStyle/>
        <a:p>
          <a:pPr latinLnBrk="1"/>
          <a:r>
            <a:rPr lang="en-US" altLang="ko-KR" dirty="0"/>
            <a:t>Read</a:t>
          </a:r>
          <a:endParaRPr lang="ko-KR" altLang="en-US" dirty="0"/>
        </a:p>
      </dgm:t>
    </dgm:pt>
    <dgm:pt modelId="{15413B31-1B01-451F-84DB-D64E1CD0DE2B}" type="parTrans" cxnId="{A9EBB73A-5CD4-4423-9FC1-198551FE9AF5}">
      <dgm:prSet/>
      <dgm:spPr/>
      <dgm:t>
        <a:bodyPr/>
        <a:lstStyle/>
        <a:p>
          <a:pPr latinLnBrk="1"/>
          <a:endParaRPr lang="ko-KR" altLang="en-US"/>
        </a:p>
      </dgm:t>
    </dgm:pt>
    <dgm:pt modelId="{A7C5B768-993D-471C-B52F-821CEE75721A}" type="sibTrans" cxnId="{A9EBB73A-5CD4-4423-9FC1-198551FE9AF5}">
      <dgm:prSet/>
      <dgm:spPr/>
      <dgm:t>
        <a:bodyPr/>
        <a:lstStyle/>
        <a:p>
          <a:pPr latinLnBrk="1"/>
          <a:endParaRPr lang="ko-KR" altLang="en-US"/>
        </a:p>
      </dgm:t>
    </dgm:pt>
    <dgm:pt modelId="{14226DC2-CF5E-4DE2-AB43-41E3700477DE}">
      <dgm:prSet phldrT="[텍스트]"/>
      <dgm:spPr/>
      <dgm:t>
        <a:bodyPr/>
        <a:lstStyle/>
        <a:p>
          <a:pPr latinLnBrk="1"/>
          <a:r>
            <a:rPr lang="en-US" altLang="ko-KR" dirty="0"/>
            <a:t>Floating point</a:t>
          </a:r>
          <a:endParaRPr lang="ko-KR" altLang="en-US" dirty="0"/>
        </a:p>
      </dgm:t>
    </dgm:pt>
    <dgm:pt modelId="{D08CEEF6-0EDB-447A-A27B-6A82E2100D6A}" type="parTrans" cxnId="{F54ABE21-D6F1-456C-B768-B398E85D61FC}">
      <dgm:prSet/>
      <dgm:spPr/>
      <dgm:t>
        <a:bodyPr/>
        <a:lstStyle/>
        <a:p>
          <a:pPr latinLnBrk="1"/>
          <a:endParaRPr lang="ko-KR" altLang="en-US"/>
        </a:p>
      </dgm:t>
    </dgm:pt>
    <dgm:pt modelId="{8B90B3CC-4F4A-497F-8C47-40C26939A3E6}" type="sibTrans" cxnId="{F54ABE21-D6F1-456C-B768-B398E85D61FC}">
      <dgm:prSet/>
      <dgm:spPr/>
      <dgm:t>
        <a:bodyPr/>
        <a:lstStyle/>
        <a:p>
          <a:pPr latinLnBrk="1"/>
          <a:endParaRPr lang="ko-KR" altLang="en-US"/>
        </a:p>
      </dgm:t>
    </dgm:pt>
    <dgm:pt modelId="{D48BFC41-6079-40A7-B65E-79B94117B88D}">
      <dgm:prSet phldrT="[텍스트]"/>
      <dgm:spPr/>
      <dgm:t>
        <a:bodyPr/>
        <a:lstStyle/>
        <a:p>
          <a:pPr latinLnBrk="1"/>
          <a:r>
            <a:rPr lang="en-US" altLang="ko-KR" dirty="0"/>
            <a:t>Integer</a:t>
          </a:r>
          <a:endParaRPr lang="ko-KR" altLang="en-US" dirty="0"/>
        </a:p>
      </dgm:t>
    </dgm:pt>
    <dgm:pt modelId="{8A0F9389-DF68-45E1-B8A7-6C71BADA7FA4}" type="parTrans" cxnId="{8E87F03F-5147-41BC-927D-0491C882C45D}">
      <dgm:prSet/>
      <dgm:spPr/>
      <dgm:t>
        <a:bodyPr/>
        <a:lstStyle/>
        <a:p>
          <a:pPr latinLnBrk="1"/>
          <a:endParaRPr lang="ko-KR" altLang="en-US"/>
        </a:p>
      </dgm:t>
    </dgm:pt>
    <dgm:pt modelId="{289689B8-4CC0-410D-9827-B25A5A3638BB}" type="sibTrans" cxnId="{8E87F03F-5147-41BC-927D-0491C882C45D}">
      <dgm:prSet/>
      <dgm:spPr/>
      <dgm:t>
        <a:bodyPr/>
        <a:lstStyle/>
        <a:p>
          <a:pPr latinLnBrk="1"/>
          <a:endParaRPr lang="ko-KR" altLang="en-US"/>
        </a:p>
      </dgm:t>
    </dgm:pt>
    <dgm:pt modelId="{102E9B21-6725-4AC8-9F72-06042FBF67D6}">
      <dgm:prSet phldrT="[텍스트]"/>
      <dgm:spPr/>
      <dgm:t>
        <a:bodyPr/>
        <a:lstStyle/>
        <a:p>
          <a:pPr latinLnBrk="1"/>
          <a:r>
            <a:rPr lang="en-US" altLang="ko-KR" dirty="0"/>
            <a:t>Load/Store operation</a:t>
          </a:r>
          <a:endParaRPr lang="ko-KR" altLang="en-US" dirty="0"/>
        </a:p>
      </dgm:t>
    </dgm:pt>
    <dgm:pt modelId="{4BE5289E-C5F4-42A0-8542-E1FCD37542FF}" type="parTrans" cxnId="{890CCEA9-B926-414E-8A29-616B7EF42900}">
      <dgm:prSet/>
      <dgm:spPr/>
      <dgm:t>
        <a:bodyPr/>
        <a:lstStyle/>
        <a:p>
          <a:pPr latinLnBrk="1"/>
          <a:endParaRPr lang="ko-KR" altLang="en-US"/>
        </a:p>
      </dgm:t>
    </dgm:pt>
    <dgm:pt modelId="{4461088A-71FB-4A3B-B195-0DF073F7145F}" type="sibTrans" cxnId="{890CCEA9-B926-414E-8A29-616B7EF42900}">
      <dgm:prSet/>
      <dgm:spPr/>
      <dgm:t>
        <a:bodyPr/>
        <a:lstStyle/>
        <a:p>
          <a:pPr latinLnBrk="1"/>
          <a:endParaRPr lang="ko-KR" altLang="en-US"/>
        </a:p>
      </dgm:t>
    </dgm:pt>
    <dgm:pt modelId="{DD00C82B-6992-4251-A33E-ABDDC1617E3A}" type="pres">
      <dgm:prSet presAssocID="{EA60B6E3-5E1B-4AA7-ACFF-38011439751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A39715-EE22-408A-A1AD-A9B148EB5561}" type="pres">
      <dgm:prSet presAssocID="{40C60274-D29D-40B6-B8D8-80AFB190EFAF}" presName="vertOne" presStyleCnt="0"/>
      <dgm:spPr/>
    </dgm:pt>
    <dgm:pt modelId="{FED926D5-3B75-4487-A8CE-6BAB45360613}" type="pres">
      <dgm:prSet presAssocID="{40C60274-D29D-40B6-B8D8-80AFB190EFAF}" presName="txOne" presStyleLbl="node0" presStyleIdx="0" presStyleCnt="2">
        <dgm:presLayoutVars>
          <dgm:chPref val="3"/>
        </dgm:presLayoutVars>
      </dgm:prSet>
      <dgm:spPr/>
    </dgm:pt>
    <dgm:pt modelId="{D6145F38-049F-44F0-8EA1-D1733470B0F5}" type="pres">
      <dgm:prSet presAssocID="{40C60274-D29D-40B6-B8D8-80AFB190EFAF}" presName="parTransOne" presStyleCnt="0"/>
      <dgm:spPr/>
    </dgm:pt>
    <dgm:pt modelId="{61B95685-2978-4572-B808-FF3F8993536A}" type="pres">
      <dgm:prSet presAssocID="{40C60274-D29D-40B6-B8D8-80AFB190EFAF}" presName="horzOne" presStyleCnt="0"/>
      <dgm:spPr/>
    </dgm:pt>
    <dgm:pt modelId="{B35364FE-CD96-4B4B-A31F-7D8274EC1BEE}" type="pres">
      <dgm:prSet presAssocID="{406C5512-0BC1-4574-B0F1-12F94808F38B}" presName="vertTwo" presStyleCnt="0"/>
      <dgm:spPr/>
    </dgm:pt>
    <dgm:pt modelId="{A618EE35-E19B-4ADD-9CBD-194D960C495C}" type="pres">
      <dgm:prSet presAssocID="{406C5512-0BC1-4574-B0F1-12F94808F38B}" presName="txTwo" presStyleLbl="node2" presStyleIdx="0" presStyleCnt="4">
        <dgm:presLayoutVars>
          <dgm:chPref val="3"/>
        </dgm:presLayoutVars>
      </dgm:prSet>
      <dgm:spPr/>
    </dgm:pt>
    <dgm:pt modelId="{25563BC2-E56C-4FF5-BD2C-D3F5167EFBCF}" type="pres">
      <dgm:prSet presAssocID="{406C5512-0BC1-4574-B0F1-12F94808F38B}" presName="horzTwo" presStyleCnt="0"/>
      <dgm:spPr/>
    </dgm:pt>
    <dgm:pt modelId="{D0D54AE3-EDCA-4BFC-8F57-AFCE7BB9F8D4}" type="pres">
      <dgm:prSet presAssocID="{8F9D2235-E874-4EB0-BA2B-B9C1067450AE}" presName="sibSpaceTwo" presStyleCnt="0"/>
      <dgm:spPr/>
    </dgm:pt>
    <dgm:pt modelId="{B0244389-8400-41F9-B5F9-600E0BBB9E4C}" type="pres">
      <dgm:prSet presAssocID="{039B8FA6-E318-4D9B-94B4-4EF241F4569A}" presName="vertTwo" presStyleCnt="0"/>
      <dgm:spPr/>
    </dgm:pt>
    <dgm:pt modelId="{9955E1ED-5F9A-485E-A191-A34F9F6613FA}" type="pres">
      <dgm:prSet presAssocID="{039B8FA6-E318-4D9B-94B4-4EF241F4569A}" presName="txTwo" presStyleLbl="node2" presStyleIdx="1" presStyleCnt="4">
        <dgm:presLayoutVars>
          <dgm:chPref val="3"/>
        </dgm:presLayoutVars>
      </dgm:prSet>
      <dgm:spPr/>
    </dgm:pt>
    <dgm:pt modelId="{D2FA079B-2319-4988-8CD0-115D6DB7F03F}" type="pres">
      <dgm:prSet presAssocID="{039B8FA6-E318-4D9B-94B4-4EF241F4569A}" presName="parTransTwo" presStyleCnt="0"/>
      <dgm:spPr/>
    </dgm:pt>
    <dgm:pt modelId="{2C0D5A97-8DFD-44FB-9047-83A1158B3313}" type="pres">
      <dgm:prSet presAssocID="{039B8FA6-E318-4D9B-94B4-4EF241F4569A}" presName="horzTwo" presStyleCnt="0"/>
      <dgm:spPr/>
    </dgm:pt>
    <dgm:pt modelId="{86A32DCE-C920-4697-9B35-A115B0CA1252}" type="pres">
      <dgm:prSet presAssocID="{F5CE12F4-1CF7-4076-B2F4-FCEFD0BA066B}" presName="vertThree" presStyleCnt="0"/>
      <dgm:spPr/>
    </dgm:pt>
    <dgm:pt modelId="{8D833431-4E1B-4FB8-B861-DAC9D82A051C}" type="pres">
      <dgm:prSet presAssocID="{F5CE12F4-1CF7-4076-B2F4-FCEFD0BA066B}" presName="txThree" presStyleLbl="node3" presStyleIdx="0" presStyleCnt="4">
        <dgm:presLayoutVars>
          <dgm:chPref val="3"/>
        </dgm:presLayoutVars>
      </dgm:prSet>
      <dgm:spPr/>
    </dgm:pt>
    <dgm:pt modelId="{5AAB425E-FAE4-4629-BCD4-303AB2198380}" type="pres">
      <dgm:prSet presAssocID="{F5CE12F4-1CF7-4076-B2F4-FCEFD0BA066B}" presName="horzThree" presStyleCnt="0"/>
      <dgm:spPr/>
    </dgm:pt>
    <dgm:pt modelId="{D230ED11-5C7F-492C-928E-00DB43CF66E0}" type="pres">
      <dgm:prSet presAssocID="{C542EB6D-EDB0-4850-8D77-F0C62473847B}" presName="sibSpaceThree" presStyleCnt="0"/>
      <dgm:spPr/>
    </dgm:pt>
    <dgm:pt modelId="{7F05E6A0-84A2-4698-9DC4-570BE5CF2430}" type="pres">
      <dgm:prSet presAssocID="{4F28E374-1138-4DE2-BF38-811BC812480D}" presName="vertThree" presStyleCnt="0"/>
      <dgm:spPr/>
    </dgm:pt>
    <dgm:pt modelId="{295E71F8-6665-41F3-A417-5905C20D55BC}" type="pres">
      <dgm:prSet presAssocID="{4F28E374-1138-4DE2-BF38-811BC812480D}" presName="txThree" presStyleLbl="node3" presStyleIdx="1" presStyleCnt="4">
        <dgm:presLayoutVars>
          <dgm:chPref val="3"/>
        </dgm:presLayoutVars>
      </dgm:prSet>
      <dgm:spPr/>
    </dgm:pt>
    <dgm:pt modelId="{0E184D3D-E0C5-4384-AA63-6FFAD6B5B234}" type="pres">
      <dgm:prSet presAssocID="{4F28E374-1138-4DE2-BF38-811BC812480D}" presName="horzThree" presStyleCnt="0"/>
      <dgm:spPr/>
    </dgm:pt>
    <dgm:pt modelId="{58EDB199-95B7-45A5-BF7A-90E71D8F75DC}" type="pres">
      <dgm:prSet presAssocID="{3F844B44-ABC3-4E25-BCE0-DEFB5874BC19}" presName="sibSpaceOne" presStyleCnt="0"/>
      <dgm:spPr/>
    </dgm:pt>
    <dgm:pt modelId="{2321C520-B549-4559-9D46-E78D434AA048}" type="pres">
      <dgm:prSet presAssocID="{C00A455D-7672-4F8F-82CC-6D235319BBAD}" presName="vertOne" presStyleCnt="0"/>
      <dgm:spPr/>
    </dgm:pt>
    <dgm:pt modelId="{67E99B55-B715-4EE2-A20C-988E812E1E06}" type="pres">
      <dgm:prSet presAssocID="{C00A455D-7672-4F8F-82CC-6D235319BBAD}" presName="txOne" presStyleLbl="node0" presStyleIdx="1" presStyleCnt="2">
        <dgm:presLayoutVars>
          <dgm:chPref val="3"/>
        </dgm:presLayoutVars>
      </dgm:prSet>
      <dgm:spPr/>
    </dgm:pt>
    <dgm:pt modelId="{CF7959F9-C9E8-4B91-B7EB-B4E3530B88F3}" type="pres">
      <dgm:prSet presAssocID="{C00A455D-7672-4F8F-82CC-6D235319BBAD}" presName="parTransOne" presStyleCnt="0"/>
      <dgm:spPr/>
    </dgm:pt>
    <dgm:pt modelId="{CC37F1FD-B0B9-4108-B057-89332A6100E1}" type="pres">
      <dgm:prSet presAssocID="{C00A455D-7672-4F8F-82CC-6D235319BBAD}" presName="horzOne" presStyleCnt="0"/>
      <dgm:spPr/>
    </dgm:pt>
    <dgm:pt modelId="{DCF324D8-A87A-4F48-AA22-5C197515E712}" type="pres">
      <dgm:prSet presAssocID="{53BA6000-FB46-470A-AB9E-1155DFEB6DDD}" presName="vertTwo" presStyleCnt="0"/>
      <dgm:spPr/>
    </dgm:pt>
    <dgm:pt modelId="{D69F73CE-E0F5-4D46-AFE3-049EE733D407}" type="pres">
      <dgm:prSet presAssocID="{53BA6000-FB46-470A-AB9E-1155DFEB6DDD}" presName="txTwo" presStyleLbl="node2" presStyleIdx="2" presStyleCnt="4">
        <dgm:presLayoutVars>
          <dgm:chPref val="3"/>
        </dgm:presLayoutVars>
      </dgm:prSet>
      <dgm:spPr/>
    </dgm:pt>
    <dgm:pt modelId="{4BE8AC81-7CB8-4BC0-8C95-906B1B12157E}" type="pres">
      <dgm:prSet presAssocID="{53BA6000-FB46-470A-AB9E-1155DFEB6DDD}" presName="parTransTwo" presStyleCnt="0"/>
      <dgm:spPr/>
    </dgm:pt>
    <dgm:pt modelId="{497AAAC6-2CA1-4BD7-A620-7D8BE89069E7}" type="pres">
      <dgm:prSet presAssocID="{53BA6000-FB46-470A-AB9E-1155DFEB6DDD}" presName="horzTwo" presStyleCnt="0"/>
      <dgm:spPr/>
    </dgm:pt>
    <dgm:pt modelId="{D4F194CC-21B7-46B1-BB87-BB16D6E1C839}" type="pres">
      <dgm:prSet presAssocID="{14226DC2-CF5E-4DE2-AB43-41E3700477DE}" presName="vertThree" presStyleCnt="0"/>
      <dgm:spPr/>
    </dgm:pt>
    <dgm:pt modelId="{EBD5F85A-2886-4858-ADC1-2DA2E64DE15E}" type="pres">
      <dgm:prSet presAssocID="{14226DC2-CF5E-4DE2-AB43-41E3700477DE}" presName="txThree" presStyleLbl="node3" presStyleIdx="2" presStyleCnt="4">
        <dgm:presLayoutVars>
          <dgm:chPref val="3"/>
        </dgm:presLayoutVars>
      </dgm:prSet>
      <dgm:spPr/>
    </dgm:pt>
    <dgm:pt modelId="{340CEEF3-6278-420D-925F-2964FD2CDB7D}" type="pres">
      <dgm:prSet presAssocID="{14226DC2-CF5E-4DE2-AB43-41E3700477DE}" presName="horzThree" presStyleCnt="0"/>
      <dgm:spPr/>
    </dgm:pt>
    <dgm:pt modelId="{FB1C9CC9-C4BD-4184-B8D1-F029AB59F70B}" type="pres">
      <dgm:prSet presAssocID="{8B90B3CC-4F4A-497F-8C47-40C26939A3E6}" presName="sibSpaceThree" presStyleCnt="0"/>
      <dgm:spPr/>
    </dgm:pt>
    <dgm:pt modelId="{7AFD909A-8C51-4EF9-966F-18A768496C11}" type="pres">
      <dgm:prSet presAssocID="{D48BFC41-6079-40A7-B65E-79B94117B88D}" presName="vertThree" presStyleCnt="0"/>
      <dgm:spPr/>
    </dgm:pt>
    <dgm:pt modelId="{27DFD04E-5D29-4E03-AA85-29A90D39CE92}" type="pres">
      <dgm:prSet presAssocID="{D48BFC41-6079-40A7-B65E-79B94117B88D}" presName="txThree" presStyleLbl="node3" presStyleIdx="3" presStyleCnt="4">
        <dgm:presLayoutVars>
          <dgm:chPref val="3"/>
        </dgm:presLayoutVars>
      </dgm:prSet>
      <dgm:spPr/>
    </dgm:pt>
    <dgm:pt modelId="{C6DFDDD8-0600-463D-93CB-ADA53F828A3A}" type="pres">
      <dgm:prSet presAssocID="{D48BFC41-6079-40A7-B65E-79B94117B88D}" presName="horzThree" presStyleCnt="0"/>
      <dgm:spPr/>
    </dgm:pt>
    <dgm:pt modelId="{A7ED7FDC-A8FD-4F4E-80EA-DC8C6D97765D}" type="pres">
      <dgm:prSet presAssocID="{85FCC493-3EB0-44D5-8C82-2DA70B0F5185}" presName="sibSpaceTwo" presStyleCnt="0"/>
      <dgm:spPr/>
    </dgm:pt>
    <dgm:pt modelId="{524A7A15-2A89-4180-BFF8-1FC1F6223D18}" type="pres">
      <dgm:prSet presAssocID="{102E9B21-6725-4AC8-9F72-06042FBF67D6}" presName="vertTwo" presStyleCnt="0"/>
      <dgm:spPr/>
    </dgm:pt>
    <dgm:pt modelId="{AA934625-6777-41B6-A20E-9DA71BB1FDEB}" type="pres">
      <dgm:prSet presAssocID="{102E9B21-6725-4AC8-9F72-06042FBF67D6}" presName="txTwo" presStyleLbl="node2" presStyleIdx="3" presStyleCnt="4">
        <dgm:presLayoutVars>
          <dgm:chPref val="3"/>
        </dgm:presLayoutVars>
      </dgm:prSet>
      <dgm:spPr/>
    </dgm:pt>
    <dgm:pt modelId="{4821E865-35A7-4B88-8025-0A35AB24FDDE}" type="pres">
      <dgm:prSet presAssocID="{102E9B21-6725-4AC8-9F72-06042FBF67D6}" presName="horzTwo" presStyleCnt="0"/>
      <dgm:spPr/>
    </dgm:pt>
  </dgm:ptLst>
  <dgm:cxnLst>
    <dgm:cxn modelId="{F5E48503-7DC2-412B-B3EB-3B22FE6FD8BE}" type="presOf" srcId="{039B8FA6-E318-4D9B-94B4-4EF241F4569A}" destId="{9955E1ED-5F9A-485E-A191-A34F9F6613FA}" srcOrd="0" destOrd="0" presId="urn:microsoft.com/office/officeart/2005/8/layout/hierarchy4"/>
    <dgm:cxn modelId="{F54ABE21-D6F1-456C-B768-B398E85D61FC}" srcId="{53BA6000-FB46-470A-AB9E-1155DFEB6DDD}" destId="{14226DC2-CF5E-4DE2-AB43-41E3700477DE}" srcOrd="0" destOrd="0" parTransId="{D08CEEF6-0EDB-447A-A27B-6A82E2100D6A}" sibTransId="{8B90B3CC-4F4A-497F-8C47-40C26939A3E6}"/>
    <dgm:cxn modelId="{B3FE0C2B-97D4-40BE-B09C-DB67F1B1340A}" type="presOf" srcId="{53BA6000-FB46-470A-AB9E-1155DFEB6DDD}" destId="{D69F73CE-E0F5-4D46-AFE3-049EE733D407}" srcOrd="0" destOrd="0" presId="urn:microsoft.com/office/officeart/2005/8/layout/hierarchy4"/>
    <dgm:cxn modelId="{F5AD3738-D5BB-4F7E-A543-C7CCE41A7267}" srcId="{EA60B6E3-5E1B-4AA7-ACFF-380114397510}" destId="{C00A455D-7672-4F8F-82CC-6D235319BBAD}" srcOrd="1" destOrd="0" parTransId="{6E893407-F5EF-4B5F-8D5B-28DEB6A5525F}" sibTransId="{71B3AFEC-686D-4943-9F7B-E1A7EA3AA1A9}"/>
    <dgm:cxn modelId="{A9EBB73A-5CD4-4423-9FC1-198551FE9AF5}" srcId="{039B8FA6-E318-4D9B-94B4-4EF241F4569A}" destId="{4F28E374-1138-4DE2-BF38-811BC812480D}" srcOrd="1" destOrd="0" parTransId="{15413B31-1B01-451F-84DB-D64E1CD0DE2B}" sibTransId="{A7C5B768-993D-471C-B52F-821CEE75721A}"/>
    <dgm:cxn modelId="{8E87F03F-5147-41BC-927D-0491C882C45D}" srcId="{53BA6000-FB46-470A-AB9E-1155DFEB6DDD}" destId="{D48BFC41-6079-40A7-B65E-79B94117B88D}" srcOrd="1" destOrd="0" parTransId="{8A0F9389-DF68-45E1-B8A7-6C71BADA7FA4}" sibTransId="{289689B8-4CC0-410D-9827-B25A5A3638BB}"/>
    <dgm:cxn modelId="{C4E02247-E5B4-48CD-B22B-069FDEECFE24}" srcId="{40C60274-D29D-40B6-B8D8-80AFB190EFAF}" destId="{406C5512-0BC1-4574-B0F1-12F94808F38B}" srcOrd="0" destOrd="0" parTransId="{A1DCB878-67B9-4021-8740-38E778B64210}" sibTransId="{8F9D2235-E874-4EB0-BA2B-B9C1067450AE}"/>
    <dgm:cxn modelId="{DC15C157-2A05-4B6C-8066-8ABC4118FB51}" type="presOf" srcId="{102E9B21-6725-4AC8-9F72-06042FBF67D6}" destId="{AA934625-6777-41B6-A20E-9DA71BB1FDEB}" srcOrd="0" destOrd="0" presId="urn:microsoft.com/office/officeart/2005/8/layout/hierarchy4"/>
    <dgm:cxn modelId="{9C63557D-13C8-4C23-9DD4-A924D4461B0B}" type="presOf" srcId="{C00A455D-7672-4F8F-82CC-6D235319BBAD}" destId="{67E99B55-B715-4EE2-A20C-988E812E1E06}" srcOrd="0" destOrd="0" presId="urn:microsoft.com/office/officeart/2005/8/layout/hierarchy4"/>
    <dgm:cxn modelId="{ED404D80-7D71-4793-8783-2B7C2A6DE35B}" type="presOf" srcId="{14226DC2-CF5E-4DE2-AB43-41E3700477DE}" destId="{EBD5F85A-2886-4858-ADC1-2DA2E64DE15E}" srcOrd="0" destOrd="0" presId="urn:microsoft.com/office/officeart/2005/8/layout/hierarchy4"/>
    <dgm:cxn modelId="{48DDC285-AEAC-4056-B352-73E8C81444DB}" type="presOf" srcId="{4F28E374-1138-4DE2-BF38-811BC812480D}" destId="{295E71F8-6665-41F3-A417-5905C20D55BC}" srcOrd="0" destOrd="0" presId="urn:microsoft.com/office/officeart/2005/8/layout/hierarchy4"/>
    <dgm:cxn modelId="{80CA8F94-CC35-474F-A3F2-8AC081092FBD}" srcId="{C00A455D-7672-4F8F-82CC-6D235319BBAD}" destId="{53BA6000-FB46-470A-AB9E-1155DFEB6DDD}" srcOrd="0" destOrd="0" parTransId="{363728E1-B725-4F8C-BA65-84FFAD22F9D4}" sibTransId="{85FCC493-3EB0-44D5-8C82-2DA70B0F5185}"/>
    <dgm:cxn modelId="{890CCEA9-B926-414E-8A29-616B7EF42900}" srcId="{C00A455D-7672-4F8F-82CC-6D235319BBAD}" destId="{102E9B21-6725-4AC8-9F72-06042FBF67D6}" srcOrd="1" destOrd="0" parTransId="{4BE5289E-C5F4-42A0-8542-E1FCD37542FF}" sibTransId="{4461088A-71FB-4A3B-B195-0DF073F7145F}"/>
    <dgm:cxn modelId="{680EBDB3-F0E4-4A61-BB55-8CC1E76E1894}" type="presOf" srcId="{40C60274-D29D-40B6-B8D8-80AFB190EFAF}" destId="{FED926D5-3B75-4487-A8CE-6BAB45360613}" srcOrd="0" destOrd="0" presId="urn:microsoft.com/office/officeart/2005/8/layout/hierarchy4"/>
    <dgm:cxn modelId="{CC6CE7C1-7A1E-4BEF-AC73-6E23A1DE6286}" srcId="{EA60B6E3-5E1B-4AA7-ACFF-380114397510}" destId="{40C60274-D29D-40B6-B8D8-80AFB190EFAF}" srcOrd="0" destOrd="0" parTransId="{3F5D84D6-4FCE-428D-9636-A97DAA09FE4B}" sibTransId="{3F844B44-ABC3-4E25-BCE0-DEFB5874BC19}"/>
    <dgm:cxn modelId="{8C936DC8-76A3-4694-9B96-CA2BBBE3FF55}" type="presOf" srcId="{EA60B6E3-5E1B-4AA7-ACFF-380114397510}" destId="{DD00C82B-6992-4251-A33E-ABDDC1617E3A}" srcOrd="0" destOrd="0" presId="urn:microsoft.com/office/officeart/2005/8/layout/hierarchy4"/>
    <dgm:cxn modelId="{5DBE54D3-2CE1-47EC-9C4F-2FDF8307AA16}" type="presOf" srcId="{F5CE12F4-1CF7-4076-B2F4-FCEFD0BA066B}" destId="{8D833431-4E1B-4FB8-B861-DAC9D82A051C}" srcOrd="0" destOrd="0" presId="urn:microsoft.com/office/officeart/2005/8/layout/hierarchy4"/>
    <dgm:cxn modelId="{D987CED4-F99B-40AA-9CB0-7D91D39D63E0}" srcId="{40C60274-D29D-40B6-B8D8-80AFB190EFAF}" destId="{039B8FA6-E318-4D9B-94B4-4EF241F4569A}" srcOrd="1" destOrd="0" parTransId="{AF01FCDA-FE9B-4F41-B63A-89D3E6F76D7B}" sibTransId="{F7BFDFFC-B88D-475E-991C-E4ECA05797D5}"/>
    <dgm:cxn modelId="{4DD43CDB-C2C5-4A3E-B100-B295BC94F0D8}" type="presOf" srcId="{D48BFC41-6079-40A7-B65E-79B94117B88D}" destId="{27DFD04E-5D29-4E03-AA85-29A90D39CE92}" srcOrd="0" destOrd="0" presId="urn:microsoft.com/office/officeart/2005/8/layout/hierarchy4"/>
    <dgm:cxn modelId="{7C1D68DF-70D7-4201-84DD-26AC8706CA33}" type="presOf" srcId="{406C5512-0BC1-4574-B0F1-12F94808F38B}" destId="{A618EE35-E19B-4ADD-9CBD-194D960C495C}" srcOrd="0" destOrd="0" presId="urn:microsoft.com/office/officeart/2005/8/layout/hierarchy4"/>
    <dgm:cxn modelId="{D2FDF4DF-496D-42A6-94ED-18A806A72096}" srcId="{039B8FA6-E318-4D9B-94B4-4EF241F4569A}" destId="{F5CE12F4-1CF7-4076-B2F4-FCEFD0BA066B}" srcOrd="0" destOrd="0" parTransId="{7F0EBD74-5D48-4CB0-AD86-35834F908BB1}" sibTransId="{C542EB6D-EDB0-4850-8D77-F0C62473847B}"/>
    <dgm:cxn modelId="{7D91BB05-FBC4-4A2D-B6A0-56DBBB8A9EA3}" type="presParOf" srcId="{DD00C82B-6992-4251-A33E-ABDDC1617E3A}" destId="{A6A39715-EE22-408A-A1AD-A9B148EB5561}" srcOrd="0" destOrd="0" presId="urn:microsoft.com/office/officeart/2005/8/layout/hierarchy4"/>
    <dgm:cxn modelId="{BF385BB7-0D20-4AAE-A338-7FC0E45745DA}" type="presParOf" srcId="{A6A39715-EE22-408A-A1AD-A9B148EB5561}" destId="{FED926D5-3B75-4487-A8CE-6BAB45360613}" srcOrd="0" destOrd="0" presId="urn:microsoft.com/office/officeart/2005/8/layout/hierarchy4"/>
    <dgm:cxn modelId="{F5D2B985-F1CB-46C5-BF6A-55EF9F5BCF63}" type="presParOf" srcId="{A6A39715-EE22-408A-A1AD-A9B148EB5561}" destId="{D6145F38-049F-44F0-8EA1-D1733470B0F5}" srcOrd="1" destOrd="0" presId="urn:microsoft.com/office/officeart/2005/8/layout/hierarchy4"/>
    <dgm:cxn modelId="{F375FEF6-C0B5-4A21-9831-428DD28EFD60}" type="presParOf" srcId="{A6A39715-EE22-408A-A1AD-A9B148EB5561}" destId="{61B95685-2978-4572-B808-FF3F8993536A}" srcOrd="2" destOrd="0" presId="urn:microsoft.com/office/officeart/2005/8/layout/hierarchy4"/>
    <dgm:cxn modelId="{B4279D7C-C3EA-4826-B804-99A158E6F11E}" type="presParOf" srcId="{61B95685-2978-4572-B808-FF3F8993536A}" destId="{B35364FE-CD96-4B4B-A31F-7D8274EC1BEE}" srcOrd="0" destOrd="0" presId="urn:microsoft.com/office/officeart/2005/8/layout/hierarchy4"/>
    <dgm:cxn modelId="{A58DD2F2-1882-4F2C-8EC4-759B20C4381E}" type="presParOf" srcId="{B35364FE-CD96-4B4B-A31F-7D8274EC1BEE}" destId="{A618EE35-E19B-4ADD-9CBD-194D960C495C}" srcOrd="0" destOrd="0" presId="urn:microsoft.com/office/officeart/2005/8/layout/hierarchy4"/>
    <dgm:cxn modelId="{7A40AA39-A350-4EC7-9B45-7B697C62BF80}" type="presParOf" srcId="{B35364FE-CD96-4B4B-A31F-7D8274EC1BEE}" destId="{25563BC2-E56C-4FF5-BD2C-D3F5167EFBCF}" srcOrd="1" destOrd="0" presId="urn:microsoft.com/office/officeart/2005/8/layout/hierarchy4"/>
    <dgm:cxn modelId="{649AF8E8-6A99-421A-B2BD-71BD4A3E5000}" type="presParOf" srcId="{61B95685-2978-4572-B808-FF3F8993536A}" destId="{D0D54AE3-EDCA-4BFC-8F57-AFCE7BB9F8D4}" srcOrd="1" destOrd="0" presId="urn:microsoft.com/office/officeart/2005/8/layout/hierarchy4"/>
    <dgm:cxn modelId="{A3B02DA0-04C1-4316-96E7-E6E059C42939}" type="presParOf" srcId="{61B95685-2978-4572-B808-FF3F8993536A}" destId="{B0244389-8400-41F9-B5F9-600E0BBB9E4C}" srcOrd="2" destOrd="0" presId="urn:microsoft.com/office/officeart/2005/8/layout/hierarchy4"/>
    <dgm:cxn modelId="{84C29DBD-D8A0-40D9-999F-2570B4AD4261}" type="presParOf" srcId="{B0244389-8400-41F9-B5F9-600E0BBB9E4C}" destId="{9955E1ED-5F9A-485E-A191-A34F9F6613FA}" srcOrd="0" destOrd="0" presId="urn:microsoft.com/office/officeart/2005/8/layout/hierarchy4"/>
    <dgm:cxn modelId="{6D734180-3D17-421C-B373-04A9F9C567C9}" type="presParOf" srcId="{B0244389-8400-41F9-B5F9-600E0BBB9E4C}" destId="{D2FA079B-2319-4988-8CD0-115D6DB7F03F}" srcOrd="1" destOrd="0" presId="urn:microsoft.com/office/officeart/2005/8/layout/hierarchy4"/>
    <dgm:cxn modelId="{F71AD716-5BD0-4C35-8FE7-F0FFDA64CA00}" type="presParOf" srcId="{B0244389-8400-41F9-B5F9-600E0BBB9E4C}" destId="{2C0D5A97-8DFD-44FB-9047-83A1158B3313}" srcOrd="2" destOrd="0" presId="urn:microsoft.com/office/officeart/2005/8/layout/hierarchy4"/>
    <dgm:cxn modelId="{9A5466F2-53F9-4BE6-86CE-BB2A8240CFE2}" type="presParOf" srcId="{2C0D5A97-8DFD-44FB-9047-83A1158B3313}" destId="{86A32DCE-C920-4697-9B35-A115B0CA1252}" srcOrd="0" destOrd="0" presId="urn:microsoft.com/office/officeart/2005/8/layout/hierarchy4"/>
    <dgm:cxn modelId="{BEB245F5-240F-4A96-957C-0F6DE566F9AE}" type="presParOf" srcId="{86A32DCE-C920-4697-9B35-A115B0CA1252}" destId="{8D833431-4E1B-4FB8-B861-DAC9D82A051C}" srcOrd="0" destOrd="0" presId="urn:microsoft.com/office/officeart/2005/8/layout/hierarchy4"/>
    <dgm:cxn modelId="{781AF347-278B-4B3C-AA99-862BB4D6974A}" type="presParOf" srcId="{86A32DCE-C920-4697-9B35-A115B0CA1252}" destId="{5AAB425E-FAE4-4629-BCD4-303AB2198380}" srcOrd="1" destOrd="0" presId="urn:microsoft.com/office/officeart/2005/8/layout/hierarchy4"/>
    <dgm:cxn modelId="{3567C4F9-25BF-4F4A-BAC7-39C8C32F3687}" type="presParOf" srcId="{2C0D5A97-8DFD-44FB-9047-83A1158B3313}" destId="{D230ED11-5C7F-492C-928E-00DB43CF66E0}" srcOrd="1" destOrd="0" presId="urn:microsoft.com/office/officeart/2005/8/layout/hierarchy4"/>
    <dgm:cxn modelId="{8FEB08A7-CA66-43B0-8B29-C69FDCB50915}" type="presParOf" srcId="{2C0D5A97-8DFD-44FB-9047-83A1158B3313}" destId="{7F05E6A0-84A2-4698-9DC4-570BE5CF2430}" srcOrd="2" destOrd="0" presId="urn:microsoft.com/office/officeart/2005/8/layout/hierarchy4"/>
    <dgm:cxn modelId="{234E2AEE-1121-415D-8F3A-4E3E8F195284}" type="presParOf" srcId="{7F05E6A0-84A2-4698-9DC4-570BE5CF2430}" destId="{295E71F8-6665-41F3-A417-5905C20D55BC}" srcOrd="0" destOrd="0" presId="urn:microsoft.com/office/officeart/2005/8/layout/hierarchy4"/>
    <dgm:cxn modelId="{B29DDCA0-E8C2-454E-9B85-C402C8D8E664}" type="presParOf" srcId="{7F05E6A0-84A2-4698-9DC4-570BE5CF2430}" destId="{0E184D3D-E0C5-4384-AA63-6FFAD6B5B234}" srcOrd="1" destOrd="0" presId="urn:microsoft.com/office/officeart/2005/8/layout/hierarchy4"/>
    <dgm:cxn modelId="{0E4BE9CB-528E-4776-B873-7D3B3A0FB58C}" type="presParOf" srcId="{DD00C82B-6992-4251-A33E-ABDDC1617E3A}" destId="{58EDB199-95B7-45A5-BF7A-90E71D8F75DC}" srcOrd="1" destOrd="0" presId="urn:microsoft.com/office/officeart/2005/8/layout/hierarchy4"/>
    <dgm:cxn modelId="{B706071F-376F-4361-A3C8-94EEB9334AD9}" type="presParOf" srcId="{DD00C82B-6992-4251-A33E-ABDDC1617E3A}" destId="{2321C520-B549-4559-9D46-E78D434AA048}" srcOrd="2" destOrd="0" presId="urn:microsoft.com/office/officeart/2005/8/layout/hierarchy4"/>
    <dgm:cxn modelId="{62C2A273-BC22-4235-A003-204565974648}" type="presParOf" srcId="{2321C520-B549-4559-9D46-E78D434AA048}" destId="{67E99B55-B715-4EE2-A20C-988E812E1E06}" srcOrd="0" destOrd="0" presId="urn:microsoft.com/office/officeart/2005/8/layout/hierarchy4"/>
    <dgm:cxn modelId="{4DE19043-8C3F-4132-96C6-1CF27812192E}" type="presParOf" srcId="{2321C520-B549-4559-9D46-E78D434AA048}" destId="{CF7959F9-C9E8-4B91-B7EB-B4E3530B88F3}" srcOrd="1" destOrd="0" presId="urn:microsoft.com/office/officeart/2005/8/layout/hierarchy4"/>
    <dgm:cxn modelId="{6BA75083-0119-4A6F-BD4E-F4F81E026A59}" type="presParOf" srcId="{2321C520-B549-4559-9D46-E78D434AA048}" destId="{CC37F1FD-B0B9-4108-B057-89332A6100E1}" srcOrd="2" destOrd="0" presId="urn:microsoft.com/office/officeart/2005/8/layout/hierarchy4"/>
    <dgm:cxn modelId="{D6FF1F11-7CC1-4425-BF4E-246E8AC3ED32}" type="presParOf" srcId="{CC37F1FD-B0B9-4108-B057-89332A6100E1}" destId="{DCF324D8-A87A-4F48-AA22-5C197515E712}" srcOrd="0" destOrd="0" presId="urn:microsoft.com/office/officeart/2005/8/layout/hierarchy4"/>
    <dgm:cxn modelId="{F0257CED-5613-4354-9A14-DD659779CF15}" type="presParOf" srcId="{DCF324D8-A87A-4F48-AA22-5C197515E712}" destId="{D69F73CE-E0F5-4D46-AFE3-049EE733D407}" srcOrd="0" destOrd="0" presId="urn:microsoft.com/office/officeart/2005/8/layout/hierarchy4"/>
    <dgm:cxn modelId="{5823CC58-49CE-4B37-8821-A6BD16CA1946}" type="presParOf" srcId="{DCF324D8-A87A-4F48-AA22-5C197515E712}" destId="{4BE8AC81-7CB8-4BC0-8C95-906B1B12157E}" srcOrd="1" destOrd="0" presId="urn:microsoft.com/office/officeart/2005/8/layout/hierarchy4"/>
    <dgm:cxn modelId="{9FAFD4F9-B41B-4594-B0FD-552B0D97F37F}" type="presParOf" srcId="{DCF324D8-A87A-4F48-AA22-5C197515E712}" destId="{497AAAC6-2CA1-4BD7-A620-7D8BE89069E7}" srcOrd="2" destOrd="0" presId="urn:microsoft.com/office/officeart/2005/8/layout/hierarchy4"/>
    <dgm:cxn modelId="{8B0C7322-D841-4653-A535-667557238E5A}" type="presParOf" srcId="{497AAAC6-2CA1-4BD7-A620-7D8BE89069E7}" destId="{D4F194CC-21B7-46B1-BB87-BB16D6E1C839}" srcOrd="0" destOrd="0" presId="urn:microsoft.com/office/officeart/2005/8/layout/hierarchy4"/>
    <dgm:cxn modelId="{E764EE48-AF58-4D4C-AC1A-549027C3610C}" type="presParOf" srcId="{D4F194CC-21B7-46B1-BB87-BB16D6E1C839}" destId="{EBD5F85A-2886-4858-ADC1-2DA2E64DE15E}" srcOrd="0" destOrd="0" presId="urn:microsoft.com/office/officeart/2005/8/layout/hierarchy4"/>
    <dgm:cxn modelId="{A7044973-C77E-46A9-B509-7C0A094286C1}" type="presParOf" srcId="{D4F194CC-21B7-46B1-BB87-BB16D6E1C839}" destId="{340CEEF3-6278-420D-925F-2964FD2CDB7D}" srcOrd="1" destOrd="0" presId="urn:microsoft.com/office/officeart/2005/8/layout/hierarchy4"/>
    <dgm:cxn modelId="{7F155E18-AB65-43BB-91B9-56CDEEE6D2F6}" type="presParOf" srcId="{497AAAC6-2CA1-4BD7-A620-7D8BE89069E7}" destId="{FB1C9CC9-C4BD-4184-B8D1-F029AB59F70B}" srcOrd="1" destOrd="0" presId="urn:microsoft.com/office/officeart/2005/8/layout/hierarchy4"/>
    <dgm:cxn modelId="{9FC43ABD-33D8-4BF1-836C-83822E0F2A53}" type="presParOf" srcId="{497AAAC6-2CA1-4BD7-A620-7D8BE89069E7}" destId="{7AFD909A-8C51-4EF9-966F-18A768496C11}" srcOrd="2" destOrd="0" presId="urn:microsoft.com/office/officeart/2005/8/layout/hierarchy4"/>
    <dgm:cxn modelId="{4347AE63-084F-40B4-BB69-4EFD40600021}" type="presParOf" srcId="{7AFD909A-8C51-4EF9-966F-18A768496C11}" destId="{27DFD04E-5D29-4E03-AA85-29A90D39CE92}" srcOrd="0" destOrd="0" presId="urn:microsoft.com/office/officeart/2005/8/layout/hierarchy4"/>
    <dgm:cxn modelId="{355EEE4A-843F-48F1-8D00-1A26764F1339}" type="presParOf" srcId="{7AFD909A-8C51-4EF9-966F-18A768496C11}" destId="{C6DFDDD8-0600-463D-93CB-ADA53F828A3A}" srcOrd="1" destOrd="0" presId="urn:microsoft.com/office/officeart/2005/8/layout/hierarchy4"/>
    <dgm:cxn modelId="{0688D277-2D00-4652-B8D0-CC384572C881}" type="presParOf" srcId="{CC37F1FD-B0B9-4108-B057-89332A6100E1}" destId="{A7ED7FDC-A8FD-4F4E-80EA-DC8C6D97765D}" srcOrd="1" destOrd="0" presId="urn:microsoft.com/office/officeart/2005/8/layout/hierarchy4"/>
    <dgm:cxn modelId="{11EDD209-5E0C-4AEF-80B6-8F8702440448}" type="presParOf" srcId="{CC37F1FD-B0B9-4108-B057-89332A6100E1}" destId="{524A7A15-2A89-4180-BFF8-1FC1F6223D18}" srcOrd="2" destOrd="0" presId="urn:microsoft.com/office/officeart/2005/8/layout/hierarchy4"/>
    <dgm:cxn modelId="{F5B190BF-BA2A-4AE1-8DBD-8FDFF36F73CE}" type="presParOf" srcId="{524A7A15-2A89-4180-BFF8-1FC1F6223D18}" destId="{AA934625-6777-41B6-A20E-9DA71BB1FDEB}" srcOrd="0" destOrd="0" presId="urn:microsoft.com/office/officeart/2005/8/layout/hierarchy4"/>
    <dgm:cxn modelId="{45C97EA6-D3CB-4314-A642-CB8C3A98CB3A}" type="presParOf" srcId="{524A7A15-2A89-4180-BFF8-1FC1F6223D18}" destId="{4821E865-35A7-4B88-8025-0A35AB24FD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33D1EC3-5B8A-4C8B-87F8-2F6DCB82E2B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15231D02-3A22-4FBD-99C9-DC8517571916}">
      <dgm:prSet/>
      <dgm:spPr/>
      <dgm:t>
        <a:bodyPr/>
        <a:lstStyle/>
        <a:p>
          <a:pPr latinLnBrk="1"/>
          <a:r>
            <a:rPr lang="en-US" altLang="ko-KR" dirty="0"/>
            <a:t>Thread ISA</a:t>
          </a:r>
          <a:endParaRPr lang="ko-KR" dirty="0"/>
        </a:p>
      </dgm:t>
    </dgm:pt>
    <dgm:pt modelId="{6FD69BB1-197F-4650-880E-05405E242275}" type="parTrans" cxnId="{552F87A1-BD0F-454D-9AFD-A0B273FB5E55}">
      <dgm:prSet/>
      <dgm:spPr/>
      <dgm:t>
        <a:bodyPr/>
        <a:lstStyle/>
        <a:p>
          <a:pPr latinLnBrk="1"/>
          <a:endParaRPr lang="ko-KR" altLang="en-US"/>
        </a:p>
      </dgm:t>
    </dgm:pt>
    <dgm:pt modelId="{EEE49377-4F88-4A08-991A-22596A4A0D62}" type="sibTrans" cxnId="{552F87A1-BD0F-454D-9AFD-A0B273FB5E55}">
      <dgm:prSet/>
      <dgm:spPr/>
      <dgm:t>
        <a:bodyPr/>
        <a:lstStyle/>
        <a:p>
          <a:pPr latinLnBrk="1"/>
          <a:endParaRPr lang="ko-KR" altLang="en-US"/>
        </a:p>
      </dgm:t>
    </dgm:pt>
    <dgm:pt modelId="{9289E0AF-BACF-44EF-AE2F-C10B1E3A2CC8}" type="pres">
      <dgm:prSet presAssocID="{233D1EC3-5B8A-4C8B-87F8-2F6DCB82E2B0}" presName="linear" presStyleCnt="0">
        <dgm:presLayoutVars>
          <dgm:animLvl val="lvl"/>
          <dgm:resizeHandles val="exact"/>
        </dgm:presLayoutVars>
      </dgm:prSet>
      <dgm:spPr/>
    </dgm:pt>
    <dgm:pt modelId="{9CAE9CD4-8429-4BCB-B3B5-9F83C7CA697E}" type="pres">
      <dgm:prSet presAssocID="{15231D02-3A22-4FBD-99C9-DC851757191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E229E5E-CF1B-4401-8849-8B90CD320B29}" type="presOf" srcId="{15231D02-3A22-4FBD-99C9-DC8517571916}" destId="{9CAE9CD4-8429-4BCB-B3B5-9F83C7CA697E}" srcOrd="0" destOrd="0" presId="urn:microsoft.com/office/officeart/2005/8/layout/vList2"/>
    <dgm:cxn modelId="{552F87A1-BD0F-454D-9AFD-A0B273FB5E55}" srcId="{233D1EC3-5B8A-4C8B-87F8-2F6DCB82E2B0}" destId="{15231D02-3A22-4FBD-99C9-DC8517571916}" srcOrd="0" destOrd="0" parTransId="{6FD69BB1-197F-4650-880E-05405E242275}" sibTransId="{EEE49377-4F88-4A08-991A-22596A4A0D62}"/>
    <dgm:cxn modelId="{262513DC-BA9C-4090-A2F5-4F4124236827}" type="presOf" srcId="{233D1EC3-5B8A-4C8B-87F8-2F6DCB82E2B0}" destId="{9289E0AF-BACF-44EF-AE2F-C10B1E3A2CC8}" srcOrd="0" destOrd="0" presId="urn:microsoft.com/office/officeart/2005/8/layout/vList2"/>
    <dgm:cxn modelId="{2F0644AF-3090-40B2-91D0-D67BFD805E62}" type="presParOf" srcId="{9289E0AF-BACF-44EF-AE2F-C10B1E3A2CC8}" destId="{9CAE9CD4-8429-4BCB-B3B5-9F83C7CA69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9F868-7C08-4931-B3BE-91DB8A0ABF33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7C933F-210A-4DD9-8C08-CB510F05F99C}">
      <dgm:prSet/>
      <dgm:spPr/>
      <dgm:t>
        <a:bodyPr/>
        <a:lstStyle/>
        <a:p>
          <a:pPr latinLnBrk="1"/>
          <a:r>
            <a:rPr lang="en-US" altLang="ko-KR" dirty="0"/>
            <a:t>Powerful</a:t>
          </a:r>
          <a:r>
            <a:rPr lang="en-US" altLang="ko-KR" baseline="0" dirty="0"/>
            <a:t> function</a:t>
          </a:r>
        </a:p>
      </dgm:t>
    </dgm:pt>
    <dgm:pt modelId="{56F39ADD-3518-47B3-9A94-741B910E1536}" type="par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302A380A-EFF2-4EA9-A955-50DC3BA15862}" type="sib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E5D42594-0663-4DEF-B149-2B60B2733AB5}">
      <dgm:prSet/>
      <dgm:spPr/>
      <dgm:t>
        <a:bodyPr/>
        <a:lstStyle/>
        <a:p>
          <a:pPr latinLnBrk="1"/>
          <a:r>
            <a:rPr lang="en-US" altLang="ko-KR" baseline="0" dirty="0"/>
            <a:t>(Not used)</a:t>
          </a:r>
        </a:p>
      </dgm:t>
    </dgm:pt>
    <dgm:pt modelId="{2D06BC0E-6162-43C8-957B-2AFF679864E9}" type="parTrans" cxnId="{F380D9C1-0C45-487B-8662-36938D32DB71}">
      <dgm:prSet/>
      <dgm:spPr/>
      <dgm:t>
        <a:bodyPr/>
        <a:lstStyle/>
        <a:p>
          <a:pPr latinLnBrk="1"/>
          <a:endParaRPr lang="ko-KR" altLang="en-US"/>
        </a:p>
      </dgm:t>
    </dgm:pt>
    <dgm:pt modelId="{4FE29441-52A2-4437-971E-6367D0CEEF18}" type="sibTrans" cxnId="{F380D9C1-0C45-487B-8662-36938D32DB71}">
      <dgm:prSet/>
      <dgm:spPr/>
      <dgm:t>
        <a:bodyPr/>
        <a:lstStyle/>
        <a:p>
          <a:pPr latinLnBrk="1"/>
          <a:endParaRPr lang="ko-KR" altLang="en-US"/>
        </a:p>
      </dgm:t>
    </dgm:pt>
    <dgm:pt modelId="{27792AE6-34A8-4952-BD1A-A6EBF61885B6}">
      <dgm:prSet/>
      <dgm:spPr/>
      <dgm:t>
        <a:bodyPr/>
        <a:lstStyle/>
        <a:p>
          <a:pPr latinLnBrk="1"/>
          <a:r>
            <a:rPr lang="en-US" altLang="ko-KR" baseline="0" dirty="0"/>
            <a:t>Super </a:t>
          </a:r>
          <a:r>
            <a:rPr lang="en-US" altLang="ko-KR" baseline="0" dirty="0" err="1"/>
            <a:t>poerful</a:t>
          </a:r>
          <a:r>
            <a:rPr lang="en-US" altLang="ko-KR" baseline="0" dirty="0"/>
            <a:t> function </a:t>
          </a:r>
        </a:p>
      </dgm:t>
    </dgm:pt>
    <dgm:pt modelId="{A8478400-47F7-40F6-89CC-6068961CFF73}" type="parTrans" cxnId="{B20A7FED-D973-460F-9DFE-6E10622FFABB}">
      <dgm:prSet/>
      <dgm:spPr/>
      <dgm:t>
        <a:bodyPr/>
        <a:lstStyle/>
        <a:p>
          <a:pPr latinLnBrk="1"/>
          <a:endParaRPr lang="ko-KR" altLang="en-US"/>
        </a:p>
      </dgm:t>
    </dgm:pt>
    <dgm:pt modelId="{1611D32B-93B4-4F85-83E4-1218CC29D6A5}" type="sibTrans" cxnId="{B20A7FED-D973-460F-9DFE-6E10622FFABB}">
      <dgm:prSet/>
      <dgm:spPr/>
      <dgm:t>
        <a:bodyPr/>
        <a:lstStyle/>
        <a:p>
          <a:pPr latinLnBrk="1"/>
          <a:endParaRPr lang="ko-KR" altLang="en-US"/>
        </a:p>
      </dgm:t>
    </dgm:pt>
    <dgm:pt modelId="{47DCDDC0-9676-4BCB-8DC1-A5166F6DDEA1}">
      <dgm:prSet/>
      <dgm:spPr/>
      <dgm:t>
        <a:bodyPr/>
        <a:lstStyle/>
        <a:p>
          <a:pPr latinLnBrk="1"/>
          <a:r>
            <a:rPr lang="en-US" altLang="ko-KR" baseline="0" dirty="0"/>
            <a:t>(Not used)</a:t>
          </a:r>
        </a:p>
      </dgm:t>
    </dgm:pt>
    <dgm:pt modelId="{6B829E5D-FBCC-43BA-B4C2-6A4F2C8AE259}" type="parTrans" cxnId="{84B04C37-5368-4CDF-BD0E-A1F06CB5BE05}">
      <dgm:prSet/>
      <dgm:spPr/>
      <dgm:t>
        <a:bodyPr/>
        <a:lstStyle/>
        <a:p>
          <a:pPr latinLnBrk="1"/>
          <a:endParaRPr lang="ko-KR" altLang="en-US"/>
        </a:p>
      </dgm:t>
    </dgm:pt>
    <dgm:pt modelId="{F983AEB3-D191-4572-A646-DE7A3C561979}" type="sibTrans" cxnId="{84B04C37-5368-4CDF-BD0E-A1F06CB5BE05}">
      <dgm:prSet/>
      <dgm:spPr/>
      <dgm:t>
        <a:bodyPr/>
        <a:lstStyle/>
        <a:p>
          <a:pPr latinLnBrk="1"/>
          <a:endParaRPr lang="ko-KR" altLang="en-US"/>
        </a:p>
      </dgm:t>
    </dgm:pt>
    <dgm:pt modelId="{7FEB4CD6-5524-4932-9BD8-BA6F64E5D27F}">
      <dgm:prSet/>
      <dgm:spPr/>
      <dgm:t>
        <a:bodyPr/>
        <a:lstStyle/>
        <a:p>
          <a:pPr latinLnBrk="1"/>
          <a:r>
            <a:rPr lang="en-US" altLang="ko-KR" baseline="0" dirty="0"/>
            <a:t>Really powerful function </a:t>
          </a:r>
        </a:p>
      </dgm:t>
    </dgm:pt>
    <dgm:pt modelId="{343A1BBF-7DD6-4DAC-BF12-DC78427BFCDD}" type="parTrans" cxnId="{CEC247CA-49DC-4C40-A66C-F746005AF496}">
      <dgm:prSet/>
      <dgm:spPr/>
      <dgm:t>
        <a:bodyPr/>
        <a:lstStyle/>
        <a:p>
          <a:pPr latinLnBrk="1"/>
          <a:endParaRPr lang="ko-KR" altLang="en-US"/>
        </a:p>
      </dgm:t>
    </dgm:pt>
    <dgm:pt modelId="{9F9C5066-476C-4B11-8F59-FB1AF762A388}" type="sibTrans" cxnId="{CEC247CA-49DC-4C40-A66C-F746005AF496}">
      <dgm:prSet/>
      <dgm:spPr/>
      <dgm:t>
        <a:bodyPr/>
        <a:lstStyle/>
        <a:p>
          <a:pPr latinLnBrk="1"/>
          <a:endParaRPr lang="ko-KR" altLang="en-US"/>
        </a:p>
      </dgm:t>
    </dgm:pt>
    <dgm:pt modelId="{ED4F16DB-0E94-4A99-B2DD-B96F7EA05469}">
      <dgm:prSet/>
      <dgm:spPr/>
      <dgm:t>
        <a:bodyPr/>
        <a:lstStyle/>
        <a:p>
          <a:pPr latinLnBrk="1"/>
          <a:r>
            <a:rPr lang="en-US" altLang="ko-KR" baseline="0" dirty="0"/>
            <a:t>(Not used)</a:t>
          </a:r>
        </a:p>
      </dgm:t>
    </dgm:pt>
    <dgm:pt modelId="{12F4A269-CC5C-48B4-AD42-5E056E2AB16D}" type="parTrans" cxnId="{8C7445E3-D7C4-490F-9508-A01A61AFBD74}">
      <dgm:prSet/>
      <dgm:spPr/>
      <dgm:t>
        <a:bodyPr/>
        <a:lstStyle/>
        <a:p>
          <a:pPr latinLnBrk="1"/>
          <a:endParaRPr lang="ko-KR" altLang="en-US"/>
        </a:p>
      </dgm:t>
    </dgm:pt>
    <dgm:pt modelId="{9CA68733-516C-4E73-A05B-FE2F65F4C9F4}" type="sibTrans" cxnId="{8C7445E3-D7C4-490F-9508-A01A61AFBD74}">
      <dgm:prSet/>
      <dgm:spPr/>
      <dgm:t>
        <a:bodyPr/>
        <a:lstStyle/>
        <a:p>
          <a:pPr latinLnBrk="1"/>
          <a:endParaRPr lang="ko-KR" altLang="en-US"/>
        </a:p>
      </dgm:t>
    </dgm:pt>
    <dgm:pt modelId="{0C3E0C6B-3E37-4EC0-B6B8-2885A5ED3B5A}" type="pres">
      <dgm:prSet presAssocID="{9339F868-7C08-4931-B3BE-91DB8A0ABF33}" presName="diagram" presStyleCnt="0">
        <dgm:presLayoutVars>
          <dgm:dir/>
          <dgm:resizeHandles val="exact"/>
        </dgm:presLayoutVars>
      </dgm:prSet>
      <dgm:spPr/>
    </dgm:pt>
    <dgm:pt modelId="{3E14DE37-C59E-4552-856C-19CDA64745F4}" type="pres">
      <dgm:prSet presAssocID="{8D7C933F-210A-4DD9-8C08-CB510F05F99C}" presName="node" presStyleLbl="node1" presStyleIdx="0" presStyleCnt="3" custLinFactNeighborX="-43303" custLinFactNeighborY="7901">
        <dgm:presLayoutVars>
          <dgm:bulletEnabled val="1"/>
        </dgm:presLayoutVars>
      </dgm:prSet>
      <dgm:spPr/>
    </dgm:pt>
    <dgm:pt modelId="{9A964C1F-DE4B-4B88-8C68-B11EE71FA0CD}" type="pres">
      <dgm:prSet presAssocID="{302A380A-EFF2-4EA9-A955-50DC3BA15862}" presName="sibTrans" presStyleCnt="0"/>
      <dgm:spPr/>
    </dgm:pt>
    <dgm:pt modelId="{9765F19D-9BC2-49A1-9145-AEDFBF0C5D4E}" type="pres">
      <dgm:prSet presAssocID="{27792AE6-34A8-4952-BD1A-A6EBF61885B6}" presName="node" presStyleLbl="node1" presStyleIdx="1" presStyleCnt="3">
        <dgm:presLayoutVars>
          <dgm:bulletEnabled val="1"/>
        </dgm:presLayoutVars>
      </dgm:prSet>
      <dgm:spPr/>
    </dgm:pt>
    <dgm:pt modelId="{8C810930-AF7E-44F2-A0CE-C0C6D5222FEE}" type="pres">
      <dgm:prSet presAssocID="{1611D32B-93B4-4F85-83E4-1218CC29D6A5}" presName="sibTrans" presStyleCnt="0"/>
      <dgm:spPr/>
    </dgm:pt>
    <dgm:pt modelId="{5F510C15-36DD-419A-A482-7FD38800617A}" type="pres">
      <dgm:prSet presAssocID="{7FEB4CD6-5524-4932-9BD8-BA6F64E5D27F}" presName="node" presStyleLbl="node1" presStyleIdx="2" presStyleCnt="3">
        <dgm:presLayoutVars>
          <dgm:bulletEnabled val="1"/>
        </dgm:presLayoutVars>
      </dgm:prSet>
      <dgm:spPr/>
    </dgm:pt>
  </dgm:ptLst>
  <dgm:cxnLst>
    <dgm:cxn modelId="{675C3903-79F0-4D89-A5B0-6FDB1DAAC013}" type="presOf" srcId="{8D7C933F-210A-4DD9-8C08-CB510F05F99C}" destId="{3E14DE37-C59E-4552-856C-19CDA64745F4}" srcOrd="0" destOrd="0" presId="urn:microsoft.com/office/officeart/2005/8/layout/default"/>
    <dgm:cxn modelId="{5906901A-4E4D-4C60-86A0-7C67B98505F7}" type="presOf" srcId="{27792AE6-34A8-4952-BD1A-A6EBF61885B6}" destId="{9765F19D-9BC2-49A1-9145-AEDFBF0C5D4E}" srcOrd="0" destOrd="0" presId="urn:microsoft.com/office/officeart/2005/8/layout/default"/>
    <dgm:cxn modelId="{84B04C37-5368-4CDF-BD0E-A1F06CB5BE05}" srcId="{27792AE6-34A8-4952-BD1A-A6EBF61885B6}" destId="{47DCDDC0-9676-4BCB-8DC1-A5166F6DDEA1}" srcOrd="0" destOrd="0" parTransId="{6B829E5D-FBCC-43BA-B4C2-6A4F2C8AE259}" sibTransId="{F983AEB3-D191-4572-A646-DE7A3C561979}"/>
    <dgm:cxn modelId="{B647F563-8851-464F-9541-BF67EB0B2655}" type="presOf" srcId="{7FEB4CD6-5524-4932-9BD8-BA6F64E5D27F}" destId="{5F510C15-36DD-419A-A482-7FD38800617A}" srcOrd="0" destOrd="0" presId="urn:microsoft.com/office/officeart/2005/8/layout/default"/>
    <dgm:cxn modelId="{F0CA5292-E9E5-46DD-818F-DDFEFD73D82D}" type="presOf" srcId="{47DCDDC0-9676-4BCB-8DC1-A5166F6DDEA1}" destId="{9765F19D-9BC2-49A1-9145-AEDFBF0C5D4E}" srcOrd="0" destOrd="1" presId="urn:microsoft.com/office/officeart/2005/8/layout/default"/>
    <dgm:cxn modelId="{70C28192-F82E-43B8-9A88-24A10C2E4DD6}" type="presOf" srcId="{E5D42594-0663-4DEF-B149-2B60B2733AB5}" destId="{3E14DE37-C59E-4552-856C-19CDA64745F4}" srcOrd="0" destOrd="1" presId="urn:microsoft.com/office/officeart/2005/8/layout/default"/>
    <dgm:cxn modelId="{8002A896-1066-465F-8160-D5FE13093D94}" type="presOf" srcId="{ED4F16DB-0E94-4A99-B2DD-B96F7EA05469}" destId="{5F510C15-36DD-419A-A482-7FD38800617A}" srcOrd="0" destOrd="1" presId="urn:microsoft.com/office/officeart/2005/8/layout/default"/>
    <dgm:cxn modelId="{F9FC10A5-872E-44F5-97DB-D058C911B534}" type="presOf" srcId="{9339F868-7C08-4931-B3BE-91DB8A0ABF33}" destId="{0C3E0C6B-3E37-4EC0-B6B8-2885A5ED3B5A}" srcOrd="0" destOrd="0" presId="urn:microsoft.com/office/officeart/2005/8/layout/default"/>
    <dgm:cxn modelId="{F380D9C1-0C45-487B-8662-36938D32DB71}" srcId="{8D7C933F-210A-4DD9-8C08-CB510F05F99C}" destId="{E5D42594-0663-4DEF-B149-2B60B2733AB5}" srcOrd="0" destOrd="0" parTransId="{2D06BC0E-6162-43C8-957B-2AFF679864E9}" sibTransId="{4FE29441-52A2-4437-971E-6367D0CEEF18}"/>
    <dgm:cxn modelId="{CEC247CA-49DC-4C40-A66C-F746005AF496}" srcId="{9339F868-7C08-4931-B3BE-91DB8A0ABF33}" destId="{7FEB4CD6-5524-4932-9BD8-BA6F64E5D27F}" srcOrd="2" destOrd="0" parTransId="{343A1BBF-7DD6-4DAC-BF12-DC78427BFCDD}" sibTransId="{9F9C5066-476C-4B11-8F59-FB1AF762A388}"/>
    <dgm:cxn modelId="{8C7445E3-D7C4-490F-9508-A01A61AFBD74}" srcId="{7FEB4CD6-5524-4932-9BD8-BA6F64E5D27F}" destId="{ED4F16DB-0E94-4A99-B2DD-B96F7EA05469}" srcOrd="0" destOrd="0" parTransId="{12F4A269-CC5C-48B4-AD42-5E056E2AB16D}" sibTransId="{9CA68733-516C-4E73-A05B-FE2F65F4C9F4}"/>
    <dgm:cxn modelId="{B20A7FED-D973-460F-9DFE-6E10622FFABB}" srcId="{9339F868-7C08-4931-B3BE-91DB8A0ABF33}" destId="{27792AE6-34A8-4952-BD1A-A6EBF61885B6}" srcOrd="1" destOrd="0" parTransId="{A8478400-47F7-40F6-89CC-6068961CFF73}" sibTransId="{1611D32B-93B4-4F85-83E4-1218CC29D6A5}"/>
    <dgm:cxn modelId="{CA31CDF2-1AD9-4792-A425-607F74C81175}" srcId="{9339F868-7C08-4931-B3BE-91DB8A0ABF33}" destId="{8D7C933F-210A-4DD9-8C08-CB510F05F99C}" srcOrd="0" destOrd="0" parTransId="{56F39ADD-3518-47B3-9A94-741B910E1536}" sibTransId="{302A380A-EFF2-4EA9-A955-50DC3BA15862}"/>
    <dgm:cxn modelId="{E55B0F01-30A7-4172-9C71-91D3591C5535}" type="presParOf" srcId="{0C3E0C6B-3E37-4EC0-B6B8-2885A5ED3B5A}" destId="{3E14DE37-C59E-4552-856C-19CDA64745F4}" srcOrd="0" destOrd="0" presId="urn:microsoft.com/office/officeart/2005/8/layout/default"/>
    <dgm:cxn modelId="{5666B2B4-C609-4973-B504-42A3891F9F70}" type="presParOf" srcId="{0C3E0C6B-3E37-4EC0-B6B8-2885A5ED3B5A}" destId="{9A964C1F-DE4B-4B88-8C68-B11EE71FA0CD}" srcOrd="1" destOrd="0" presId="urn:microsoft.com/office/officeart/2005/8/layout/default"/>
    <dgm:cxn modelId="{AFDF9D28-F4AB-4C98-B879-406DBA15F762}" type="presParOf" srcId="{0C3E0C6B-3E37-4EC0-B6B8-2885A5ED3B5A}" destId="{9765F19D-9BC2-49A1-9145-AEDFBF0C5D4E}" srcOrd="2" destOrd="0" presId="urn:microsoft.com/office/officeart/2005/8/layout/default"/>
    <dgm:cxn modelId="{6D9C593B-BA95-4FCE-A6C4-C412AF0EED62}" type="presParOf" srcId="{0C3E0C6B-3E37-4EC0-B6B8-2885A5ED3B5A}" destId="{8C810930-AF7E-44F2-A0CE-C0C6D5222FEE}" srcOrd="3" destOrd="0" presId="urn:microsoft.com/office/officeart/2005/8/layout/default"/>
    <dgm:cxn modelId="{790D2275-2C8C-4F6B-A5BE-AD879CDAD365}" type="presParOf" srcId="{0C3E0C6B-3E37-4EC0-B6B8-2885A5ED3B5A}" destId="{5F510C15-36DD-419A-A482-7FD38800617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233D1EC3-5B8A-4C8B-87F8-2F6DCB82E2B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15231D02-3A22-4FBD-99C9-DC8517571916}">
      <dgm:prSet/>
      <dgm:spPr/>
      <dgm:t>
        <a:bodyPr/>
        <a:lstStyle/>
        <a:p>
          <a:pPr latinLnBrk="1"/>
          <a:r>
            <a:rPr lang="en-US" altLang="ko-KR" dirty="0"/>
            <a:t>Thread ISA</a:t>
          </a:r>
          <a:endParaRPr lang="ko-KR" dirty="0"/>
        </a:p>
      </dgm:t>
    </dgm:pt>
    <dgm:pt modelId="{6FD69BB1-197F-4650-880E-05405E242275}" type="parTrans" cxnId="{552F87A1-BD0F-454D-9AFD-A0B273FB5E55}">
      <dgm:prSet/>
      <dgm:spPr/>
      <dgm:t>
        <a:bodyPr/>
        <a:lstStyle/>
        <a:p>
          <a:pPr latinLnBrk="1"/>
          <a:endParaRPr lang="ko-KR" altLang="en-US"/>
        </a:p>
      </dgm:t>
    </dgm:pt>
    <dgm:pt modelId="{EEE49377-4F88-4A08-991A-22596A4A0D62}" type="sibTrans" cxnId="{552F87A1-BD0F-454D-9AFD-A0B273FB5E55}">
      <dgm:prSet/>
      <dgm:spPr/>
      <dgm:t>
        <a:bodyPr/>
        <a:lstStyle/>
        <a:p>
          <a:pPr latinLnBrk="1"/>
          <a:endParaRPr lang="ko-KR" altLang="en-US"/>
        </a:p>
      </dgm:t>
    </dgm:pt>
    <dgm:pt modelId="{9289E0AF-BACF-44EF-AE2F-C10B1E3A2CC8}" type="pres">
      <dgm:prSet presAssocID="{233D1EC3-5B8A-4C8B-87F8-2F6DCB82E2B0}" presName="linear" presStyleCnt="0">
        <dgm:presLayoutVars>
          <dgm:animLvl val="lvl"/>
          <dgm:resizeHandles val="exact"/>
        </dgm:presLayoutVars>
      </dgm:prSet>
      <dgm:spPr/>
    </dgm:pt>
    <dgm:pt modelId="{9CAE9CD4-8429-4BCB-B3B5-9F83C7CA697E}" type="pres">
      <dgm:prSet presAssocID="{15231D02-3A22-4FBD-99C9-DC851757191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E229E5E-CF1B-4401-8849-8B90CD320B29}" type="presOf" srcId="{15231D02-3A22-4FBD-99C9-DC8517571916}" destId="{9CAE9CD4-8429-4BCB-B3B5-9F83C7CA697E}" srcOrd="0" destOrd="0" presId="urn:microsoft.com/office/officeart/2005/8/layout/vList2"/>
    <dgm:cxn modelId="{552F87A1-BD0F-454D-9AFD-A0B273FB5E55}" srcId="{233D1EC3-5B8A-4C8B-87F8-2F6DCB82E2B0}" destId="{15231D02-3A22-4FBD-99C9-DC8517571916}" srcOrd="0" destOrd="0" parTransId="{6FD69BB1-197F-4650-880E-05405E242275}" sibTransId="{EEE49377-4F88-4A08-991A-22596A4A0D62}"/>
    <dgm:cxn modelId="{262513DC-BA9C-4090-A2F5-4F4124236827}" type="presOf" srcId="{233D1EC3-5B8A-4C8B-87F8-2F6DCB82E2B0}" destId="{9289E0AF-BACF-44EF-AE2F-C10B1E3A2CC8}" srcOrd="0" destOrd="0" presId="urn:microsoft.com/office/officeart/2005/8/layout/vList2"/>
    <dgm:cxn modelId="{2F0644AF-3090-40B2-91D0-D67BFD805E62}" type="presParOf" srcId="{9289E0AF-BACF-44EF-AE2F-C10B1E3A2CC8}" destId="{9CAE9CD4-8429-4BCB-B3B5-9F83C7CA69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25CD036-9242-4D1E-AB5D-B525A15591B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C2A3574-3F43-4E52-90D9-AC4A4B2355C8}">
      <dgm:prSet/>
      <dgm:spPr/>
      <dgm:t>
        <a:bodyPr/>
        <a:lstStyle/>
        <a:p>
          <a:pPr latinLnBrk="1"/>
          <a:r>
            <a:rPr lang="en-US" altLang="ko-KR" dirty="0"/>
            <a:t>ALU</a:t>
          </a:r>
          <a:endParaRPr lang="ko-KR" altLang="en-US" dirty="0"/>
        </a:p>
      </dgm:t>
    </dgm:pt>
    <dgm:pt modelId="{BCD5905C-A7B7-49C3-B407-A4DCB7D352B4}" type="parTrans" cxnId="{2521F435-2EEC-44F0-A733-07ADBE663ADE}">
      <dgm:prSet/>
      <dgm:spPr/>
      <dgm:t>
        <a:bodyPr/>
        <a:lstStyle/>
        <a:p>
          <a:pPr latinLnBrk="1"/>
          <a:endParaRPr lang="ko-KR" altLang="en-US"/>
        </a:p>
      </dgm:t>
    </dgm:pt>
    <dgm:pt modelId="{9D180B35-6839-44C7-9DE7-3A146BE84A01}" type="sibTrans" cxnId="{2521F435-2EEC-44F0-A733-07ADBE663ADE}">
      <dgm:prSet/>
      <dgm:spPr/>
      <dgm:t>
        <a:bodyPr/>
        <a:lstStyle/>
        <a:p>
          <a:pPr latinLnBrk="1"/>
          <a:endParaRPr lang="ko-KR" altLang="en-US"/>
        </a:p>
      </dgm:t>
    </dgm:pt>
    <dgm:pt modelId="{62F5F633-6E13-4617-97A3-93CF37D29671}">
      <dgm:prSet/>
      <dgm:spPr/>
      <dgm:t>
        <a:bodyPr/>
        <a:lstStyle/>
        <a:p>
          <a:pPr latinLnBrk="1"/>
          <a:r>
            <a:rPr lang="en-US" altLang="ko-KR" dirty="0"/>
            <a:t>FPU</a:t>
          </a:r>
          <a:endParaRPr lang="ko-KR" altLang="en-US" dirty="0"/>
        </a:p>
      </dgm:t>
    </dgm:pt>
    <dgm:pt modelId="{4808A175-70FE-4213-9049-6F0B65645E73}" type="parTrans" cxnId="{CF2A3BA9-168B-401E-BC09-8DE5FAAEDF4B}">
      <dgm:prSet/>
      <dgm:spPr/>
      <dgm:t>
        <a:bodyPr/>
        <a:lstStyle/>
        <a:p>
          <a:pPr latinLnBrk="1"/>
          <a:endParaRPr lang="ko-KR" altLang="en-US"/>
        </a:p>
      </dgm:t>
    </dgm:pt>
    <dgm:pt modelId="{D97A7478-0008-4CAC-B787-56D411B9207A}" type="sibTrans" cxnId="{CF2A3BA9-168B-401E-BC09-8DE5FAAEDF4B}">
      <dgm:prSet/>
      <dgm:spPr/>
      <dgm:t>
        <a:bodyPr/>
        <a:lstStyle/>
        <a:p>
          <a:pPr latinLnBrk="1"/>
          <a:endParaRPr lang="ko-KR" altLang="en-US"/>
        </a:p>
      </dgm:t>
    </dgm:pt>
    <dgm:pt modelId="{0164F5F2-E578-41A2-B3B3-CD0E52ECD2C9}">
      <dgm:prSet/>
      <dgm:spPr/>
      <dgm:t>
        <a:bodyPr/>
        <a:lstStyle/>
        <a:p>
          <a:pPr latinLnBrk="1"/>
          <a:r>
            <a:rPr lang="en-US" altLang="ko-KR" dirty="0"/>
            <a:t>GENERAL</a:t>
          </a:r>
          <a:endParaRPr lang="ko-KR" altLang="en-US" dirty="0"/>
        </a:p>
      </dgm:t>
    </dgm:pt>
    <dgm:pt modelId="{5094657E-CA5B-4284-8E86-50105EE782DF}" type="parTrans" cxnId="{AB2AFA0E-78DF-488A-AFCB-53114CAA9C56}">
      <dgm:prSet/>
      <dgm:spPr/>
      <dgm:t>
        <a:bodyPr/>
        <a:lstStyle/>
        <a:p>
          <a:pPr latinLnBrk="1"/>
          <a:endParaRPr lang="ko-KR" altLang="en-US"/>
        </a:p>
      </dgm:t>
    </dgm:pt>
    <dgm:pt modelId="{9755503E-435A-4FA2-872C-E982E4112A48}" type="sibTrans" cxnId="{AB2AFA0E-78DF-488A-AFCB-53114CAA9C56}">
      <dgm:prSet/>
      <dgm:spPr/>
      <dgm:t>
        <a:bodyPr/>
        <a:lstStyle/>
        <a:p>
          <a:pPr latinLnBrk="1"/>
          <a:endParaRPr lang="ko-KR" altLang="en-US"/>
        </a:p>
      </dgm:t>
    </dgm:pt>
    <dgm:pt modelId="{6E1627EC-B92C-49C6-ABAD-D4CC20037F67}">
      <dgm:prSet custT="1"/>
      <dgm:spPr/>
      <dgm:t>
        <a:bodyPr/>
        <a:lstStyle/>
        <a:p>
          <a:pPr latinLnBrk="1"/>
          <a:r>
            <a:rPr lang="en-US" altLang="en-US" sz="1800" dirty="0">
              <a:latin typeface="Consolas" panose="020B0609020204030204" pitchFamily="49" charset="0"/>
            </a:rPr>
            <a:t>MOV  D := M</a:t>
          </a:r>
          <a:endParaRPr lang="ko-KR" altLang="en-US" sz="1800" dirty="0">
            <a:latin typeface="Consolas" panose="020B0609020204030204" pitchFamily="49" charset="0"/>
          </a:endParaRPr>
        </a:p>
      </dgm:t>
    </dgm:pt>
    <dgm:pt modelId="{66A9BBC2-4D03-45F6-B2BE-6F836CC066CA}" type="parTrans" cxnId="{32EA2F19-063E-4D9B-9F6A-D9A446AE9FE0}">
      <dgm:prSet/>
      <dgm:spPr/>
      <dgm:t>
        <a:bodyPr/>
        <a:lstStyle/>
        <a:p>
          <a:pPr latinLnBrk="1"/>
          <a:endParaRPr lang="ko-KR" altLang="en-US"/>
        </a:p>
      </dgm:t>
    </dgm:pt>
    <dgm:pt modelId="{C51323D6-700D-4B98-A50A-3DF17E0C0B8D}" type="sibTrans" cxnId="{32EA2F19-063E-4D9B-9F6A-D9A446AE9FE0}">
      <dgm:prSet/>
      <dgm:spPr/>
      <dgm:t>
        <a:bodyPr/>
        <a:lstStyle/>
        <a:p>
          <a:pPr latinLnBrk="1"/>
          <a:endParaRPr lang="ko-KR" altLang="en-US"/>
        </a:p>
      </dgm:t>
    </dgm:pt>
    <dgm:pt modelId="{41D48899-414A-496B-85D7-BE186890B2B4}">
      <dgm:prSet custT="1"/>
      <dgm:spPr/>
      <dgm:t>
        <a:bodyPr/>
        <a:lstStyle/>
        <a:p>
          <a:pPr latinLnBrk="1"/>
          <a:r>
            <a:rPr lang="en-US" altLang="en-US" sz="1800" dirty="0">
              <a:latin typeface="Consolas" panose="020B0609020204030204" pitchFamily="49" charset="0"/>
            </a:rPr>
            <a:t>ADC  D := A+M+C</a:t>
          </a:r>
          <a:endParaRPr lang="ko-KR" altLang="en-US" sz="1800" dirty="0">
            <a:latin typeface="Consolas" panose="020B0609020204030204" pitchFamily="49" charset="0"/>
          </a:endParaRPr>
        </a:p>
      </dgm:t>
    </dgm:pt>
    <dgm:pt modelId="{91BAA00F-34B0-470A-AC7E-984DB143D856}" type="parTrans" cxnId="{7AF5E0C4-202D-4147-AECF-8A14BAF93D31}">
      <dgm:prSet/>
      <dgm:spPr/>
      <dgm:t>
        <a:bodyPr/>
        <a:lstStyle/>
        <a:p>
          <a:pPr latinLnBrk="1"/>
          <a:endParaRPr lang="ko-KR" altLang="en-US"/>
        </a:p>
      </dgm:t>
    </dgm:pt>
    <dgm:pt modelId="{3530A98C-D646-4B08-BD49-983FACEB1D90}" type="sibTrans" cxnId="{7AF5E0C4-202D-4147-AECF-8A14BAF93D31}">
      <dgm:prSet/>
      <dgm:spPr/>
      <dgm:t>
        <a:bodyPr/>
        <a:lstStyle/>
        <a:p>
          <a:pPr latinLnBrk="1"/>
          <a:endParaRPr lang="ko-KR" altLang="en-US"/>
        </a:p>
      </dgm:t>
    </dgm:pt>
    <dgm:pt modelId="{C1DB4F09-E4E5-4F51-A12C-89D9DF73E810}">
      <dgm:prSet custT="1"/>
      <dgm:spPr/>
      <dgm:t>
        <a:bodyPr/>
        <a:lstStyle/>
        <a:p>
          <a:pPr latinLnBrk="1"/>
          <a:r>
            <a:rPr lang="en-US" altLang="en-US" sz="1800" dirty="0">
              <a:latin typeface="Consolas" panose="020B0609020204030204" pitchFamily="49" charset="0"/>
            </a:rPr>
            <a:t>SBC  </a:t>
          </a:r>
          <a:r>
            <a:rPr lang="en-US" altLang="en-US" sz="1600" dirty="0">
              <a:latin typeface="Consolas" panose="020B0609020204030204" pitchFamily="49" charset="0"/>
            </a:rPr>
            <a:t>D := A+'M+'C</a:t>
          </a:r>
          <a:endParaRPr lang="ko-KR" altLang="en-US" sz="1800" dirty="0">
            <a:latin typeface="Consolas" panose="020B0609020204030204" pitchFamily="49" charset="0"/>
          </a:endParaRPr>
        </a:p>
      </dgm:t>
    </dgm:pt>
    <dgm:pt modelId="{AF9763F5-5704-4B08-A67E-0CD4F14621A6}" type="parTrans" cxnId="{D8D492C3-A806-4B19-97DE-1CA42C294B7B}">
      <dgm:prSet/>
      <dgm:spPr/>
      <dgm:t>
        <a:bodyPr/>
        <a:lstStyle/>
        <a:p>
          <a:pPr latinLnBrk="1"/>
          <a:endParaRPr lang="ko-KR" altLang="en-US"/>
        </a:p>
      </dgm:t>
    </dgm:pt>
    <dgm:pt modelId="{E9956518-558B-4E90-9F98-B1A0CDE1262E}" type="sibTrans" cxnId="{D8D492C3-A806-4B19-97DE-1CA42C294B7B}">
      <dgm:prSet/>
      <dgm:spPr/>
      <dgm:t>
        <a:bodyPr/>
        <a:lstStyle/>
        <a:p>
          <a:pPr latinLnBrk="1"/>
          <a:endParaRPr lang="ko-KR" altLang="en-US"/>
        </a:p>
      </dgm:t>
    </dgm:pt>
    <dgm:pt modelId="{0378B59F-14DB-4AEC-9868-52514772C1D5}">
      <dgm:prSet custT="1"/>
      <dgm:spPr/>
      <dgm:t>
        <a:bodyPr/>
        <a:lstStyle/>
        <a:p>
          <a:pPr latinLnBrk="1"/>
          <a:r>
            <a:rPr lang="en-US" altLang="en-US" sz="1800" dirty="0">
              <a:latin typeface="Consolas" panose="020B0609020204030204" pitchFamily="49" charset="0"/>
            </a:rPr>
            <a:t>AND  D := A&amp;M</a:t>
          </a:r>
          <a:endParaRPr lang="ko-KR" altLang="en-US" sz="1800" dirty="0">
            <a:latin typeface="Consolas" panose="020B0609020204030204" pitchFamily="49" charset="0"/>
          </a:endParaRPr>
        </a:p>
      </dgm:t>
    </dgm:pt>
    <dgm:pt modelId="{818949DD-7F87-4AA1-8BCE-8EAFBC7CE392}" type="parTrans" cxnId="{762F5DC6-5BE4-4A48-BFDD-A7AEC8995704}">
      <dgm:prSet/>
      <dgm:spPr/>
      <dgm:t>
        <a:bodyPr/>
        <a:lstStyle/>
        <a:p>
          <a:pPr latinLnBrk="1"/>
          <a:endParaRPr lang="ko-KR" altLang="en-US"/>
        </a:p>
      </dgm:t>
    </dgm:pt>
    <dgm:pt modelId="{F36642EB-0571-4A13-8B63-E67FFA399B86}" type="sibTrans" cxnId="{762F5DC6-5BE4-4A48-BFDD-A7AEC8995704}">
      <dgm:prSet/>
      <dgm:spPr/>
      <dgm:t>
        <a:bodyPr/>
        <a:lstStyle/>
        <a:p>
          <a:pPr latinLnBrk="1"/>
          <a:endParaRPr lang="ko-KR" altLang="en-US"/>
        </a:p>
      </dgm:t>
    </dgm:pt>
    <dgm:pt modelId="{CF57DEFA-20A7-4D29-B838-401A9503572D}">
      <dgm:prSet custT="1"/>
      <dgm:spPr/>
      <dgm:t>
        <a:bodyPr/>
        <a:lstStyle/>
        <a:p>
          <a:pPr latinLnBrk="1"/>
          <a:r>
            <a:rPr lang="sv-SE" altLang="en-US" sz="1800" dirty="0">
              <a:latin typeface="Consolas" panose="020B0609020204030204" pitchFamily="49" charset="0"/>
            </a:rPr>
            <a:t>ORR  D := A|M</a:t>
          </a:r>
          <a:endParaRPr lang="ko-KR" altLang="en-US" sz="1800" dirty="0">
            <a:latin typeface="Consolas" panose="020B0609020204030204" pitchFamily="49" charset="0"/>
          </a:endParaRPr>
        </a:p>
      </dgm:t>
    </dgm:pt>
    <dgm:pt modelId="{03FE058A-EEBA-4B57-82F1-FD75A91BDB2C}" type="parTrans" cxnId="{5B43BCFD-27EA-4B25-AF55-789940373EF7}">
      <dgm:prSet/>
      <dgm:spPr/>
      <dgm:t>
        <a:bodyPr/>
        <a:lstStyle/>
        <a:p>
          <a:pPr latinLnBrk="1"/>
          <a:endParaRPr lang="ko-KR" altLang="en-US"/>
        </a:p>
      </dgm:t>
    </dgm:pt>
    <dgm:pt modelId="{980C5490-B698-4514-9745-4994399E2453}" type="sibTrans" cxnId="{5B43BCFD-27EA-4B25-AF55-789940373EF7}">
      <dgm:prSet/>
      <dgm:spPr/>
      <dgm:t>
        <a:bodyPr/>
        <a:lstStyle/>
        <a:p>
          <a:pPr latinLnBrk="1"/>
          <a:endParaRPr lang="ko-KR" altLang="en-US"/>
        </a:p>
      </dgm:t>
    </dgm:pt>
    <dgm:pt modelId="{BB9F9152-5371-4A0A-A9F2-5D03BC9B8843}">
      <dgm:prSet custT="1"/>
      <dgm:spPr/>
      <dgm:t>
        <a:bodyPr/>
        <a:lstStyle/>
        <a:p>
          <a:pPr latinLnBrk="1"/>
          <a:r>
            <a:rPr lang="pt-BR" altLang="en-US" sz="1800" dirty="0">
              <a:latin typeface="Consolas" panose="020B0609020204030204" pitchFamily="49" charset="0"/>
            </a:rPr>
            <a:t>XOR  D := A^M</a:t>
          </a:r>
          <a:endParaRPr lang="ko-KR" altLang="en-US" sz="1800" dirty="0">
            <a:latin typeface="Consolas" panose="020B0609020204030204" pitchFamily="49" charset="0"/>
          </a:endParaRPr>
        </a:p>
      </dgm:t>
    </dgm:pt>
    <dgm:pt modelId="{4CC63464-F7DC-4B1C-B149-8102775033DE}" type="parTrans" cxnId="{87E0B8BD-B102-4D3A-9805-16DCE3FE89D3}">
      <dgm:prSet/>
      <dgm:spPr/>
      <dgm:t>
        <a:bodyPr/>
        <a:lstStyle/>
        <a:p>
          <a:pPr latinLnBrk="1"/>
          <a:endParaRPr lang="ko-KR" altLang="en-US"/>
        </a:p>
      </dgm:t>
    </dgm:pt>
    <dgm:pt modelId="{584640F8-B75B-4B0D-B35C-96C0A518D3C7}" type="sibTrans" cxnId="{87E0B8BD-B102-4D3A-9805-16DCE3FE89D3}">
      <dgm:prSet/>
      <dgm:spPr/>
      <dgm:t>
        <a:bodyPr/>
        <a:lstStyle/>
        <a:p>
          <a:pPr latinLnBrk="1"/>
          <a:endParaRPr lang="ko-KR" altLang="en-US"/>
        </a:p>
      </dgm:t>
    </dgm:pt>
    <dgm:pt modelId="{A69AE868-FC1F-4C9A-A6F4-480280E8D236}">
      <dgm:prSet custT="1"/>
      <dgm:spPr/>
      <dgm:t>
        <a:bodyPr/>
        <a:lstStyle/>
        <a:p>
          <a:pPr latinLnBrk="1"/>
          <a:r>
            <a:rPr lang="it-IT" altLang="en-US" sz="1800" dirty="0">
              <a:latin typeface="Consolas" panose="020B0609020204030204" pitchFamily="49" charset="0"/>
            </a:rPr>
            <a:t>ADI  D := A+I</a:t>
          </a:r>
          <a:endParaRPr lang="ko-KR" altLang="en-US" sz="1800" dirty="0">
            <a:latin typeface="Consolas" panose="020B0609020204030204" pitchFamily="49" charset="0"/>
          </a:endParaRPr>
        </a:p>
      </dgm:t>
    </dgm:pt>
    <dgm:pt modelId="{562509C9-489B-4BC6-AB7A-ACBC995A9FF6}" type="parTrans" cxnId="{834DEE07-7430-424F-B2D2-51E2C2EE37A6}">
      <dgm:prSet/>
      <dgm:spPr/>
      <dgm:t>
        <a:bodyPr/>
        <a:lstStyle/>
        <a:p>
          <a:pPr latinLnBrk="1"/>
          <a:endParaRPr lang="ko-KR" altLang="en-US"/>
        </a:p>
      </dgm:t>
    </dgm:pt>
    <dgm:pt modelId="{722F9A92-BD13-4A4A-870A-111182BF5B67}" type="sibTrans" cxnId="{834DEE07-7430-424F-B2D2-51E2C2EE37A6}">
      <dgm:prSet/>
      <dgm:spPr/>
      <dgm:t>
        <a:bodyPr/>
        <a:lstStyle/>
        <a:p>
          <a:pPr latinLnBrk="1"/>
          <a:endParaRPr lang="ko-KR" altLang="en-US"/>
        </a:p>
      </dgm:t>
    </dgm:pt>
    <dgm:pt modelId="{0CD47124-5BC3-4CBB-92D8-5136EDF4DA6E}">
      <dgm:prSet custT="1"/>
      <dgm:spPr/>
      <dgm:t>
        <a:bodyPr/>
        <a:lstStyle/>
        <a:p>
          <a:pPr latinLnBrk="1"/>
          <a:r>
            <a:rPr lang="en-US" altLang="en-US" sz="1800" dirty="0">
              <a:latin typeface="Consolas" panose="020B0609020204030204" pitchFamily="49" charset="0"/>
            </a:rPr>
            <a:t>SBI  D := A-I</a:t>
          </a:r>
          <a:endParaRPr lang="ko-KR" altLang="en-US" sz="1800" dirty="0">
            <a:latin typeface="Consolas" panose="020B0609020204030204" pitchFamily="49" charset="0"/>
          </a:endParaRPr>
        </a:p>
      </dgm:t>
    </dgm:pt>
    <dgm:pt modelId="{FCD495A0-0046-4033-A691-78A56B4D5C45}" type="parTrans" cxnId="{1D87C915-C67F-4138-B487-D93441879E1A}">
      <dgm:prSet/>
      <dgm:spPr/>
      <dgm:t>
        <a:bodyPr/>
        <a:lstStyle/>
        <a:p>
          <a:pPr latinLnBrk="1"/>
          <a:endParaRPr lang="ko-KR" altLang="en-US"/>
        </a:p>
      </dgm:t>
    </dgm:pt>
    <dgm:pt modelId="{85496DD8-315F-4352-AB4B-E6BD34E5DD43}" type="sibTrans" cxnId="{1D87C915-C67F-4138-B487-D93441879E1A}">
      <dgm:prSet/>
      <dgm:spPr/>
      <dgm:t>
        <a:bodyPr/>
        <a:lstStyle/>
        <a:p>
          <a:pPr latinLnBrk="1"/>
          <a:endParaRPr lang="ko-KR" altLang="en-US"/>
        </a:p>
      </dgm:t>
    </dgm:pt>
    <dgm:pt modelId="{23A2701D-8566-4B6D-83F6-A38850F80D7B}">
      <dgm:prSet custT="1"/>
      <dgm:spPr/>
      <dgm:t>
        <a:bodyPr/>
        <a:lstStyle/>
        <a:p>
          <a:pPr latinLnBrk="1"/>
          <a:r>
            <a:rPr lang="en-US" altLang="en-US" sz="1800" dirty="0">
              <a:latin typeface="Consolas" panose="020B0609020204030204" pitchFamily="49" charset="0"/>
            </a:rPr>
            <a:t>MVI  D := I</a:t>
          </a:r>
          <a:endParaRPr lang="ko-KR" altLang="en-US" sz="1800" dirty="0">
            <a:latin typeface="Consolas" panose="020B0609020204030204" pitchFamily="49" charset="0"/>
          </a:endParaRPr>
        </a:p>
      </dgm:t>
    </dgm:pt>
    <dgm:pt modelId="{77CCEEAE-58D7-4506-8CC4-E5AE05BB110C}" type="parTrans" cxnId="{D8584100-C705-43A5-865D-F711652D142A}">
      <dgm:prSet/>
      <dgm:spPr/>
      <dgm:t>
        <a:bodyPr/>
        <a:lstStyle/>
        <a:p>
          <a:pPr latinLnBrk="1"/>
          <a:endParaRPr lang="ko-KR" altLang="en-US"/>
        </a:p>
      </dgm:t>
    </dgm:pt>
    <dgm:pt modelId="{7CEA3E52-A022-4A74-8CCC-97C809831F81}" type="sibTrans" cxnId="{D8584100-C705-43A5-865D-F711652D142A}">
      <dgm:prSet/>
      <dgm:spPr/>
      <dgm:t>
        <a:bodyPr/>
        <a:lstStyle/>
        <a:p>
          <a:pPr latinLnBrk="1"/>
          <a:endParaRPr lang="ko-KR" altLang="en-US"/>
        </a:p>
      </dgm:t>
    </dgm:pt>
    <dgm:pt modelId="{961AD79E-CFB5-45E8-9BED-5AA16AC3E33A}">
      <dgm:prSet custT="1"/>
      <dgm:spPr/>
      <dgm:t>
        <a:bodyPr/>
        <a:lstStyle/>
        <a:p>
          <a:pPr latinLnBrk="1"/>
          <a:r>
            <a:rPr lang="en-US" altLang="en-US" sz="1800" dirty="0">
              <a:latin typeface="Consolas" panose="020B0609020204030204" pitchFamily="49" charset="0"/>
            </a:rPr>
            <a:t>MVN  D := 'M+1</a:t>
          </a:r>
          <a:endParaRPr lang="ko-KR" altLang="en-US" sz="1800" dirty="0">
            <a:latin typeface="Consolas" panose="020B0609020204030204" pitchFamily="49" charset="0"/>
          </a:endParaRPr>
        </a:p>
      </dgm:t>
    </dgm:pt>
    <dgm:pt modelId="{E2378519-075C-4C0C-8401-0CEE0F2D241D}" type="parTrans" cxnId="{34941533-B78C-44D9-AC62-AD85440A6B98}">
      <dgm:prSet/>
      <dgm:spPr/>
      <dgm:t>
        <a:bodyPr/>
        <a:lstStyle/>
        <a:p>
          <a:pPr latinLnBrk="1"/>
          <a:endParaRPr lang="ko-KR" altLang="en-US"/>
        </a:p>
      </dgm:t>
    </dgm:pt>
    <dgm:pt modelId="{4F4946B7-9681-48A2-A25B-F1158C582898}" type="sibTrans" cxnId="{34941533-B78C-44D9-AC62-AD85440A6B98}">
      <dgm:prSet/>
      <dgm:spPr/>
      <dgm:t>
        <a:bodyPr/>
        <a:lstStyle/>
        <a:p>
          <a:pPr latinLnBrk="1"/>
          <a:endParaRPr lang="ko-KR" altLang="en-US"/>
        </a:p>
      </dgm:t>
    </dgm:pt>
    <dgm:pt modelId="{0EED1A1C-47A9-4667-8C92-318E01AD5965}">
      <dgm:prSet/>
      <dgm:spPr/>
      <dgm:t>
        <a:bodyPr/>
        <a:lstStyle/>
        <a:p>
          <a:pPr latinLnBrk="1"/>
          <a:r>
            <a:rPr lang="en-US" altLang="en-US"/>
            <a:t>ITOF</a:t>
          </a:r>
          <a:endParaRPr lang="ko-KR" altLang="en-US" dirty="0"/>
        </a:p>
      </dgm:t>
    </dgm:pt>
    <dgm:pt modelId="{C2C13851-FB78-4B63-B945-2A25397B67C6}" type="parTrans" cxnId="{9BA02C1E-6168-4A0A-A0E3-E96A9CA8EDE5}">
      <dgm:prSet/>
      <dgm:spPr/>
      <dgm:t>
        <a:bodyPr/>
        <a:lstStyle/>
        <a:p>
          <a:pPr latinLnBrk="1"/>
          <a:endParaRPr lang="ko-KR" altLang="en-US"/>
        </a:p>
      </dgm:t>
    </dgm:pt>
    <dgm:pt modelId="{2272623B-8009-4E81-9BEA-8DBE1A6978A6}" type="sibTrans" cxnId="{9BA02C1E-6168-4A0A-A0E3-E96A9CA8EDE5}">
      <dgm:prSet/>
      <dgm:spPr/>
      <dgm:t>
        <a:bodyPr/>
        <a:lstStyle/>
        <a:p>
          <a:pPr latinLnBrk="1"/>
          <a:endParaRPr lang="ko-KR" altLang="en-US"/>
        </a:p>
      </dgm:t>
    </dgm:pt>
    <dgm:pt modelId="{DEFE449C-7BE6-44E4-959D-710404759E3F}">
      <dgm:prSet/>
      <dgm:spPr/>
      <dgm:t>
        <a:bodyPr/>
        <a:lstStyle/>
        <a:p>
          <a:pPr latinLnBrk="1"/>
          <a:r>
            <a:rPr lang="en-US" altLang="en-US" dirty="0"/>
            <a:t>FTOI</a:t>
          </a:r>
          <a:endParaRPr lang="ko-KR" altLang="en-US" dirty="0"/>
        </a:p>
      </dgm:t>
    </dgm:pt>
    <dgm:pt modelId="{9CE3A4EF-6ECF-4967-A3EB-D7E56D76B872}" type="parTrans" cxnId="{4557539B-9152-4D2A-82F4-63401165DFD6}">
      <dgm:prSet/>
      <dgm:spPr/>
      <dgm:t>
        <a:bodyPr/>
        <a:lstStyle/>
        <a:p>
          <a:pPr latinLnBrk="1"/>
          <a:endParaRPr lang="ko-KR" altLang="en-US"/>
        </a:p>
      </dgm:t>
    </dgm:pt>
    <dgm:pt modelId="{2FB6EDA3-76AF-4270-A177-0153428567D9}" type="sibTrans" cxnId="{4557539B-9152-4D2A-82F4-63401165DFD6}">
      <dgm:prSet/>
      <dgm:spPr/>
      <dgm:t>
        <a:bodyPr/>
        <a:lstStyle/>
        <a:p>
          <a:pPr latinLnBrk="1"/>
          <a:endParaRPr lang="ko-KR" altLang="en-US"/>
        </a:p>
      </dgm:t>
    </dgm:pt>
    <dgm:pt modelId="{0049105B-0ACD-4E3A-B0F9-F1A99E631347}">
      <dgm:prSet/>
      <dgm:spPr/>
      <dgm:t>
        <a:bodyPr/>
        <a:lstStyle/>
        <a:p>
          <a:pPr latinLnBrk="1"/>
          <a:r>
            <a:rPr lang="en-US" altLang="en-US" dirty="0"/>
            <a:t>FMUL</a:t>
          </a:r>
          <a:endParaRPr lang="ko-KR" altLang="en-US" dirty="0"/>
        </a:p>
      </dgm:t>
    </dgm:pt>
    <dgm:pt modelId="{CBD1C027-3E88-490F-B5D2-CE50FBA9A735}" type="parTrans" cxnId="{C1999BC6-60E7-4CF4-867F-457C6EDE4001}">
      <dgm:prSet/>
      <dgm:spPr/>
      <dgm:t>
        <a:bodyPr/>
        <a:lstStyle/>
        <a:p>
          <a:pPr latinLnBrk="1"/>
          <a:endParaRPr lang="ko-KR" altLang="en-US"/>
        </a:p>
      </dgm:t>
    </dgm:pt>
    <dgm:pt modelId="{D3253121-313A-4D45-92F3-1C140AA4AD4D}" type="sibTrans" cxnId="{C1999BC6-60E7-4CF4-867F-457C6EDE4001}">
      <dgm:prSet/>
      <dgm:spPr/>
      <dgm:t>
        <a:bodyPr/>
        <a:lstStyle/>
        <a:p>
          <a:pPr latinLnBrk="1"/>
          <a:endParaRPr lang="ko-KR" altLang="en-US"/>
        </a:p>
      </dgm:t>
    </dgm:pt>
    <dgm:pt modelId="{C9785BAD-040E-4A4A-8FC6-74033912D270}">
      <dgm:prSet/>
      <dgm:spPr/>
      <dgm:t>
        <a:bodyPr/>
        <a:lstStyle/>
        <a:p>
          <a:pPr latinLnBrk="1"/>
          <a:r>
            <a:rPr lang="en-US" altLang="en-US" dirty="0"/>
            <a:t>FDIV</a:t>
          </a:r>
          <a:endParaRPr lang="ko-KR" altLang="en-US" dirty="0"/>
        </a:p>
      </dgm:t>
    </dgm:pt>
    <dgm:pt modelId="{B6E84933-F4A5-48E5-A589-2524C2FE33B4}" type="parTrans" cxnId="{61BC09B8-0FEC-4130-BAC8-FE79DDC44BBB}">
      <dgm:prSet/>
      <dgm:spPr/>
      <dgm:t>
        <a:bodyPr/>
        <a:lstStyle/>
        <a:p>
          <a:pPr latinLnBrk="1"/>
          <a:endParaRPr lang="ko-KR" altLang="en-US"/>
        </a:p>
      </dgm:t>
    </dgm:pt>
    <dgm:pt modelId="{892C160F-1E34-446E-8847-B1492830DAC8}" type="sibTrans" cxnId="{61BC09B8-0FEC-4130-BAC8-FE79DDC44BBB}">
      <dgm:prSet/>
      <dgm:spPr/>
      <dgm:t>
        <a:bodyPr/>
        <a:lstStyle/>
        <a:p>
          <a:pPr latinLnBrk="1"/>
          <a:endParaRPr lang="ko-KR" altLang="en-US"/>
        </a:p>
      </dgm:t>
    </dgm:pt>
    <dgm:pt modelId="{3B508A69-3D2D-4949-ADF6-B1EF3C09BE54}">
      <dgm:prSet/>
      <dgm:spPr/>
      <dgm:t>
        <a:bodyPr/>
        <a:lstStyle/>
        <a:p>
          <a:pPr latinLnBrk="1"/>
          <a:r>
            <a:rPr lang="en-US" altLang="en-US" dirty="0"/>
            <a:t>FADD</a:t>
          </a:r>
          <a:endParaRPr lang="ko-KR" altLang="en-US" dirty="0"/>
        </a:p>
      </dgm:t>
    </dgm:pt>
    <dgm:pt modelId="{BE3EAE3C-E1A8-489B-A17D-154D573DC1BE}" type="parTrans" cxnId="{1B51D54F-1C69-42A1-BEDE-7A021E12D506}">
      <dgm:prSet/>
      <dgm:spPr/>
      <dgm:t>
        <a:bodyPr/>
        <a:lstStyle/>
        <a:p>
          <a:pPr latinLnBrk="1"/>
          <a:endParaRPr lang="ko-KR" altLang="en-US"/>
        </a:p>
      </dgm:t>
    </dgm:pt>
    <dgm:pt modelId="{54A56EAF-5F09-438B-A533-30E1296D6434}" type="sibTrans" cxnId="{1B51D54F-1C69-42A1-BEDE-7A021E12D506}">
      <dgm:prSet/>
      <dgm:spPr/>
      <dgm:t>
        <a:bodyPr/>
        <a:lstStyle/>
        <a:p>
          <a:pPr latinLnBrk="1"/>
          <a:endParaRPr lang="ko-KR" altLang="en-US"/>
        </a:p>
      </dgm:t>
    </dgm:pt>
    <dgm:pt modelId="{DFB6BA6A-F475-4E10-91BC-7DF8779BEB83}">
      <dgm:prSet/>
      <dgm:spPr/>
      <dgm:t>
        <a:bodyPr/>
        <a:lstStyle/>
        <a:p>
          <a:pPr latinLnBrk="1"/>
          <a:r>
            <a:rPr lang="en-US" altLang="en-US" dirty="0"/>
            <a:t>FSUB</a:t>
          </a:r>
          <a:endParaRPr lang="ko-KR" altLang="en-US" dirty="0"/>
        </a:p>
      </dgm:t>
    </dgm:pt>
    <dgm:pt modelId="{ED015C0D-AB62-49AC-A466-6D0954D9C7B4}" type="parTrans" cxnId="{CDB23F9C-9D10-45AF-AB34-A504D70B932E}">
      <dgm:prSet/>
      <dgm:spPr/>
      <dgm:t>
        <a:bodyPr/>
        <a:lstStyle/>
        <a:p>
          <a:pPr latinLnBrk="1"/>
          <a:endParaRPr lang="ko-KR" altLang="en-US"/>
        </a:p>
      </dgm:t>
    </dgm:pt>
    <dgm:pt modelId="{76A1B706-DDCE-4A64-9E85-1B0842F69855}" type="sibTrans" cxnId="{CDB23F9C-9D10-45AF-AB34-A504D70B932E}">
      <dgm:prSet/>
      <dgm:spPr/>
      <dgm:t>
        <a:bodyPr/>
        <a:lstStyle/>
        <a:p>
          <a:pPr latinLnBrk="1"/>
          <a:endParaRPr lang="ko-KR" altLang="en-US"/>
        </a:p>
      </dgm:t>
    </dgm:pt>
    <dgm:pt modelId="{CE457189-003D-40F9-8E25-3FAA38B41242}">
      <dgm:prSet/>
      <dgm:spPr/>
      <dgm:t>
        <a:bodyPr/>
        <a:lstStyle/>
        <a:p>
          <a:pPr latinLnBrk="1"/>
          <a:r>
            <a:rPr lang="en-US" altLang="en-US" dirty="0"/>
            <a:t>FNEG</a:t>
          </a:r>
          <a:endParaRPr lang="ko-KR" altLang="en-US" dirty="0"/>
        </a:p>
      </dgm:t>
    </dgm:pt>
    <dgm:pt modelId="{5274B30F-E061-42E7-9442-6ACAA951B1B7}" type="parTrans" cxnId="{2E90D907-577A-4155-AB4B-48717F49670D}">
      <dgm:prSet/>
      <dgm:spPr/>
      <dgm:t>
        <a:bodyPr/>
        <a:lstStyle/>
        <a:p>
          <a:pPr latinLnBrk="1"/>
          <a:endParaRPr lang="ko-KR" altLang="en-US"/>
        </a:p>
      </dgm:t>
    </dgm:pt>
    <dgm:pt modelId="{202CE415-8CA7-45F5-8581-7A24FCC36BB1}" type="sibTrans" cxnId="{2E90D907-577A-4155-AB4B-48717F49670D}">
      <dgm:prSet/>
      <dgm:spPr/>
      <dgm:t>
        <a:bodyPr/>
        <a:lstStyle/>
        <a:p>
          <a:pPr latinLnBrk="1"/>
          <a:endParaRPr lang="ko-KR" altLang="en-US"/>
        </a:p>
      </dgm:t>
    </dgm:pt>
    <dgm:pt modelId="{6614A19E-ED2C-4B6B-ACF2-0C5A2788B163}">
      <dgm:prSet/>
      <dgm:spPr/>
      <dgm:t>
        <a:bodyPr/>
        <a:lstStyle/>
        <a:p>
          <a:pPr latinLnBrk="1"/>
          <a:r>
            <a:rPr lang="en-US" altLang="en-US" dirty="0">
              <a:latin typeface="Consolas" panose="020B0609020204030204" pitchFamily="49" charset="0"/>
            </a:rPr>
            <a:t>LDL D := L[A+I]</a:t>
          </a:r>
          <a:endParaRPr lang="ko-KR" altLang="en-US" dirty="0">
            <a:latin typeface="Consolas" panose="020B0609020204030204" pitchFamily="49" charset="0"/>
          </a:endParaRPr>
        </a:p>
      </dgm:t>
    </dgm:pt>
    <dgm:pt modelId="{981AA9DB-0196-4A7B-8C7A-F3AE15CB02E4}" type="parTrans" cxnId="{6FEFBAA1-71A7-4A61-BD5A-1BE6FB884BF0}">
      <dgm:prSet/>
      <dgm:spPr/>
      <dgm:t>
        <a:bodyPr/>
        <a:lstStyle/>
        <a:p>
          <a:pPr latinLnBrk="1"/>
          <a:endParaRPr lang="ko-KR" altLang="en-US"/>
        </a:p>
      </dgm:t>
    </dgm:pt>
    <dgm:pt modelId="{F25C145F-A58A-422E-BF37-42D3A8C09B32}" type="sibTrans" cxnId="{6FEFBAA1-71A7-4A61-BD5A-1BE6FB884BF0}">
      <dgm:prSet/>
      <dgm:spPr/>
      <dgm:t>
        <a:bodyPr/>
        <a:lstStyle/>
        <a:p>
          <a:pPr latinLnBrk="1"/>
          <a:endParaRPr lang="ko-KR" altLang="en-US"/>
        </a:p>
      </dgm:t>
    </dgm:pt>
    <dgm:pt modelId="{CDE18D1F-5EEB-438C-AEE1-46221796BD01}">
      <dgm:prSet/>
      <dgm:spPr/>
      <dgm:t>
        <a:bodyPr/>
        <a:lstStyle/>
        <a:p>
          <a:pPr latinLnBrk="1"/>
          <a:r>
            <a:rPr lang="en-US" altLang="en-US" dirty="0">
              <a:latin typeface="Consolas" panose="020B0609020204030204" pitchFamily="49" charset="0"/>
            </a:rPr>
            <a:t>LDC D := G[A+I]</a:t>
          </a:r>
          <a:endParaRPr lang="ko-KR" altLang="en-US" dirty="0">
            <a:latin typeface="Consolas" panose="020B0609020204030204" pitchFamily="49" charset="0"/>
          </a:endParaRPr>
        </a:p>
      </dgm:t>
    </dgm:pt>
    <dgm:pt modelId="{209B3588-6525-493B-A092-B13C270BD964}" type="parTrans" cxnId="{F94399FC-31A0-41E8-8746-74011D23B921}">
      <dgm:prSet/>
      <dgm:spPr/>
      <dgm:t>
        <a:bodyPr/>
        <a:lstStyle/>
        <a:p>
          <a:pPr latinLnBrk="1"/>
          <a:endParaRPr lang="ko-KR" altLang="en-US"/>
        </a:p>
      </dgm:t>
    </dgm:pt>
    <dgm:pt modelId="{3940FCBB-430A-4151-8B82-8C69BF22AC74}" type="sibTrans" cxnId="{F94399FC-31A0-41E8-8746-74011D23B921}">
      <dgm:prSet/>
      <dgm:spPr/>
      <dgm:t>
        <a:bodyPr/>
        <a:lstStyle/>
        <a:p>
          <a:pPr latinLnBrk="1"/>
          <a:endParaRPr lang="ko-KR" altLang="en-US"/>
        </a:p>
      </dgm:t>
    </dgm:pt>
    <dgm:pt modelId="{7904B97B-2198-4125-B944-14BBE5E2C759}">
      <dgm:prSet/>
      <dgm:spPr/>
      <dgm:t>
        <a:bodyPr/>
        <a:lstStyle/>
        <a:p>
          <a:pPr latinLnBrk="1"/>
          <a:r>
            <a:rPr lang="en-US" altLang="en-US" dirty="0">
              <a:latin typeface="Consolas" panose="020B0609020204030204" pitchFamily="49" charset="0"/>
            </a:rPr>
            <a:t>LDCI D := G[I]</a:t>
          </a:r>
          <a:endParaRPr lang="ko-KR" altLang="en-US" dirty="0">
            <a:latin typeface="Consolas" panose="020B0609020204030204" pitchFamily="49" charset="0"/>
          </a:endParaRPr>
        </a:p>
      </dgm:t>
    </dgm:pt>
    <dgm:pt modelId="{05355B4F-762E-45EC-A6FC-CD71141F96DF}" type="parTrans" cxnId="{61AF13A2-601A-4E46-BA55-23720DFDE2BB}">
      <dgm:prSet/>
      <dgm:spPr/>
      <dgm:t>
        <a:bodyPr/>
        <a:lstStyle/>
        <a:p>
          <a:pPr latinLnBrk="1"/>
          <a:endParaRPr lang="ko-KR" altLang="en-US"/>
        </a:p>
      </dgm:t>
    </dgm:pt>
    <dgm:pt modelId="{520CB79B-65E4-45C5-B947-2500BD75582D}" type="sibTrans" cxnId="{61AF13A2-601A-4E46-BA55-23720DFDE2BB}">
      <dgm:prSet/>
      <dgm:spPr/>
      <dgm:t>
        <a:bodyPr/>
        <a:lstStyle/>
        <a:p>
          <a:pPr latinLnBrk="1"/>
          <a:endParaRPr lang="ko-KR" altLang="en-US"/>
        </a:p>
      </dgm:t>
    </dgm:pt>
    <dgm:pt modelId="{98DA8867-C93C-4ED7-AC31-BD14022F94D6}">
      <dgm:prSet/>
      <dgm:spPr/>
      <dgm:t>
        <a:bodyPr/>
        <a:lstStyle/>
        <a:p>
          <a:pPr latinLnBrk="1"/>
          <a:r>
            <a:rPr lang="en-US" altLang="en-US" dirty="0">
              <a:latin typeface="Consolas" panose="020B0609020204030204" pitchFamily="49" charset="0"/>
            </a:rPr>
            <a:t>STL L[B+I] := A</a:t>
          </a:r>
          <a:endParaRPr lang="ko-KR" altLang="en-US" dirty="0">
            <a:latin typeface="Consolas" panose="020B0609020204030204" pitchFamily="49" charset="0"/>
          </a:endParaRPr>
        </a:p>
      </dgm:t>
    </dgm:pt>
    <dgm:pt modelId="{D67C12DD-F771-4B55-A4B0-092072AC1861}" type="parTrans" cxnId="{E668F44B-8571-4709-BB05-1CEAF0BF40D3}">
      <dgm:prSet/>
      <dgm:spPr/>
      <dgm:t>
        <a:bodyPr/>
        <a:lstStyle/>
        <a:p>
          <a:pPr latinLnBrk="1"/>
          <a:endParaRPr lang="ko-KR" altLang="en-US"/>
        </a:p>
      </dgm:t>
    </dgm:pt>
    <dgm:pt modelId="{BABEF276-85AC-45B8-9359-2B7F2C210118}" type="sibTrans" cxnId="{E668F44B-8571-4709-BB05-1CEAF0BF40D3}">
      <dgm:prSet/>
      <dgm:spPr/>
      <dgm:t>
        <a:bodyPr/>
        <a:lstStyle/>
        <a:p>
          <a:pPr latinLnBrk="1"/>
          <a:endParaRPr lang="ko-KR" altLang="en-US"/>
        </a:p>
      </dgm:t>
    </dgm:pt>
    <dgm:pt modelId="{0809AC55-1D6C-4BF6-9A82-EBA867C52B67}">
      <dgm:prSet/>
      <dgm:spPr/>
      <dgm:t>
        <a:bodyPr/>
        <a:lstStyle/>
        <a:p>
          <a:pPr latinLnBrk="1"/>
          <a:r>
            <a:rPr lang="en-US" altLang="ko-KR" dirty="0">
              <a:latin typeface="Consolas" panose="020B0609020204030204" pitchFamily="49" charset="0"/>
            </a:rPr>
            <a:t>L : Local memory</a:t>
          </a:r>
          <a:endParaRPr lang="ko-KR" altLang="en-US" dirty="0">
            <a:latin typeface="Consolas" panose="020B0609020204030204" pitchFamily="49" charset="0"/>
          </a:endParaRPr>
        </a:p>
      </dgm:t>
    </dgm:pt>
    <dgm:pt modelId="{528B2EC0-06F9-4F93-895E-E7ED29F5B102}" type="parTrans" cxnId="{4AD81322-FFE7-4B8A-9464-C1FA8A050602}">
      <dgm:prSet/>
      <dgm:spPr/>
      <dgm:t>
        <a:bodyPr/>
        <a:lstStyle/>
        <a:p>
          <a:pPr latinLnBrk="1"/>
          <a:endParaRPr lang="ko-KR" altLang="en-US"/>
        </a:p>
      </dgm:t>
    </dgm:pt>
    <dgm:pt modelId="{4ECE3772-A2C9-4A7A-845B-EA3362BC465D}" type="sibTrans" cxnId="{4AD81322-FFE7-4B8A-9464-C1FA8A050602}">
      <dgm:prSet/>
      <dgm:spPr/>
      <dgm:t>
        <a:bodyPr/>
        <a:lstStyle/>
        <a:p>
          <a:pPr latinLnBrk="1"/>
          <a:endParaRPr lang="ko-KR" altLang="en-US"/>
        </a:p>
      </dgm:t>
    </dgm:pt>
    <dgm:pt modelId="{5097BBF3-96B4-4141-A152-39390ABF13F1}">
      <dgm:prSet/>
      <dgm:spPr/>
      <dgm:t>
        <a:bodyPr/>
        <a:lstStyle/>
        <a:p>
          <a:pPr latinLnBrk="1"/>
          <a:endParaRPr lang="ko-KR" altLang="en-US" dirty="0">
            <a:latin typeface="Consolas" panose="020B0609020204030204" pitchFamily="49" charset="0"/>
          </a:endParaRPr>
        </a:p>
      </dgm:t>
    </dgm:pt>
    <dgm:pt modelId="{12D043BF-B2D8-468C-B9A9-649ABCC76921}" type="parTrans" cxnId="{815CEDC6-02A7-46CC-BBD8-28550AD2D27A}">
      <dgm:prSet/>
      <dgm:spPr/>
      <dgm:t>
        <a:bodyPr/>
        <a:lstStyle/>
        <a:p>
          <a:pPr latinLnBrk="1"/>
          <a:endParaRPr lang="ko-KR" altLang="en-US"/>
        </a:p>
      </dgm:t>
    </dgm:pt>
    <dgm:pt modelId="{C93CD5A9-B709-4CB3-A9E6-DFC3E1A98CB9}" type="sibTrans" cxnId="{815CEDC6-02A7-46CC-BBD8-28550AD2D27A}">
      <dgm:prSet/>
      <dgm:spPr/>
      <dgm:t>
        <a:bodyPr/>
        <a:lstStyle/>
        <a:p>
          <a:pPr latinLnBrk="1"/>
          <a:endParaRPr lang="ko-KR" altLang="en-US"/>
        </a:p>
      </dgm:t>
    </dgm:pt>
    <dgm:pt modelId="{3D48C76F-50CD-4DF0-8E19-15BF97E719D4}">
      <dgm:prSet/>
      <dgm:spPr/>
      <dgm:t>
        <a:bodyPr/>
        <a:lstStyle/>
        <a:p>
          <a:pPr latinLnBrk="1"/>
          <a:endParaRPr lang="ko-KR" altLang="en-US" dirty="0">
            <a:latin typeface="Consolas" panose="020B0609020204030204" pitchFamily="49" charset="0"/>
          </a:endParaRPr>
        </a:p>
      </dgm:t>
    </dgm:pt>
    <dgm:pt modelId="{03637C11-6A9D-4A71-AEED-6CFB1B1786AF}" type="parTrans" cxnId="{897B3C06-C5F8-402D-846F-40779FCBD511}">
      <dgm:prSet/>
      <dgm:spPr/>
      <dgm:t>
        <a:bodyPr/>
        <a:lstStyle/>
        <a:p>
          <a:pPr latinLnBrk="1"/>
          <a:endParaRPr lang="ko-KR" altLang="en-US"/>
        </a:p>
      </dgm:t>
    </dgm:pt>
    <dgm:pt modelId="{928EAF79-5C00-4924-A1AF-3A9383631631}" type="sibTrans" cxnId="{897B3C06-C5F8-402D-846F-40779FCBD511}">
      <dgm:prSet/>
      <dgm:spPr/>
      <dgm:t>
        <a:bodyPr/>
        <a:lstStyle/>
        <a:p>
          <a:pPr latinLnBrk="1"/>
          <a:endParaRPr lang="ko-KR" altLang="en-US"/>
        </a:p>
      </dgm:t>
    </dgm:pt>
    <dgm:pt modelId="{67425207-5641-48C5-B931-D2A93BAA8265}">
      <dgm:prSet/>
      <dgm:spPr/>
      <dgm:t>
        <a:bodyPr/>
        <a:lstStyle/>
        <a:p>
          <a:pPr latinLnBrk="1"/>
          <a:r>
            <a:rPr lang="en-US" altLang="ko-KR" dirty="0">
              <a:latin typeface="Consolas" panose="020B0609020204030204" pitchFamily="49" charset="0"/>
            </a:rPr>
            <a:t>G : Const memory</a:t>
          </a:r>
          <a:endParaRPr lang="ko-KR" altLang="en-US" dirty="0">
            <a:latin typeface="Consolas" panose="020B0609020204030204" pitchFamily="49" charset="0"/>
          </a:endParaRPr>
        </a:p>
      </dgm:t>
    </dgm:pt>
    <dgm:pt modelId="{FB9D1126-580F-4E30-A708-3E801D751D3A}" type="parTrans" cxnId="{B082E1D0-9723-4AAE-A8AD-CC310046C892}">
      <dgm:prSet/>
      <dgm:spPr/>
      <dgm:t>
        <a:bodyPr/>
        <a:lstStyle/>
        <a:p>
          <a:pPr latinLnBrk="1"/>
          <a:endParaRPr lang="ko-KR" altLang="en-US"/>
        </a:p>
      </dgm:t>
    </dgm:pt>
    <dgm:pt modelId="{1B1A18EF-0E6D-4F4B-84EC-6298577C764F}" type="sibTrans" cxnId="{B082E1D0-9723-4AAE-A8AD-CC310046C892}">
      <dgm:prSet/>
      <dgm:spPr/>
      <dgm:t>
        <a:bodyPr/>
        <a:lstStyle/>
        <a:p>
          <a:pPr latinLnBrk="1"/>
          <a:endParaRPr lang="ko-KR" altLang="en-US"/>
        </a:p>
      </dgm:t>
    </dgm:pt>
    <dgm:pt modelId="{2FBED905-4DCA-4028-BC01-553CFF6AB754}" type="pres">
      <dgm:prSet presAssocID="{525CD036-9242-4D1E-AB5D-B525A15591B3}" presName="Name0" presStyleCnt="0">
        <dgm:presLayoutVars>
          <dgm:dir/>
          <dgm:animLvl val="lvl"/>
          <dgm:resizeHandles val="exact"/>
        </dgm:presLayoutVars>
      </dgm:prSet>
      <dgm:spPr/>
    </dgm:pt>
    <dgm:pt modelId="{03ED93AA-2BE6-4E22-B06D-68BBB6A36467}" type="pres">
      <dgm:prSet presAssocID="{DC2A3574-3F43-4E52-90D9-AC4A4B2355C8}" presName="composite" presStyleCnt="0"/>
      <dgm:spPr/>
    </dgm:pt>
    <dgm:pt modelId="{9FBEF6AE-3ECD-4F47-A358-9243D985B0F3}" type="pres">
      <dgm:prSet presAssocID="{DC2A3574-3F43-4E52-90D9-AC4A4B2355C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D85654-A59A-4146-8B79-D9AEC972013C}" type="pres">
      <dgm:prSet presAssocID="{DC2A3574-3F43-4E52-90D9-AC4A4B2355C8}" presName="desTx" presStyleLbl="alignAccFollowNode1" presStyleIdx="0" presStyleCnt="3">
        <dgm:presLayoutVars>
          <dgm:bulletEnabled val="1"/>
        </dgm:presLayoutVars>
      </dgm:prSet>
      <dgm:spPr/>
    </dgm:pt>
    <dgm:pt modelId="{EA2022D3-220E-4CF9-835B-D0EF55CA4A65}" type="pres">
      <dgm:prSet presAssocID="{9D180B35-6839-44C7-9DE7-3A146BE84A01}" presName="space" presStyleCnt="0"/>
      <dgm:spPr/>
    </dgm:pt>
    <dgm:pt modelId="{16C67B8B-D6FF-48C4-B285-44D0E1D18FF4}" type="pres">
      <dgm:prSet presAssocID="{62F5F633-6E13-4617-97A3-93CF37D29671}" presName="composite" presStyleCnt="0"/>
      <dgm:spPr/>
    </dgm:pt>
    <dgm:pt modelId="{5A322EE0-FCC7-4CDE-AB07-845406C87A75}" type="pres">
      <dgm:prSet presAssocID="{62F5F633-6E13-4617-97A3-93CF37D296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1A50D9D-E606-4897-A515-1657EA955999}" type="pres">
      <dgm:prSet presAssocID="{62F5F633-6E13-4617-97A3-93CF37D29671}" presName="desTx" presStyleLbl="alignAccFollowNode1" presStyleIdx="1" presStyleCnt="3">
        <dgm:presLayoutVars>
          <dgm:bulletEnabled val="1"/>
        </dgm:presLayoutVars>
      </dgm:prSet>
      <dgm:spPr/>
    </dgm:pt>
    <dgm:pt modelId="{E08E5E68-544B-4B0A-87EC-97EAA3994CB3}" type="pres">
      <dgm:prSet presAssocID="{D97A7478-0008-4CAC-B787-56D411B9207A}" presName="space" presStyleCnt="0"/>
      <dgm:spPr/>
    </dgm:pt>
    <dgm:pt modelId="{E60BB15E-EB0C-4AA4-9A4D-B2FB87F196E5}" type="pres">
      <dgm:prSet presAssocID="{0164F5F2-E578-41A2-B3B3-CD0E52ECD2C9}" presName="composite" presStyleCnt="0"/>
      <dgm:spPr/>
    </dgm:pt>
    <dgm:pt modelId="{DAC68030-F63A-4053-8433-A64AF35BA9FF}" type="pres">
      <dgm:prSet presAssocID="{0164F5F2-E578-41A2-B3B3-CD0E52ECD2C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D44E670-68DC-4509-BDAE-5B2CAC572387}" type="pres">
      <dgm:prSet presAssocID="{0164F5F2-E578-41A2-B3B3-CD0E52ECD2C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8584100-C705-43A5-865D-F711652D142A}" srcId="{DC2A3574-3F43-4E52-90D9-AC4A4B2355C8}" destId="{23A2701D-8566-4B6D-83F6-A38850F80D7B}" srcOrd="9" destOrd="0" parTransId="{77CCEEAE-58D7-4506-8CC4-E5AE05BB110C}" sibTransId="{7CEA3E52-A022-4A74-8CCC-97C809831F81}"/>
    <dgm:cxn modelId="{5D736C00-100D-452E-9889-98A3D1BD0CA4}" type="presOf" srcId="{CF57DEFA-20A7-4D29-B838-401A9503572D}" destId="{8CD85654-A59A-4146-8B79-D9AEC972013C}" srcOrd="0" destOrd="5" presId="urn:microsoft.com/office/officeart/2005/8/layout/hList1"/>
    <dgm:cxn modelId="{897B3C06-C5F8-402D-846F-40779FCBD511}" srcId="{0164F5F2-E578-41A2-B3B3-CD0E52ECD2C9}" destId="{3D48C76F-50CD-4DF0-8E19-15BF97E719D4}" srcOrd="5" destOrd="0" parTransId="{03637C11-6A9D-4A71-AEED-6CFB1B1786AF}" sibTransId="{928EAF79-5C00-4924-A1AF-3A9383631631}"/>
    <dgm:cxn modelId="{2E90D907-577A-4155-AB4B-48717F49670D}" srcId="{62F5F633-6E13-4617-97A3-93CF37D29671}" destId="{CE457189-003D-40F9-8E25-3FAA38B41242}" srcOrd="6" destOrd="0" parTransId="{5274B30F-E061-42E7-9442-6ACAA951B1B7}" sibTransId="{202CE415-8CA7-45F5-8581-7A24FCC36BB1}"/>
    <dgm:cxn modelId="{834DEE07-7430-424F-B2D2-51E2C2EE37A6}" srcId="{DC2A3574-3F43-4E52-90D9-AC4A4B2355C8}" destId="{A69AE868-FC1F-4C9A-A6F4-480280E8D236}" srcOrd="7" destOrd="0" parTransId="{562509C9-489B-4BC6-AB7A-ACBC995A9FF6}" sibTransId="{722F9A92-BD13-4A4A-870A-111182BF5B67}"/>
    <dgm:cxn modelId="{45A3850A-C35F-48CE-AC00-EDCDF202FAC9}" type="presOf" srcId="{7904B97B-2198-4125-B944-14BBE5E2C759}" destId="{6D44E670-68DC-4509-BDAE-5B2CAC572387}" srcOrd="0" destOrd="2" presId="urn:microsoft.com/office/officeart/2005/8/layout/hList1"/>
    <dgm:cxn modelId="{010AE50C-E530-4B86-991A-8F8427C9B86D}" type="presOf" srcId="{3D48C76F-50CD-4DF0-8E19-15BF97E719D4}" destId="{6D44E670-68DC-4509-BDAE-5B2CAC572387}" srcOrd="0" destOrd="5" presId="urn:microsoft.com/office/officeart/2005/8/layout/hList1"/>
    <dgm:cxn modelId="{AB2AFA0E-78DF-488A-AFCB-53114CAA9C56}" srcId="{525CD036-9242-4D1E-AB5D-B525A15591B3}" destId="{0164F5F2-E578-41A2-B3B3-CD0E52ECD2C9}" srcOrd="2" destOrd="0" parTransId="{5094657E-CA5B-4284-8E86-50105EE782DF}" sibTransId="{9755503E-435A-4FA2-872C-E982E4112A48}"/>
    <dgm:cxn modelId="{472B3F15-CD5C-49F3-9B4B-EA25E49BBE55}" type="presOf" srcId="{CDE18D1F-5EEB-438C-AEE1-46221796BD01}" destId="{6D44E670-68DC-4509-BDAE-5B2CAC572387}" srcOrd="0" destOrd="1" presId="urn:microsoft.com/office/officeart/2005/8/layout/hList1"/>
    <dgm:cxn modelId="{1D87C915-C67F-4138-B487-D93441879E1A}" srcId="{DC2A3574-3F43-4E52-90D9-AC4A4B2355C8}" destId="{0CD47124-5BC3-4CBB-92D8-5136EDF4DA6E}" srcOrd="8" destOrd="0" parTransId="{FCD495A0-0046-4033-A691-78A56B4D5C45}" sibTransId="{85496DD8-315F-4352-AB4B-E6BD34E5DD43}"/>
    <dgm:cxn modelId="{32EA2F19-063E-4D9B-9F6A-D9A446AE9FE0}" srcId="{DC2A3574-3F43-4E52-90D9-AC4A4B2355C8}" destId="{6E1627EC-B92C-49C6-ABAD-D4CC20037F67}" srcOrd="0" destOrd="0" parTransId="{66A9BBC2-4D03-45F6-B2BE-6F836CC066CA}" sibTransId="{C51323D6-700D-4B98-A50A-3DF17E0C0B8D}"/>
    <dgm:cxn modelId="{A8B45D1A-FD6A-4D06-B6C0-80FED2434BD2}" type="presOf" srcId="{6614A19E-ED2C-4B6B-ACF2-0C5A2788B163}" destId="{6D44E670-68DC-4509-BDAE-5B2CAC572387}" srcOrd="0" destOrd="0" presId="urn:microsoft.com/office/officeart/2005/8/layout/hList1"/>
    <dgm:cxn modelId="{9BA02C1E-6168-4A0A-A0E3-E96A9CA8EDE5}" srcId="{62F5F633-6E13-4617-97A3-93CF37D29671}" destId="{0EED1A1C-47A9-4667-8C92-318E01AD5965}" srcOrd="0" destOrd="0" parTransId="{C2C13851-FB78-4B63-B945-2A25397B67C6}" sibTransId="{2272623B-8009-4E81-9BEA-8DBE1A6978A6}"/>
    <dgm:cxn modelId="{4AD81322-FFE7-4B8A-9464-C1FA8A050602}" srcId="{0164F5F2-E578-41A2-B3B3-CD0E52ECD2C9}" destId="{0809AC55-1D6C-4BF6-9A82-EBA867C52B67}" srcOrd="6" destOrd="0" parTransId="{528B2EC0-06F9-4F93-895E-E7ED29F5B102}" sibTransId="{4ECE3772-A2C9-4A7A-845B-EA3362BC465D}"/>
    <dgm:cxn modelId="{CF87FA27-1648-4D76-AA05-171AEAC0E9E8}" type="presOf" srcId="{0378B59F-14DB-4AEC-9868-52514772C1D5}" destId="{8CD85654-A59A-4146-8B79-D9AEC972013C}" srcOrd="0" destOrd="4" presId="urn:microsoft.com/office/officeart/2005/8/layout/hList1"/>
    <dgm:cxn modelId="{3B89CC29-919B-45D6-8475-517D5DCBC7AC}" type="presOf" srcId="{62F5F633-6E13-4617-97A3-93CF37D29671}" destId="{5A322EE0-FCC7-4CDE-AB07-845406C87A75}" srcOrd="0" destOrd="0" presId="urn:microsoft.com/office/officeart/2005/8/layout/hList1"/>
    <dgm:cxn modelId="{E9083031-DB48-4174-880A-1B479DB47B6A}" type="presOf" srcId="{DEFE449C-7BE6-44E4-959D-710404759E3F}" destId="{11A50D9D-E606-4897-A515-1657EA955999}" srcOrd="0" destOrd="1" presId="urn:microsoft.com/office/officeart/2005/8/layout/hList1"/>
    <dgm:cxn modelId="{34941533-B78C-44D9-AC62-AD85440A6B98}" srcId="{DC2A3574-3F43-4E52-90D9-AC4A4B2355C8}" destId="{961AD79E-CFB5-45E8-9BED-5AA16AC3E33A}" srcOrd="1" destOrd="0" parTransId="{E2378519-075C-4C0C-8401-0CEE0F2D241D}" sibTransId="{4F4946B7-9681-48A2-A25B-F1158C582898}"/>
    <dgm:cxn modelId="{9E1FD334-B353-4729-870F-7CC04E526E19}" type="presOf" srcId="{0164F5F2-E578-41A2-B3B3-CD0E52ECD2C9}" destId="{DAC68030-F63A-4053-8433-A64AF35BA9FF}" srcOrd="0" destOrd="0" presId="urn:microsoft.com/office/officeart/2005/8/layout/hList1"/>
    <dgm:cxn modelId="{2521F435-2EEC-44F0-A733-07ADBE663ADE}" srcId="{525CD036-9242-4D1E-AB5D-B525A15591B3}" destId="{DC2A3574-3F43-4E52-90D9-AC4A4B2355C8}" srcOrd="0" destOrd="0" parTransId="{BCD5905C-A7B7-49C3-B407-A4DCB7D352B4}" sibTransId="{9D180B35-6839-44C7-9DE7-3A146BE84A01}"/>
    <dgm:cxn modelId="{C7D4AC3C-55D0-4C35-93A3-76FE4268803A}" type="presOf" srcId="{CE457189-003D-40F9-8E25-3FAA38B41242}" destId="{11A50D9D-E606-4897-A515-1657EA955999}" srcOrd="0" destOrd="6" presId="urn:microsoft.com/office/officeart/2005/8/layout/hList1"/>
    <dgm:cxn modelId="{65803C40-AFF8-4E9E-A257-DB0D0CC7AFBD}" type="presOf" srcId="{525CD036-9242-4D1E-AB5D-B525A15591B3}" destId="{2FBED905-4DCA-4028-BC01-553CFF6AB754}" srcOrd="0" destOrd="0" presId="urn:microsoft.com/office/officeart/2005/8/layout/hList1"/>
    <dgm:cxn modelId="{B5C87847-6B00-45A7-9FAA-8568B38B7009}" type="presOf" srcId="{67425207-5641-48C5-B931-D2A93BAA8265}" destId="{6D44E670-68DC-4509-BDAE-5B2CAC572387}" srcOrd="0" destOrd="7" presId="urn:microsoft.com/office/officeart/2005/8/layout/hList1"/>
    <dgm:cxn modelId="{F6718E4A-8926-4581-B385-6F8341D02DEC}" type="presOf" srcId="{0049105B-0ACD-4E3A-B0F9-F1A99E631347}" destId="{11A50D9D-E606-4897-A515-1657EA955999}" srcOrd="0" destOrd="2" presId="urn:microsoft.com/office/officeart/2005/8/layout/hList1"/>
    <dgm:cxn modelId="{E668F44B-8571-4709-BB05-1CEAF0BF40D3}" srcId="{0164F5F2-E578-41A2-B3B3-CD0E52ECD2C9}" destId="{98DA8867-C93C-4ED7-AC31-BD14022F94D6}" srcOrd="3" destOrd="0" parTransId="{D67C12DD-F771-4B55-A4B0-092072AC1861}" sibTransId="{BABEF276-85AC-45B8-9359-2B7F2C210118}"/>
    <dgm:cxn modelId="{2E745E4E-53A4-4B04-8A3E-9EC3850F9168}" type="presOf" srcId="{41D48899-414A-496B-85D7-BE186890B2B4}" destId="{8CD85654-A59A-4146-8B79-D9AEC972013C}" srcOrd="0" destOrd="2" presId="urn:microsoft.com/office/officeart/2005/8/layout/hList1"/>
    <dgm:cxn modelId="{1B51D54F-1C69-42A1-BEDE-7A021E12D506}" srcId="{62F5F633-6E13-4617-97A3-93CF37D29671}" destId="{3B508A69-3D2D-4949-ADF6-B1EF3C09BE54}" srcOrd="4" destOrd="0" parTransId="{BE3EAE3C-E1A8-489B-A17D-154D573DC1BE}" sibTransId="{54A56EAF-5F09-438B-A533-30E1296D6434}"/>
    <dgm:cxn modelId="{E419FD75-720B-40D3-9DFB-5EB798D6952E}" type="presOf" srcId="{C1DB4F09-E4E5-4F51-A12C-89D9DF73E810}" destId="{8CD85654-A59A-4146-8B79-D9AEC972013C}" srcOrd="0" destOrd="3" presId="urn:microsoft.com/office/officeart/2005/8/layout/hList1"/>
    <dgm:cxn modelId="{872EF076-C193-4D8A-BE64-F00C844439A2}" type="presOf" srcId="{23A2701D-8566-4B6D-83F6-A38850F80D7B}" destId="{8CD85654-A59A-4146-8B79-D9AEC972013C}" srcOrd="0" destOrd="9" presId="urn:microsoft.com/office/officeart/2005/8/layout/hList1"/>
    <dgm:cxn modelId="{657C555A-C10E-411A-B8A5-133DE5370BB6}" type="presOf" srcId="{A69AE868-FC1F-4C9A-A6F4-480280E8D236}" destId="{8CD85654-A59A-4146-8B79-D9AEC972013C}" srcOrd="0" destOrd="7" presId="urn:microsoft.com/office/officeart/2005/8/layout/hList1"/>
    <dgm:cxn modelId="{E378947B-A261-4A08-BB1F-5930BF2383FB}" type="presOf" srcId="{C9785BAD-040E-4A4A-8FC6-74033912D270}" destId="{11A50D9D-E606-4897-A515-1657EA955999}" srcOrd="0" destOrd="3" presId="urn:microsoft.com/office/officeart/2005/8/layout/hList1"/>
    <dgm:cxn modelId="{DC5A2B7E-1A99-4249-AFD5-D17398AF4685}" type="presOf" srcId="{6E1627EC-B92C-49C6-ABAD-D4CC20037F67}" destId="{8CD85654-A59A-4146-8B79-D9AEC972013C}" srcOrd="0" destOrd="0" presId="urn:microsoft.com/office/officeart/2005/8/layout/hList1"/>
    <dgm:cxn modelId="{793EDD7F-4B99-44D3-8092-99E4292DD296}" type="presOf" srcId="{DFB6BA6A-F475-4E10-91BC-7DF8779BEB83}" destId="{11A50D9D-E606-4897-A515-1657EA955999}" srcOrd="0" destOrd="5" presId="urn:microsoft.com/office/officeart/2005/8/layout/hList1"/>
    <dgm:cxn modelId="{585AB48A-2B14-427E-A681-FA90891C9FF7}" type="presOf" srcId="{0809AC55-1D6C-4BF6-9A82-EBA867C52B67}" destId="{6D44E670-68DC-4509-BDAE-5B2CAC572387}" srcOrd="0" destOrd="6" presId="urn:microsoft.com/office/officeart/2005/8/layout/hList1"/>
    <dgm:cxn modelId="{10F5E591-FA05-4832-901A-0CF8FC948E55}" type="presOf" srcId="{DC2A3574-3F43-4E52-90D9-AC4A4B2355C8}" destId="{9FBEF6AE-3ECD-4F47-A358-9243D985B0F3}" srcOrd="0" destOrd="0" presId="urn:microsoft.com/office/officeart/2005/8/layout/hList1"/>
    <dgm:cxn modelId="{4557539B-9152-4D2A-82F4-63401165DFD6}" srcId="{62F5F633-6E13-4617-97A3-93CF37D29671}" destId="{DEFE449C-7BE6-44E4-959D-710404759E3F}" srcOrd="1" destOrd="0" parTransId="{9CE3A4EF-6ECF-4967-A3EB-D7E56D76B872}" sibTransId="{2FB6EDA3-76AF-4270-A177-0153428567D9}"/>
    <dgm:cxn modelId="{CDB23F9C-9D10-45AF-AB34-A504D70B932E}" srcId="{62F5F633-6E13-4617-97A3-93CF37D29671}" destId="{DFB6BA6A-F475-4E10-91BC-7DF8779BEB83}" srcOrd="5" destOrd="0" parTransId="{ED015C0D-AB62-49AC-A466-6D0954D9C7B4}" sibTransId="{76A1B706-DDCE-4A64-9E85-1B0842F69855}"/>
    <dgm:cxn modelId="{6FEFBAA1-71A7-4A61-BD5A-1BE6FB884BF0}" srcId="{0164F5F2-E578-41A2-B3B3-CD0E52ECD2C9}" destId="{6614A19E-ED2C-4B6B-ACF2-0C5A2788B163}" srcOrd="0" destOrd="0" parTransId="{981AA9DB-0196-4A7B-8C7A-F3AE15CB02E4}" sibTransId="{F25C145F-A58A-422E-BF37-42D3A8C09B32}"/>
    <dgm:cxn modelId="{61AF13A2-601A-4E46-BA55-23720DFDE2BB}" srcId="{0164F5F2-E578-41A2-B3B3-CD0E52ECD2C9}" destId="{7904B97B-2198-4125-B944-14BBE5E2C759}" srcOrd="2" destOrd="0" parTransId="{05355B4F-762E-45EC-A6FC-CD71141F96DF}" sibTransId="{520CB79B-65E4-45C5-B947-2500BD75582D}"/>
    <dgm:cxn modelId="{CF2A3BA9-168B-401E-BC09-8DE5FAAEDF4B}" srcId="{525CD036-9242-4D1E-AB5D-B525A15591B3}" destId="{62F5F633-6E13-4617-97A3-93CF37D29671}" srcOrd="1" destOrd="0" parTransId="{4808A175-70FE-4213-9049-6F0B65645E73}" sibTransId="{D97A7478-0008-4CAC-B787-56D411B9207A}"/>
    <dgm:cxn modelId="{78EB40B0-C2FA-4BF1-B148-CA4F6C382F5C}" type="presOf" srcId="{5097BBF3-96B4-4141-A152-39390ABF13F1}" destId="{6D44E670-68DC-4509-BDAE-5B2CAC572387}" srcOrd="0" destOrd="4" presId="urn:microsoft.com/office/officeart/2005/8/layout/hList1"/>
    <dgm:cxn modelId="{61BC09B8-0FEC-4130-BAC8-FE79DDC44BBB}" srcId="{62F5F633-6E13-4617-97A3-93CF37D29671}" destId="{C9785BAD-040E-4A4A-8FC6-74033912D270}" srcOrd="3" destOrd="0" parTransId="{B6E84933-F4A5-48E5-A589-2524C2FE33B4}" sibTransId="{892C160F-1E34-446E-8847-B1492830DAC8}"/>
    <dgm:cxn modelId="{356028BB-8C63-4318-9B1A-62E5BCD67E42}" type="presOf" srcId="{98DA8867-C93C-4ED7-AC31-BD14022F94D6}" destId="{6D44E670-68DC-4509-BDAE-5B2CAC572387}" srcOrd="0" destOrd="3" presId="urn:microsoft.com/office/officeart/2005/8/layout/hList1"/>
    <dgm:cxn modelId="{CD32A9BD-BBA2-47EC-BF8A-90A6A8ACDB48}" type="presOf" srcId="{0EED1A1C-47A9-4667-8C92-318E01AD5965}" destId="{11A50D9D-E606-4897-A515-1657EA955999}" srcOrd="0" destOrd="0" presId="urn:microsoft.com/office/officeart/2005/8/layout/hList1"/>
    <dgm:cxn modelId="{87E0B8BD-B102-4D3A-9805-16DCE3FE89D3}" srcId="{DC2A3574-3F43-4E52-90D9-AC4A4B2355C8}" destId="{BB9F9152-5371-4A0A-A9F2-5D03BC9B8843}" srcOrd="6" destOrd="0" parTransId="{4CC63464-F7DC-4B1C-B149-8102775033DE}" sibTransId="{584640F8-B75B-4B0D-B35C-96C0A518D3C7}"/>
    <dgm:cxn modelId="{AD82E2BE-A8BF-41AF-B0CE-ED9E729F2C57}" type="presOf" srcId="{BB9F9152-5371-4A0A-A9F2-5D03BC9B8843}" destId="{8CD85654-A59A-4146-8B79-D9AEC972013C}" srcOrd="0" destOrd="6" presId="urn:microsoft.com/office/officeart/2005/8/layout/hList1"/>
    <dgm:cxn modelId="{D8D492C3-A806-4B19-97DE-1CA42C294B7B}" srcId="{DC2A3574-3F43-4E52-90D9-AC4A4B2355C8}" destId="{C1DB4F09-E4E5-4F51-A12C-89D9DF73E810}" srcOrd="3" destOrd="0" parTransId="{AF9763F5-5704-4B08-A67E-0CD4F14621A6}" sibTransId="{E9956518-558B-4E90-9F98-B1A0CDE1262E}"/>
    <dgm:cxn modelId="{BBCCABC3-5202-4515-B7C2-1D2A125418A7}" type="presOf" srcId="{961AD79E-CFB5-45E8-9BED-5AA16AC3E33A}" destId="{8CD85654-A59A-4146-8B79-D9AEC972013C}" srcOrd="0" destOrd="1" presId="urn:microsoft.com/office/officeart/2005/8/layout/hList1"/>
    <dgm:cxn modelId="{7AF5E0C4-202D-4147-AECF-8A14BAF93D31}" srcId="{DC2A3574-3F43-4E52-90D9-AC4A4B2355C8}" destId="{41D48899-414A-496B-85D7-BE186890B2B4}" srcOrd="2" destOrd="0" parTransId="{91BAA00F-34B0-470A-AC7E-984DB143D856}" sibTransId="{3530A98C-D646-4B08-BD49-983FACEB1D90}"/>
    <dgm:cxn modelId="{762F5DC6-5BE4-4A48-BFDD-A7AEC8995704}" srcId="{DC2A3574-3F43-4E52-90D9-AC4A4B2355C8}" destId="{0378B59F-14DB-4AEC-9868-52514772C1D5}" srcOrd="4" destOrd="0" parTransId="{818949DD-7F87-4AA1-8BCE-8EAFBC7CE392}" sibTransId="{F36642EB-0571-4A13-8B63-E67FFA399B86}"/>
    <dgm:cxn modelId="{C1999BC6-60E7-4CF4-867F-457C6EDE4001}" srcId="{62F5F633-6E13-4617-97A3-93CF37D29671}" destId="{0049105B-0ACD-4E3A-B0F9-F1A99E631347}" srcOrd="2" destOrd="0" parTransId="{CBD1C027-3E88-490F-B5D2-CE50FBA9A735}" sibTransId="{D3253121-313A-4D45-92F3-1C140AA4AD4D}"/>
    <dgm:cxn modelId="{815CEDC6-02A7-46CC-BBD8-28550AD2D27A}" srcId="{0164F5F2-E578-41A2-B3B3-CD0E52ECD2C9}" destId="{5097BBF3-96B4-4141-A152-39390ABF13F1}" srcOrd="4" destOrd="0" parTransId="{12D043BF-B2D8-468C-B9A9-649ABCC76921}" sibTransId="{C93CD5A9-B709-4CB3-A9E6-DFC3E1A98CB9}"/>
    <dgm:cxn modelId="{B082E1D0-9723-4AAE-A8AD-CC310046C892}" srcId="{0164F5F2-E578-41A2-B3B3-CD0E52ECD2C9}" destId="{67425207-5641-48C5-B931-D2A93BAA8265}" srcOrd="7" destOrd="0" parTransId="{FB9D1126-580F-4E30-A708-3E801D751D3A}" sibTransId="{1B1A18EF-0E6D-4F4B-84EC-6298577C764F}"/>
    <dgm:cxn modelId="{F61A0DD3-D89F-4DD8-8A11-BAA54931383C}" type="presOf" srcId="{0CD47124-5BC3-4CBB-92D8-5136EDF4DA6E}" destId="{8CD85654-A59A-4146-8B79-D9AEC972013C}" srcOrd="0" destOrd="8" presId="urn:microsoft.com/office/officeart/2005/8/layout/hList1"/>
    <dgm:cxn modelId="{DB6941E6-3ED8-4264-BA34-C49DCC1D7CBB}" type="presOf" srcId="{3B508A69-3D2D-4949-ADF6-B1EF3C09BE54}" destId="{11A50D9D-E606-4897-A515-1657EA955999}" srcOrd="0" destOrd="4" presId="urn:microsoft.com/office/officeart/2005/8/layout/hList1"/>
    <dgm:cxn modelId="{F94399FC-31A0-41E8-8746-74011D23B921}" srcId="{0164F5F2-E578-41A2-B3B3-CD0E52ECD2C9}" destId="{CDE18D1F-5EEB-438C-AEE1-46221796BD01}" srcOrd="1" destOrd="0" parTransId="{209B3588-6525-493B-A092-B13C270BD964}" sibTransId="{3940FCBB-430A-4151-8B82-8C69BF22AC74}"/>
    <dgm:cxn modelId="{5B43BCFD-27EA-4B25-AF55-789940373EF7}" srcId="{DC2A3574-3F43-4E52-90D9-AC4A4B2355C8}" destId="{CF57DEFA-20A7-4D29-B838-401A9503572D}" srcOrd="5" destOrd="0" parTransId="{03FE058A-EEBA-4B57-82F1-FD75A91BDB2C}" sibTransId="{980C5490-B698-4514-9745-4994399E2453}"/>
    <dgm:cxn modelId="{4B49F3FF-07C1-4CD7-A3BE-2D62095E2CB7}" type="presParOf" srcId="{2FBED905-4DCA-4028-BC01-553CFF6AB754}" destId="{03ED93AA-2BE6-4E22-B06D-68BBB6A36467}" srcOrd="0" destOrd="0" presId="urn:microsoft.com/office/officeart/2005/8/layout/hList1"/>
    <dgm:cxn modelId="{2A9BEF1F-C712-42F3-AB01-FB618E862676}" type="presParOf" srcId="{03ED93AA-2BE6-4E22-B06D-68BBB6A36467}" destId="{9FBEF6AE-3ECD-4F47-A358-9243D985B0F3}" srcOrd="0" destOrd="0" presId="urn:microsoft.com/office/officeart/2005/8/layout/hList1"/>
    <dgm:cxn modelId="{357B5E18-0A9A-425C-BCF6-3B9C2FC8B79A}" type="presParOf" srcId="{03ED93AA-2BE6-4E22-B06D-68BBB6A36467}" destId="{8CD85654-A59A-4146-8B79-D9AEC972013C}" srcOrd="1" destOrd="0" presId="urn:microsoft.com/office/officeart/2005/8/layout/hList1"/>
    <dgm:cxn modelId="{BE470624-335C-49E4-9D3B-715A84B9FCEF}" type="presParOf" srcId="{2FBED905-4DCA-4028-BC01-553CFF6AB754}" destId="{EA2022D3-220E-4CF9-835B-D0EF55CA4A65}" srcOrd="1" destOrd="0" presId="urn:microsoft.com/office/officeart/2005/8/layout/hList1"/>
    <dgm:cxn modelId="{230C3C0D-ED35-4E3B-BDAC-70325D250E59}" type="presParOf" srcId="{2FBED905-4DCA-4028-BC01-553CFF6AB754}" destId="{16C67B8B-D6FF-48C4-B285-44D0E1D18FF4}" srcOrd="2" destOrd="0" presId="urn:microsoft.com/office/officeart/2005/8/layout/hList1"/>
    <dgm:cxn modelId="{0064B3D1-5492-43C0-8287-1155F7EDF58B}" type="presParOf" srcId="{16C67B8B-D6FF-48C4-B285-44D0E1D18FF4}" destId="{5A322EE0-FCC7-4CDE-AB07-845406C87A75}" srcOrd="0" destOrd="0" presId="urn:microsoft.com/office/officeart/2005/8/layout/hList1"/>
    <dgm:cxn modelId="{3D06B507-790C-4B09-90E2-4586614624FF}" type="presParOf" srcId="{16C67B8B-D6FF-48C4-B285-44D0E1D18FF4}" destId="{11A50D9D-E606-4897-A515-1657EA955999}" srcOrd="1" destOrd="0" presId="urn:microsoft.com/office/officeart/2005/8/layout/hList1"/>
    <dgm:cxn modelId="{DE7198B3-0CC2-4EB3-8000-18E2C6C2AC59}" type="presParOf" srcId="{2FBED905-4DCA-4028-BC01-553CFF6AB754}" destId="{E08E5E68-544B-4B0A-87EC-97EAA3994CB3}" srcOrd="3" destOrd="0" presId="urn:microsoft.com/office/officeart/2005/8/layout/hList1"/>
    <dgm:cxn modelId="{8EA949C7-5CB9-4182-8C41-202C8B3CBD9D}" type="presParOf" srcId="{2FBED905-4DCA-4028-BC01-553CFF6AB754}" destId="{E60BB15E-EB0C-4AA4-9A4D-B2FB87F196E5}" srcOrd="4" destOrd="0" presId="urn:microsoft.com/office/officeart/2005/8/layout/hList1"/>
    <dgm:cxn modelId="{E5ADF395-66A1-472A-9D5B-9309CB25F013}" type="presParOf" srcId="{E60BB15E-EB0C-4AA4-9A4D-B2FB87F196E5}" destId="{DAC68030-F63A-4053-8433-A64AF35BA9FF}" srcOrd="0" destOrd="0" presId="urn:microsoft.com/office/officeart/2005/8/layout/hList1"/>
    <dgm:cxn modelId="{E2EFB3D1-B3B6-4751-B8F7-D95E0A23087C}" type="presParOf" srcId="{E60BB15E-EB0C-4AA4-9A4D-B2FB87F196E5}" destId="{6D44E670-68DC-4509-BDAE-5B2CAC5723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DD0C49D-F2B9-48F6-AEB1-BB7C5746603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626F9756-465A-47ED-8CCE-AABC943AB6D1}">
      <dgm:prSet phldrT="[텍스트]"/>
      <dgm:spPr/>
      <dgm:t>
        <a:bodyPr/>
        <a:lstStyle/>
        <a:p>
          <a:pPr latinLnBrk="1"/>
          <a:r>
            <a:rPr lang="en-US" dirty="0"/>
            <a:t>Instruction Level Parallelism</a:t>
          </a:r>
          <a:endParaRPr lang="ko-KR" altLang="en-US" dirty="0"/>
        </a:p>
      </dgm:t>
    </dgm:pt>
    <dgm:pt modelId="{0550BCD8-FE2E-4D65-BB32-5FAD0458BF60}" type="parTrans" cxnId="{E3D71C0D-09F9-4EC6-91AC-2A6CC7B1713E}">
      <dgm:prSet/>
      <dgm:spPr/>
      <dgm:t>
        <a:bodyPr/>
        <a:lstStyle/>
        <a:p>
          <a:pPr latinLnBrk="1"/>
          <a:endParaRPr lang="ko-KR" altLang="en-US"/>
        </a:p>
      </dgm:t>
    </dgm:pt>
    <dgm:pt modelId="{9AE73F41-2B33-4882-882A-D1FF03102B00}" type="sibTrans" cxnId="{E3D71C0D-09F9-4EC6-91AC-2A6CC7B1713E}">
      <dgm:prSet/>
      <dgm:spPr/>
      <dgm:t>
        <a:bodyPr/>
        <a:lstStyle/>
        <a:p>
          <a:pPr latinLnBrk="1"/>
          <a:endParaRPr lang="ko-KR" altLang="en-US"/>
        </a:p>
      </dgm:t>
    </dgm:pt>
    <dgm:pt modelId="{8B440314-02D1-435C-AFE5-4299485F463E}" type="pres">
      <dgm:prSet presAssocID="{ADD0C49D-F2B9-48F6-AEB1-BB7C57466035}" presName="linear" presStyleCnt="0">
        <dgm:presLayoutVars>
          <dgm:animLvl val="lvl"/>
          <dgm:resizeHandles val="exact"/>
        </dgm:presLayoutVars>
      </dgm:prSet>
      <dgm:spPr/>
    </dgm:pt>
    <dgm:pt modelId="{655E1B74-EC5A-4831-92BB-67D207174981}" type="pres">
      <dgm:prSet presAssocID="{626F9756-465A-47ED-8CCE-AABC943AB6D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3D71C0D-09F9-4EC6-91AC-2A6CC7B1713E}" srcId="{ADD0C49D-F2B9-48F6-AEB1-BB7C57466035}" destId="{626F9756-465A-47ED-8CCE-AABC943AB6D1}" srcOrd="0" destOrd="0" parTransId="{0550BCD8-FE2E-4D65-BB32-5FAD0458BF60}" sibTransId="{9AE73F41-2B33-4882-882A-D1FF03102B00}"/>
    <dgm:cxn modelId="{40BFF09A-5DD2-4C4F-BF76-4AEB08FF1403}" type="presOf" srcId="{626F9756-465A-47ED-8CCE-AABC943AB6D1}" destId="{655E1B74-EC5A-4831-92BB-67D207174981}" srcOrd="0" destOrd="0" presId="urn:microsoft.com/office/officeart/2005/8/layout/vList2"/>
    <dgm:cxn modelId="{AAF97DF8-A83B-46E5-A171-73CCBE611391}" type="presOf" srcId="{ADD0C49D-F2B9-48F6-AEB1-BB7C57466035}" destId="{8B440314-02D1-435C-AFE5-4299485F463E}" srcOrd="0" destOrd="0" presId="urn:microsoft.com/office/officeart/2005/8/layout/vList2"/>
    <dgm:cxn modelId="{826DFAD7-3F34-4F4F-A9F9-CD2072B9701A}" type="presParOf" srcId="{8B440314-02D1-435C-AFE5-4299485F463E}" destId="{655E1B74-EC5A-4831-92BB-67D20717498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A02D093-C5ED-4E91-A4FD-7EE6283B5C51}" type="doc">
      <dgm:prSet loTypeId="urn:microsoft.com/office/officeart/2005/8/layout/l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AB2CAB-2231-4AD4-80EA-3A55439A9FDF}">
      <dgm:prSet phldrT="[텍스트]"/>
      <dgm:spPr/>
      <dgm:t>
        <a:bodyPr/>
        <a:lstStyle/>
        <a:p>
          <a:pPr latinLnBrk="1"/>
          <a:r>
            <a:rPr lang="en-US" altLang="ko-KR" dirty="0"/>
            <a:t>MOV R1,R2</a:t>
          </a:r>
          <a:endParaRPr lang="ko-KR" altLang="en-US" dirty="0"/>
        </a:p>
      </dgm:t>
    </dgm:pt>
    <dgm:pt modelId="{226600B8-F45C-4587-8171-7E576F469216}" type="parTrans" cxnId="{0D3C9041-46B8-42C2-89B5-B50DC9247A96}">
      <dgm:prSet/>
      <dgm:spPr/>
      <dgm:t>
        <a:bodyPr/>
        <a:lstStyle/>
        <a:p>
          <a:pPr latinLnBrk="1"/>
          <a:endParaRPr lang="ko-KR" altLang="en-US"/>
        </a:p>
      </dgm:t>
    </dgm:pt>
    <dgm:pt modelId="{309B0806-42BF-4698-8909-120D3CB728B9}" type="sibTrans" cxnId="{0D3C9041-46B8-42C2-89B5-B50DC9247A96}">
      <dgm:prSet/>
      <dgm:spPr/>
      <dgm:t>
        <a:bodyPr/>
        <a:lstStyle/>
        <a:p>
          <a:pPr latinLnBrk="1"/>
          <a:endParaRPr lang="ko-KR" altLang="en-US"/>
        </a:p>
      </dgm:t>
    </dgm:pt>
    <dgm:pt modelId="{810DC871-78FD-4E7B-AFB8-C6ED187CE98A}">
      <dgm:prSet phldrT="[텍스트]"/>
      <dgm:spPr/>
      <dgm:t>
        <a:bodyPr/>
        <a:lstStyle/>
        <a:p>
          <a:pPr latinLnBrk="1"/>
          <a:r>
            <a:rPr lang="en-US" altLang="ko-KR" dirty="0"/>
            <a:t>ADDI </a:t>
          </a:r>
        </a:p>
        <a:p>
          <a:pPr latinLnBrk="1"/>
          <a:r>
            <a:rPr lang="en-US" altLang="ko-KR" dirty="0"/>
            <a:t>R1, R3, 4</a:t>
          </a:r>
          <a:endParaRPr lang="ko-KR" altLang="en-US" dirty="0"/>
        </a:p>
      </dgm:t>
    </dgm:pt>
    <dgm:pt modelId="{01D3C1BC-7145-427E-8608-84A03C8076C0}" type="parTrans" cxnId="{99B13A07-3F61-431D-8F6E-4FF4A194D7FD}">
      <dgm:prSet/>
      <dgm:spPr/>
      <dgm:t>
        <a:bodyPr/>
        <a:lstStyle/>
        <a:p>
          <a:pPr latinLnBrk="1"/>
          <a:endParaRPr lang="ko-KR" altLang="en-US"/>
        </a:p>
      </dgm:t>
    </dgm:pt>
    <dgm:pt modelId="{05093382-EA43-4405-9652-946DD3D1D16C}" type="sibTrans" cxnId="{99B13A07-3F61-431D-8F6E-4FF4A194D7FD}">
      <dgm:prSet/>
      <dgm:spPr/>
      <dgm:t>
        <a:bodyPr/>
        <a:lstStyle/>
        <a:p>
          <a:pPr latinLnBrk="1"/>
          <a:endParaRPr lang="ko-KR" altLang="en-US"/>
        </a:p>
      </dgm:t>
    </dgm:pt>
    <dgm:pt modelId="{48BB463A-AA8A-4B46-B210-72D059C4C69E}">
      <dgm:prSet phldrT="[텍스트]"/>
      <dgm:spPr/>
      <dgm:t>
        <a:bodyPr/>
        <a:lstStyle/>
        <a:p>
          <a:pPr latinLnBrk="1"/>
          <a:r>
            <a:rPr lang="en-US" altLang="ko-KR" dirty="0"/>
            <a:t>LD R3,[R1]</a:t>
          </a:r>
          <a:endParaRPr lang="ko-KR" altLang="en-US" dirty="0"/>
        </a:p>
      </dgm:t>
    </dgm:pt>
    <dgm:pt modelId="{2FB8CDE6-2EA7-4B1D-A2FE-EF4E3134B060}" type="parTrans" cxnId="{93F9A833-4801-408B-A369-AA8C8E957023}">
      <dgm:prSet/>
      <dgm:spPr/>
      <dgm:t>
        <a:bodyPr/>
        <a:lstStyle/>
        <a:p>
          <a:pPr latinLnBrk="1"/>
          <a:endParaRPr lang="ko-KR" altLang="en-US"/>
        </a:p>
      </dgm:t>
    </dgm:pt>
    <dgm:pt modelId="{86E4913A-CC8D-497A-8C9E-58E8152A5B0C}" type="sibTrans" cxnId="{93F9A833-4801-408B-A369-AA8C8E957023}">
      <dgm:prSet/>
      <dgm:spPr/>
      <dgm:t>
        <a:bodyPr/>
        <a:lstStyle/>
        <a:p>
          <a:pPr latinLnBrk="1"/>
          <a:endParaRPr lang="ko-KR" altLang="en-US"/>
        </a:p>
      </dgm:t>
    </dgm:pt>
    <dgm:pt modelId="{A8A0227F-6AD1-4A52-91AD-93814CCC1431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E007E68B-262D-4E87-A2E6-9ACA94E906B7}" type="parTrans" cxnId="{C5E97303-E02C-4F4D-83FA-105B28183362}">
      <dgm:prSet/>
      <dgm:spPr/>
      <dgm:t>
        <a:bodyPr/>
        <a:lstStyle/>
        <a:p>
          <a:pPr latinLnBrk="1"/>
          <a:endParaRPr lang="ko-KR" altLang="en-US"/>
        </a:p>
      </dgm:t>
    </dgm:pt>
    <dgm:pt modelId="{C2549EF3-AA22-40A6-ABCD-FBC0AAF6BFE7}" type="sibTrans" cxnId="{C5E97303-E02C-4F4D-83FA-105B28183362}">
      <dgm:prSet/>
      <dgm:spPr/>
      <dgm:t>
        <a:bodyPr/>
        <a:lstStyle/>
        <a:p>
          <a:pPr latinLnBrk="1"/>
          <a:endParaRPr lang="ko-KR" altLang="en-US"/>
        </a:p>
      </dgm:t>
    </dgm:pt>
    <dgm:pt modelId="{3DBEF35A-98A9-4EDC-AFCD-7C245940D258}">
      <dgm:prSet phldrT="[텍스트]"/>
      <dgm:spPr/>
      <dgm:t>
        <a:bodyPr/>
        <a:lstStyle/>
        <a:p>
          <a:pPr latinLnBrk="1"/>
          <a:r>
            <a:rPr lang="en-US" altLang="ko-KR" dirty="0"/>
            <a:t>DECODE</a:t>
          </a:r>
          <a:endParaRPr lang="ko-KR" altLang="en-US" dirty="0"/>
        </a:p>
      </dgm:t>
    </dgm:pt>
    <dgm:pt modelId="{2C37B18B-F771-4947-994F-7090219DF31E}" type="parTrans" cxnId="{8992404A-A752-4C7F-8E47-51E464C111B8}">
      <dgm:prSet/>
      <dgm:spPr/>
      <dgm:t>
        <a:bodyPr/>
        <a:lstStyle/>
        <a:p>
          <a:pPr latinLnBrk="1"/>
          <a:endParaRPr lang="ko-KR" altLang="en-US"/>
        </a:p>
      </dgm:t>
    </dgm:pt>
    <dgm:pt modelId="{37964B90-77D1-4E6D-B73D-56CFEA1C2A6C}" type="sibTrans" cxnId="{8992404A-A752-4C7F-8E47-51E464C111B8}">
      <dgm:prSet/>
      <dgm:spPr/>
      <dgm:t>
        <a:bodyPr/>
        <a:lstStyle/>
        <a:p>
          <a:pPr latinLnBrk="1"/>
          <a:endParaRPr lang="ko-KR" altLang="en-US"/>
        </a:p>
      </dgm:t>
    </dgm:pt>
    <dgm:pt modelId="{7E8FE3D9-459E-4F2B-86C1-D55F79549704}">
      <dgm:prSet phldrT="[텍스트]"/>
      <dgm:spPr/>
      <dgm:t>
        <a:bodyPr/>
        <a:lstStyle/>
        <a:p>
          <a:pPr latinLnBrk="1"/>
          <a:r>
            <a:rPr lang="en-US" altLang="ko-KR" dirty="0"/>
            <a:t>EXEC1</a:t>
          </a:r>
          <a:endParaRPr lang="ko-KR" altLang="en-US" dirty="0"/>
        </a:p>
      </dgm:t>
    </dgm:pt>
    <dgm:pt modelId="{DC7E4DEB-3E22-467C-9E9D-A773DC6C8972}" type="parTrans" cxnId="{E51ABF1D-72E2-442C-90A5-307A5E904206}">
      <dgm:prSet/>
      <dgm:spPr/>
      <dgm:t>
        <a:bodyPr/>
        <a:lstStyle/>
        <a:p>
          <a:pPr latinLnBrk="1"/>
          <a:endParaRPr lang="ko-KR" altLang="en-US"/>
        </a:p>
      </dgm:t>
    </dgm:pt>
    <dgm:pt modelId="{D9FD2834-17D2-454C-9967-6C79D208B4A3}" type="sibTrans" cxnId="{E51ABF1D-72E2-442C-90A5-307A5E904206}">
      <dgm:prSet/>
      <dgm:spPr/>
      <dgm:t>
        <a:bodyPr/>
        <a:lstStyle/>
        <a:p>
          <a:pPr latinLnBrk="1"/>
          <a:endParaRPr lang="ko-KR" altLang="en-US"/>
        </a:p>
      </dgm:t>
    </dgm:pt>
    <dgm:pt modelId="{3357563F-06BF-4F35-84E3-541EE2F0F711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BF567E64-5AAC-40C2-BD35-32480C70168B}" type="parTrans" cxnId="{58E98681-0C68-474B-8204-B2D1231331F2}">
      <dgm:prSet/>
      <dgm:spPr/>
      <dgm:t>
        <a:bodyPr/>
        <a:lstStyle/>
        <a:p>
          <a:pPr latinLnBrk="1"/>
          <a:endParaRPr lang="ko-KR" altLang="en-US"/>
        </a:p>
      </dgm:t>
    </dgm:pt>
    <dgm:pt modelId="{C51B47FF-BC4A-4E17-B90C-DB5B3F158E3C}" type="sibTrans" cxnId="{58E98681-0C68-474B-8204-B2D1231331F2}">
      <dgm:prSet/>
      <dgm:spPr/>
      <dgm:t>
        <a:bodyPr/>
        <a:lstStyle/>
        <a:p>
          <a:pPr latinLnBrk="1"/>
          <a:endParaRPr lang="ko-KR" altLang="en-US"/>
        </a:p>
      </dgm:t>
    </dgm:pt>
    <dgm:pt modelId="{8EA5C3C2-ED2F-4AF8-B3B3-0FE4B89B9FA2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30837BD2-9E94-4083-B297-9613C700168A}" type="parTrans" cxnId="{5E6EF06D-99F5-4215-9E3D-5B07085BA139}">
      <dgm:prSet/>
      <dgm:spPr/>
      <dgm:t>
        <a:bodyPr/>
        <a:lstStyle/>
        <a:p>
          <a:pPr latinLnBrk="1"/>
          <a:endParaRPr lang="ko-KR" altLang="en-US"/>
        </a:p>
      </dgm:t>
    </dgm:pt>
    <dgm:pt modelId="{FAA0C331-8C36-49E0-B51F-75DF09BF1CB3}" type="sibTrans" cxnId="{5E6EF06D-99F5-4215-9E3D-5B07085BA139}">
      <dgm:prSet/>
      <dgm:spPr/>
      <dgm:t>
        <a:bodyPr/>
        <a:lstStyle/>
        <a:p>
          <a:pPr latinLnBrk="1"/>
          <a:endParaRPr lang="ko-KR" altLang="en-US"/>
        </a:p>
      </dgm:t>
    </dgm:pt>
    <dgm:pt modelId="{CB9FC62A-9644-4D39-AE7D-C554CC3116A6}">
      <dgm:prSet phldrT="[텍스트]"/>
      <dgm:spPr>
        <a:noFill/>
      </dgm:spPr>
      <dgm:t>
        <a:bodyPr/>
        <a:lstStyle/>
        <a:p>
          <a:pPr latinLnBrk="1"/>
          <a:endParaRPr lang="ko-KR" altLang="en-US" dirty="0"/>
        </a:p>
      </dgm:t>
    </dgm:pt>
    <dgm:pt modelId="{147D835B-385B-47FD-9FA0-7DE7C8AA274D}" type="parTrans" cxnId="{66C4C0CC-B377-42B5-B56C-46E220F123A9}">
      <dgm:prSet/>
      <dgm:spPr/>
      <dgm:t>
        <a:bodyPr/>
        <a:lstStyle/>
        <a:p>
          <a:pPr latinLnBrk="1"/>
          <a:endParaRPr lang="ko-KR" altLang="en-US"/>
        </a:p>
      </dgm:t>
    </dgm:pt>
    <dgm:pt modelId="{2A880776-B1DF-47DB-BAAB-2090577E0A74}" type="sibTrans" cxnId="{66C4C0CC-B377-42B5-B56C-46E220F123A9}">
      <dgm:prSet/>
      <dgm:spPr/>
      <dgm:t>
        <a:bodyPr/>
        <a:lstStyle/>
        <a:p>
          <a:pPr latinLnBrk="1"/>
          <a:endParaRPr lang="ko-KR" altLang="en-US"/>
        </a:p>
      </dgm:t>
    </dgm:pt>
    <dgm:pt modelId="{16353C24-587E-4E90-8A96-11B2178A1708}">
      <dgm:prSet phldrT="[텍스트]"/>
      <dgm:spPr/>
      <dgm:t>
        <a:bodyPr/>
        <a:lstStyle/>
        <a:p>
          <a:pPr latinLnBrk="1"/>
          <a:r>
            <a:rPr lang="en-US" altLang="ko-KR" dirty="0"/>
            <a:t>DECODE</a:t>
          </a:r>
          <a:endParaRPr lang="ko-KR" altLang="en-US" dirty="0"/>
        </a:p>
      </dgm:t>
    </dgm:pt>
    <dgm:pt modelId="{E25DDD82-1CB4-4CEF-B881-30D45C8CF6CA}" type="parTrans" cxnId="{BF44AFF9-A796-4D96-8C06-BD6CE142AFAB}">
      <dgm:prSet/>
      <dgm:spPr/>
      <dgm:t>
        <a:bodyPr/>
        <a:lstStyle/>
        <a:p>
          <a:pPr latinLnBrk="1"/>
          <a:endParaRPr lang="ko-KR" altLang="en-US"/>
        </a:p>
      </dgm:t>
    </dgm:pt>
    <dgm:pt modelId="{A6936435-CFD4-4A3D-BE41-C734CA58DAB6}" type="sibTrans" cxnId="{BF44AFF9-A796-4D96-8C06-BD6CE142AFAB}">
      <dgm:prSet/>
      <dgm:spPr/>
      <dgm:t>
        <a:bodyPr/>
        <a:lstStyle/>
        <a:p>
          <a:pPr latinLnBrk="1"/>
          <a:endParaRPr lang="ko-KR" altLang="en-US"/>
        </a:p>
      </dgm:t>
    </dgm:pt>
    <dgm:pt modelId="{547F5685-61A0-442D-9D8F-A3BB283BF458}">
      <dgm:prSet phldrT="[텍스트]"/>
      <dgm:spPr>
        <a:solidFill>
          <a:schemeClr val="accent2">
            <a:alpha val="90000"/>
          </a:schemeClr>
        </a:solidFill>
      </dgm:spPr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84C8AE7E-E965-48F6-A0F3-291F0D80E38C}" type="parTrans" cxnId="{2BEB30E2-F5D0-47A5-BD9D-8E6337120641}">
      <dgm:prSet/>
      <dgm:spPr/>
      <dgm:t>
        <a:bodyPr/>
        <a:lstStyle/>
        <a:p>
          <a:pPr latinLnBrk="1"/>
          <a:endParaRPr lang="ko-KR" altLang="en-US"/>
        </a:p>
      </dgm:t>
    </dgm:pt>
    <dgm:pt modelId="{82A4A545-548C-41B4-A6AE-4EC736854BE0}" type="sibTrans" cxnId="{2BEB30E2-F5D0-47A5-BD9D-8E6337120641}">
      <dgm:prSet/>
      <dgm:spPr/>
      <dgm:t>
        <a:bodyPr/>
        <a:lstStyle/>
        <a:p>
          <a:pPr latinLnBrk="1"/>
          <a:endParaRPr lang="ko-KR" altLang="en-US"/>
        </a:p>
      </dgm:t>
    </dgm:pt>
    <dgm:pt modelId="{B9D5BEC9-0E6B-44EC-8455-C48427271962}">
      <dgm:prSet phldrT="[텍스트]"/>
      <dgm:spPr/>
      <dgm:t>
        <a:bodyPr/>
        <a:lstStyle/>
        <a:p>
          <a:pPr latinLnBrk="1"/>
          <a:r>
            <a:rPr lang="en-US" altLang="ko-KR" dirty="0"/>
            <a:t>EXEC1</a:t>
          </a:r>
          <a:br>
            <a:rPr lang="en-US" altLang="ko-KR" dirty="0"/>
          </a:br>
          <a:r>
            <a:rPr lang="en-US" altLang="ko-KR" dirty="0">
              <a:solidFill>
                <a:schemeClr val="accent6"/>
              </a:solidFill>
            </a:rPr>
            <a:t>*Data Preview Support</a:t>
          </a:r>
          <a:endParaRPr lang="ko-KR" altLang="en-US" dirty="0">
            <a:solidFill>
              <a:schemeClr val="accent6"/>
            </a:solidFill>
          </a:endParaRPr>
        </a:p>
      </dgm:t>
    </dgm:pt>
    <dgm:pt modelId="{E683C2F7-28D6-407D-B6C3-3680FAE3174B}" type="parTrans" cxnId="{2D4C1AB3-1C8D-480E-8307-353AFC8883F0}">
      <dgm:prSet/>
      <dgm:spPr/>
      <dgm:t>
        <a:bodyPr/>
        <a:lstStyle/>
        <a:p>
          <a:pPr latinLnBrk="1"/>
          <a:endParaRPr lang="ko-KR" altLang="en-US"/>
        </a:p>
      </dgm:t>
    </dgm:pt>
    <dgm:pt modelId="{7BB7F5C3-C0A0-47AC-9816-CA9559B43244}" type="sibTrans" cxnId="{2D4C1AB3-1C8D-480E-8307-353AFC8883F0}">
      <dgm:prSet/>
      <dgm:spPr/>
      <dgm:t>
        <a:bodyPr/>
        <a:lstStyle/>
        <a:p>
          <a:pPr latinLnBrk="1"/>
          <a:endParaRPr lang="ko-KR" altLang="en-US"/>
        </a:p>
      </dgm:t>
    </dgm:pt>
    <dgm:pt modelId="{1F50C750-B2A2-4D66-A8E4-48BA9F7E7F15}">
      <dgm:prSet phldrT="[텍스트]"/>
      <dgm:spPr/>
      <dgm:t>
        <a:bodyPr/>
        <a:lstStyle/>
        <a:p>
          <a:pPr latinLnBrk="1"/>
          <a:r>
            <a:rPr lang="en-US" altLang="ko-KR" dirty="0"/>
            <a:t>WRITE</a:t>
          </a:r>
          <a:endParaRPr lang="ko-KR" altLang="en-US" dirty="0"/>
        </a:p>
      </dgm:t>
    </dgm:pt>
    <dgm:pt modelId="{BEA522B3-23C7-4B6D-88E5-553286EF0515}" type="parTrans" cxnId="{2B6DAD53-EA23-4E8F-80FB-DAEF168916AF}">
      <dgm:prSet/>
      <dgm:spPr/>
      <dgm:t>
        <a:bodyPr/>
        <a:lstStyle/>
        <a:p>
          <a:pPr latinLnBrk="1"/>
          <a:endParaRPr lang="ko-KR" altLang="en-US"/>
        </a:p>
      </dgm:t>
    </dgm:pt>
    <dgm:pt modelId="{A25CD2EE-EDF8-4C34-9ABA-AE24473FBD0C}" type="sibTrans" cxnId="{2B6DAD53-EA23-4E8F-80FB-DAEF168916AF}">
      <dgm:prSet/>
      <dgm:spPr/>
      <dgm:t>
        <a:bodyPr/>
        <a:lstStyle/>
        <a:p>
          <a:pPr latinLnBrk="1"/>
          <a:endParaRPr lang="ko-KR" altLang="en-US"/>
        </a:p>
      </dgm:t>
    </dgm:pt>
    <dgm:pt modelId="{B1DFA426-513C-41CE-B4D4-37ECED79B617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4D569040-10DD-47E6-A748-DDCA114D28A1}" type="parTrans" cxnId="{9C19DFCB-C2E0-4DE6-8A7A-0DB742CE69F6}">
      <dgm:prSet/>
      <dgm:spPr/>
      <dgm:t>
        <a:bodyPr/>
        <a:lstStyle/>
        <a:p>
          <a:pPr latinLnBrk="1"/>
          <a:endParaRPr lang="ko-KR" altLang="en-US"/>
        </a:p>
      </dgm:t>
    </dgm:pt>
    <dgm:pt modelId="{B2280338-FF26-40B7-86D3-A3AEC49CEC6A}" type="sibTrans" cxnId="{9C19DFCB-C2E0-4DE6-8A7A-0DB742CE69F6}">
      <dgm:prSet/>
      <dgm:spPr/>
      <dgm:t>
        <a:bodyPr/>
        <a:lstStyle/>
        <a:p>
          <a:pPr latinLnBrk="1"/>
          <a:endParaRPr lang="ko-KR" altLang="en-US"/>
        </a:p>
      </dgm:t>
    </dgm:pt>
    <dgm:pt modelId="{F71B9853-6EBD-4E07-BCD1-D8F96204B3EB}">
      <dgm:prSet phldrT="[텍스트]"/>
      <dgm:spPr>
        <a:noFill/>
      </dgm:spPr>
      <dgm:t>
        <a:bodyPr/>
        <a:lstStyle/>
        <a:p>
          <a:pPr latinLnBrk="1"/>
          <a:endParaRPr lang="ko-KR" altLang="en-US" dirty="0"/>
        </a:p>
      </dgm:t>
    </dgm:pt>
    <dgm:pt modelId="{4FB8AF11-678D-4744-BD34-882319B29815}" type="parTrans" cxnId="{A69C6032-0BAA-43C3-A239-CE811B2712CE}">
      <dgm:prSet/>
      <dgm:spPr/>
      <dgm:t>
        <a:bodyPr/>
        <a:lstStyle/>
        <a:p>
          <a:pPr latinLnBrk="1"/>
          <a:endParaRPr lang="ko-KR" altLang="en-US"/>
        </a:p>
      </dgm:t>
    </dgm:pt>
    <dgm:pt modelId="{9F871AA5-4BE6-4B2B-8EDB-85427D56A171}" type="sibTrans" cxnId="{A69C6032-0BAA-43C3-A239-CE811B2712CE}">
      <dgm:prSet/>
      <dgm:spPr/>
      <dgm:t>
        <a:bodyPr/>
        <a:lstStyle/>
        <a:p>
          <a:pPr latinLnBrk="1"/>
          <a:endParaRPr lang="ko-KR" altLang="en-US"/>
        </a:p>
      </dgm:t>
    </dgm:pt>
    <dgm:pt modelId="{CE389703-7763-4381-99C7-3C7992C8BF18}">
      <dgm:prSet phldrT="[텍스트]"/>
      <dgm:spPr>
        <a:noFill/>
      </dgm:spPr>
      <dgm:t>
        <a:bodyPr/>
        <a:lstStyle/>
        <a:p>
          <a:pPr latinLnBrk="1"/>
          <a:endParaRPr lang="ko-KR" altLang="en-US" dirty="0"/>
        </a:p>
      </dgm:t>
    </dgm:pt>
    <dgm:pt modelId="{D1C582CF-807A-4EFB-9542-AA85CF9E0E57}" type="parTrans" cxnId="{19C6CEB8-B6D9-4C49-A64D-7596903E74C9}">
      <dgm:prSet/>
      <dgm:spPr/>
      <dgm:t>
        <a:bodyPr/>
        <a:lstStyle/>
        <a:p>
          <a:pPr latinLnBrk="1"/>
          <a:endParaRPr lang="ko-KR" altLang="en-US"/>
        </a:p>
      </dgm:t>
    </dgm:pt>
    <dgm:pt modelId="{6F0BC579-24E2-4407-80C3-3097F1B6F414}" type="sibTrans" cxnId="{19C6CEB8-B6D9-4C49-A64D-7596903E74C9}">
      <dgm:prSet/>
      <dgm:spPr/>
      <dgm:t>
        <a:bodyPr/>
        <a:lstStyle/>
        <a:p>
          <a:pPr latinLnBrk="1"/>
          <a:endParaRPr lang="ko-KR" altLang="en-US"/>
        </a:p>
      </dgm:t>
    </dgm:pt>
    <dgm:pt modelId="{FBCB9823-253D-4673-89E0-0A96821017CF}">
      <dgm:prSet phldrT="[텍스트]"/>
      <dgm:spPr>
        <a:solidFill>
          <a:schemeClr val="accent2">
            <a:alpha val="90000"/>
          </a:schemeClr>
        </a:solidFill>
      </dgm:spPr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59715AE5-9169-4D86-B356-46D0FB54E38C}" type="parTrans" cxnId="{6C7E3DCD-F31F-4311-B066-79C295A13A58}">
      <dgm:prSet/>
      <dgm:spPr/>
      <dgm:t>
        <a:bodyPr/>
        <a:lstStyle/>
        <a:p>
          <a:pPr latinLnBrk="1"/>
          <a:endParaRPr lang="ko-KR" altLang="en-US"/>
        </a:p>
      </dgm:t>
    </dgm:pt>
    <dgm:pt modelId="{17096A27-C25B-42B5-AEF3-96A6BD3A0D53}" type="sibTrans" cxnId="{6C7E3DCD-F31F-4311-B066-79C295A13A58}">
      <dgm:prSet/>
      <dgm:spPr/>
      <dgm:t>
        <a:bodyPr/>
        <a:lstStyle/>
        <a:p>
          <a:pPr latinLnBrk="1"/>
          <a:endParaRPr lang="ko-KR" altLang="en-US"/>
        </a:p>
      </dgm:t>
    </dgm:pt>
    <dgm:pt modelId="{608C873D-53AC-4BBE-BED9-87BCFF035078}">
      <dgm:prSet phldrT="[텍스트]"/>
      <dgm:spPr/>
      <dgm:t>
        <a:bodyPr/>
        <a:lstStyle/>
        <a:p>
          <a:pPr latinLnBrk="1"/>
          <a:r>
            <a:rPr lang="en-US" altLang="ko-KR" dirty="0"/>
            <a:t>DECODE</a:t>
          </a:r>
          <a:endParaRPr lang="ko-KR" altLang="en-US" dirty="0"/>
        </a:p>
      </dgm:t>
    </dgm:pt>
    <dgm:pt modelId="{DD49D7C5-0A10-4126-9D48-51C893E885FC}" type="parTrans" cxnId="{85A6CD67-0C41-40A2-A721-491215AB5E09}">
      <dgm:prSet/>
      <dgm:spPr/>
      <dgm:t>
        <a:bodyPr/>
        <a:lstStyle/>
        <a:p>
          <a:pPr latinLnBrk="1"/>
          <a:endParaRPr lang="ko-KR" altLang="en-US"/>
        </a:p>
      </dgm:t>
    </dgm:pt>
    <dgm:pt modelId="{A0E3017B-F0DD-44F4-B174-C7CFADB8E5FB}" type="sibTrans" cxnId="{85A6CD67-0C41-40A2-A721-491215AB5E09}">
      <dgm:prSet/>
      <dgm:spPr/>
      <dgm:t>
        <a:bodyPr/>
        <a:lstStyle/>
        <a:p>
          <a:pPr latinLnBrk="1"/>
          <a:endParaRPr lang="ko-KR" altLang="en-US"/>
        </a:p>
      </dgm:t>
    </dgm:pt>
    <dgm:pt modelId="{7BEAFBF9-5514-4D46-8078-A3BE5FF8749D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CA7A97EA-D0A1-4A0A-8103-EFF93F8AF94E}" type="parTrans" cxnId="{934D6D5A-21DC-481E-8D0D-EB52AF4E34F4}">
      <dgm:prSet/>
      <dgm:spPr/>
      <dgm:t>
        <a:bodyPr/>
        <a:lstStyle/>
        <a:p>
          <a:pPr latinLnBrk="1"/>
          <a:endParaRPr lang="ko-KR" altLang="en-US"/>
        </a:p>
      </dgm:t>
    </dgm:pt>
    <dgm:pt modelId="{83729091-6FA4-4E54-98E2-423EC52CA3DB}" type="sibTrans" cxnId="{934D6D5A-21DC-481E-8D0D-EB52AF4E34F4}">
      <dgm:prSet/>
      <dgm:spPr/>
      <dgm:t>
        <a:bodyPr/>
        <a:lstStyle/>
        <a:p>
          <a:pPr latinLnBrk="1"/>
          <a:endParaRPr lang="ko-KR" altLang="en-US"/>
        </a:p>
      </dgm:t>
    </dgm:pt>
    <dgm:pt modelId="{CC187A2D-9DDF-45E2-8B3B-180246FA150E}">
      <dgm:prSet phldrT="[텍스트]"/>
      <dgm:spPr/>
      <dgm:t>
        <a:bodyPr/>
        <a:lstStyle/>
        <a:p>
          <a:pPr latinLnBrk="1"/>
          <a:r>
            <a:rPr lang="en-US" altLang="ko-KR" dirty="0"/>
            <a:t>EXEC2</a:t>
          </a:r>
          <a:endParaRPr lang="ko-KR" altLang="en-US" dirty="0"/>
        </a:p>
      </dgm:t>
    </dgm:pt>
    <dgm:pt modelId="{0CB55CD6-05BC-4A7D-A05B-B7546E06B39F}" type="parTrans" cxnId="{E2B617F3-A2B1-438A-AC74-473C88318F87}">
      <dgm:prSet/>
      <dgm:spPr/>
      <dgm:t>
        <a:bodyPr/>
        <a:lstStyle/>
        <a:p>
          <a:pPr latinLnBrk="1"/>
          <a:endParaRPr lang="ko-KR" altLang="en-US"/>
        </a:p>
      </dgm:t>
    </dgm:pt>
    <dgm:pt modelId="{1F60B4EF-A305-41AF-BE67-42DE61201E54}" type="sibTrans" cxnId="{E2B617F3-A2B1-438A-AC74-473C88318F87}">
      <dgm:prSet/>
      <dgm:spPr/>
      <dgm:t>
        <a:bodyPr/>
        <a:lstStyle/>
        <a:p>
          <a:pPr latinLnBrk="1"/>
          <a:endParaRPr lang="ko-KR" altLang="en-US"/>
        </a:p>
      </dgm:t>
    </dgm:pt>
    <dgm:pt modelId="{DF166131-269E-4543-B07B-284F77A413E5}">
      <dgm:prSet phldrT="[텍스트]"/>
      <dgm:spPr/>
      <dgm:t>
        <a:bodyPr/>
        <a:lstStyle/>
        <a:p>
          <a:pPr latinLnBrk="1"/>
          <a:r>
            <a:rPr lang="en-US" altLang="ko-KR" dirty="0"/>
            <a:t>EXEC2</a:t>
          </a:r>
          <a:endParaRPr lang="ko-KR" altLang="en-US" dirty="0"/>
        </a:p>
      </dgm:t>
    </dgm:pt>
    <dgm:pt modelId="{2F59CC78-7136-4263-BC5F-0D25BD4F3302}" type="parTrans" cxnId="{33EA8E12-48D0-44BB-9A34-823947AE089D}">
      <dgm:prSet/>
      <dgm:spPr/>
      <dgm:t>
        <a:bodyPr/>
        <a:lstStyle/>
        <a:p>
          <a:pPr latinLnBrk="1"/>
          <a:endParaRPr lang="ko-KR" altLang="en-US"/>
        </a:p>
      </dgm:t>
    </dgm:pt>
    <dgm:pt modelId="{4D8E73A0-4192-4179-BC8A-ABEEEF505803}" type="sibTrans" cxnId="{33EA8E12-48D0-44BB-9A34-823947AE089D}">
      <dgm:prSet/>
      <dgm:spPr/>
      <dgm:t>
        <a:bodyPr/>
        <a:lstStyle/>
        <a:p>
          <a:pPr latinLnBrk="1"/>
          <a:endParaRPr lang="ko-KR" altLang="en-US"/>
        </a:p>
      </dgm:t>
    </dgm:pt>
    <dgm:pt modelId="{E7B1612A-9106-4DBD-94C5-A93D1D0813A9}">
      <dgm:prSet phldrT="[텍스트]"/>
      <dgm:spPr>
        <a:solidFill>
          <a:schemeClr val="accent2">
            <a:alpha val="90000"/>
          </a:schemeClr>
        </a:solidFill>
      </dgm:spPr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25D1C420-DB83-48BA-B7D3-4D36AFA46CAD}" type="sibTrans" cxnId="{5F1126CD-21C5-4681-B087-7051AB8C1ED9}">
      <dgm:prSet/>
      <dgm:spPr/>
      <dgm:t>
        <a:bodyPr/>
        <a:lstStyle/>
        <a:p>
          <a:pPr latinLnBrk="1"/>
          <a:endParaRPr lang="ko-KR" altLang="en-US"/>
        </a:p>
      </dgm:t>
    </dgm:pt>
    <dgm:pt modelId="{908514C9-B77E-4C6A-A14D-15E2A3D1C35C}" type="parTrans" cxnId="{5F1126CD-21C5-4681-B087-7051AB8C1ED9}">
      <dgm:prSet/>
      <dgm:spPr/>
      <dgm:t>
        <a:bodyPr/>
        <a:lstStyle/>
        <a:p>
          <a:pPr latinLnBrk="1"/>
          <a:endParaRPr lang="ko-KR" altLang="en-US"/>
        </a:p>
      </dgm:t>
    </dgm:pt>
    <dgm:pt modelId="{132DB3E4-274E-44D1-AC97-6195BD599FAC}">
      <dgm:prSet phldrT="[텍스트]"/>
      <dgm:spPr/>
      <dgm:t>
        <a:bodyPr/>
        <a:lstStyle/>
        <a:p>
          <a:pPr latinLnBrk="1"/>
          <a:r>
            <a:rPr lang="en-US" altLang="ko-KR" dirty="0"/>
            <a:t>EXEC1</a:t>
          </a:r>
          <a:endParaRPr lang="ko-KR" altLang="en-US" dirty="0"/>
        </a:p>
      </dgm:t>
    </dgm:pt>
    <dgm:pt modelId="{00966F3E-78EA-4BB9-A500-700E44E74DD3}" type="parTrans" cxnId="{2F8C1C20-D80A-486F-B106-705036521DD5}">
      <dgm:prSet/>
      <dgm:spPr/>
      <dgm:t>
        <a:bodyPr/>
        <a:lstStyle/>
        <a:p>
          <a:pPr latinLnBrk="1"/>
          <a:endParaRPr lang="ko-KR" altLang="en-US"/>
        </a:p>
      </dgm:t>
    </dgm:pt>
    <dgm:pt modelId="{3B0A95FF-145C-4361-A2AA-698C99FABFC9}" type="sibTrans" cxnId="{2F8C1C20-D80A-486F-B106-705036521DD5}">
      <dgm:prSet/>
      <dgm:spPr/>
      <dgm:t>
        <a:bodyPr/>
        <a:lstStyle/>
        <a:p>
          <a:pPr latinLnBrk="1"/>
          <a:endParaRPr lang="ko-KR" altLang="en-US"/>
        </a:p>
      </dgm:t>
    </dgm:pt>
    <dgm:pt modelId="{76414748-B564-4EA9-A34F-C802FB7399A0}">
      <dgm:prSet phldrT="[텍스트]"/>
      <dgm:spPr/>
      <dgm:t>
        <a:bodyPr/>
        <a:lstStyle/>
        <a:p>
          <a:pPr latinLnBrk="1"/>
          <a:r>
            <a:rPr lang="en-US" altLang="ko-KR" dirty="0"/>
            <a:t>EXEC2</a:t>
          </a:r>
          <a:endParaRPr lang="ko-KR" altLang="en-US" dirty="0"/>
        </a:p>
      </dgm:t>
    </dgm:pt>
    <dgm:pt modelId="{66D36C44-5227-4F0F-BFF6-AAAACA0F6D3C}" type="parTrans" cxnId="{3434D60F-5E41-490E-8559-FD7C3D10D106}">
      <dgm:prSet/>
      <dgm:spPr/>
      <dgm:t>
        <a:bodyPr/>
        <a:lstStyle/>
        <a:p>
          <a:pPr latinLnBrk="1"/>
          <a:endParaRPr lang="ko-KR" altLang="en-US"/>
        </a:p>
      </dgm:t>
    </dgm:pt>
    <dgm:pt modelId="{B1F57BA8-9CFD-4A7A-B860-B4291E83B10C}" type="sibTrans" cxnId="{3434D60F-5E41-490E-8559-FD7C3D10D106}">
      <dgm:prSet/>
      <dgm:spPr/>
      <dgm:t>
        <a:bodyPr/>
        <a:lstStyle/>
        <a:p>
          <a:pPr latinLnBrk="1"/>
          <a:endParaRPr lang="ko-KR" altLang="en-US"/>
        </a:p>
      </dgm:t>
    </dgm:pt>
    <dgm:pt modelId="{11E3B0DA-B23D-422E-A0CE-2604CFD632C9}" type="pres">
      <dgm:prSet presAssocID="{8A02D093-C5ED-4E91-A4FD-7EE6283B5C5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2C77CE5-0D43-4FE3-B706-D8E587C65CD1}" type="pres">
      <dgm:prSet presAssocID="{36AB2CAB-2231-4AD4-80EA-3A55439A9FDF}" presName="horFlow" presStyleCnt="0"/>
      <dgm:spPr/>
    </dgm:pt>
    <dgm:pt modelId="{EFC7E9D6-ECB2-4487-9988-3DC2B828B313}" type="pres">
      <dgm:prSet presAssocID="{36AB2CAB-2231-4AD4-80EA-3A55439A9FDF}" presName="bigChev" presStyleLbl="node1" presStyleIdx="0" presStyleCnt="3"/>
      <dgm:spPr/>
    </dgm:pt>
    <dgm:pt modelId="{035ECE68-9A68-4C03-8543-ADCB8BAFA436}" type="pres">
      <dgm:prSet presAssocID="{E007E68B-262D-4E87-A2E6-9ACA94E906B7}" presName="parTrans" presStyleCnt="0"/>
      <dgm:spPr/>
    </dgm:pt>
    <dgm:pt modelId="{FC24A868-4F4A-43DF-9287-F628D34A1D48}" type="pres">
      <dgm:prSet presAssocID="{A8A0227F-6AD1-4A52-91AD-93814CCC1431}" presName="node" presStyleLbl="alignAccFollowNode1" presStyleIdx="0" presStyleCnt="21">
        <dgm:presLayoutVars>
          <dgm:bulletEnabled val="1"/>
        </dgm:presLayoutVars>
      </dgm:prSet>
      <dgm:spPr/>
    </dgm:pt>
    <dgm:pt modelId="{C7F0D329-0653-4DF5-9C99-47EF76F66349}" type="pres">
      <dgm:prSet presAssocID="{C2549EF3-AA22-40A6-ABCD-FBC0AAF6BFE7}" presName="sibTrans" presStyleCnt="0"/>
      <dgm:spPr/>
    </dgm:pt>
    <dgm:pt modelId="{FDF4C160-1C3A-4EBF-89B5-6453761AC1A4}" type="pres">
      <dgm:prSet presAssocID="{3DBEF35A-98A9-4EDC-AFCD-7C245940D258}" presName="node" presStyleLbl="alignAccFollowNode1" presStyleIdx="1" presStyleCnt="21">
        <dgm:presLayoutVars>
          <dgm:bulletEnabled val="1"/>
        </dgm:presLayoutVars>
      </dgm:prSet>
      <dgm:spPr/>
    </dgm:pt>
    <dgm:pt modelId="{C75C15EE-7275-44F6-99D7-A38CB7963A21}" type="pres">
      <dgm:prSet presAssocID="{37964B90-77D1-4E6D-B73D-56CFEA1C2A6C}" presName="sibTrans" presStyleCnt="0"/>
      <dgm:spPr/>
    </dgm:pt>
    <dgm:pt modelId="{FA41E3A5-4909-4067-87BB-17BDA51E3B69}" type="pres">
      <dgm:prSet presAssocID="{7E8FE3D9-459E-4F2B-86C1-D55F79549704}" presName="node" presStyleLbl="alignAccFollowNode1" presStyleIdx="2" presStyleCnt="21">
        <dgm:presLayoutVars>
          <dgm:bulletEnabled val="1"/>
        </dgm:presLayoutVars>
      </dgm:prSet>
      <dgm:spPr/>
    </dgm:pt>
    <dgm:pt modelId="{E44E5F34-D863-4801-9533-E8D38F8678F3}" type="pres">
      <dgm:prSet presAssocID="{D9FD2834-17D2-454C-9967-6C79D208B4A3}" presName="sibTrans" presStyleCnt="0"/>
      <dgm:spPr/>
    </dgm:pt>
    <dgm:pt modelId="{135AE842-129C-4922-9382-D27F26F58A10}" type="pres">
      <dgm:prSet presAssocID="{CC187A2D-9DDF-45E2-8B3B-180246FA150E}" presName="node" presStyleLbl="alignAccFollowNode1" presStyleIdx="3" presStyleCnt="21">
        <dgm:presLayoutVars>
          <dgm:bulletEnabled val="1"/>
        </dgm:presLayoutVars>
      </dgm:prSet>
      <dgm:spPr/>
    </dgm:pt>
    <dgm:pt modelId="{772092FB-8EAC-4785-8452-7A747CFA849D}" type="pres">
      <dgm:prSet presAssocID="{1F60B4EF-A305-41AF-BE67-42DE61201E54}" presName="sibTrans" presStyleCnt="0"/>
      <dgm:spPr/>
    </dgm:pt>
    <dgm:pt modelId="{6A148051-2928-4F5D-A835-A728D07E8388}" type="pres">
      <dgm:prSet presAssocID="{3357563F-06BF-4F35-84E3-541EE2F0F711}" presName="node" presStyleLbl="alignAccFollowNode1" presStyleIdx="4" presStyleCnt="21">
        <dgm:presLayoutVars>
          <dgm:bulletEnabled val="1"/>
        </dgm:presLayoutVars>
      </dgm:prSet>
      <dgm:spPr/>
    </dgm:pt>
    <dgm:pt modelId="{D8B9A8DD-AA84-4BFC-9D6E-0D429741259E}" type="pres">
      <dgm:prSet presAssocID="{36AB2CAB-2231-4AD4-80EA-3A55439A9FDF}" presName="vSp" presStyleCnt="0"/>
      <dgm:spPr/>
    </dgm:pt>
    <dgm:pt modelId="{C1D757CC-29A9-468F-940C-FC890DDEF5AE}" type="pres">
      <dgm:prSet presAssocID="{48BB463A-AA8A-4B46-B210-72D059C4C69E}" presName="horFlow" presStyleCnt="0"/>
      <dgm:spPr/>
    </dgm:pt>
    <dgm:pt modelId="{E145D161-B597-4D20-96DD-8C7C2F381D8A}" type="pres">
      <dgm:prSet presAssocID="{48BB463A-AA8A-4B46-B210-72D059C4C69E}" presName="bigChev" presStyleLbl="node1" presStyleIdx="1" presStyleCnt="3"/>
      <dgm:spPr/>
    </dgm:pt>
    <dgm:pt modelId="{4933CBF0-C854-4278-B821-0D213E8F2251}" type="pres">
      <dgm:prSet presAssocID="{147D835B-385B-47FD-9FA0-7DE7C8AA274D}" presName="parTrans" presStyleCnt="0"/>
      <dgm:spPr/>
    </dgm:pt>
    <dgm:pt modelId="{AF29D0A5-E2C0-46BA-8F01-4C1680C00930}" type="pres">
      <dgm:prSet presAssocID="{CB9FC62A-9644-4D39-AE7D-C554CC3116A6}" presName="node" presStyleLbl="alignAccFollowNode1" presStyleIdx="5" presStyleCnt="21">
        <dgm:presLayoutVars>
          <dgm:bulletEnabled val="1"/>
        </dgm:presLayoutVars>
      </dgm:prSet>
      <dgm:spPr/>
    </dgm:pt>
    <dgm:pt modelId="{E9A69E93-F715-4860-9AE1-A468352C1A22}" type="pres">
      <dgm:prSet presAssocID="{2A880776-B1DF-47DB-BAAB-2090577E0A74}" presName="sibTrans" presStyleCnt="0"/>
      <dgm:spPr/>
    </dgm:pt>
    <dgm:pt modelId="{902EC854-26CD-4F50-B4C9-0612A4B71114}" type="pres">
      <dgm:prSet presAssocID="{8EA5C3C2-ED2F-4AF8-B3B3-0FE4B89B9FA2}" presName="node" presStyleLbl="alignAccFollowNode1" presStyleIdx="6" presStyleCnt="21">
        <dgm:presLayoutVars>
          <dgm:bulletEnabled val="1"/>
        </dgm:presLayoutVars>
      </dgm:prSet>
      <dgm:spPr/>
    </dgm:pt>
    <dgm:pt modelId="{2FC92294-081F-4300-B3F1-9B1846E2A362}" type="pres">
      <dgm:prSet presAssocID="{FAA0C331-8C36-49E0-B51F-75DF09BF1CB3}" presName="sibTrans" presStyleCnt="0"/>
      <dgm:spPr/>
    </dgm:pt>
    <dgm:pt modelId="{4DC74ED9-4106-47FA-BB8D-47F1340806AC}" type="pres">
      <dgm:prSet presAssocID="{16353C24-587E-4E90-8A96-11B2178A1708}" presName="node" presStyleLbl="alignAccFollowNode1" presStyleIdx="7" presStyleCnt="21">
        <dgm:presLayoutVars>
          <dgm:bulletEnabled val="1"/>
        </dgm:presLayoutVars>
      </dgm:prSet>
      <dgm:spPr/>
    </dgm:pt>
    <dgm:pt modelId="{386883FD-DB7A-4067-A24D-534C1B077CD1}" type="pres">
      <dgm:prSet presAssocID="{A6936435-CFD4-4A3D-BE41-C734CA58DAB6}" presName="sibTrans" presStyleCnt="0"/>
      <dgm:spPr/>
    </dgm:pt>
    <dgm:pt modelId="{E1DDEF0B-B4BE-4B49-86CF-2D46E25360B4}" type="pres">
      <dgm:prSet presAssocID="{547F5685-61A0-442D-9D8F-A3BB283BF458}" presName="node" presStyleLbl="alignAccFollowNode1" presStyleIdx="8" presStyleCnt="21">
        <dgm:presLayoutVars>
          <dgm:bulletEnabled val="1"/>
        </dgm:presLayoutVars>
      </dgm:prSet>
      <dgm:spPr/>
    </dgm:pt>
    <dgm:pt modelId="{4DF51668-801C-4B27-8106-83AAF17069BC}" type="pres">
      <dgm:prSet presAssocID="{82A4A545-548C-41B4-A6AE-4EC736854BE0}" presName="sibTrans" presStyleCnt="0"/>
      <dgm:spPr/>
    </dgm:pt>
    <dgm:pt modelId="{47C18BA2-610F-49F6-9830-1997462FB418}" type="pres">
      <dgm:prSet presAssocID="{B9D5BEC9-0E6B-44EC-8455-C48427271962}" presName="node" presStyleLbl="alignAccFollowNode1" presStyleIdx="9" presStyleCnt="21">
        <dgm:presLayoutVars>
          <dgm:bulletEnabled val="1"/>
        </dgm:presLayoutVars>
      </dgm:prSet>
      <dgm:spPr/>
    </dgm:pt>
    <dgm:pt modelId="{1479E8F5-E60E-4191-B125-373A25D6BB31}" type="pres">
      <dgm:prSet presAssocID="{7BB7F5C3-C0A0-47AC-9816-CA9559B43244}" presName="sibTrans" presStyleCnt="0"/>
      <dgm:spPr/>
    </dgm:pt>
    <dgm:pt modelId="{4F64880B-16C5-47CE-85BB-9125890A61A7}" type="pres">
      <dgm:prSet presAssocID="{DF166131-269E-4543-B07B-284F77A413E5}" presName="node" presStyleLbl="alignAccFollowNode1" presStyleIdx="10" presStyleCnt="21">
        <dgm:presLayoutVars>
          <dgm:bulletEnabled val="1"/>
        </dgm:presLayoutVars>
      </dgm:prSet>
      <dgm:spPr/>
    </dgm:pt>
    <dgm:pt modelId="{AA37E6D1-111B-4E88-B578-1FC6290436F2}" type="pres">
      <dgm:prSet presAssocID="{4D8E73A0-4192-4179-BC8A-ABEEEF505803}" presName="sibTrans" presStyleCnt="0"/>
      <dgm:spPr/>
    </dgm:pt>
    <dgm:pt modelId="{53A075FE-1A14-41B1-AA92-99DDEC71F202}" type="pres">
      <dgm:prSet presAssocID="{1F50C750-B2A2-4D66-A8E4-48BA9F7E7F15}" presName="node" presStyleLbl="alignAccFollowNode1" presStyleIdx="11" presStyleCnt="21">
        <dgm:presLayoutVars>
          <dgm:bulletEnabled val="1"/>
        </dgm:presLayoutVars>
      </dgm:prSet>
      <dgm:spPr/>
    </dgm:pt>
    <dgm:pt modelId="{E245C675-EBA7-4CD7-AE2B-5CB7C5C1206A}" type="pres">
      <dgm:prSet presAssocID="{48BB463A-AA8A-4B46-B210-72D059C4C69E}" presName="vSp" presStyleCnt="0"/>
      <dgm:spPr/>
    </dgm:pt>
    <dgm:pt modelId="{28E16195-2254-4838-966B-EE577A5717FC}" type="pres">
      <dgm:prSet presAssocID="{810DC871-78FD-4E7B-AFB8-C6ED187CE98A}" presName="horFlow" presStyleCnt="0"/>
      <dgm:spPr/>
    </dgm:pt>
    <dgm:pt modelId="{E05497E2-AD83-470C-A408-E1EE391C911D}" type="pres">
      <dgm:prSet presAssocID="{810DC871-78FD-4E7B-AFB8-C6ED187CE98A}" presName="bigChev" presStyleLbl="node1" presStyleIdx="2" presStyleCnt="3"/>
      <dgm:spPr/>
    </dgm:pt>
    <dgm:pt modelId="{2247060E-E3DF-425A-8380-740696976A50}" type="pres">
      <dgm:prSet presAssocID="{4FB8AF11-678D-4744-BD34-882319B29815}" presName="parTrans" presStyleCnt="0"/>
      <dgm:spPr/>
    </dgm:pt>
    <dgm:pt modelId="{EE8AD362-1F14-4B2A-A453-31D5DD5DD422}" type="pres">
      <dgm:prSet presAssocID="{F71B9853-6EBD-4E07-BCD1-D8F96204B3EB}" presName="node" presStyleLbl="alignAccFollowNode1" presStyleIdx="12" presStyleCnt="21">
        <dgm:presLayoutVars>
          <dgm:bulletEnabled val="1"/>
        </dgm:presLayoutVars>
      </dgm:prSet>
      <dgm:spPr/>
    </dgm:pt>
    <dgm:pt modelId="{9BC8FF7B-3D1A-4C89-8D33-D9D7D6DFE3BA}" type="pres">
      <dgm:prSet presAssocID="{9F871AA5-4BE6-4B2B-8EDB-85427D56A171}" presName="sibTrans" presStyleCnt="0"/>
      <dgm:spPr/>
    </dgm:pt>
    <dgm:pt modelId="{C90B2564-C67B-4AF2-951C-96582A868454}" type="pres">
      <dgm:prSet presAssocID="{CE389703-7763-4381-99C7-3C7992C8BF18}" presName="node" presStyleLbl="alignAccFollowNode1" presStyleIdx="13" presStyleCnt="21">
        <dgm:presLayoutVars>
          <dgm:bulletEnabled val="1"/>
        </dgm:presLayoutVars>
      </dgm:prSet>
      <dgm:spPr/>
    </dgm:pt>
    <dgm:pt modelId="{19287C06-1326-455E-A794-8F69AD278BF4}" type="pres">
      <dgm:prSet presAssocID="{6F0BC579-24E2-4407-80C3-3097F1B6F414}" presName="sibTrans" presStyleCnt="0"/>
      <dgm:spPr/>
    </dgm:pt>
    <dgm:pt modelId="{CB9ECB5D-6DAE-498E-BE43-68A6DE915B4D}" type="pres">
      <dgm:prSet presAssocID="{B1DFA426-513C-41CE-B4D4-37ECED79B617}" presName="node" presStyleLbl="alignAccFollowNode1" presStyleIdx="14" presStyleCnt="21">
        <dgm:presLayoutVars>
          <dgm:bulletEnabled val="1"/>
        </dgm:presLayoutVars>
      </dgm:prSet>
      <dgm:spPr/>
    </dgm:pt>
    <dgm:pt modelId="{6EEE6DE8-20CC-4522-BADC-FCD2D2FFBAC7}" type="pres">
      <dgm:prSet presAssocID="{B2280338-FF26-40B7-86D3-A3AEC49CEC6A}" presName="sibTrans" presStyleCnt="0"/>
      <dgm:spPr/>
    </dgm:pt>
    <dgm:pt modelId="{9C287A85-18C9-4225-B402-9B1BCB13917B}" type="pres">
      <dgm:prSet presAssocID="{FBCB9823-253D-4673-89E0-0A96821017CF}" presName="node" presStyleLbl="alignAccFollowNode1" presStyleIdx="15" presStyleCnt="21">
        <dgm:presLayoutVars>
          <dgm:bulletEnabled val="1"/>
        </dgm:presLayoutVars>
      </dgm:prSet>
      <dgm:spPr/>
    </dgm:pt>
    <dgm:pt modelId="{B701A9EF-0590-48FF-B82E-2CF01137EE36}" type="pres">
      <dgm:prSet presAssocID="{17096A27-C25B-42B5-AEF3-96A6BD3A0D53}" presName="sibTrans" presStyleCnt="0"/>
      <dgm:spPr/>
    </dgm:pt>
    <dgm:pt modelId="{C299007E-49DA-4484-8800-7CA3EA8B1F35}" type="pres">
      <dgm:prSet presAssocID="{608C873D-53AC-4BBE-BED9-87BCFF035078}" presName="node" presStyleLbl="alignAccFollowNode1" presStyleIdx="16" presStyleCnt="21">
        <dgm:presLayoutVars>
          <dgm:bulletEnabled val="1"/>
        </dgm:presLayoutVars>
      </dgm:prSet>
      <dgm:spPr/>
    </dgm:pt>
    <dgm:pt modelId="{DF3135F4-BBD2-49CF-9E9D-8B8432E61030}" type="pres">
      <dgm:prSet presAssocID="{A0E3017B-F0DD-44F4-B174-C7CFADB8E5FB}" presName="sibTrans" presStyleCnt="0"/>
      <dgm:spPr/>
    </dgm:pt>
    <dgm:pt modelId="{A74C51D5-7CBD-41EC-B6DD-EA38D565B79D}" type="pres">
      <dgm:prSet presAssocID="{E7B1612A-9106-4DBD-94C5-A93D1D0813A9}" presName="node" presStyleLbl="alignAccFollowNode1" presStyleIdx="17" presStyleCnt="21">
        <dgm:presLayoutVars>
          <dgm:bulletEnabled val="1"/>
        </dgm:presLayoutVars>
      </dgm:prSet>
      <dgm:spPr/>
    </dgm:pt>
    <dgm:pt modelId="{F2A78038-4CB7-4806-A3A9-B70AFC2820A2}" type="pres">
      <dgm:prSet presAssocID="{25D1C420-DB83-48BA-B7D3-4D36AFA46CAD}" presName="sibTrans" presStyleCnt="0"/>
      <dgm:spPr/>
    </dgm:pt>
    <dgm:pt modelId="{096D0749-41FB-4B66-B22D-7ED151E5358E}" type="pres">
      <dgm:prSet presAssocID="{132DB3E4-274E-44D1-AC97-6195BD599FAC}" presName="node" presStyleLbl="alignAccFollowNode1" presStyleIdx="18" presStyleCnt="21">
        <dgm:presLayoutVars>
          <dgm:bulletEnabled val="1"/>
        </dgm:presLayoutVars>
      </dgm:prSet>
      <dgm:spPr/>
    </dgm:pt>
    <dgm:pt modelId="{38BBBCC5-15AA-4D45-A331-FB541CCFE4B0}" type="pres">
      <dgm:prSet presAssocID="{3B0A95FF-145C-4361-A2AA-698C99FABFC9}" presName="sibTrans" presStyleCnt="0"/>
      <dgm:spPr/>
    </dgm:pt>
    <dgm:pt modelId="{DEA7FE5A-D9FB-4684-9F18-7191D8E24C79}" type="pres">
      <dgm:prSet presAssocID="{76414748-B564-4EA9-A34F-C802FB7399A0}" presName="node" presStyleLbl="alignAccFollowNode1" presStyleIdx="19" presStyleCnt="21">
        <dgm:presLayoutVars>
          <dgm:bulletEnabled val="1"/>
        </dgm:presLayoutVars>
      </dgm:prSet>
      <dgm:spPr/>
    </dgm:pt>
    <dgm:pt modelId="{A91956F8-F4A8-40FE-8F31-F8FE8496517C}" type="pres">
      <dgm:prSet presAssocID="{B1F57BA8-9CFD-4A7A-B860-B4291E83B10C}" presName="sibTrans" presStyleCnt="0"/>
      <dgm:spPr/>
    </dgm:pt>
    <dgm:pt modelId="{B405CCFE-5441-4818-AC77-F160C7C9C9A0}" type="pres">
      <dgm:prSet presAssocID="{7BEAFBF9-5514-4D46-8078-A3BE5FF8749D}" presName="node" presStyleLbl="alignAccFollowNode1" presStyleIdx="20" presStyleCnt="21">
        <dgm:presLayoutVars>
          <dgm:bulletEnabled val="1"/>
        </dgm:presLayoutVars>
      </dgm:prSet>
      <dgm:spPr/>
    </dgm:pt>
  </dgm:ptLst>
  <dgm:cxnLst>
    <dgm:cxn modelId="{C5E97303-E02C-4F4D-83FA-105B28183362}" srcId="{36AB2CAB-2231-4AD4-80EA-3A55439A9FDF}" destId="{A8A0227F-6AD1-4A52-91AD-93814CCC1431}" srcOrd="0" destOrd="0" parTransId="{E007E68B-262D-4E87-A2E6-9ACA94E906B7}" sibTransId="{C2549EF3-AA22-40A6-ABCD-FBC0AAF6BFE7}"/>
    <dgm:cxn modelId="{99B13A07-3F61-431D-8F6E-4FF4A194D7FD}" srcId="{8A02D093-C5ED-4E91-A4FD-7EE6283B5C51}" destId="{810DC871-78FD-4E7B-AFB8-C6ED187CE98A}" srcOrd="2" destOrd="0" parTransId="{01D3C1BC-7145-427E-8608-84A03C8076C0}" sibTransId="{05093382-EA43-4405-9652-946DD3D1D16C}"/>
    <dgm:cxn modelId="{7FD85009-1E7C-4005-8320-9F2E456EC64F}" type="presOf" srcId="{7E8FE3D9-459E-4F2B-86C1-D55F79549704}" destId="{FA41E3A5-4909-4067-87BB-17BDA51E3B69}" srcOrd="0" destOrd="0" presId="urn:microsoft.com/office/officeart/2005/8/layout/lProcess3"/>
    <dgm:cxn modelId="{83B5C50E-7245-4A41-86BA-AB3CA15638EB}" type="presOf" srcId="{7BEAFBF9-5514-4D46-8078-A3BE5FF8749D}" destId="{B405CCFE-5441-4818-AC77-F160C7C9C9A0}" srcOrd="0" destOrd="0" presId="urn:microsoft.com/office/officeart/2005/8/layout/lProcess3"/>
    <dgm:cxn modelId="{A545150F-27EE-4B1F-AA52-BD243216738B}" type="presOf" srcId="{608C873D-53AC-4BBE-BED9-87BCFF035078}" destId="{C299007E-49DA-4484-8800-7CA3EA8B1F35}" srcOrd="0" destOrd="0" presId="urn:microsoft.com/office/officeart/2005/8/layout/lProcess3"/>
    <dgm:cxn modelId="{3434D60F-5E41-490E-8559-FD7C3D10D106}" srcId="{810DC871-78FD-4E7B-AFB8-C6ED187CE98A}" destId="{76414748-B564-4EA9-A34F-C802FB7399A0}" srcOrd="7" destOrd="0" parTransId="{66D36C44-5227-4F0F-BFF6-AAAACA0F6D3C}" sibTransId="{B1F57BA8-9CFD-4A7A-B860-B4291E83B10C}"/>
    <dgm:cxn modelId="{33EA8E12-48D0-44BB-9A34-823947AE089D}" srcId="{48BB463A-AA8A-4B46-B210-72D059C4C69E}" destId="{DF166131-269E-4543-B07B-284F77A413E5}" srcOrd="5" destOrd="0" parTransId="{2F59CC78-7136-4263-BC5F-0D25BD4F3302}" sibTransId="{4D8E73A0-4192-4179-BC8A-ABEEEF505803}"/>
    <dgm:cxn modelId="{6A4D9315-8911-40EA-B7C7-12C47FD0D09A}" type="presOf" srcId="{CC187A2D-9DDF-45E2-8B3B-180246FA150E}" destId="{135AE842-129C-4922-9382-D27F26F58A10}" srcOrd="0" destOrd="0" presId="urn:microsoft.com/office/officeart/2005/8/layout/lProcess3"/>
    <dgm:cxn modelId="{E51ABF1D-72E2-442C-90A5-307A5E904206}" srcId="{36AB2CAB-2231-4AD4-80EA-3A55439A9FDF}" destId="{7E8FE3D9-459E-4F2B-86C1-D55F79549704}" srcOrd="2" destOrd="0" parTransId="{DC7E4DEB-3E22-467C-9E9D-A773DC6C8972}" sibTransId="{D9FD2834-17D2-454C-9967-6C79D208B4A3}"/>
    <dgm:cxn modelId="{2F8C1C20-D80A-486F-B106-705036521DD5}" srcId="{810DC871-78FD-4E7B-AFB8-C6ED187CE98A}" destId="{132DB3E4-274E-44D1-AC97-6195BD599FAC}" srcOrd="6" destOrd="0" parTransId="{00966F3E-78EA-4BB9-A500-700E44E74DD3}" sibTransId="{3B0A95FF-145C-4361-A2AA-698C99FABFC9}"/>
    <dgm:cxn modelId="{B039A629-6FB3-4689-81AB-1F8E937C9E25}" type="presOf" srcId="{CE389703-7763-4381-99C7-3C7992C8BF18}" destId="{C90B2564-C67B-4AF2-951C-96582A868454}" srcOrd="0" destOrd="0" presId="urn:microsoft.com/office/officeart/2005/8/layout/lProcess3"/>
    <dgm:cxn modelId="{8DF7032B-F58C-4DC3-9757-4985588F5AF9}" type="presOf" srcId="{76414748-B564-4EA9-A34F-C802FB7399A0}" destId="{DEA7FE5A-D9FB-4684-9F18-7191D8E24C79}" srcOrd="0" destOrd="0" presId="urn:microsoft.com/office/officeart/2005/8/layout/lProcess3"/>
    <dgm:cxn modelId="{A69C6032-0BAA-43C3-A239-CE811B2712CE}" srcId="{810DC871-78FD-4E7B-AFB8-C6ED187CE98A}" destId="{F71B9853-6EBD-4E07-BCD1-D8F96204B3EB}" srcOrd="0" destOrd="0" parTransId="{4FB8AF11-678D-4744-BD34-882319B29815}" sibTransId="{9F871AA5-4BE6-4B2B-8EDB-85427D56A171}"/>
    <dgm:cxn modelId="{93F9A833-4801-408B-A369-AA8C8E957023}" srcId="{8A02D093-C5ED-4E91-A4FD-7EE6283B5C51}" destId="{48BB463A-AA8A-4B46-B210-72D059C4C69E}" srcOrd="1" destOrd="0" parTransId="{2FB8CDE6-2EA7-4B1D-A2FE-EF4E3134B060}" sibTransId="{86E4913A-CC8D-497A-8C9E-58E8152A5B0C}"/>
    <dgm:cxn modelId="{158D2534-7AF8-49A9-B152-F1FC7AEC74D1}" type="presOf" srcId="{DF166131-269E-4543-B07B-284F77A413E5}" destId="{4F64880B-16C5-47CE-85BB-9125890A61A7}" srcOrd="0" destOrd="0" presId="urn:microsoft.com/office/officeart/2005/8/layout/lProcess3"/>
    <dgm:cxn modelId="{89712F37-8462-49A1-B586-867DB8E5B9DB}" type="presOf" srcId="{48BB463A-AA8A-4B46-B210-72D059C4C69E}" destId="{E145D161-B597-4D20-96DD-8C7C2F381D8A}" srcOrd="0" destOrd="0" presId="urn:microsoft.com/office/officeart/2005/8/layout/lProcess3"/>
    <dgm:cxn modelId="{DA1BFA39-24C1-48BE-A572-DBBA4721CD00}" type="presOf" srcId="{B1DFA426-513C-41CE-B4D4-37ECED79B617}" destId="{CB9ECB5D-6DAE-498E-BE43-68A6DE915B4D}" srcOrd="0" destOrd="0" presId="urn:microsoft.com/office/officeart/2005/8/layout/lProcess3"/>
    <dgm:cxn modelId="{0D3C9041-46B8-42C2-89B5-B50DC9247A96}" srcId="{8A02D093-C5ED-4E91-A4FD-7EE6283B5C51}" destId="{36AB2CAB-2231-4AD4-80EA-3A55439A9FDF}" srcOrd="0" destOrd="0" parTransId="{226600B8-F45C-4587-8171-7E576F469216}" sibTransId="{309B0806-42BF-4698-8909-120D3CB728B9}"/>
    <dgm:cxn modelId="{1218F742-2BC4-4873-8CCE-6B887637D6CC}" type="presOf" srcId="{36AB2CAB-2231-4AD4-80EA-3A55439A9FDF}" destId="{EFC7E9D6-ECB2-4487-9988-3DC2B828B313}" srcOrd="0" destOrd="0" presId="urn:microsoft.com/office/officeart/2005/8/layout/lProcess3"/>
    <dgm:cxn modelId="{85A6CD67-0C41-40A2-A721-491215AB5E09}" srcId="{810DC871-78FD-4E7B-AFB8-C6ED187CE98A}" destId="{608C873D-53AC-4BBE-BED9-87BCFF035078}" srcOrd="4" destOrd="0" parTransId="{DD49D7C5-0A10-4126-9D48-51C893E885FC}" sibTransId="{A0E3017B-F0DD-44F4-B174-C7CFADB8E5FB}"/>
    <dgm:cxn modelId="{97E90F68-4666-4797-B768-E3F84937FAEC}" type="presOf" srcId="{16353C24-587E-4E90-8A96-11B2178A1708}" destId="{4DC74ED9-4106-47FA-BB8D-47F1340806AC}" srcOrd="0" destOrd="0" presId="urn:microsoft.com/office/officeart/2005/8/layout/lProcess3"/>
    <dgm:cxn modelId="{8992404A-A752-4C7F-8E47-51E464C111B8}" srcId="{36AB2CAB-2231-4AD4-80EA-3A55439A9FDF}" destId="{3DBEF35A-98A9-4EDC-AFCD-7C245940D258}" srcOrd="1" destOrd="0" parTransId="{2C37B18B-F771-4947-994F-7090219DF31E}" sibTransId="{37964B90-77D1-4E6D-B73D-56CFEA1C2A6C}"/>
    <dgm:cxn modelId="{5E6EF06D-99F5-4215-9E3D-5B07085BA139}" srcId="{48BB463A-AA8A-4B46-B210-72D059C4C69E}" destId="{8EA5C3C2-ED2F-4AF8-B3B3-0FE4B89B9FA2}" srcOrd="1" destOrd="0" parTransId="{30837BD2-9E94-4083-B297-9613C700168A}" sibTransId="{FAA0C331-8C36-49E0-B51F-75DF09BF1CB3}"/>
    <dgm:cxn modelId="{4ED6254E-24A5-4E68-84F4-416DD81921CA}" type="presOf" srcId="{F71B9853-6EBD-4E07-BCD1-D8F96204B3EB}" destId="{EE8AD362-1F14-4B2A-A453-31D5DD5DD422}" srcOrd="0" destOrd="0" presId="urn:microsoft.com/office/officeart/2005/8/layout/lProcess3"/>
    <dgm:cxn modelId="{BEE85350-4018-413D-B020-21AE491DD2B3}" type="presOf" srcId="{547F5685-61A0-442D-9D8F-A3BB283BF458}" destId="{E1DDEF0B-B4BE-4B49-86CF-2D46E25360B4}" srcOrd="0" destOrd="0" presId="urn:microsoft.com/office/officeart/2005/8/layout/lProcess3"/>
    <dgm:cxn modelId="{2B6DAD53-EA23-4E8F-80FB-DAEF168916AF}" srcId="{48BB463A-AA8A-4B46-B210-72D059C4C69E}" destId="{1F50C750-B2A2-4D66-A8E4-48BA9F7E7F15}" srcOrd="6" destOrd="0" parTransId="{BEA522B3-23C7-4B6D-88E5-553286EF0515}" sibTransId="{A25CD2EE-EDF8-4C34-9ABA-AE24473FBD0C}"/>
    <dgm:cxn modelId="{04F3EC75-026A-4703-B069-E486EB44CAAC}" type="presOf" srcId="{E7B1612A-9106-4DBD-94C5-A93D1D0813A9}" destId="{A74C51D5-7CBD-41EC-B6DD-EA38D565B79D}" srcOrd="0" destOrd="0" presId="urn:microsoft.com/office/officeart/2005/8/layout/lProcess3"/>
    <dgm:cxn modelId="{934D6D5A-21DC-481E-8D0D-EB52AF4E34F4}" srcId="{810DC871-78FD-4E7B-AFB8-C6ED187CE98A}" destId="{7BEAFBF9-5514-4D46-8078-A3BE5FF8749D}" srcOrd="8" destOrd="0" parTransId="{CA7A97EA-D0A1-4A0A-8103-EFF93F8AF94E}" sibTransId="{83729091-6FA4-4E54-98E2-423EC52CA3DB}"/>
    <dgm:cxn modelId="{5DFA7B7A-0A01-4D0F-A8E3-FDF0C188C0EE}" type="presOf" srcId="{3DBEF35A-98A9-4EDC-AFCD-7C245940D258}" destId="{FDF4C160-1C3A-4EBF-89B5-6453761AC1A4}" srcOrd="0" destOrd="0" presId="urn:microsoft.com/office/officeart/2005/8/layout/lProcess3"/>
    <dgm:cxn modelId="{3D88957B-4966-4DF7-89E6-E0B0FC5E28D9}" type="presOf" srcId="{B9D5BEC9-0E6B-44EC-8455-C48427271962}" destId="{47C18BA2-610F-49F6-9830-1997462FB418}" srcOrd="0" destOrd="0" presId="urn:microsoft.com/office/officeart/2005/8/layout/lProcess3"/>
    <dgm:cxn modelId="{58E98681-0C68-474B-8204-B2D1231331F2}" srcId="{36AB2CAB-2231-4AD4-80EA-3A55439A9FDF}" destId="{3357563F-06BF-4F35-84E3-541EE2F0F711}" srcOrd="4" destOrd="0" parTransId="{BF567E64-5AAC-40C2-BD35-32480C70168B}" sibTransId="{C51B47FF-BC4A-4E17-B90C-DB5B3F158E3C}"/>
    <dgm:cxn modelId="{C0472883-9320-45EC-817B-020296D8C055}" type="presOf" srcId="{8EA5C3C2-ED2F-4AF8-B3B3-0FE4B89B9FA2}" destId="{902EC854-26CD-4F50-B4C9-0612A4B71114}" srcOrd="0" destOrd="0" presId="urn:microsoft.com/office/officeart/2005/8/layout/lProcess3"/>
    <dgm:cxn modelId="{884E628E-DD7B-445E-8A82-15ADBFFDF52E}" type="presOf" srcId="{8A02D093-C5ED-4E91-A4FD-7EE6283B5C51}" destId="{11E3B0DA-B23D-422E-A0CE-2604CFD632C9}" srcOrd="0" destOrd="0" presId="urn:microsoft.com/office/officeart/2005/8/layout/lProcess3"/>
    <dgm:cxn modelId="{BDD3D4A1-91F5-423E-8BB0-F100128AE2E6}" type="presOf" srcId="{3357563F-06BF-4F35-84E3-541EE2F0F711}" destId="{6A148051-2928-4F5D-A835-A728D07E8388}" srcOrd="0" destOrd="0" presId="urn:microsoft.com/office/officeart/2005/8/layout/lProcess3"/>
    <dgm:cxn modelId="{B8B0CDA6-1EF6-4F88-9E36-A10263C5490A}" type="presOf" srcId="{1F50C750-B2A2-4D66-A8E4-48BA9F7E7F15}" destId="{53A075FE-1A14-41B1-AA92-99DDEC71F202}" srcOrd="0" destOrd="0" presId="urn:microsoft.com/office/officeart/2005/8/layout/lProcess3"/>
    <dgm:cxn modelId="{2D4C1AB3-1C8D-480E-8307-353AFC8883F0}" srcId="{48BB463A-AA8A-4B46-B210-72D059C4C69E}" destId="{B9D5BEC9-0E6B-44EC-8455-C48427271962}" srcOrd="4" destOrd="0" parTransId="{E683C2F7-28D6-407D-B6C3-3680FAE3174B}" sibTransId="{7BB7F5C3-C0A0-47AC-9816-CA9559B43244}"/>
    <dgm:cxn modelId="{19C6CEB8-B6D9-4C49-A64D-7596903E74C9}" srcId="{810DC871-78FD-4E7B-AFB8-C6ED187CE98A}" destId="{CE389703-7763-4381-99C7-3C7992C8BF18}" srcOrd="1" destOrd="0" parTransId="{D1C582CF-807A-4EFB-9542-AA85CF9E0E57}" sibTransId="{6F0BC579-24E2-4407-80C3-3097F1B6F414}"/>
    <dgm:cxn modelId="{CBEF3BC5-C108-4058-A9DB-C18D0C81B7FD}" type="presOf" srcId="{810DC871-78FD-4E7B-AFB8-C6ED187CE98A}" destId="{E05497E2-AD83-470C-A408-E1EE391C911D}" srcOrd="0" destOrd="0" presId="urn:microsoft.com/office/officeart/2005/8/layout/lProcess3"/>
    <dgm:cxn modelId="{EE9BE0C7-F9FD-4A4B-942C-B8FE3139B8E2}" type="presOf" srcId="{FBCB9823-253D-4673-89E0-0A96821017CF}" destId="{9C287A85-18C9-4225-B402-9B1BCB13917B}" srcOrd="0" destOrd="0" presId="urn:microsoft.com/office/officeart/2005/8/layout/lProcess3"/>
    <dgm:cxn modelId="{9C19DFCB-C2E0-4DE6-8A7A-0DB742CE69F6}" srcId="{810DC871-78FD-4E7B-AFB8-C6ED187CE98A}" destId="{B1DFA426-513C-41CE-B4D4-37ECED79B617}" srcOrd="2" destOrd="0" parTransId="{4D569040-10DD-47E6-A748-DDCA114D28A1}" sibTransId="{B2280338-FF26-40B7-86D3-A3AEC49CEC6A}"/>
    <dgm:cxn modelId="{66C4C0CC-B377-42B5-B56C-46E220F123A9}" srcId="{48BB463A-AA8A-4B46-B210-72D059C4C69E}" destId="{CB9FC62A-9644-4D39-AE7D-C554CC3116A6}" srcOrd="0" destOrd="0" parTransId="{147D835B-385B-47FD-9FA0-7DE7C8AA274D}" sibTransId="{2A880776-B1DF-47DB-BAAB-2090577E0A74}"/>
    <dgm:cxn modelId="{5F1126CD-21C5-4681-B087-7051AB8C1ED9}" srcId="{810DC871-78FD-4E7B-AFB8-C6ED187CE98A}" destId="{E7B1612A-9106-4DBD-94C5-A93D1D0813A9}" srcOrd="5" destOrd="0" parTransId="{908514C9-B77E-4C6A-A14D-15E2A3D1C35C}" sibTransId="{25D1C420-DB83-48BA-B7D3-4D36AFA46CAD}"/>
    <dgm:cxn modelId="{6C7E3DCD-F31F-4311-B066-79C295A13A58}" srcId="{810DC871-78FD-4E7B-AFB8-C6ED187CE98A}" destId="{FBCB9823-253D-4673-89E0-0A96821017CF}" srcOrd="3" destOrd="0" parTransId="{59715AE5-9169-4D86-B356-46D0FB54E38C}" sibTransId="{17096A27-C25B-42B5-AEF3-96A6BD3A0D53}"/>
    <dgm:cxn modelId="{5B9B29D4-8D04-4E45-8D1D-75E27526ABF6}" type="presOf" srcId="{132DB3E4-274E-44D1-AC97-6195BD599FAC}" destId="{096D0749-41FB-4B66-B22D-7ED151E5358E}" srcOrd="0" destOrd="0" presId="urn:microsoft.com/office/officeart/2005/8/layout/lProcess3"/>
    <dgm:cxn modelId="{8599CFDA-E060-49CA-9682-724D0136FD86}" type="presOf" srcId="{A8A0227F-6AD1-4A52-91AD-93814CCC1431}" destId="{FC24A868-4F4A-43DF-9287-F628D34A1D48}" srcOrd="0" destOrd="0" presId="urn:microsoft.com/office/officeart/2005/8/layout/lProcess3"/>
    <dgm:cxn modelId="{449C95DB-64E1-434E-965B-38BF316CD3EB}" type="presOf" srcId="{CB9FC62A-9644-4D39-AE7D-C554CC3116A6}" destId="{AF29D0A5-E2C0-46BA-8F01-4C1680C00930}" srcOrd="0" destOrd="0" presId="urn:microsoft.com/office/officeart/2005/8/layout/lProcess3"/>
    <dgm:cxn modelId="{2BEB30E2-F5D0-47A5-BD9D-8E6337120641}" srcId="{48BB463A-AA8A-4B46-B210-72D059C4C69E}" destId="{547F5685-61A0-442D-9D8F-A3BB283BF458}" srcOrd="3" destOrd="0" parTransId="{84C8AE7E-E965-48F6-A0F3-291F0D80E38C}" sibTransId="{82A4A545-548C-41B4-A6AE-4EC736854BE0}"/>
    <dgm:cxn modelId="{E2B617F3-A2B1-438A-AC74-473C88318F87}" srcId="{36AB2CAB-2231-4AD4-80EA-3A55439A9FDF}" destId="{CC187A2D-9DDF-45E2-8B3B-180246FA150E}" srcOrd="3" destOrd="0" parTransId="{0CB55CD6-05BC-4A7D-A05B-B7546E06B39F}" sibTransId="{1F60B4EF-A305-41AF-BE67-42DE61201E54}"/>
    <dgm:cxn modelId="{BF44AFF9-A796-4D96-8C06-BD6CE142AFAB}" srcId="{48BB463A-AA8A-4B46-B210-72D059C4C69E}" destId="{16353C24-587E-4E90-8A96-11B2178A1708}" srcOrd="2" destOrd="0" parTransId="{E25DDD82-1CB4-4CEF-B881-30D45C8CF6CA}" sibTransId="{A6936435-CFD4-4A3D-BE41-C734CA58DAB6}"/>
    <dgm:cxn modelId="{A20DD82A-C5FD-4301-A89B-34BBF74A6599}" type="presParOf" srcId="{11E3B0DA-B23D-422E-A0CE-2604CFD632C9}" destId="{12C77CE5-0D43-4FE3-B706-D8E587C65CD1}" srcOrd="0" destOrd="0" presId="urn:microsoft.com/office/officeart/2005/8/layout/lProcess3"/>
    <dgm:cxn modelId="{BD76E60A-7BAB-429F-88D4-73D3042FCC62}" type="presParOf" srcId="{12C77CE5-0D43-4FE3-B706-D8E587C65CD1}" destId="{EFC7E9D6-ECB2-4487-9988-3DC2B828B313}" srcOrd="0" destOrd="0" presId="urn:microsoft.com/office/officeart/2005/8/layout/lProcess3"/>
    <dgm:cxn modelId="{B129B563-67F2-4074-9374-F04817158719}" type="presParOf" srcId="{12C77CE5-0D43-4FE3-B706-D8E587C65CD1}" destId="{035ECE68-9A68-4C03-8543-ADCB8BAFA436}" srcOrd="1" destOrd="0" presId="urn:microsoft.com/office/officeart/2005/8/layout/lProcess3"/>
    <dgm:cxn modelId="{5C03CF89-049D-42B2-8E12-D02F726700C3}" type="presParOf" srcId="{12C77CE5-0D43-4FE3-B706-D8E587C65CD1}" destId="{FC24A868-4F4A-43DF-9287-F628D34A1D48}" srcOrd="2" destOrd="0" presId="urn:microsoft.com/office/officeart/2005/8/layout/lProcess3"/>
    <dgm:cxn modelId="{1DDBAE2B-7AE4-4558-8176-911DA8C8C471}" type="presParOf" srcId="{12C77CE5-0D43-4FE3-B706-D8E587C65CD1}" destId="{C7F0D329-0653-4DF5-9C99-47EF76F66349}" srcOrd="3" destOrd="0" presId="urn:microsoft.com/office/officeart/2005/8/layout/lProcess3"/>
    <dgm:cxn modelId="{0E8C1D7D-C63B-458B-AB69-01F7C0408870}" type="presParOf" srcId="{12C77CE5-0D43-4FE3-B706-D8E587C65CD1}" destId="{FDF4C160-1C3A-4EBF-89B5-6453761AC1A4}" srcOrd="4" destOrd="0" presId="urn:microsoft.com/office/officeart/2005/8/layout/lProcess3"/>
    <dgm:cxn modelId="{0B8F8FBF-6593-443D-80F6-297610D4C55E}" type="presParOf" srcId="{12C77CE5-0D43-4FE3-B706-D8E587C65CD1}" destId="{C75C15EE-7275-44F6-99D7-A38CB7963A21}" srcOrd="5" destOrd="0" presId="urn:microsoft.com/office/officeart/2005/8/layout/lProcess3"/>
    <dgm:cxn modelId="{DAD32046-1F0C-453D-B93F-569F0E433A4F}" type="presParOf" srcId="{12C77CE5-0D43-4FE3-B706-D8E587C65CD1}" destId="{FA41E3A5-4909-4067-87BB-17BDA51E3B69}" srcOrd="6" destOrd="0" presId="urn:microsoft.com/office/officeart/2005/8/layout/lProcess3"/>
    <dgm:cxn modelId="{965CB0C6-A48E-4569-9C20-06707D96A51A}" type="presParOf" srcId="{12C77CE5-0D43-4FE3-B706-D8E587C65CD1}" destId="{E44E5F34-D863-4801-9533-E8D38F8678F3}" srcOrd="7" destOrd="0" presId="urn:microsoft.com/office/officeart/2005/8/layout/lProcess3"/>
    <dgm:cxn modelId="{9299827B-BB1C-4F51-B0A4-03E04B7E2C5C}" type="presParOf" srcId="{12C77CE5-0D43-4FE3-B706-D8E587C65CD1}" destId="{135AE842-129C-4922-9382-D27F26F58A10}" srcOrd="8" destOrd="0" presId="urn:microsoft.com/office/officeart/2005/8/layout/lProcess3"/>
    <dgm:cxn modelId="{17EFF708-7691-45DD-BA21-178F1C8B143B}" type="presParOf" srcId="{12C77CE5-0D43-4FE3-B706-D8E587C65CD1}" destId="{772092FB-8EAC-4785-8452-7A747CFA849D}" srcOrd="9" destOrd="0" presId="urn:microsoft.com/office/officeart/2005/8/layout/lProcess3"/>
    <dgm:cxn modelId="{65FE7BB6-D05B-42B0-ACB1-0AC2C876C2F9}" type="presParOf" srcId="{12C77CE5-0D43-4FE3-B706-D8E587C65CD1}" destId="{6A148051-2928-4F5D-A835-A728D07E8388}" srcOrd="10" destOrd="0" presId="urn:microsoft.com/office/officeart/2005/8/layout/lProcess3"/>
    <dgm:cxn modelId="{4518D6BC-697D-4D8F-B86D-B25D3F3B355D}" type="presParOf" srcId="{11E3B0DA-B23D-422E-A0CE-2604CFD632C9}" destId="{D8B9A8DD-AA84-4BFC-9D6E-0D429741259E}" srcOrd="1" destOrd="0" presId="urn:microsoft.com/office/officeart/2005/8/layout/lProcess3"/>
    <dgm:cxn modelId="{C5809464-9DB8-4D94-BC35-87A217FF938A}" type="presParOf" srcId="{11E3B0DA-B23D-422E-A0CE-2604CFD632C9}" destId="{C1D757CC-29A9-468F-940C-FC890DDEF5AE}" srcOrd="2" destOrd="0" presId="urn:microsoft.com/office/officeart/2005/8/layout/lProcess3"/>
    <dgm:cxn modelId="{42656A8E-F98C-4935-ADC6-8E087862EACD}" type="presParOf" srcId="{C1D757CC-29A9-468F-940C-FC890DDEF5AE}" destId="{E145D161-B597-4D20-96DD-8C7C2F381D8A}" srcOrd="0" destOrd="0" presId="urn:microsoft.com/office/officeart/2005/8/layout/lProcess3"/>
    <dgm:cxn modelId="{96C04BB1-E41D-43D9-80E2-E84411492B57}" type="presParOf" srcId="{C1D757CC-29A9-468F-940C-FC890DDEF5AE}" destId="{4933CBF0-C854-4278-B821-0D213E8F2251}" srcOrd="1" destOrd="0" presId="urn:microsoft.com/office/officeart/2005/8/layout/lProcess3"/>
    <dgm:cxn modelId="{B2349FC6-778C-408F-BF18-B275A7E94950}" type="presParOf" srcId="{C1D757CC-29A9-468F-940C-FC890DDEF5AE}" destId="{AF29D0A5-E2C0-46BA-8F01-4C1680C00930}" srcOrd="2" destOrd="0" presId="urn:microsoft.com/office/officeart/2005/8/layout/lProcess3"/>
    <dgm:cxn modelId="{9826F6DE-FC75-4FE8-9C83-D5AB57F5EFAF}" type="presParOf" srcId="{C1D757CC-29A9-468F-940C-FC890DDEF5AE}" destId="{E9A69E93-F715-4860-9AE1-A468352C1A22}" srcOrd="3" destOrd="0" presId="urn:microsoft.com/office/officeart/2005/8/layout/lProcess3"/>
    <dgm:cxn modelId="{6FA9CD60-83CE-4865-8691-DE04850EB35B}" type="presParOf" srcId="{C1D757CC-29A9-468F-940C-FC890DDEF5AE}" destId="{902EC854-26CD-4F50-B4C9-0612A4B71114}" srcOrd="4" destOrd="0" presId="urn:microsoft.com/office/officeart/2005/8/layout/lProcess3"/>
    <dgm:cxn modelId="{8A4BEBED-1A69-4E9D-BE46-CEB0ED8E5AC6}" type="presParOf" srcId="{C1D757CC-29A9-468F-940C-FC890DDEF5AE}" destId="{2FC92294-081F-4300-B3F1-9B1846E2A362}" srcOrd="5" destOrd="0" presId="urn:microsoft.com/office/officeart/2005/8/layout/lProcess3"/>
    <dgm:cxn modelId="{B1271789-BD31-4697-8086-AB7B15F982BD}" type="presParOf" srcId="{C1D757CC-29A9-468F-940C-FC890DDEF5AE}" destId="{4DC74ED9-4106-47FA-BB8D-47F1340806AC}" srcOrd="6" destOrd="0" presId="urn:microsoft.com/office/officeart/2005/8/layout/lProcess3"/>
    <dgm:cxn modelId="{864F7195-8516-4AD5-9220-AD7966898DD1}" type="presParOf" srcId="{C1D757CC-29A9-468F-940C-FC890DDEF5AE}" destId="{386883FD-DB7A-4067-A24D-534C1B077CD1}" srcOrd="7" destOrd="0" presId="urn:microsoft.com/office/officeart/2005/8/layout/lProcess3"/>
    <dgm:cxn modelId="{0B1DDE61-FA7D-40B9-B520-5B6C26158AD4}" type="presParOf" srcId="{C1D757CC-29A9-468F-940C-FC890DDEF5AE}" destId="{E1DDEF0B-B4BE-4B49-86CF-2D46E25360B4}" srcOrd="8" destOrd="0" presId="urn:microsoft.com/office/officeart/2005/8/layout/lProcess3"/>
    <dgm:cxn modelId="{A59BF1B9-5FE3-47DB-B275-A09809DA134D}" type="presParOf" srcId="{C1D757CC-29A9-468F-940C-FC890DDEF5AE}" destId="{4DF51668-801C-4B27-8106-83AAF17069BC}" srcOrd="9" destOrd="0" presId="urn:microsoft.com/office/officeart/2005/8/layout/lProcess3"/>
    <dgm:cxn modelId="{C499AAFE-EB55-4FE8-A638-BF7B95A1D2B9}" type="presParOf" srcId="{C1D757CC-29A9-468F-940C-FC890DDEF5AE}" destId="{47C18BA2-610F-49F6-9830-1997462FB418}" srcOrd="10" destOrd="0" presId="urn:microsoft.com/office/officeart/2005/8/layout/lProcess3"/>
    <dgm:cxn modelId="{7511508F-B345-41DA-91DB-B0F7B450C46C}" type="presParOf" srcId="{C1D757CC-29A9-468F-940C-FC890DDEF5AE}" destId="{1479E8F5-E60E-4191-B125-373A25D6BB31}" srcOrd="11" destOrd="0" presId="urn:microsoft.com/office/officeart/2005/8/layout/lProcess3"/>
    <dgm:cxn modelId="{4B0B9721-B94B-4465-98CD-1258D0F56EA0}" type="presParOf" srcId="{C1D757CC-29A9-468F-940C-FC890DDEF5AE}" destId="{4F64880B-16C5-47CE-85BB-9125890A61A7}" srcOrd="12" destOrd="0" presId="urn:microsoft.com/office/officeart/2005/8/layout/lProcess3"/>
    <dgm:cxn modelId="{1747DBE3-6C3D-4757-9DE8-4B9FEEE5FC7C}" type="presParOf" srcId="{C1D757CC-29A9-468F-940C-FC890DDEF5AE}" destId="{AA37E6D1-111B-4E88-B578-1FC6290436F2}" srcOrd="13" destOrd="0" presId="urn:microsoft.com/office/officeart/2005/8/layout/lProcess3"/>
    <dgm:cxn modelId="{8C8AFCCF-6828-4575-A51C-5472F5434C11}" type="presParOf" srcId="{C1D757CC-29A9-468F-940C-FC890DDEF5AE}" destId="{53A075FE-1A14-41B1-AA92-99DDEC71F202}" srcOrd="14" destOrd="0" presId="urn:microsoft.com/office/officeart/2005/8/layout/lProcess3"/>
    <dgm:cxn modelId="{B9B2D238-E1E9-4C64-89C2-3128AD181FC2}" type="presParOf" srcId="{11E3B0DA-B23D-422E-A0CE-2604CFD632C9}" destId="{E245C675-EBA7-4CD7-AE2B-5CB7C5C1206A}" srcOrd="3" destOrd="0" presId="urn:microsoft.com/office/officeart/2005/8/layout/lProcess3"/>
    <dgm:cxn modelId="{9B3EF657-91D0-434A-B80F-196FFD824BD9}" type="presParOf" srcId="{11E3B0DA-B23D-422E-A0CE-2604CFD632C9}" destId="{28E16195-2254-4838-966B-EE577A5717FC}" srcOrd="4" destOrd="0" presId="urn:microsoft.com/office/officeart/2005/8/layout/lProcess3"/>
    <dgm:cxn modelId="{EF4EA564-7988-40B6-A7E1-89A052A8778B}" type="presParOf" srcId="{28E16195-2254-4838-966B-EE577A5717FC}" destId="{E05497E2-AD83-470C-A408-E1EE391C911D}" srcOrd="0" destOrd="0" presId="urn:microsoft.com/office/officeart/2005/8/layout/lProcess3"/>
    <dgm:cxn modelId="{5EBFE871-D456-4BB0-89A7-D49D436C3ECD}" type="presParOf" srcId="{28E16195-2254-4838-966B-EE577A5717FC}" destId="{2247060E-E3DF-425A-8380-740696976A50}" srcOrd="1" destOrd="0" presId="urn:microsoft.com/office/officeart/2005/8/layout/lProcess3"/>
    <dgm:cxn modelId="{CB700082-4024-4441-83CD-185B5EFD41BF}" type="presParOf" srcId="{28E16195-2254-4838-966B-EE577A5717FC}" destId="{EE8AD362-1F14-4B2A-A453-31D5DD5DD422}" srcOrd="2" destOrd="0" presId="urn:microsoft.com/office/officeart/2005/8/layout/lProcess3"/>
    <dgm:cxn modelId="{508C383E-D603-42EE-BCC8-05F9984E850E}" type="presParOf" srcId="{28E16195-2254-4838-966B-EE577A5717FC}" destId="{9BC8FF7B-3D1A-4C89-8D33-D9D7D6DFE3BA}" srcOrd="3" destOrd="0" presId="urn:microsoft.com/office/officeart/2005/8/layout/lProcess3"/>
    <dgm:cxn modelId="{3ECD57AA-C163-434D-B919-0C833DDF7813}" type="presParOf" srcId="{28E16195-2254-4838-966B-EE577A5717FC}" destId="{C90B2564-C67B-4AF2-951C-96582A868454}" srcOrd="4" destOrd="0" presId="urn:microsoft.com/office/officeart/2005/8/layout/lProcess3"/>
    <dgm:cxn modelId="{56A61D68-7100-4222-B454-56B60B86A26C}" type="presParOf" srcId="{28E16195-2254-4838-966B-EE577A5717FC}" destId="{19287C06-1326-455E-A794-8F69AD278BF4}" srcOrd="5" destOrd="0" presId="urn:microsoft.com/office/officeart/2005/8/layout/lProcess3"/>
    <dgm:cxn modelId="{6D9751D9-D866-4C70-BFC5-9430C6A93C62}" type="presParOf" srcId="{28E16195-2254-4838-966B-EE577A5717FC}" destId="{CB9ECB5D-6DAE-498E-BE43-68A6DE915B4D}" srcOrd="6" destOrd="0" presId="urn:microsoft.com/office/officeart/2005/8/layout/lProcess3"/>
    <dgm:cxn modelId="{08A8CC53-3E83-4251-991C-CA6DCF0CA2EE}" type="presParOf" srcId="{28E16195-2254-4838-966B-EE577A5717FC}" destId="{6EEE6DE8-20CC-4522-BADC-FCD2D2FFBAC7}" srcOrd="7" destOrd="0" presId="urn:microsoft.com/office/officeart/2005/8/layout/lProcess3"/>
    <dgm:cxn modelId="{69A9AF45-E0A1-447E-9FB7-4C6533F7FDDE}" type="presParOf" srcId="{28E16195-2254-4838-966B-EE577A5717FC}" destId="{9C287A85-18C9-4225-B402-9B1BCB13917B}" srcOrd="8" destOrd="0" presId="urn:microsoft.com/office/officeart/2005/8/layout/lProcess3"/>
    <dgm:cxn modelId="{BC017CF8-86FE-4D07-B1C4-3E3D127FD14D}" type="presParOf" srcId="{28E16195-2254-4838-966B-EE577A5717FC}" destId="{B701A9EF-0590-48FF-B82E-2CF01137EE36}" srcOrd="9" destOrd="0" presId="urn:microsoft.com/office/officeart/2005/8/layout/lProcess3"/>
    <dgm:cxn modelId="{D684D106-0818-4EF5-9C48-A983D047BD1E}" type="presParOf" srcId="{28E16195-2254-4838-966B-EE577A5717FC}" destId="{C299007E-49DA-4484-8800-7CA3EA8B1F35}" srcOrd="10" destOrd="0" presId="urn:microsoft.com/office/officeart/2005/8/layout/lProcess3"/>
    <dgm:cxn modelId="{6CD3E11E-B6FC-4692-8CAC-5C72C381EADC}" type="presParOf" srcId="{28E16195-2254-4838-966B-EE577A5717FC}" destId="{DF3135F4-BBD2-49CF-9E9D-8B8432E61030}" srcOrd="11" destOrd="0" presId="urn:microsoft.com/office/officeart/2005/8/layout/lProcess3"/>
    <dgm:cxn modelId="{E967C581-76DB-4C17-B99A-14B737B95661}" type="presParOf" srcId="{28E16195-2254-4838-966B-EE577A5717FC}" destId="{A74C51D5-7CBD-41EC-B6DD-EA38D565B79D}" srcOrd="12" destOrd="0" presId="urn:microsoft.com/office/officeart/2005/8/layout/lProcess3"/>
    <dgm:cxn modelId="{FB4EDC55-6600-408F-AD2D-DB9A481E7440}" type="presParOf" srcId="{28E16195-2254-4838-966B-EE577A5717FC}" destId="{F2A78038-4CB7-4806-A3A9-B70AFC2820A2}" srcOrd="13" destOrd="0" presId="urn:microsoft.com/office/officeart/2005/8/layout/lProcess3"/>
    <dgm:cxn modelId="{A63ED46C-7EB0-463A-A86B-B9C3C742EC37}" type="presParOf" srcId="{28E16195-2254-4838-966B-EE577A5717FC}" destId="{096D0749-41FB-4B66-B22D-7ED151E5358E}" srcOrd="14" destOrd="0" presId="urn:microsoft.com/office/officeart/2005/8/layout/lProcess3"/>
    <dgm:cxn modelId="{75E3FF37-9D79-419C-9282-3AF3E4C4E594}" type="presParOf" srcId="{28E16195-2254-4838-966B-EE577A5717FC}" destId="{38BBBCC5-15AA-4D45-A331-FB541CCFE4B0}" srcOrd="15" destOrd="0" presId="urn:microsoft.com/office/officeart/2005/8/layout/lProcess3"/>
    <dgm:cxn modelId="{9B920ED8-4A6C-4A21-ABE5-6973A5B94E24}" type="presParOf" srcId="{28E16195-2254-4838-966B-EE577A5717FC}" destId="{DEA7FE5A-D9FB-4684-9F18-7191D8E24C79}" srcOrd="16" destOrd="0" presId="urn:microsoft.com/office/officeart/2005/8/layout/lProcess3"/>
    <dgm:cxn modelId="{FCFBB609-A5CE-48D8-BBCE-A970DD3CD657}" type="presParOf" srcId="{28E16195-2254-4838-966B-EE577A5717FC}" destId="{A91956F8-F4A8-40FE-8F31-F8FE8496517C}" srcOrd="17" destOrd="0" presId="urn:microsoft.com/office/officeart/2005/8/layout/lProcess3"/>
    <dgm:cxn modelId="{0562A68F-DB07-4E20-B5C5-2B01E886E2A1}" type="presParOf" srcId="{28E16195-2254-4838-966B-EE577A5717FC}" destId="{B405CCFE-5441-4818-AC77-F160C7C9C9A0}" srcOrd="18" destOrd="0" presId="urn:microsoft.com/office/officeart/2005/8/layout/lProcess3"/>
  </dgm:cxnLst>
  <dgm:bg>
    <a:solidFill>
      <a:schemeClr val="bg2"/>
    </a:solidFill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B0DF5DE-C142-4BDE-A2E8-04C08C8CD34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pPr latinLnBrk="1"/>
          <a:endParaRPr lang="ko-KR" altLang="en-US"/>
        </a:p>
      </dgm:t>
    </dgm:pt>
    <dgm:pt modelId="{F62F6AA1-61CF-4CD5-A15C-F2F5F4CA0F12}">
      <dgm:prSet/>
      <dgm:spPr/>
      <dgm:t>
        <a:bodyPr/>
        <a:lstStyle/>
        <a:p>
          <a:pPr latinLnBrk="1"/>
          <a:r>
            <a:rPr lang="en-US"/>
            <a:t>Instruction Level Parallelism</a:t>
          </a:r>
          <a:endParaRPr lang="ko-KR"/>
        </a:p>
      </dgm:t>
    </dgm:pt>
    <dgm:pt modelId="{14ADDE6A-A403-4DA3-84C5-C6EBE5991BED}" type="parTrans" cxnId="{3E3A59F4-D4D2-4F88-98F8-3B2AD66F279A}">
      <dgm:prSet/>
      <dgm:spPr/>
      <dgm:t>
        <a:bodyPr/>
        <a:lstStyle/>
        <a:p>
          <a:pPr latinLnBrk="1"/>
          <a:endParaRPr lang="ko-KR" altLang="en-US"/>
        </a:p>
      </dgm:t>
    </dgm:pt>
    <dgm:pt modelId="{1B40B8E8-E52F-4782-A1A4-0191035B8D72}" type="sibTrans" cxnId="{3E3A59F4-D4D2-4F88-98F8-3B2AD66F279A}">
      <dgm:prSet/>
      <dgm:spPr/>
      <dgm:t>
        <a:bodyPr/>
        <a:lstStyle/>
        <a:p>
          <a:pPr latinLnBrk="1"/>
          <a:endParaRPr lang="ko-KR" altLang="en-US"/>
        </a:p>
      </dgm:t>
    </dgm:pt>
    <dgm:pt modelId="{A9F31FA1-501C-4423-8E04-9157A0CD2076}" type="pres">
      <dgm:prSet presAssocID="{8B0DF5DE-C142-4BDE-A2E8-04C08C8CD34E}" presName="linear" presStyleCnt="0">
        <dgm:presLayoutVars>
          <dgm:animLvl val="lvl"/>
          <dgm:resizeHandles val="exact"/>
        </dgm:presLayoutVars>
      </dgm:prSet>
      <dgm:spPr/>
    </dgm:pt>
    <dgm:pt modelId="{EEDBCAC2-0903-46B0-83CB-5B69A245859B}" type="pres">
      <dgm:prSet presAssocID="{F62F6AA1-61CF-4CD5-A15C-F2F5F4CA0F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5120FAF-6A3D-46EB-A836-10F184A3F438}" type="presOf" srcId="{8B0DF5DE-C142-4BDE-A2E8-04C08C8CD34E}" destId="{A9F31FA1-501C-4423-8E04-9157A0CD2076}" srcOrd="0" destOrd="0" presId="urn:microsoft.com/office/officeart/2005/8/layout/vList2"/>
    <dgm:cxn modelId="{3E3A59F4-D4D2-4F88-98F8-3B2AD66F279A}" srcId="{8B0DF5DE-C142-4BDE-A2E8-04C08C8CD34E}" destId="{F62F6AA1-61CF-4CD5-A15C-F2F5F4CA0F12}" srcOrd="0" destOrd="0" parTransId="{14ADDE6A-A403-4DA3-84C5-C6EBE5991BED}" sibTransId="{1B40B8E8-E52F-4782-A1A4-0191035B8D72}"/>
    <dgm:cxn modelId="{8C17BAF8-7A5B-459F-88A5-B23AE6F48601}" type="presOf" srcId="{F62F6AA1-61CF-4CD5-A15C-F2F5F4CA0F12}" destId="{EEDBCAC2-0903-46B0-83CB-5B69A245859B}" srcOrd="0" destOrd="0" presId="urn:microsoft.com/office/officeart/2005/8/layout/vList2"/>
    <dgm:cxn modelId="{08D5FBB2-94E3-4576-92B6-3690FCA28360}" type="presParOf" srcId="{A9F31FA1-501C-4423-8E04-9157A0CD2076}" destId="{EEDBCAC2-0903-46B0-83CB-5B69A24585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42EE4805-A2CD-4FC2-A230-560233FA85A0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pPr latinLnBrk="1"/>
          <a:endParaRPr lang="ko-KR" altLang="en-US"/>
        </a:p>
      </dgm:t>
    </dgm:pt>
    <dgm:pt modelId="{C092F1EE-33CC-4DA3-B5A3-75ED29A47431}">
      <dgm:prSet/>
      <dgm:spPr/>
      <dgm:t>
        <a:bodyPr/>
        <a:lstStyle/>
        <a:p>
          <a:pPr latinLnBrk="1"/>
          <a:r>
            <a:rPr lang="en-US"/>
            <a:t>Code Example</a:t>
          </a:r>
          <a:endParaRPr lang="ko-KR"/>
        </a:p>
      </dgm:t>
    </dgm:pt>
    <dgm:pt modelId="{2801133C-BA24-45E1-8B87-54188CA7EDC2}" type="par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A0E17FDC-47DA-4FE4-85DB-AB63E56AA57F}" type="sib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6D7399DB-4296-4B72-ADB0-D9CBB230BD38}" type="pres">
      <dgm:prSet presAssocID="{42EE4805-A2CD-4FC2-A230-560233FA85A0}" presName="linear" presStyleCnt="0">
        <dgm:presLayoutVars>
          <dgm:animLvl val="lvl"/>
          <dgm:resizeHandles val="exact"/>
        </dgm:presLayoutVars>
      </dgm:prSet>
      <dgm:spPr/>
    </dgm:pt>
    <dgm:pt modelId="{A7DDAEFD-2A83-4C74-9F45-A73CE1980F71}" type="pres">
      <dgm:prSet presAssocID="{C092F1EE-33CC-4DA3-B5A3-75ED29A4743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2F684B-1F68-4791-97AE-42AF3E9EAADE}" srcId="{42EE4805-A2CD-4FC2-A230-560233FA85A0}" destId="{C092F1EE-33CC-4DA3-B5A3-75ED29A47431}" srcOrd="0" destOrd="0" parTransId="{2801133C-BA24-45E1-8B87-54188CA7EDC2}" sibTransId="{A0E17FDC-47DA-4FE4-85DB-AB63E56AA57F}"/>
    <dgm:cxn modelId="{CB66058D-0619-4297-8F02-FB189860466A}" type="presOf" srcId="{42EE4805-A2CD-4FC2-A230-560233FA85A0}" destId="{6D7399DB-4296-4B72-ADB0-D9CBB230BD38}" srcOrd="0" destOrd="0" presId="urn:microsoft.com/office/officeart/2005/8/layout/vList2"/>
    <dgm:cxn modelId="{41DF33AA-5D91-468F-A8DC-197E0E5C37AC}" type="presOf" srcId="{C092F1EE-33CC-4DA3-B5A3-75ED29A47431}" destId="{A7DDAEFD-2A83-4C74-9F45-A73CE1980F71}" srcOrd="0" destOrd="0" presId="urn:microsoft.com/office/officeart/2005/8/layout/vList2"/>
    <dgm:cxn modelId="{5E1EA57B-9DC4-4291-B6DE-01088441BD84}" type="presParOf" srcId="{6D7399DB-4296-4B72-ADB0-D9CBB230BD38}" destId="{A7DDAEFD-2A83-4C74-9F45-A73CE1980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42EE4805-A2CD-4FC2-A230-560233FA85A0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pPr latinLnBrk="1"/>
          <a:endParaRPr lang="ko-KR" altLang="en-US"/>
        </a:p>
      </dgm:t>
    </dgm:pt>
    <dgm:pt modelId="{C092F1EE-33CC-4DA3-B5A3-75ED29A47431}">
      <dgm:prSet/>
      <dgm:spPr/>
      <dgm:t>
        <a:bodyPr/>
        <a:lstStyle/>
        <a:p>
          <a:pPr latinLnBrk="1"/>
          <a:r>
            <a:rPr lang="en-US"/>
            <a:t>Code Example</a:t>
          </a:r>
          <a:endParaRPr lang="ko-KR"/>
        </a:p>
      </dgm:t>
    </dgm:pt>
    <dgm:pt modelId="{2801133C-BA24-45E1-8B87-54188CA7EDC2}" type="par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A0E17FDC-47DA-4FE4-85DB-AB63E56AA57F}" type="sib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6D7399DB-4296-4B72-ADB0-D9CBB230BD38}" type="pres">
      <dgm:prSet presAssocID="{42EE4805-A2CD-4FC2-A230-560233FA85A0}" presName="linear" presStyleCnt="0">
        <dgm:presLayoutVars>
          <dgm:animLvl val="lvl"/>
          <dgm:resizeHandles val="exact"/>
        </dgm:presLayoutVars>
      </dgm:prSet>
      <dgm:spPr/>
    </dgm:pt>
    <dgm:pt modelId="{A7DDAEFD-2A83-4C74-9F45-A73CE1980F71}" type="pres">
      <dgm:prSet presAssocID="{C092F1EE-33CC-4DA3-B5A3-75ED29A4743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2F684B-1F68-4791-97AE-42AF3E9EAADE}" srcId="{42EE4805-A2CD-4FC2-A230-560233FA85A0}" destId="{C092F1EE-33CC-4DA3-B5A3-75ED29A47431}" srcOrd="0" destOrd="0" parTransId="{2801133C-BA24-45E1-8B87-54188CA7EDC2}" sibTransId="{A0E17FDC-47DA-4FE4-85DB-AB63E56AA57F}"/>
    <dgm:cxn modelId="{CB66058D-0619-4297-8F02-FB189860466A}" type="presOf" srcId="{42EE4805-A2CD-4FC2-A230-560233FA85A0}" destId="{6D7399DB-4296-4B72-ADB0-D9CBB230BD38}" srcOrd="0" destOrd="0" presId="urn:microsoft.com/office/officeart/2005/8/layout/vList2"/>
    <dgm:cxn modelId="{41DF33AA-5D91-468F-A8DC-197E0E5C37AC}" type="presOf" srcId="{C092F1EE-33CC-4DA3-B5A3-75ED29A47431}" destId="{A7DDAEFD-2A83-4C74-9F45-A73CE1980F71}" srcOrd="0" destOrd="0" presId="urn:microsoft.com/office/officeart/2005/8/layout/vList2"/>
    <dgm:cxn modelId="{5E1EA57B-9DC4-4291-B6DE-01088441BD84}" type="presParOf" srcId="{6D7399DB-4296-4B72-ADB0-D9CBB230BD38}" destId="{A7DDAEFD-2A83-4C74-9F45-A73CE1980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2EE4805-A2CD-4FC2-A230-560233FA85A0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pPr latinLnBrk="1"/>
          <a:endParaRPr lang="ko-KR" altLang="en-US"/>
        </a:p>
      </dgm:t>
    </dgm:pt>
    <dgm:pt modelId="{C092F1EE-33CC-4DA3-B5A3-75ED29A47431}">
      <dgm:prSet/>
      <dgm:spPr/>
      <dgm:t>
        <a:bodyPr/>
        <a:lstStyle/>
        <a:p>
          <a:pPr latinLnBrk="1"/>
          <a:r>
            <a:rPr lang="en-US"/>
            <a:t>Code Example</a:t>
          </a:r>
          <a:endParaRPr lang="ko-KR"/>
        </a:p>
      </dgm:t>
    </dgm:pt>
    <dgm:pt modelId="{2801133C-BA24-45E1-8B87-54188CA7EDC2}" type="par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A0E17FDC-47DA-4FE4-85DB-AB63E56AA57F}" type="sib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6D7399DB-4296-4B72-ADB0-D9CBB230BD38}" type="pres">
      <dgm:prSet presAssocID="{42EE4805-A2CD-4FC2-A230-560233FA85A0}" presName="linear" presStyleCnt="0">
        <dgm:presLayoutVars>
          <dgm:animLvl val="lvl"/>
          <dgm:resizeHandles val="exact"/>
        </dgm:presLayoutVars>
      </dgm:prSet>
      <dgm:spPr/>
    </dgm:pt>
    <dgm:pt modelId="{A7DDAEFD-2A83-4C74-9F45-A73CE1980F71}" type="pres">
      <dgm:prSet presAssocID="{C092F1EE-33CC-4DA3-B5A3-75ED29A4743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2F684B-1F68-4791-97AE-42AF3E9EAADE}" srcId="{42EE4805-A2CD-4FC2-A230-560233FA85A0}" destId="{C092F1EE-33CC-4DA3-B5A3-75ED29A47431}" srcOrd="0" destOrd="0" parTransId="{2801133C-BA24-45E1-8B87-54188CA7EDC2}" sibTransId="{A0E17FDC-47DA-4FE4-85DB-AB63E56AA57F}"/>
    <dgm:cxn modelId="{CB66058D-0619-4297-8F02-FB189860466A}" type="presOf" srcId="{42EE4805-A2CD-4FC2-A230-560233FA85A0}" destId="{6D7399DB-4296-4B72-ADB0-D9CBB230BD38}" srcOrd="0" destOrd="0" presId="urn:microsoft.com/office/officeart/2005/8/layout/vList2"/>
    <dgm:cxn modelId="{41DF33AA-5D91-468F-A8DC-197E0E5C37AC}" type="presOf" srcId="{C092F1EE-33CC-4DA3-B5A3-75ED29A47431}" destId="{A7DDAEFD-2A83-4C74-9F45-A73CE1980F71}" srcOrd="0" destOrd="0" presId="urn:microsoft.com/office/officeart/2005/8/layout/vList2"/>
    <dgm:cxn modelId="{5E1EA57B-9DC4-4291-B6DE-01088441BD84}" type="presParOf" srcId="{6D7399DB-4296-4B72-ADB0-D9CBB230BD38}" destId="{A7DDAEFD-2A83-4C74-9F45-A73CE1980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79D9783-0EB2-4EC9-8837-A0A6FFB3FC6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D9C2D6F-0623-499B-B415-1F29D864B44C}">
      <dgm:prSet/>
      <dgm:spPr/>
      <dgm:t>
        <a:bodyPr/>
        <a:lstStyle/>
        <a:p>
          <a:pPr latinLnBrk="1"/>
          <a:r>
            <a:rPr lang="en-US" dirty="0"/>
            <a:t>Milestone</a:t>
          </a:r>
          <a:endParaRPr lang="ko-KR" dirty="0"/>
        </a:p>
      </dgm:t>
    </dgm:pt>
    <dgm:pt modelId="{B2A2AFD6-8DCF-47D2-AA8E-BFE3215BF8F8}" type="parTrans" cxnId="{0A2510CC-5A04-42A6-AD1D-7CC58CEA548F}">
      <dgm:prSet/>
      <dgm:spPr/>
      <dgm:t>
        <a:bodyPr/>
        <a:lstStyle/>
        <a:p>
          <a:pPr latinLnBrk="1"/>
          <a:endParaRPr lang="ko-KR" altLang="en-US"/>
        </a:p>
      </dgm:t>
    </dgm:pt>
    <dgm:pt modelId="{218C5FE6-34C9-4FB3-8B60-7D036875B4C5}" type="sibTrans" cxnId="{0A2510CC-5A04-42A6-AD1D-7CC58CEA548F}">
      <dgm:prSet/>
      <dgm:spPr/>
      <dgm:t>
        <a:bodyPr/>
        <a:lstStyle/>
        <a:p>
          <a:pPr latinLnBrk="1"/>
          <a:endParaRPr lang="ko-KR" altLang="en-US"/>
        </a:p>
      </dgm:t>
    </dgm:pt>
    <dgm:pt modelId="{DD305933-382F-4AD2-A36F-6EBC33DFF5D3}" type="pres">
      <dgm:prSet presAssocID="{379D9783-0EB2-4EC9-8837-A0A6FFB3FC66}" presName="linear" presStyleCnt="0">
        <dgm:presLayoutVars>
          <dgm:animLvl val="lvl"/>
          <dgm:resizeHandles val="exact"/>
        </dgm:presLayoutVars>
      </dgm:prSet>
      <dgm:spPr/>
    </dgm:pt>
    <dgm:pt modelId="{0DC14679-783F-4B3C-B9F0-19EF7C3BB65F}" type="pres">
      <dgm:prSet presAssocID="{9D9C2D6F-0623-499B-B415-1F29D864B44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ACFDC57-1F8B-4407-A8D9-BD6765DC68DF}" type="presOf" srcId="{379D9783-0EB2-4EC9-8837-A0A6FFB3FC66}" destId="{DD305933-382F-4AD2-A36F-6EBC33DFF5D3}" srcOrd="0" destOrd="0" presId="urn:microsoft.com/office/officeart/2005/8/layout/vList2"/>
    <dgm:cxn modelId="{7A487E8D-736A-4967-B6DC-4A9525E9C3CF}" type="presOf" srcId="{9D9C2D6F-0623-499B-B415-1F29D864B44C}" destId="{0DC14679-783F-4B3C-B9F0-19EF7C3BB65F}" srcOrd="0" destOrd="0" presId="urn:microsoft.com/office/officeart/2005/8/layout/vList2"/>
    <dgm:cxn modelId="{0A2510CC-5A04-42A6-AD1D-7CC58CEA548F}" srcId="{379D9783-0EB2-4EC9-8837-A0A6FFB3FC66}" destId="{9D9C2D6F-0623-499B-B415-1F29D864B44C}" srcOrd="0" destOrd="0" parTransId="{B2A2AFD6-8DCF-47D2-AA8E-BFE3215BF8F8}" sibTransId="{218C5FE6-34C9-4FB3-8B60-7D036875B4C5}"/>
    <dgm:cxn modelId="{BEBB5C4F-3148-4345-A537-EDA25AF386A6}" type="presParOf" srcId="{DD305933-382F-4AD2-A36F-6EBC33DFF5D3}" destId="{0DC14679-783F-4B3C-B9F0-19EF7C3BB6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7A5EF86-71AD-4BF1-94A2-36E2419DB08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3E81FBD-CFF1-4C8C-BB07-F16989AD5B6E}">
      <dgm:prSet phldrT="[텍스트]"/>
      <dgm:spPr/>
      <dgm:t>
        <a:bodyPr/>
        <a:lstStyle/>
        <a:p>
          <a:pPr latinLnBrk="1"/>
          <a:r>
            <a:rPr lang="en-US" altLang="ko-KR" dirty="0"/>
            <a:t>Design architecture &amp; ISA</a:t>
          </a:r>
          <a:endParaRPr lang="ko-KR" altLang="en-US" dirty="0"/>
        </a:p>
      </dgm:t>
    </dgm:pt>
    <dgm:pt modelId="{6FC2ECC2-F8AD-4D3D-910C-22580D0C45D0}" type="parTrans" cxnId="{C3F453BB-A999-4399-9461-9807C1331415}">
      <dgm:prSet/>
      <dgm:spPr/>
      <dgm:t>
        <a:bodyPr/>
        <a:lstStyle/>
        <a:p>
          <a:pPr latinLnBrk="1"/>
          <a:endParaRPr lang="ko-KR" altLang="en-US"/>
        </a:p>
      </dgm:t>
    </dgm:pt>
    <dgm:pt modelId="{D8ED0D0A-6F9D-4200-AD6A-BE313264FCC5}" type="sibTrans" cxnId="{C3F453BB-A999-4399-9461-9807C1331415}">
      <dgm:prSet/>
      <dgm:spPr/>
      <dgm:t>
        <a:bodyPr/>
        <a:lstStyle/>
        <a:p>
          <a:pPr latinLnBrk="1"/>
          <a:endParaRPr lang="ko-KR" altLang="en-US"/>
        </a:p>
      </dgm:t>
    </dgm:pt>
    <dgm:pt modelId="{134A288C-C477-45F0-8596-7361210BCFF6}">
      <dgm:prSet phldrT="[텍스트]"/>
      <dgm:spPr/>
      <dgm:t>
        <a:bodyPr/>
        <a:lstStyle/>
        <a:p>
          <a:pPr latinLnBrk="1"/>
          <a:r>
            <a:rPr lang="en-US" altLang="ko-KR" dirty="0"/>
            <a:t>Implement pipelined FPU</a:t>
          </a:r>
          <a:endParaRPr lang="ko-KR" altLang="en-US" dirty="0"/>
        </a:p>
      </dgm:t>
    </dgm:pt>
    <dgm:pt modelId="{C80FC982-F0BB-4B5B-B10F-4549A90D1852}" type="parTrans" cxnId="{14967B7D-B577-494E-8F61-8393A61E11A2}">
      <dgm:prSet/>
      <dgm:spPr/>
      <dgm:t>
        <a:bodyPr/>
        <a:lstStyle/>
        <a:p>
          <a:pPr latinLnBrk="1"/>
          <a:endParaRPr lang="ko-KR" altLang="en-US"/>
        </a:p>
      </dgm:t>
    </dgm:pt>
    <dgm:pt modelId="{CC17AD7D-EE01-4B76-8492-94057D6EF620}" type="sibTrans" cxnId="{14967B7D-B577-494E-8F61-8393A61E11A2}">
      <dgm:prSet/>
      <dgm:spPr/>
      <dgm:t>
        <a:bodyPr/>
        <a:lstStyle/>
        <a:p>
          <a:pPr latinLnBrk="1"/>
          <a:endParaRPr lang="ko-KR" altLang="en-US"/>
        </a:p>
      </dgm:t>
    </dgm:pt>
    <dgm:pt modelId="{73742490-22DE-4297-ADD8-18962BDEB0B1}">
      <dgm:prSet phldrT="[텍스트]"/>
      <dgm:spPr/>
      <dgm:t>
        <a:bodyPr/>
        <a:lstStyle/>
        <a:p>
          <a:pPr latinLnBrk="1"/>
          <a:r>
            <a:rPr lang="en-US" altLang="ko-KR" dirty="0"/>
            <a:t>Implement GPPCU device</a:t>
          </a:r>
          <a:endParaRPr lang="ko-KR" altLang="en-US" dirty="0"/>
        </a:p>
      </dgm:t>
    </dgm:pt>
    <dgm:pt modelId="{B1E9B7D3-E45E-4675-A6EA-7640F4873DCF}" type="parTrans" cxnId="{C3B4CE80-0B8A-461E-9AAE-70672763FF35}">
      <dgm:prSet/>
      <dgm:spPr/>
      <dgm:t>
        <a:bodyPr/>
        <a:lstStyle/>
        <a:p>
          <a:pPr latinLnBrk="1"/>
          <a:endParaRPr lang="ko-KR" altLang="en-US"/>
        </a:p>
      </dgm:t>
    </dgm:pt>
    <dgm:pt modelId="{8806C3D2-B693-4B0C-BABA-3E875E8C1B37}" type="sibTrans" cxnId="{C3B4CE80-0B8A-461E-9AAE-70672763FF35}">
      <dgm:prSet/>
      <dgm:spPr/>
      <dgm:t>
        <a:bodyPr/>
        <a:lstStyle/>
        <a:p>
          <a:pPr latinLnBrk="1"/>
          <a:endParaRPr lang="ko-KR" altLang="en-US"/>
        </a:p>
      </dgm:t>
    </dgm:pt>
    <dgm:pt modelId="{057AB393-B44B-4F24-B7EB-AE1A229DBE65}">
      <dgm:prSet phldrT="[텍스트]"/>
      <dgm:spPr/>
      <dgm:t>
        <a:bodyPr/>
        <a:lstStyle/>
        <a:p>
          <a:pPr latinLnBrk="1"/>
          <a:r>
            <a:rPr lang="en-US" altLang="ko-KR" dirty="0"/>
            <a:t>Composite overall system </a:t>
          </a:r>
          <a:br>
            <a:rPr lang="en-US" altLang="ko-KR" dirty="0"/>
          </a:br>
          <a:r>
            <a:rPr lang="en-US" altLang="ko-KR" dirty="0"/>
            <a:t>(As Memory Mapped Device)</a:t>
          </a:r>
          <a:endParaRPr lang="ko-KR" altLang="en-US" dirty="0"/>
        </a:p>
      </dgm:t>
    </dgm:pt>
    <dgm:pt modelId="{326BB031-CC1D-4DD3-A332-21995680BFAD}" type="parTrans" cxnId="{417D1657-E315-42FE-9391-01C1C9F47925}">
      <dgm:prSet/>
      <dgm:spPr/>
      <dgm:t>
        <a:bodyPr/>
        <a:lstStyle/>
        <a:p>
          <a:pPr latinLnBrk="1"/>
          <a:endParaRPr lang="ko-KR" altLang="en-US"/>
        </a:p>
      </dgm:t>
    </dgm:pt>
    <dgm:pt modelId="{156CB810-336B-4032-AA4D-FDF4AED0227A}" type="sibTrans" cxnId="{417D1657-E315-42FE-9391-01C1C9F47925}">
      <dgm:prSet/>
      <dgm:spPr/>
      <dgm:t>
        <a:bodyPr/>
        <a:lstStyle/>
        <a:p>
          <a:pPr latinLnBrk="1"/>
          <a:endParaRPr lang="ko-KR" altLang="en-US"/>
        </a:p>
      </dgm:t>
    </dgm:pt>
    <dgm:pt modelId="{02714311-E59A-447C-B1CF-358405C60ACC}">
      <dgm:prSet phldrT="[텍스트]"/>
      <dgm:spPr/>
      <dgm:t>
        <a:bodyPr/>
        <a:lstStyle/>
        <a:p>
          <a:pPr latinLnBrk="1"/>
          <a:r>
            <a:rPr lang="en-US" altLang="ko-KR" dirty="0"/>
            <a:t>Program application (Device driver, Application)</a:t>
          </a:r>
          <a:endParaRPr lang="ko-KR" altLang="en-US" dirty="0"/>
        </a:p>
      </dgm:t>
    </dgm:pt>
    <dgm:pt modelId="{1AE9E61B-048C-4F9F-9A85-75C0F7F87770}" type="parTrans" cxnId="{13A7F5B6-A7C8-46E1-B545-42D827793913}">
      <dgm:prSet/>
      <dgm:spPr/>
      <dgm:t>
        <a:bodyPr/>
        <a:lstStyle/>
        <a:p>
          <a:pPr latinLnBrk="1"/>
          <a:endParaRPr lang="ko-KR" altLang="en-US"/>
        </a:p>
      </dgm:t>
    </dgm:pt>
    <dgm:pt modelId="{409A14B2-3AAB-4C3F-9A45-BAC420504C22}" type="sibTrans" cxnId="{13A7F5B6-A7C8-46E1-B545-42D827793913}">
      <dgm:prSet/>
      <dgm:spPr/>
      <dgm:t>
        <a:bodyPr/>
        <a:lstStyle/>
        <a:p>
          <a:pPr latinLnBrk="1"/>
          <a:endParaRPr lang="ko-KR" altLang="en-US"/>
        </a:p>
      </dgm:t>
    </dgm:pt>
    <dgm:pt modelId="{0EED2F0E-4DB2-4D21-8DCF-67B0AAB128AF}" type="pres">
      <dgm:prSet presAssocID="{97A5EF86-71AD-4BF1-94A2-36E2419DB089}" presName="outerComposite" presStyleCnt="0">
        <dgm:presLayoutVars>
          <dgm:chMax val="5"/>
          <dgm:dir/>
          <dgm:resizeHandles val="exact"/>
        </dgm:presLayoutVars>
      </dgm:prSet>
      <dgm:spPr/>
    </dgm:pt>
    <dgm:pt modelId="{7131358E-C290-4C28-9550-3189C4178EF4}" type="pres">
      <dgm:prSet presAssocID="{97A5EF86-71AD-4BF1-94A2-36E2419DB089}" presName="dummyMaxCanvas" presStyleCnt="0">
        <dgm:presLayoutVars/>
      </dgm:prSet>
      <dgm:spPr/>
    </dgm:pt>
    <dgm:pt modelId="{09650176-D06A-4AB9-AAC2-2A1BCC4E84AC}" type="pres">
      <dgm:prSet presAssocID="{97A5EF86-71AD-4BF1-94A2-36E2419DB089}" presName="FiveNodes_1" presStyleLbl="node1" presStyleIdx="0" presStyleCnt="5" custLinFactNeighborY="-2182">
        <dgm:presLayoutVars>
          <dgm:bulletEnabled val="1"/>
        </dgm:presLayoutVars>
      </dgm:prSet>
      <dgm:spPr/>
    </dgm:pt>
    <dgm:pt modelId="{F03D9240-E1D7-42E3-8211-CE50C78FE90C}" type="pres">
      <dgm:prSet presAssocID="{97A5EF86-71AD-4BF1-94A2-36E2419DB089}" presName="FiveNodes_2" presStyleLbl="node1" presStyleIdx="1" presStyleCnt="5">
        <dgm:presLayoutVars>
          <dgm:bulletEnabled val="1"/>
        </dgm:presLayoutVars>
      </dgm:prSet>
      <dgm:spPr/>
    </dgm:pt>
    <dgm:pt modelId="{14E3173B-3EF9-4C28-9C65-6360B4A81C1C}" type="pres">
      <dgm:prSet presAssocID="{97A5EF86-71AD-4BF1-94A2-36E2419DB089}" presName="FiveNodes_3" presStyleLbl="node1" presStyleIdx="2" presStyleCnt="5">
        <dgm:presLayoutVars>
          <dgm:bulletEnabled val="1"/>
        </dgm:presLayoutVars>
      </dgm:prSet>
      <dgm:spPr/>
    </dgm:pt>
    <dgm:pt modelId="{657C5CE1-A238-47A3-A964-ECBB8FE8BEFD}" type="pres">
      <dgm:prSet presAssocID="{97A5EF86-71AD-4BF1-94A2-36E2419DB089}" presName="FiveNodes_4" presStyleLbl="node1" presStyleIdx="3" presStyleCnt="5">
        <dgm:presLayoutVars>
          <dgm:bulletEnabled val="1"/>
        </dgm:presLayoutVars>
      </dgm:prSet>
      <dgm:spPr/>
    </dgm:pt>
    <dgm:pt modelId="{7572DB4C-DCAB-456D-A2BC-3E6FAD5944F7}" type="pres">
      <dgm:prSet presAssocID="{97A5EF86-71AD-4BF1-94A2-36E2419DB089}" presName="FiveNodes_5" presStyleLbl="node1" presStyleIdx="4" presStyleCnt="5">
        <dgm:presLayoutVars>
          <dgm:bulletEnabled val="1"/>
        </dgm:presLayoutVars>
      </dgm:prSet>
      <dgm:spPr/>
    </dgm:pt>
    <dgm:pt modelId="{E40E51E9-02F4-4D79-8EE8-370866F6EA60}" type="pres">
      <dgm:prSet presAssocID="{97A5EF86-71AD-4BF1-94A2-36E2419DB089}" presName="FiveConn_1-2" presStyleLbl="fgAccFollowNode1" presStyleIdx="0" presStyleCnt="4">
        <dgm:presLayoutVars>
          <dgm:bulletEnabled val="1"/>
        </dgm:presLayoutVars>
      </dgm:prSet>
      <dgm:spPr/>
    </dgm:pt>
    <dgm:pt modelId="{CFA97C9D-9B6F-4AB7-814F-9723BD36C520}" type="pres">
      <dgm:prSet presAssocID="{97A5EF86-71AD-4BF1-94A2-36E2419DB089}" presName="FiveConn_2-3" presStyleLbl="fgAccFollowNode1" presStyleIdx="1" presStyleCnt="4">
        <dgm:presLayoutVars>
          <dgm:bulletEnabled val="1"/>
        </dgm:presLayoutVars>
      </dgm:prSet>
      <dgm:spPr/>
    </dgm:pt>
    <dgm:pt modelId="{3F612FFC-CBFB-4AF1-92C5-0A029ECB3F4B}" type="pres">
      <dgm:prSet presAssocID="{97A5EF86-71AD-4BF1-94A2-36E2419DB089}" presName="FiveConn_3-4" presStyleLbl="fgAccFollowNode1" presStyleIdx="2" presStyleCnt="4">
        <dgm:presLayoutVars>
          <dgm:bulletEnabled val="1"/>
        </dgm:presLayoutVars>
      </dgm:prSet>
      <dgm:spPr/>
    </dgm:pt>
    <dgm:pt modelId="{C6C1E6EB-4329-4082-AB31-A6DA68333717}" type="pres">
      <dgm:prSet presAssocID="{97A5EF86-71AD-4BF1-94A2-36E2419DB089}" presName="FiveConn_4-5" presStyleLbl="fgAccFollowNode1" presStyleIdx="3" presStyleCnt="4">
        <dgm:presLayoutVars>
          <dgm:bulletEnabled val="1"/>
        </dgm:presLayoutVars>
      </dgm:prSet>
      <dgm:spPr/>
    </dgm:pt>
    <dgm:pt modelId="{FF91AD87-08D9-4952-8936-A8AD2F4B8FB1}" type="pres">
      <dgm:prSet presAssocID="{97A5EF86-71AD-4BF1-94A2-36E2419DB089}" presName="FiveNodes_1_text" presStyleLbl="node1" presStyleIdx="4" presStyleCnt="5">
        <dgm:presLayoutVars>
          <dgm:bulletEnabled val="1"/>
        </dgm:presLayoutVars>
      </dgm:prSet>
      <dgm:spPr/>
    </dgm:pt>
    <dgm:pt modelId="{A7EA6DB5-588F-4D62-9F90-4A7631E84603}" type="pres">
      <dgm:prSet presAssocID="{97A5EF86-71AD-4BF1-94A2-36E2419DB089}" presName="FiveNodes_2_text" presStyleLbl="node1" presStyleIdx="4" presStyleCnt="5">
        <dgm:presLayoutVars>
          <dgm:bulletEnabled val="1"/>
        </dgm:presLayoutVars>
      </dgm:prSet>
      <dgm:spPr/>
    </dgm:pt>
    <dgm:pt modelId="{95785EFB-22B6-4808-AF36-B0098A586AD1}" type="pres">
      <dgm:prSet presAssocID="{97A5EF86-71AD-4BF1-94A2-36E2419DB089}" presName="FiveNodes_3_text" presStyleLbl="node1" presStyleIdx="4" presStyleCnt="5">
        <dgm:presLayoutVars>
          <dgm:bulletEnabled val="1"/>
        </dgm:presLayoutVars>
      </dgm:prSet>
      <dgm:spPr/>
    </dgm:pt>
    <dgm:pt modelId="{292235D9-8181-4259-948F-A90A00EEEB99}" type="pres">
      <dgm:prSet presAssocID="{97A5EF86-71AD-4BF1-94A2-36E2419DB089}" presName="FiveNodes_4_text" presStyleLbl="node1" presStyleIdx="4" presStyleCnt="5">
        <dgm:presLayoutVars>
          <dgm:bulletEnabled val="1"/>
        </dgm:presLayoutVars>
      </dgm:prSet>
      <dgm:spPr/>
    </dgm:pt>
    <dgm:pt modelId="{6EAC6D4E-EC17-43DF-8BDE-F155E2B216A9}" type="pres">
      <dgm:prSet presAssocID="{97A5EF86-71AD-4BF1-94A2-36E2419DB08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0ED7910-B954-43C4-A6B5-317A9CABB214}" type="presOf" srcId="{02714311-E59A-447C-B1CF-358405C60ACC}" destId="{6EAC6D4E-EC17-43DF-8BDE-F155E2B216A9}" srcOrd="1" destOrd="0" presId="urn:microsoft.com/office/officeart/2005/8/layout/vProcess5"/>
    <dgm:cxn modelId="{7D2F4429-39C3-44E0-A6F4-FEEC98410B56}" type="presOf" srcId="{057AB393-B44B-4F24-B7EB-AE1A229DBE65}" destId="{292235D9-8181-4259-948F-A90A00EEEB99}" srcOrd="1" destOrd="0" presId="urn:microsoft.com/office/officeart/2005/8/layout/vProcess5"/>
    <dgm:cxn modelId="{332A713B-846C-4FC6-BBF3-7D1B4D70CFBF}" type="presOf" srcId="{057AB393-B44B-4F24-B7EB-AE1A229DBE65}" destId="{657C5CE1-A238-47A3-A964-ECBB8FE8BEFD}" srcOrd="0" destOrd="0" presId="urn:microsoft.com/office/officeart/2005/8/layout/vProcess5"/>
    <dgm:cxn modelId="{4E27965D-9F1B-481D-B3FA-7B0F6F9CCAFC}" type="presOf" srcId="{97A5EF86-71AD-4BF1-94A2-36E2419DB089}" destId="{0EED2F0E-4DB2-4D21-8DCF-67B0AAB128AF}" srcOrd="0" destOrd="0" presId="urn:microsoft.com/office/officeart/2005/8/layout/vProcess5"/>
    <dgm:cxn modelId="{AA64D36A-C387-4F12-A489-280A0A3FAC37}" type="presOf" srcId="{D8ED0D0A-6F9D-4200-AD6A-BE313264FCC5}" destId="{E40E51E9-02F4-4D79-8EE8-370866F6EA60}" srcOrd="0" destOrd="0" presId="urn:microsoft.com/office/officeart/2005/8/layout/vProcess5"/>
    <dgm:cxn modelId="{0B6C9C70-38F9-4137-B61A-D7B35D087511}" type="presOf" srcId="{156CB810-336B-4032-AA4D-FDF4AED0227A}" destId="{C6C1E6EB-4329-4082-AB31-A6DA68333717}" srcOrd="0" destOrd="0" presId="urn:microsoft.com/office/officeart/2005/8/layout/vProcess5"/>
    <dgm:cxn modelId="{417D1657-E315-42FE-9391-01C1C9F47925}" srcId="{97A5EF86-71AD-4BF1-94A2-36E2419DB089}" destId="{057AB393-B44B-4F24-B7EB-AE1A229DBE65}" srcOrd="3" destOrd="0" parTransId="{326BB031-CC1D-4DD3-A332-21995680BFAD}" sibTransId="{156CB810-336B-4032-AA4D-FDF4AED0227A}"/>
    <dgm:cxn modelId="{14967B7D-B577-494E-8F61-8393A61E11A2}" srcId="{97A5EF86-71AD-4BF1-94A2-36E2419DB089}" destId="{134A288C-C477-45F0-8596-7361210BCFF6}" srcOrd="1" destOrd="0" parTransId="{C80FC982-F0BB-4B5B-B10F-4549A90D1852}" sibTransId="{CC17AD7D-EE01-4B76-8492-94057D6EF620}"/>
    <dgm:cxn modelId="{21946880-469E-456B-A340-439015B4D45F}" type="presOf" srcId="{73742490-22DE-4297-ADD8-18962BDEB0B1}" destId="{14E3173B-3EF9-4C28-9C65-6360B4A81C1C}" srcOrd="0" destOrd="0" presId="urn:microsoft.com/office/officeart/2005/8/layout/vProcess5"/>
    <dgm:cxn modelId="{C3B4CE80-0B8A-461E-9AAE-70672763FF35}" srcId="{97A5EF86-71AD-4BF1-94A2-36E2419DB089}" destId="{73742490-22DE-4297-ADD8-18962BDEB0B1}" srcOrd="2" destOrd="0" parTransId="{B1E9B7D3-E45E-4675-A6EA-7640F4873DCF}" sibTransId="{8806C3D2-B693-4B0C-BABA-3E875E8C1B37}"/>
    <dgm:cxn modelId="{414AC7A4-E578-44F2-9459-A9994DF78435}" type="presOf" srcId="{73742490-22DE-4297-ADD8-18962BDEB0B1}" destId="{95785EFB-22B6-4808-AF36-B0098A586AD1}" srcOrd="1" destOrd="0" presId="urn:microsoft.com/office/officeart/2005/8/layout/vProcess5"/>
    <dgm:cxn modelId="{646BD4AA-2ADE-48DE-8482-9BBC4F57551F}" type="presOf" srcId="{E3E81FBD-CFF1-4C8C-BB07-F16989AD5B6E}" destId="{FF91AD87-08D9-4952-8936-A8AD2F4B8FB1}" srcOrd="1" destOrd="0" presId="urn:microsoft.com/office/officeart/2005/8/layout/vProcess5"/>
    <dgm:cxn modelId="{13A7F5B6-A7C8-46E1-B545-42D827793913}" srcId="{97A5EF86-71AD-4BF1-94A2-36E2419DB089}" destId="{02714311-E59A-447C-B1CF-358405C60ACC}" srcOrd="4" destOrd="0" parTransId="{1AE9E61B-048C-4F9F-9A85-75C0F7F87770}" sibTransId="{409A14B2-3AAB-4C3F-9A45-BAC420504C22}"/>
    <dgm:cxn modelId="{C3F453BB-A999-4399-9461-9807C1331415}" srcId="{97A5EF86-71AD-4BF1-94A2-36E2419DB089}" destId="{E3E81FBD-CFF1-4C8C-BB07-F16989AD5B6E}" srcOrd="0" destOrd="0" parTransId="{6FC2ECC2-F8AD-4D3D-910C-22580D0C45D0}" sibTransId="{D8ED0D0A-6F9D-4200-AD6A-BE313264FCC5}"/>
    <dgm:cxn modelId="{C0F6C9BB-A59C-4BB7-9738-C22E4011380C}" type="presOf" srcId="{8806C3D2-B693-4B0C-BABA-3E875E8C1B37}" destId="{3F612FFC-CBFB-4AF1-92C5-0A029ECB3F4B}" srcOrd="0" destOrd="0" presId="urn:microsoft.com/office/officeart/2005/8/layout/vProcess5"/>
    <dgm:cxn modelId="{78474CC4-9D38-4A36-B3D9-AAFE1348A995}" type="presOf" srcId="{134A288C-C477-45F0-8596-7361210BCFF6}" destId="{A7EA6DB5-588F-4D62-9F90-4A7631E84603}" srcOrd="1" destOrd="0" presId="urn:microsoft.com/office/officeart/2005/8/layout/vProcess5"/>
    <dgm:cxn modelId="{BD187FCF-5E04-4D6E-BA3F-DD84BFA15F38}" type="presOf" srcId="{E3E81FBD-CFF1-4C8C-BB07-F16989AD5B6E}" destId="{09650176-D06A-4AB9-AAC2-2A1BCC4E84AC}" srcOrd="0" destOrd="0" presId="urn:microsoft.com/office/officeart/2005/8/layout/vProcess5"/>
    <dgm:cxn modelId="{A9D67AD2-BC79-490E-9CAA-01F36F2C983F}" type="presOf" srcId="{CC17AD7D-EE01-4B76-8492-94057D6EF620}" destId="{CFA97C9D-9B6F-4AB7-814F-9723BD36C520}" srcOrd="0" destOrd="0" presId="urn:microsoft.com/office/officeart/2005/8/layout/vProcess5"/>
    <dgm:cxn modelId="{C036DFD5-AF3E-4E63-97FA-D0D37A398FAD}" type="presOf" srcId="{134A288C-C477-45F0-8596-7361210BCFF6}" destId="{F03D9240-E1D7-42E3-8211-CE50C78FE90C}" srcOrd="0" destOrd="0" presId="urn:microsoft.com/office/officeart/2005/8/layout/vProcess5"/>
    <dgm:cxn modelId="{117818F9-96FD-4F12-B217-FC6D3CD812BA}" type="presOf" srcId="{02714311-E59A-447C-B1CF-358405C60ACC}" destId="{7572DB4C-DCAB-456D-A2BC-3E6FAD5944F7}" srcOrd="0" destOrd="0" presId="urn:microsoft.com/office/officeart/2005/8/layout/vProcess5"/>
    <dgm:cxn modelId="{E3FE3E48-05CE-4883-BBB9-722ACB07849E}" type="presParOf" srcId="{0EED2F0E-4DB2-4D21-8DCF-67B0AAB128AF}" destId="{7131358E-C290-4C28-9550-3189C4178EF4}" srcOrd="0" destOrd="0" presId="urn:microsoft.com/office/officeart/2005/8/layout/vProcess5"/>
    <dgm:cxn modelId="{B3979F33-D18A-4B81-B8AD-BD1F176ACD75}" type="presParOf" srcId="{0EED2F0E-4DB2-4D21-8DCF-67B0AAB128AF}" destId="{09650176-D06A-4AB9-AAC2-2A1BCC4E84AC}" srcOrd="1" destOrd="0" presId="urn:microsoft.com/office/officeart/2005/8/layout/vProcess5"/>
    <dgm:cxn modelId="{F9FCC07C-536C-41AD-AC2F-FEC0C6B754A4}" type="presParOf" srcId="{0EED2F0E-4DB2-4D21-8DCF-67B0AAB128AF}" destId="{F03D9240-E1D7-42E3-8211-CE50C78FE90C}" srcOrd="2" destOrd="0" presId="urn:microsoft.com/office/officeart/2005/8/layout/vProcess5"/>
    <dgm:cxn modelId="{FBE0D7F8-8A67-42CA-81B0-C95051AE382A}" type="presParOf" srcId="{0EED2F0E-4DB2-4D21-8DCF-67B0AAB128AF}" destId="{14E3173B-3EF9-4C28-9C65-6360B4A81C1C}" srcOrd="3" destOrd="0" presId="urn:microsoft.com/office/officeart/2005/8/layout/vProcess5"/>
    <dgm:cxn modelId="{78FC0EA0-6361-4ED2-A13B-DEBF4FA76127}" type="presParOf" srcId="{0EED2F0E-4DB2-4D21-8DCF-67B0AAB128AF}" destId="{657C5CE1-A238-47A3-A964-ECBB8FE8BEFD}" srcOrd="4" destOrd="0" presId="urn:microsoft.com/office/officeart/2005/8/layout/vProcess5"/>
    <dgm:cxn modelId="{C737CF71-5613-417F-8A86-9D78407D488A}" type="presParOf" srcId="{0EED2F0E-4DB2-4D21-8DCF-67B0AAB128AF}" destId="{7572DB4C-DCAB-456D-A2BC-3E6FAD5944F7}" srcOrd="5" destOrd="0" presId="urn:microsoft.com/office/officeart/2005/8/layout/vProcess5"/>
    <dgm:cxn modelId="{46FA0C0C-7B84-4A84-88CE-7E0684AB6AF4}" type="presParOf" srcId="{0EED2F0E-4DB2-4D21-8DCF-67B0AAB128AF}" destId="{E40E51E9-02F4-4D79-8EE8-370866F6EA60}" srcOrd="6" destOrd="0" presId="urn:microsoft.com/office/officeart/2005/8/layout/vProcess5"/>
    <dgm:cxn modelId="{99BEB2A8-B47B-4338-AEA5-83EA90DD8EA2}" type="presParOf" srcId="{0EED2F0E-4DB2-4D21-8DCF-67B0AAB128AF}" destId="{CFA97C9D-9B6F-4AB7-814F-9723BD36C520}" srcOrd="7" destOrd="0" presId="urn:microsoft.com/office/officeart/2005/8/layout/vProcess5"/>
    <dgm:cxn modelId="{358423D6-636D-4351-8541-E10A71320696}" type="presParOf" srcId="{0EED2F0E-4DB2-4D21-8DCF-67B0AAB128AF}" destId="{3F612FFC-CBFB-4AF1-92C5-0A029ECB3F4B}" srcOrd="8" destOrd="0" presId="urn:microsoft.com/office/officeart/2005/8/layout/vProcess5"/>
    <dgm:cxn modelId="{E13E53E5-7422-4D4B-AD5E-77BBC0BE843F}" type="presParOf" srcId="{0EED2F0E-4DB2-4D21-8DCF-67B0AAB128AF}" destId="{C6C1E6EB-4329-4082-AB31-A6DA68333717}" srcOrd="9" destOrd="0" presId="urn:microsoft.com/office/officeart/2005/8/layout/vProcess5"/>
    <dgm:cxn modelId="{AC3E9175-C82C-405A-98F0-CE8ADCFD050C}" type="presParOf" srcId="{0EED2F0E-4DB2-4D21-8DCF-67B0AAB128AF}" destId="{FF91AD87-08D9-4952-8936-A8AD2F4B8FB1}" srcOrd="10" destOrd="0" presId="urn:microsoft.com/office/officeart/2005/8/layout/vProcess5"/>
    <dgm:cxn modelId="{93672D40-4093-4E11-9E7F-D524D11F1FF1}" type="presParOf" srcId="{0EED2F0E-4DB2-4D21-8DCF-67B0AAB128AF}" destId="{A7EA6DB5-588F-4D62-9F90-4A7631E84603}" srcOrd="11" destOrd="0" presId="urn:microsoft.com/office/officeart/2005/8/layout/vProcess5"/>
    <dgm:cxn modelId="{4DCE832A-3A33-4386-9486-3D534E2F43E7}" type="presParOf" srcId="{0EED2F0E-4DB2-4D21-8DCF-67B0AAB128AF}" destId="{95785EFB-22B6-4808-AF36-B0098A586AD1}" srcOrd="12" destOrd="0" presId="urn:microsoft.com/office/officeart/2005/8/layout/vProcess5"/>
    <dgm:cxn modelId="{D42EE446-5C7B-4A9A-8E09-8EBE7AAFA792}" type="presParOf" srcId="{0EED2F0E-4DB2-4D21-8DCF-67B0AAB128AF}" destId="{292235D9-8181-4259-948F-A90A00EEEB99}" srcOrd="13" destOrd="0" presId="urn:microsoft.com/office/officeart/2005/8/layout/vProcess5"/>
    <dgm:cxn modelId="{1F4F22D5-7479-4CBC-A093-715B4AB0B39F}" type="presParOf" srcId="{0EED2F0E-4DB2-4D21-8DCF-67B0AAB128AF}" destId="{6EAC6D4E-EC17-43DF-8BDE-F155E2B216A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2CE84D9B-A433-46B1-8A07-68615BCF49C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56E762CD-8038-4610-9708-BB221229EC91}">
      <dgm:prSet/>
      <dgm:spPr/>
      <dgm:t>
        <a:bodyPr/>
        <a:lstStyle/>
        <a:p>
          <a:pPr latinLnBrk="1"/>
          <a:r>
            <a:rPr lang="en-US" dirty="0"/>
            <a:t>Progress</a:t>
          </a:r>
          <a:br>
            <a:rPr lang="en-US" dirty="0"/>
          </a:br>
          <a:r>
            <a:rPr lang="en-US" dirty="0"/>
            <a:t>On Week 5, May 2019</a:t>
          </a:r>
          <a:endParaRPr lang="ko-KR" dirty="0"/>
        </a:p>
      </dgm:t>
    </dgm:pt>
    <dgm:pt modelId="{82B1FC07-374B-45C0-8306-1658764C920F}" type="parTrans" cxnId="{BBAC1822-DD07-4311-B778-BE5222A409CE}">
      <dgm:prSet/>
      <dgm:spPr/>
      <dgm:t>
        <a:bodyPr/>
        <a:lstStyle/>
        <a:p>
          <a:pPr latinLnBrk="1"/>
          <a:endParaRPr lang="ko-KR" altLang="en-US"/>
        </a:p>
      </dgm:t>
    </dgm:pt>
    <dgm:pt modelId="{1E86D31B-B8EA-4116-B59A-A80EEBCC85A6}" type="sibTrans" cxnId="{BBAC1822-DD07-4311-B778-BE5222A409CE}">
      <dgm:prSet/>
      <dgm:spPr/>
      <dgm:t>
        <a:bodyPr/>
        <a:lstStyle/>
        <a:p>
          <a:pPr latinLnBrk="1"/>
          <a:endParaRPr lang="ko-KR" altLang="en-US"/>
        </a:p>
      </dgm:t>
    </dgm:pt>
    <dgm:pt modelId="{FC55F0EA-3711-4285-8E8A-7F549076B3E7}" type="pres">
      <dgm:prSet presAssocID="{2CE84D9B-A433-46B1-8A07-68615BCF49C0}" presName="linear" presStyleCnt="0">
        <dgm:presLayoutVars>
          <dgm:animLvl val="lvl"/>
          <dgm:resizeHandles val="exact"/>
        </dgm:presLayoutVars>
      </dgm:prSet>
      <dgm:spPr/>
    </dgm:pt>
    <dgm:pt modelId="{66028339-F9D9-413C-89D7-F042D09CE407}" type="pres">
      <dgm:prSet presAssocID="{56E762CD-8038-4610-9708-BB221229EC9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AC1822-DD07-4311-B778-BE5222A409CE}" srcId="{2CE84D9B-A433-46B1-8A07-68615BCF49C0}" destId="{56E762CD-8038-4610-9708-BB221229EC91}" srcOrd="0" destOrd="0" parTransId="{82B1FC07-374B-45C0-8306-1658764C920F}" sibTransId="{1E86D31B-B8EA-4116-B59A-A80EEBCC85A6}"/>
    <dgm:cxn modelId="{2280F54B-A3A7-4FC2-8A50-52EC09721493}" type="presOf" srcId="{2CE84D9B-A433-46B1-8A07-68615BCF49C0}" destId="{FC55F0EA-3711-4285-8E8A-7F549076B3E7}" srcOrd="0" destOrd="0" presId="urn:microsoft.com/office/officeart/2005/8/layout/vList2"/>
    <dgm:cxn modelId="{CE3D1F4C-BBCF-42B0-A830-2A28F67FAEC5}" type="presOf" srcId="{56E762CD-8038-4610-9708-BB221229EC91}" destId="{66028339-F9D9-413C-89D7-F042D09CE407}" srcOrd="0" destOrd="0" presId="urn:microsoft.com/office/officeart/2005/8/layout/vList2"/>
    <dgm:cxn modelId="{3D0EDC0C-A6E5-4716-9629-FF9222FDFFAB}" type="presParOf" srcId="{FC55F0EA-3711-4285-8E8A-7F549076B3E7}" destId="{66028339-F9D9-413C-89D7-F042D09CE4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2A12583-799C-4F6B-A227-FE62784419A8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406F9FB5-BD7B-4E51-BDE3-E6767198549E}">
      <dgm:prSet phldrT="[텍스트]"/>
      <dgm:spPr/>
      <dgm:t>
        <a:bodyPr/>
        <a:lstStyle/>
        <a:p>
          <a:pPr latinLnBrk="1"/>
          <a:r>
            <a:rPr lang="en-US" altLang="ko-KR" dirty="0"/>
            <a:t>Concept</a:t>
          </a:r>
          <a:endParaRPr lang="ko-KR" altLang="en-US" dirty="0"/>
        </a:p>
      </dgm:t>
    </dgm:pt>
    <dgm:pt modelId="{A1B7DB88-3D05-496B-B593-1B8037E24950}" type="parTrans" cxnId="{4A74DD4A-DD9E-4141-A73B-A9ADA2ADEB7E}">
      <dgm:prSet/>
      <dgm:spPr/>
      <dgm:t>
        <a:bodyPr/>
        <a:lstStyle/>
        <a:p>
          <a:pPr latinLnBrk="1"/>
          <a:endParaRPr lang="ko-KR" altLang="en-US"/>
        </a:p>
      </dgm:t>
    </dgm:pt>
    <dgm:pt modelId="{817C5A23-A048-4076-BEB0-77224309BA70}" type="sibTrans" cxnId="{4A74DD4A-DD9E-4141-A73B-A9ADA2ADEB7E}">
      <dgm:prSet/>
      <dgm:spPr/>
      <dgm:t>
        <a:bodyPr/>
        <a:lstStyle/>
        <a:p>
          <a:pPr latinLnBrk="1"/>
          <a:endParaRPr lang="ko-KR" altLang="en-US"/>
        </a:p>
      </dgm:t>
    </dgm:pt>
    <dgm:pt modelId="{4EE4ED12-4BD3-47F3-8F8D-52C7E1C6918F}">
      <dgm:prSet phldrT="[텍스트]"/>
      <dgm:spPr/>
      <dgm:t>
        <a:bodyPr/>
        <a:lstStyle/>
        <a:p>
          <a:pPr latinLnBrk="1"/>
          <a:r>
            <a:rPr lang="en-US" altLang="ko-KR" dirty="0"/>
            <a:t>Week 3, May 2019</a:t>
          </a:r>
          <a:br>
            <a:rPr lang="en-US" altLang="ko-KR" dirty="0"/>
          </a:br>
          <a:r>
            <a:rPr lang="en-US" altLang="ko-KR" dirty="0"/>
            <a:t>Thread Concept</a:t>
          </a:r>
          <a:endParaRPr lang="ko-KR" altLang="en-US" dirty="0"/>
        </a:p>
      </dgm:t>
    </dgm:pt>
    <dgm:pt modelId="{C540A554-736E-4CCB-A448-9D97D4CF486A}" type="parTrans" cxnId="{8B6229FC-65CD-4DB1-A489-85AE36D7201A}">
      <dgm:prSet/>
      <dgm:spPr/>
      <dgm:t>
        <a:bodyPr/>
        <a:lstStyle/>
        <a:p>
          <a:pPr latinLnBrk="1"/>
          <a:endParaRPr lang="ko-KR" altLang="en-US"/>
        </a:p>
      </dgm:t>
    </dgm:pt>
    <dgm:pt modelId="{3BE457E2-615A-4F98-91D5-9D693D9130A9}" type="sibTrans" cxnId="{8B6229FC-65CD-4DB1-A489-85AE36D7201A}">
      <dgm:prSet/>
      <dgm:spPr/>
      <dgm:t>
        <a:bodyPr/>
        <a:lstStyle/>
        <a:p>
          <a:pPr latinLnBrk="1"/>
          <a:endParaRPr lang="ko-KR" altLang="en-US"/>
        </a:p>
      </dgm:t>
    </dgm:pt>
    <dgm:pt modelId="{BA415932-8195-4EAF-ADB9-CC6E3C189B10}">
      <dgm:prSet phldrT="[텍스트]"/>
      <dgm:spPr/>
      <dgm:t>
        <a:bodyPr/>
        <a:lstStyle/>
        <a:p>
          <a:pPr latinLnBrk="1"/>
          <a:r>
            <a:rPr lang="en-US" altLang="ko-KR" dirty="0"/>
            <a:t>Week 3, May 2019</a:t>
          </a:r>
          <a:br>
            <a:rPr lang="en-US" altLang="ko-KR" dirty="0"/>
          </a:br>
          <a:r>
            <a:rPr lang="en-US" altLang="ko-KR" dirty="0"/>
            <a:t>Core Concept</a:t>
          </a:r>
          <a:endParaRPr lang="ko-KR" altLang="en-US" dirty="0"/>
        </a:p>
      </dgm:t>
    </dgm:pt>
    <dgm:pt modelId="{6AEE0E66-3DE3-4307-9DF1-010F69A48D70}" type="parTrans" cxnId="{FE74BF6D-8E29-4709-B065-D683EF0F62DB}">
      <dgm:prSet/>
      <dgm:spPr/>
      <dgm:t>
        <a:bodyPr/>
        <a:lstStyle/>
        <a:p>
          <a:pPr latinLnBrk="1"/>
          <a:endParaRPr lang="ko-KR" altLang="en-US"/>
        </a:p>
      </dgm:t>
    </dgm:pt>
    <dgm:pt modelId="{50ACA692-B3ED-4759-ACC2-9AB9A2AAAA77}" type="sibTrans" cxnId="{FE74BF6D-8E29-4709-B065-D683EF0F62DB}">
      <dgm:prSet/>
      <dgm:spPr/>
      <dgm:t>
        <a:bodyPr/>
        <a:lstStyle/>
        <a:p>
          <a:pPr latinLnBrk="1"/>
          <a:endParaRPr lang="ko-KR" altLang="en-US"/>
        </a:p>
      </dgm:t>
    </dgm:pt>
    <dgm:pt modelId="{48626AF8-634B-4D9D-8F32-81B695666A28}">
      <dgm:prSet phldrT="[텍스트]"/>
      <dgm:spPr/>
      <dgm:t>
        <a:bodyPr/>
        <a:lstStyle/>
        <a:p>
          <a:pPr latinLnBrk="1"/>
          <a:r>
            <a:rPr lang="en-US" altLang="ko-KR" dirty="0"/>
            <a:t>Week 3, May 2019</a:t>
          </a:r>
          <a:br>
            <a:rPr lang="en-US" altLang="ko-KR" dirty="0"/>
          </a:br>
          <a:r>
            <a:rPr lang="en-US" altLang="ko-KR" dirty="0"/>
            <a:t>Device Concept</a:t>
          </a:r>
          <a:endParaRPr lang="ko-KR" altLang="en-US" dirty="0"/>
        </a:p>
      </dgm:t>
    </dgm:pt>
    <dgm:pt modelId="{40A28983-7899-4558-A58E-CA2822FDAC2E}" type="parTrans" cxnId="{77C7DCDC-4617-4473-8293-CD3AA5EB4264}">
      <dgm:prSet/>
      <dgm:spPr/>
      <dgm:t>
        <a:bodyPr/>
        <a:lstStyle/>
        <a:p>
          <a:pPr latinLnBrk="1"/>
          <a:endParaRPr lang="ko-KR" altLang="en-US"/>
        </a:p>
      </dgm:t>
    </dgm:pt>
    <dgm:pt modelId="{F671BFD7-8DF9-4D4D-914F-324258C9B28B}" type="sibTrans" cxnId="{77C7DCDC-4617-4473-8293-CD3AA5EB4264}">
      <dgm:prSet/>
      <dgm:spPr/>
      <dgm:t>
        <a:bodyPr/>
        <a:lstStyle/>
        <a:p>
          <a:pPr latinLnBrk="1"/>
          <a:endParaRPr lang="ko-KR" altLang="en-US"/>
        </a:p>
      </dgm:t>
    </dgm:pt>
    <dgm:pt modelId="{2B6CE0E2-55A4-4761-8A1C-8FDEF7D84AF3}">
      <dgm:prSet phldrT="[텍스트]"/>
      <dgm:spPr/>
      <dgm:t>
        <a:bodyPr/>
        <a:lstStyle/>
        <a:p>
          <a:pPr latinLnBrk="1"/>
          <a:r>
            <a:rPr lang="en-US" altLang="ko-KR" dirty="0"/>
            <a:t>Week 4, May 2019</a:t>
          </a:r>
          <a:br>
            <a:rPr lang="en-US" altLang="ko-KR" dirty="0"/>
          </a:br>
          <a:r>
            <a:rPr lang="en-US" altLang="ko-KR" dirty="0"/>
            <a:t>User-Level Usage Concept</a:t>
          </a:r>
          <a:endParaRPr lang="ko-KR" altLang="en-US" dirty="0"/>
        </a:p>
      </dgm:t>
    </dgm:pt>
    <dgm:pt modelId="{D9449085-9F25-4998-931F-B0BD94A8DF35}" type="parTrans" cxnId="{1421A99D-AE5E-4FCC-9158-36C07CB000B7}">
      <dgm:prSet/>
      <dgm:spPr/>
      <dgm:t>
        <a:bodyPr/>
        <a:lstStyle/>
        <a:p>
          <a:pPr latinLnBrk="1"/>
          <a:endParaRPr lang="ko-KR" altLang="en-US"/>
        </a:p>
      </dgm:t>
    </dgm:pt>
    <dgm:pt modelId="{B0AA47D4-2EC1-49BD-91A2-75629766CC55}" type="sibTrans" cxnId="{1421A99D-AE5E-4FCC-9158-36C07CB000B7}">
      <dgm:prSet/>
      <dgm:spPr/>
      <dgm:t>
        <a:bodyPr/>
        <a:lstStyle/>
        <a:p>
          <a:pPr latinLnBrk="1"/>
          <a:endParaRPr lang="ko-KR" altLang="en-US"/>
        </a:p>
      </dgm:t>
    </dgm:pt>
    <dgm:pt modelId="{6BC8334D-E55C-4B71-8F30-C2A5931C58D1}">
      <dgm:prSet phldrT="[텍스트]"/>
      <dgm:spPr/>
      <dgm:t>
        <a:bodyPr/>
        <a:lstStyle/>
        <a:p>
          <a:pPr latinLnBrk="1"/>
          <a:r>
            <a:rPr lang="en-US" altLang="ko-KR" dirty="0"/>
            <a:t>Layout</a:t>
          </a:r>
          <a:endParaRPr lang="ko-KR" altLang="en-US" dirty="0"/>
        </a:p>
      </dgm:t>
    </dgm:pt>
    <dgm:pt modelId="{E8EB480E-AD91-4B37-9627-A4898664BCEA}" type="parTrans" cxnId="{F3BDAB61-726E-404B-B0E8-F8177499325E}">
      <dgm:prSet/>
      <dgm:spPr/>
      <dgm:t>
        <a:bodyPr/>
        <a:lstStyle/>
        <a:p>
          <a:pPr latinLnBrk="1"/>
          <a:endParaRPr lang="ko-KR" altLang="en-US"/>
        </a:p>
      </dgm:t>
    </dgm:pt>
    <dgm:pt modelId="{9BD6DCCB-F0AD-47DA-A3AD-213919CA3C67}" type="sibTrans" cxnId="{F3BDAB61-726E-404B-B0E8-F8177499325E}">
      <dgm:prSet/>
      <dgm:spPr/>
      <dgm:t>
        <a:bodyPr/>
        <a:lstStyle/>
        <a:p>
          <a:pPr latinLnBrk="1"/>
          <a:endParaRPr lang="ko-KR" altLang="en-US"/>
        </a:p>
      </dgm:t>
    </dgm:pt>
    <dgm:pt modelId="{C8A6F1EB-BF12-4780-A12D-DEAFD19EB665}">
      <dgm:prSet phldrT="[텍스트]"/>
      <dgm:spPr/>
      <dgm:t>
        <a:bodyPr/>
        <a:lstStyle/>
        <a:p>
          <a:pPr latinLnBrk="1"/>
          <a:r>
            <a:rPr lang="en-US" altLang="ko-KR" dirty="0"/>
            <a:t>Week 4, May 2019</a:t>
          </a:r>
          <a:br>
            <a:rPr lang="en-US" altLang="ko-KR" dirty="0"/>
          </a:br>
          <a:r>
            <a:rPr lang="en-US" altLang="ko-KR" dirty="0"/>
            <a:t>Core Diagram</a:t>
          </a:r>
          <a:endParaRPr lang="ko-KR" altLang="en-US" dirty="0"/>
        </a:p>
      </dgm:t>
    </dgm:pt>
    <dgm:pt modelId="{5631FCFA-A90F-4E3B-9C85-83D9CE8E56AD}" type="parTrans" cxnId="{A6B3FBDA-0348-4B9B-A7BF-2372D7DFE40D}">
      <dgm:prSet/>
      <dgm:spPr/>
      <dgm:t>
        <a:bodyPr/>
        <a:lstStyle/>
        <a:p>
          <a:pPr latinLnBrk="1"/>
          <a:endParaRPr lang="ko-KR" altLang="en-US"/>
        </a:p>
      </dgm:t>
    </dgm:pt>
    <dgm:pt modelId="{F6D0A0E2-0924-4134-B1B5-87876C05A66D}" type="sibTrans" cxnId="{A6B3FBDA-0348-4B9B-A7BF-2372D7DFE40D}">
      <dgm:prSet/>
      <dgm:spPr/>
      <dgm:t>
        <a:bodyPr/>
        <a:lstStyle/>
        <a:p>
          <a:pPr latinLnBrk="1"/>
          <a:endParaRPr lang="ko-KR" altLang="en-US"/>
        </a:p>
      </dgm:t>
    </dgm:pt>
    <dgm:pt modelId="{1F91AF20-8A87-401D-A867-E011E90AE554}">
      <dgm:prSet phldrT="[텍스트]"/>
      <dgm:spPr/>
      <dgm:t>
        <a:bodyPr/>
        <a:lstStyle/>
        <a:p>
          <a:pPr latinLnBrk="1"/>
          <a:r>
            <a:rPr lang="en-US" altLang="ko-KR" dirty="0"/>
            <a:t>Week 4, May 2019</a:t>
          </a:r>
          <a:br>
            <a:rPr lang="en-US" altLang="ko-KR" dirty="0"/>
          </a:br>
          <a:r>
            <a:rPr lang="en-US" altLang="ko-KR" dirty="0"/>
            <a:t>Interface Concept</a:t>
          </a:r>
          <a:endParaRPr lang="ko-KR" altLang="en-US" dirty="0"/>
        </a:p>
      </dgm:t>
    </dgm:pt>
    <dgm:pt modelId="{E994F54F-B0D5-4C16-ADB5-061C45996A8C}" type="parTrans" cxnId="{2D2EAB94-9627-48B2-8164-49ABA111FC6A}">
      <dgm:prSet/>
      <dgm:spPr/>
      <dgm:t>
        <a:bodyPr/>
        <a:lstStyle/>
        <a:p>
          <a:pPr latinLnBrk="1"/>
          <a:endParaRPr lang="ko-KR" altLang="en-US"/>
        </a:p>
      </dgm:t>
    </dgm:pt>
    <dgm:pt modelId="{E21D70CD-4EAA-4F49-88A6-BE5F88EE817B}" type="sibTrans" cxnId="{2D2EAB94-9627-48B2-8164-49ABA111FC6A}">
      <dgm:prSet/>
      <dgm:spPr/>
      <dgm:t>
        <a:bodyPr/>
        <a:lstStyle/>
        <a:p>
          <a:pPr latinLnBrk="1"/>
          <a:endParaRPr lang="ko-KR" altLang="en-US"/>
        </a:p>
      </dgm:t>
    </dgm:pt>
    <dgm:pt modelId="{A76991FD-BF44-4CA4-9557-4E21531D619B}">
      <dgm:prSet phldrT="[텍스트]"/>
      <dgm:spPr/>
      <dgm:t>
        <a:bodyPr/>
        <a:lstStyle/>
        <a:p>
          <a:pPr latinLnBrk="1"/>
          <a:r>
            <a:rPr lang="en-US" altLang="ko-KR" dirty="0"/>
            <a:t>Week 5, May 2019</a:t>
          </a:r>
          <a:br>
            <a:rPr lang="en-US" altLang="ko-KR" dirty="0"/>
          </a:br>
          <a:r>
            <a:rPr lang="en-US" altLang="ko-KR" dirty="0"/>
            <a:t>Thread Diagram</a:t>
          </a:r>
          <a:endParaRPr lang="ko-KR" altLang="en-US" dirty="0"/>
        </a:p>
      </dgm:t>
    </dgm:pt>
    <dgm:pt modelId="{C58D2FAF-B717-450B-BFCB-18025DC9DDD0}" type="parTrans" cxnId="{9A0F9C24-DA2A-4F5C-BEA1-4ECB2D1C13A3}">
      <dgm:prSet/>
      <dgm:spPr/>
      <dgm:t>
        <a:bodyPr/>
        <a:lstStyle/>
        <a:p>
          <a:pPr latinLnBrk="1"/>
          <a:endParaRPr lang="ko-KR" altLang="en-US"/>
        </a:p>
      </dgm:t>
    </dgm:pt>
    <dgm:pt modelId="{D36C75D4-0397-472F-AD19-C2F3BCD9E5CC}" type="sibTrans" cxnId="{9A0F9C24-DA2A-4F5C-BEA1-4ECB2D1C13A3}">
      <dgm:prSet/>
      <dgm:spPr/>
      <dgm:t>
        <a:bodyPr/>
        <a:lstStyle/>
        <a:p>
          <a:pPr latinLnBrk="1"/>
          <a:endParaRPr lang="ko-KR" altLang="en-US"/>
        </a:p>
      </dgm:t>
    </dgm:pt>
    <dgm:pt modelId="{E393FDA6-99B5-4387-95F0-AEF5D5264145}">
      <dgm:prSet phldrT="[텍스트]"/>
      <dgm:spPr/>
      <dgm:t>
        <a:bodyPr/>
        <a:lstStyle/>
        <a:p>
          <a:pPr latinLnBrk="1"/>
          <a:r>
            <a:rPr lang="en-US" altLang="ko-KR" dirty="0"/>
            <a:t>Week 5, May 2019</a:t>
          </a:r>
          <a:br>
            <a:rPr lang="en-US" altLang="ko-KR" dirty="0"/>
          </a:br>
          <a:r>
            <a:rPr lang="en-US" altLang="ko-KR" dirty="0"/>
            <a:t>System Diagram</a:t>
          </a:r>
          <a:endParaRPr lang="ko-KR" altLang="en-US" dirty="0"/>
        </a:p>
      </dgm:t>
    </dgm:pt>
    <dgm:pt modelId="{CC987E14-A11A-492B-BE7C-EF3D693708EC}" type="parTrans" cxnId="{AB17725A-01E9-4D4A-ADAD-D7A95B459714}">
      <dgm:prSet/>
      <dgm:spPr/>
      <dgm:t>
        <a:bodyPr/>
        <a:lstStyle/>
        <a:p>
          <a:pPr latinLnBrk="1"/>
          <a:endParaRPr lang="ko-KR" altLang="en-US"/>
        </a:p>
      </dgm:t>
    </dgm:pt>
    <dgm:pt modelId="{F9FD083E-7C3A-4B2C-836C-B370E7BB27DD}" type="sibTrans" cxnId="{AB17725A-01E9-4D4A-ADAD-D7A95B459714}">
      <dgm:prSet/>
      <dgm:spPr/>
      <dgm:t>
        <a:bodyPr/>
        <a:lstStyle/>
        <a:p>
          <a:pPr latinLnBrk="1"/>
          <a:endParaRPr lang="ko-KR" altLang="en-US"/>
        </a:p>
      </dgm:t>
    </dgm:pt>
    <dgm:pt modelId="{9A3EDD81-D725-4A22-B334-74E4C9BBFF74}">
      <dgm:prSet phldrT="[텍스트]"/>
      <dgm:spPr/>
      <dgm:t>
        <a:bodyPr/>
        <a:lstStyle/>
        <a:p>
          <a:pPr latinLnBrk="1"/>
          <a:r>
            <a:rPr lang="en-US" altLang="ko-KR" dirty="0"/>
            <a:t>Implementation</a:t>
          </a:r>
          <a:endParaRPr lang="ko-KR" altLang="en-US" dirty="0"/>
        </a:p>
      </dgm:t>
    </dgm:pt>
    <dgm:pt modelId="{04036FC3-3FFB-4F49-AE86-DEEEC939272D}" type="parTrans" cxnId="{4364EC1D-2F3E-478D-880A-49FA63D50EF0}">
      <dgm:prSet/>
      <dgm:spPr/>
      <dgm:t>
        <a:bodyPr/>
        <a:lstStyle/>
        <a:p>
          <a:pPr latinLnBrk="1"/>
          <a:endParaRPr lang="ko-KR" altLang="en-US"/>
        </a:p>
      </dgm:t>
    </dgm:pt>
    <dgm:pt modelId="{3A5D29ED-F54C-4CD9-B11D-B90619A04268}" type="sibTrans" cxnId="{4364EC1D-2F3E-478D-880A-49FA63D50EF0}">
      <dgm:prSet/>
      <dgm:spPr/>
      <dgm:t>
        <a:bodyPr/>
        <a:lstStyle/>
        <a:p>
          <a:pPr latinLnBrk="1"/>
          <a:endParaRPr lang="ko-KR" altLang="en-US"/>
        </a:p>
      </dgm:t>
    </dgm:pt>
    <dgm:pt modelId="{7FAEA2FD-30CC-4D1E-B67D-85503B71D8D3}">
      <dgm:prSet phldrT="[텍스트]"/>
      <dgm:spPr/>
      <dgm:t>
        <a:bodyPr/>
        <a:lstStyle/>
        <a:p>
          <a:pPr latinLnBrk="1"/>
          <a:r>
            <a:rPr lang="en-US" altLang="ko-KR" dirty="0"/>
            <a:t>*On Progress*</a:t>
          </a:r>
          <a:br>
            <a:rPr lang="en-US" altLang="ko-KR" dirty="0"/>
          </a:br>
          <a:r>
            <a:rPr lang="en-US" altLang="ko-KR" dirty="0"/>
            <a:t>Pipelined FPU</a:t>
          </a:r>
          <a:endParaRPr lang="ko-KR" altLang="en-US" dirty="0"/>
        </a:p>
      </dgm:t>
    </dgm:pt>
    <dgm:pt modelId="{B24A15F5-B25F-491A-87BD-0374C6ED54CE}" type="parTrans" cxnId="{C6325AF7-D1EC-46F2-8BE7-C5564DF04C0A}">
      <dgm:prSet/>
      <dgm:spPr/>
      <dgm:t>
        <a:bodyPr/>
        <a:lstStyle/>
        <a:p>
          <a:pPr latinLnBrk="1"/>
          <a:endParaRPr lang="ko-KR" altLang="en-US"/>
        </a:p>
      </dgm:t>
    </dgm:pt>
    <dgm:pt modelId="{B191B1EC-A702-472C-A006-B000E4E1664C}" type="sibTrans" cxnId="{C6325AF7-D1EC-46F2-8BE7-C5564DF04C0A}">
      <dgm:prSet/>
      <dgm:spPr/>
      <dgm:t>
        <a:bodyPr/>
        <a:lstStyle/>
        <a:p>
          <a:pPr latinLnBrk="1"/>
          <a:endParaRPr lang="ko-KR" altLang="en-US"/>
        </a:p>
      </dgm:t>
    </dgm:pt>
    <dgm:pt modelId="{6D77CD5F-0B03-4D3B-BD8C-3C206D054222}">
      <dgm:prSet phldrT="[텍스트]"/>
      <dgm:spPr/>
      <dgm:t>
        <a:bodyPr/>
        <a:lstStyle/>
        <a:p>
          <a:pPr latinLnBrk="1"/>
          <a:r>
            <a:rPr lang="en-US" altLang="ko-KR" dirty="0"/>
            <a:t>Processor control word design</a:t>
          </a:r>
          <a:endParaRPr lang="ko-KR" altLang="en-US" dirty="0"/>
        </a:p>
      </dgm:t>
    </dgm:pt>
    <dgm:pt modelId="{754E7F61-7C73-4DE0-99C3-54FC4C479138}" type="parTrans" cxnId="{BB3B5D8A-B183-4A08-BE4C-1F371EF72B94}">
      <dgm:prSet/>
      <dgm:spPr/>
      <dgm:t>
        <a:bodyPr/>
        <a:lstStyle/>
        <a:p>
          <a:pPr latinLnBrk="1"/>
          <a:endParaRPr lang="ko-KR" altLang="en-US"/>
        </a:p>
      </dgm:t>
    </dgm:pt>
    <dgm:pt modelId="{023D0DF0-B824-42B5-9D24-3FC6EE976E34}" type="sibTrans" cxnId="{BB3B5D8A-B183-4A08-BE4C-1F371EF72B94}">
      <dgm:prSet/>
      <dgm:spPr/>
      <dgm:t>
        <a:bodyPr/>
        <a:lstStyle/>
        <a:p>
          <a:pPr latinLnBrk="1"/>
          <a:endParaRPr lang="ko-KR" altLang="en-US"/>
        </a:p>
      </dgm:t>
    </dgm:pt>
    <dgm:pt modelId="{D9447D84-B0E1-4783-AAA7-4C088BAD4952}">
      <dgm:prSet phldrT="[텍스트]"/>
      <dgm:spPr/>
      <dgm:t>
        <a:bodyPr/>
        <a:lstStyle/>
        <a:p>
          <a:pPr latinLnBrk="1"/>
          <a:r>
            <a:rPr lang="en-US" altLang="ko-KR" dirty="0"/>
            <a:t>Pipeline design</a:t>
          </a:r>
          <a:br>
            <a:rPr lang="en-US" altLang="ko-KR" dirty="0"/>
          </a:br>
          <a:r>
            <a:rPr lang="en-US" altLang="ko-KR" dirty="0"/>
            <a:t>(Minimal prevent data hazard)</a:t>
          </a:r>
          <a:endParaRPr lang="ko-KR" altLang="en-US" dirty="0"/>
        </a:p>
      </dgm:t>
    </dgm:pt>
    <dgm:pt modelId="{24CBF893-3DBD-4949-AF2E-424E712DAE10}" type="parTrans" cxnId="{798706D6-85DB-42A4-AE82-1D4BF589EB03}">
      <dgm:prSet/>
      <dgm:spPr/>
      <dgm:t>
        <a:bodyPr/>
        <a:lstStyle/>
        <a:p>
          <a:pPr latinLnBrk="1"/>
          <a:endParaRPr lang="ko-KR" altLang="en-US"/>
        </a:p>
      </dgm:t>
    </dgm:pt>
    <dgm:pt modelId="{888346E2-CE72-4AC2-A73B-D44BA1EE0D84}" type="sibTrans" cxnId="{798706D6-85DB-42A4-AE82-1D4BF589EB03}">
      <dgm:prSet/>
      <dgm:spPr/>
      <dgm:t>
        <a:bodyPr/>
        <a:lstStyle/>
        <a:p>
          <a:pPr latinLnBrk="1"/>
          <a:endParaRPr lang="ko-KR" altLang="en-US"/>
        </a:p>
      </dgm:t>
    </dgm:pt>
    <dgm:pt modelId="{978A44CF-D463-43D6-9F6C-0775E7AE5811}">
      <dgm:prSet phldrT="[텍스트]"/>
      <dgm:spPr/>
      <dgm:t>
        <a:bodyPr/>
        <a:lstStyle/>
        <a:p>
          <a:pPr latinLnBrk="1"/>
          <a:r>
            <a:rPr lang="en-US" altLang="ko-KR" dirty="0"/>
            <a:t>Week 1, June 2019</a:t>
          </a:r>
          <a:br>
            <a:rPr lang="en-US" altLang="ko-KR" dirty="0"/>
          </a:br>
          <a:r>
            <a:rPr lang="en-US" altLang="ko-KR" dirty="0"/>
            <a:t>Thread ISA</a:t>
          </a:r>
          <a:endParaRPr lang="ko-KR" altLang="en-US" dirty="0"/>
        </a:p>
      </dgm:t>
    </dgm:pt>
    <dgm:pt modelId="{DB7FE4A7-46BF-4454-863C-A6C9F80718A8}" type="parTrans" cxnId="{118E4935-0AC8-49E9-AAC6-A69AC6F58EB5}">
      <dgm:prSet/>
      <dgm:spPr/>
      <dgm:t>
        <a:bodyPr/>
        <a:lstStyle/>
        <a:p>
          <a:pPr latinLnBrk="1"/>
          <a:endParaRPr lang="ko-KR" altLang="en-US"/>
        </a:p>
      </dgm:t>
    </dgm:pt>
    <dgm:pt modelId="{B65419D4-99D5-4B36-9602-E47336465B4F}" type="sibTrans" cxnId="{118E4935-0AC8-49E9-AAC6-A69AC6F58EB5}">
      <dgm:prSet/>
      <dgm:spPr/>
      <dgm:t>
        <a:bodyPr/>
        <a:lstStyle/>
        <a:p>
          <a:pPr latinLnBrk="1"/>
          <a:endParaRPr lang="ko-KR" altLang="en-US"/>
        </a:p>
      </dgm:t>
    </dgm:pt>
    <dgm:pt modelId="{00574D6C-8452-4027-B69C-E4A7720ECB14}" type="pres">
      <dgm:prSet presAssocID="{F2A12583-799C-4F6B-A227-FE62784419A8}" presName="Name0" presStyleCnt="0">
        <dgm:presLayoutVars>
          <dgm:dir/>
          <dgm:animLvl val="lvl"/>
          <dgm:resizeHandles val="exact"/>
        </dgm:presLayoutVars>
      </dgm:prSet>
      <dgm:spPr/>
    </dgm:pt>
    <dgm:pt modelId="{40FF2564-FAF7-4AF2-AF9E-6F2D5E172DE6}" type="pres">
      <dgm:prSet presAssocID="{9A3EDD81-D725-4A22-B334-74E4C9BBFF74}" presName="boxAndChildren" presStyleCnt="0"/>
      <dgm:spPr/>
    </dgm:pt>
    <dgm:pt modelId="{24BCABB0-0450-422F-9F47-5CF68EB2EC22}" type="pres">
      <dgm:prSet presAssocID="{9A3EDD81-D725-4A22-B334-74E4C9BBFF74}" presName="parentTextBox" presStyleLbl="node1" presStyleIdx="0" presStyleCnt="3"/>
      <dgm:spPr/>
    </dgm:pt>
    <dgm:pt modelId="{E3540665-903B-4D3D-8AEB-A9C7D892EFC6}" type="pres">
      <dgm:prSet presAssocID="{9A3EDD81-D725-4A22-B334-74E4C9BBFF74}" presName="entireBox" presStyleLbl="node1" presStyleIdx="0" presStyleCnt="3"/>
      <dgm:spPr/>
    </dgm:pt>
    <dgm:pt modelId="{62263E11-DFBC-479D-9138-091CDDDA3FAC}" type="pres">
      <dgm:prSet presAssocID="{9A3EDD81-D725-4A22-B334-74E4C9BBFF74}" presName="descendantBox" presStyleCnt="0"/>
      <dgm:spPr/>
    </dgm:pt>
    <dgm:pt modelId="{F387C56B-181D-426B-AD57-9D2C47A9D784}" type="pres">
      <dgm:prSet presAssocID="{7FAEA2FD-30CC-4D1E-B67D-85503B71D8D3}" presName="childTextBox" presStyleLbl="fgAccFollowNode1" presStyleIdx="0" presStyleCnt="12">
        <dgm:presLayoutVars>
          <dgm:bulletEnabled val="1"/>
        </dgm:presLayoutVars>
      </dgm:prSet>
      <dgm:spPr/>
    </dgm:pt>
    <dgm:pt modelId="{FC6C447E-4B3C-40D8-B003-DEB583B40087}" type="pres">
      <dgm:prSet presAssocID="{6D77CD5F-0B03-4D3B-BD8C-3C206D054222}" presName="childTextBox" presStyleLbl="fgAccFollowNode1" presStyleIdx="1" presStyleCnt="12">
        <dgm:presLayoutVars>
          <dgm:bulletEnabled val="1"/>
        </dgm:presLayoutVars>
      </dgm:prSet>
      <dgm:spPr/>
    </dgm:pt>
    <dgm:pt modelId="{BD111F47-34CE-4198-BC98-4B7E535EF150}" type="pres">
      <dgm:prSet presAssocID="{D9447D84-B0E1-4783-AAA7-4C088BAD4952}" presName="childTextBox" presStyleLbl="fgAccFollowNode1" presStyleIdx="2" presStyleCnt="12">
        <dgm:presLayoutVars>
          <dgm:bulletEnabled val="1"/>
        </dgm:presLayoutVars>
      </dgm:prSet>
      <dgm:spPr/>
    </dgm:pt>
    <dgm:pt modelId="{0089F1EE-A6B3-4405-8ED9-E0053A138BBD}" type="pres">
      <dgm:prSet presAssocID="{9BD6DCCB-F0AD-47DA-A3AD-213919CA3C67}" presName="sp" presStyleCnt="0"/>
      <dgm:spPr/>
    </dgm:pt>
    <dgm:pt modelId="{A927819B-797D-49FE-BEB3-C15C28CF2984}" type="pres">
      <dgm:prSet presAssocID="{6BC8334D-E55C-4B71-8F30-C2A5931C58D1}" presName="arrowAndChildren" presStyleCnt="0"/>
      <dgm:spPr/>
    </dgm:pt>
    <dgm:pt modelId="{F15C2BEE-F6E3-4764-B73F-BF4C3CE9BE3A}" type="pres">
      <dgm:prSet presAssocID="{6BC8334D-E55C-4B71-8F30-C2A5931C58D1}" presName="parentTextArrow" presStyleLbl="node1" presStyleIdx="0" presStyleCnt="3"/>
      <dgm:spPr/>
    </dgm:pt>
    <dgm:pt modelId="{299DB1B1-78A4-4104-9B1C-4B10A9D615AA}" type="pres">
      <dgm:prSet presAssocID="{6BC8334D-E55C-4B71-8F30-C2A5931C58D1}" presName="arrow" presStyleLbl="node1" presStyleIdx="1" presStyleCnt="3"/>
      <dgm:spPr/>
    </dgm:pt>
    <dgm:pt modelId="{DA2A28A9-A43F-450B-9769-CB585C632037}" type="pres">
      <dgm:prSet presAssocID="{6BC8334D-E55C-4B71-8F30-C2A5931C58D1}" presName="descendantArrow" presStyleCnt="0"/>
      <dgm:spPr/>
    </dgm:pt>
    <dgm:pt modelId="{683E700F-8647-4546-BB66-37165071B68E}" type="pres">
      <dgm:prSet presAssocID="{C8A6F1EB-BF12-4780-A12D-DEAFD19EB665}" presName="childTextArrow" presStyleLbl="fgAccFollowNode1" presStyleIdx="3" presStyleCnt="12">
        <dgm:presLayoutVars>
          <dgm:bulletEnabled val="1"/>
        </dgm:presLayoutVars>
      </dgm:prSet>
      <dgm:spPr/>
    </dgm:pt>
    <dgm:pt modelId="{BB9F050B-592C-4BAD-BEE5-6444B3A33223}" type="pres">
      <dgm:prSet presAssocID="{A76991FD-BF44-4CA4-9557-4E21531D619B}" presName="childTextArrow" presStyleLbl="fgAccFollowNode1" presStyleIdx="4" presStyleCnt="12">
        <dgm:presLayoutVars>
          <dgm:bulletEnabled val="1"/>
        </dgm:presLayoutVars>
      </dgm:prSet>
      <dgm:spPr/>
    </dgm:pt>
    <dgm:pt modelId="{B265605F-1ADD-413C-9735-6F1A6E7A3EEC}" type="pres">
      <dgm:prSet presAssocID="{E393FDA6-99B5-4387-95F0-AEF5D5264145}" presName="childTextArrow" presStyleLbl="fgAccFollowNode1" presStyleIdx="5" presStyleCnt="12">
        <dgm:presLayoutVars>
          <dgm:bulletEnabled val="1"/>
        </dgm:presLayoutVars>
      </dgm:prSet>
      <dgm:spPr/>
    </dgm:pt>
    <dgm:pt modelId="{F5C650AD-C2B4-46E5-B756-CB7523FF282A}" type="pres">
      <dgm:prSet presAssocID="{978A44CF-D463-43D6-9F6C-0775E7AE5811}" presName="childTextArrow" presStyleLbl="fgAccFollowNode1" presStyleIdx="6" presStyleCnt="12">
        <dgm:presLayoutVars>
          <dgm:bulletEnabled val="1"/>
        </dgm:presLayoutVars>
      </dgm:prSet>
      <dgm:spPr/>
    </dgm:pt>
    <dgm:pt modelId="{B91C59C3-EF2A-4954-8B58-6888B9E779FD}" type="pres">
      <dgm:prSet presAssocID="{817C5A23-A048-4076-BEB0-77224309BA70}" presName="sp" presStyleCnt="0"/>
      <dgm:spPr/>
    </dgm:pt>
    <dgm:pt modelId="{D2585572-87C2-4DAA-870B-8B45E16DD7B0}" type="pres">
      <dgm:prSet presAssocID="{406F9FB5-BD7B-4E51-BDE3-E6767198549E}" presName="arrowAndChildren" presStyleCnt="0"/>
      <dgm:spPr/>
    </dgm:pt>
    <dgm:pt modelId="{A4CEF85A-AA23-4764-881E-EC1293622F0B}" type="pres">
      <dgm:prSet presAssocID="{406F9FB5-BD7B-4E51-BDE3-E6767198549E}" presName="parentTextArrow" presStyleLbl="node1" presStyleIdx="1" presStyleCnt="3"/>
      <dgm:spPr/>
    </dgm:pt>
    <dgm:pt modelId="{D7F334F8-1B63-4CAC-A5BE-646A761ABB33}" type="pres">
      <dgm:prSet presAssocID="{406F9FB5-BD7B-4E51-BDE3-E6767198549E}" presName="arrow" presStyleLbl="node1" presStyleIdx="2" presStyleCnt="3"/>
      <dgm:spPr/>
    </dgm:pt>
    <dgm:pt modelId="{DA206482-3DB4-4DB1-BB78-E4E37DD355D5}" type="pres">
      <dgm:prSet presAssocID="{406F9FB5-BD7B-4E51-BDE3-E6767198549E}" presName="descendantArrow" presStyleCnt="0"/>
      <dgm:spPr/>
    </dgm:pt>
    <dgm:pt modelId="{C2E26890-FAE6-4ACE-ACB7-634FB78A51F7}" type="pres">
      <dgm:prSet presAssocID="{4EE4ED12-4BD3-47F3-8F8D-52C7E1C6918F}" presName="childTextArrow" presStyleLbl="fgAccFollowNode1" presStyleIdx="7" presStyleCnt="12">
        <dgm:presLayoutVars>
          <dgm:bulletEnabled val="1"/>
        </dgm:presLayoutVars>
      </dgm:prSet>
      <dgm:spPr/>
    </dgm:pt>
    <dgm:pt modelId="{26C4C6E5-C882-4D9D-A230-6AF3C67160AC}" type="pres">
      <dgm:prSet presAssocID="{BA415932-8195-4EAF-ADB9-CC6E3C189B10}" presName="childTextArrow" presStyleLbl="fgAccFollowNode1" presStyleIdx="8" presStyleCnt="12">
        <dgm:presLayoutVars>
          <dgm:bulletEnabled val="1"/>
        </dgm:presLayoutVars>
      </dgm:prSet>
      <dgm:spPr/>
    </dgm:pt>
    <dgm:pt modelId="{2B15788A-24BC-4CC7-B1E9-CC1EC38D0876}" type="pres">
      <dgm:prSet presAssocID="{48626AF8-634B-4D9D-8F32-81B695666A28}" presName="childTextArrow" presStyleLbl="fgAccFollowNode1" presStyleIdx="9" presStyleCnt="12">
        <dgm:presLayoutVars>
          <dgm:bulletEnabled val="1"/>
        </dgm:presLayoutVars>
      </dgm:prSet>
      <dgm:spPr/>
    </dgm:pt>
    <dgm:pt modelId="{2AC7DF8E-8170-421A-9A3D-B3302B009416}" type="pres">
      <dgm:prSet presAssocID="{1F91AF20-8A87-401D-A867-E011E90AE554}" presName="childTextArrow" presStyleLbl="fgAccFollowNode1" presStyleIdx="10" presStyleCnt="12">
        <dgm:presLayoutVars>
          <dgm:bulletEnabled val="1"/>
        </dgm:presLayoutVars>
      </dgm:prSet>
      <dgm:spPr/>
    </dgm:pt>
    <dgm:pt modelId="{C7DDF471-7EBA-490E-9D1A-1BDDCE1B62FE}" type="pres">
      <dgm:prSet presAssocID="{2B6CE0E2-55A4-4761-8A1C-8FDEF7D84AF3}" presName="childTextArrow" presStyleLbl="fgAccFollowNode1" presStyleIdx="11" presStyleCnt="12">
        <dgm:presLayoutVars>
          <dgm:bulletEnabled val="1"/>
        </dgm:presLayoutVars>
      </dgm:prSet>
      <dgm:spPr/>
    </dgm:pt>
  </dgm:ptLst>
  <dgm:cxnLst>
    <dgm:cxn modelId="{F2A76301-903B-429F-9C35-A207A97E3330}" type="presOf" srcId="{9A3EDD81-D725-4A22-B334-74E4C9BBFF74}" destId="{E3540665-903B-4D3D-8AEB-A9C7D892EFC6}" srcOrd="1" destOrd="0" presId="urn:microsoft.com/office/officeart/2005/8/layout/process4"/>
    <dgm:cxn modelId="{3BEEB216-B834-4A81-8772-405FECE8D30B}" type="presOf" srcId="{48626AF8-634B-4D9D-8F32-81B695666A28}" destId="{2B15788A-24BC-4CC7-B1E9-CC1EC38D0876}" srcOrd="0" destOrd="0" presId="urn:microsoft.com/office/officeart/2005/8/layout/process4"/>
    <dgm:cxn modelId="{4364EC1D-2F3E-478D-880A-49FA63D50EF0}" srcId="{F2A12583-799C-4F6B-A227-FE62784419A8}" destId="{9A3EDD81-D725-4A22-B334-74E4C9BBFF74}" srcOrd="2" destOrd="0" parTransId="{04036FC3-3FFB-4F49-AE86-DEEEC939272D}" sibTransId="{3A5D29ED-F54C-4CD9-B11D-B90619A04268}"/>
    <dgm:cxn modelId="{9A0F9C24-DA2A-4F5C-BEA1-4ECB2D1C13A3}" srcId="{6BC8334D-E55C-4B71-8F30-C2A5931C58D1}" destId="{A76991FD-BF44-4CA4-9557-4E21531D619B}" srcOrd="1" destOrd="0" parTransId="{C58D2FAF-B717-450B-BFCB-18025DC9DDD0}" sibTransId="{D36C75D4-0397-472F-AD19-C2F3BCD9E5CC}"/>
    <dgm:cxn modelId="{AB2E2C29-6E0D-4EB6-AC9D-D0B6EBCD62E3}" type="presOf" srcId="{4EE4ED12-4BD3-47F3-8F8D-52C7E1C6918F}" destId="{C2E26890-FAE6-4ACE-ACB7-634FB78A51F7}" srcOrd="0" destOrd="0" presId="urn:microsoft.com/office/officeart/2005/8/layout/process4"/>
    <dgm:cxn modelId="{2AC48530-6BA4-441B-8C06-A91B1F70C2EE}" type="presOf" srcId="{9A3EDD81-D725-4A22-B334-74E4C9BBFF74}" destId="{24BCABB0-0450-422F-9F47-5CF68EB2EC22}" srcOrd="0" destOrd="0" presId="urn:microsoft.com/office/officeart/2005/8/layout/process4"/>
    <dgm:cxn modelId="{0F22CA30-3285-4250-A5C2-5C69D9CF0C6D}" type="presOf" srcId="{BA415932-8195-4EAF-ADB9-CC6E3C189B10}" destId="{26C4C6E5-C882-4D9D-A230-6AF3C67160AC}" srcOrd="0" destOrd="0" presId="urn:microsoft.com/office/officeart/2005/8/layout/process4"/>
    <dgm:cxn modelId="{118E4935-0AC8-49E9-AAC6-A69AC6F58EB5}" srcId="{6BC8334D-E55C-4B71-8F30-C2A5931C58D1}" destId="{978A44CF-D463-43D6-9F6C-0775E7AE5811}" srcOrd="3" destOrd="0" parTransId="{DB7FE4A7-46BF-4454-863C-A6C9F80718A8}" sibTransId="{B65419D4-99D5-4B36-9602-E47336465B4F}"/>
    <dgm:cxn modelId="{928C193D-989A-448B-8BBE-F45C7A99FD00}" type="presOf" srcId="{7FAEA2FD-30CC-4D1E-B67D-85503B71D8D3}" destId="{F387C56B-181D-426B-AD57-9D2C47A9D784}" srcOrd="0" destOrd="0" presId="urn:microsoft.com/office/officeart/2005/8/layout/process4"/>
    <dgm:cxn modelId="{8AD7BA40-E554-4C11-B21A-CFFCAC4D66F8}" type="presOf" srcId="{C8A6F1EB-BF12-4780-A12D-DEAFD19EB665}" destId="{683E700F-8647-4546-BB66-37165071B68E}" srcOrd="0" destOrd="0" presId="urn:microsoft.com/office/officeart/2005/8/layout/process4"/>
    <dgm:cxn modelId="{F3BDAB61-726E-404B-B0E8-F8177499325E}" srcId="{F2A12583-799C-4F6B-A227-FE62784419A8}" destId="{6BC8334D-E55C-4B71-8F30-C2A5931C58D1}" srcOrd="1" destOrd="0" parTransId="{E8EB480E-AD91-4B37-9627-A4898664BCEA}" sibTransId="{9BD6DCCB-F0AD-47DA-A3AD-213919CA3C67}"/>
    <dgm:cxn modelId="{93C01369-5B40-44A1-8E30-EF5E8CFD1DE5}" type="presOf" srcId="{406F9FB5-BD7B-4E51-BDE3-E6767198549E}" destId="{A4CEF85A-AA23-4764-881E-EC1293622F0B}" srcOrd="0" destOrd="0" presId="urn:microsoft.com/office/officeart/2005/8/layout/process4"/>
    <dgm:cxn modelId="{2980D86A-1F1D-4C35-BA97-992A5D214B09}" type="presOf" srcId="{2B6CE0E2-55A4-4761-8A1C-8FDEF7D84AF3}" destId="{C7DDF471-7EBA-490E-9D1A-1BDDCE1B62FE}" srcOrd="0" destOrd="0" presId="urn:microsoft.com/office/officeart/2005/8/layout/process4"/>
    <dgm:cxn modelId="{4A74DD4A-DD9E-4141-A73B-A9ADA2ADEB7E}" srcId="{F2A12583-799C-4F6B-A227-FE62784419A8}" destId="{406F9FB5-BD7B-4E51-BDE3-E6767198549E}" srcOrd="0" destOrd="0" parTransId="{A1B7DB88-3D05-496B-B593-1B8037E24950}" sibTransId="{817C5A23-A048-4076-BEB0-77224309BA70}"/>
    <dgm:cxn modelId="{FE74BF6D-8E29-4709-B065-D683EF0F62DB}" srcId="{406F9FB5-BD7B-4E51-BDE3-E6767198549E}" destId="{BA415932-8195-4EAF-ADB9-CC6E3C189B10}" srcOrd="1" destOrd="0" parTransId="{6AEE0E66-3DE3-4307-9DF1-010F69A48D70}" sibTransId="{50ACA692-B3ED-4759-ACC2-9AB9A2AAAA77}"/>
    <dgm:cxn modelId="{6B4CF44E-3EE9-484F-95BD-283792740A92}" type="presOf" srcId="{E393FDA6-99B5-4387-95F0-AEF5D5264145}" destId="{B265605F-1ADD-413C-9735-6F1A6E7A3EEC}" srcOrd="0" destOrd="0" presId="urn:microsoft.com/office/officeart/2005/8/layout/process4"/>
    <dgm:cxn modelId="{51285D74-E8E1-46E9-9142-6ACF095D7402}" type="presOf" srcId="{978A44CF-D463-43D6-9F6C-0775E7AE5811}" destId="{F5C650AD-C2B4-46E5-B756-CB7523FF282A}" srcOrd="0" destOrd="0" presId="urn:microsoft.com/office/officeart/2005/8/layout/process4"/>
    <dgm:cxn modelId="{AB17725A-01E9-4D4A-ADAD-D7A95B459714}" srcId="{6BC8334D-E55C-4B71-8F30-C2A5931C58D1}" destId="{E393FDA6-99B5-4387-95F0-AEF5D5264145}" srcOrd="2" destOrd="0" parTransId="{CC987E14-A11A-492B-BE7C-EF3D693708EC}" sibTransId="{F9FD083E-7C3A-4B2C-836C-B370E7BB27DD}"/>
    <dgm:cxn modelId="{BA16A083-D229-4924-BD6B-6825D099D398}" type="presOf" srcId="{F2A12583-799C-4F6B-A227-FE62784419A8}" destId="{00574D6C-8452-4027-B69C-E4A7720ECB14}" srcOrd="0" destOrd="0" presId="urn:microsoft.com/office/officeart/2005/8/layout/process4"/>
    <dgm:cxn modelId="{BB3B5D8A-B183-4A08-BE4C-1F371EF72B94}" srcId="{9A3EDD81-D725-4A22-B334-74E4C9BBFF74}" destId="{6D77CD5F-0B03-4D3B-BD8C-3C206D054222}" srcOrd="1" destOrd="0" parTransId="{754E7F61-7C73-4DE0-99C3-54FC4C479138}" sibTransId="{023D0DF0-B824-42B5-9D24-3FC6EE976E34}"/>
    <dgm:cxn modelId="{2D2EAB94-9627-48B2-8164-49ABA111FC6A}" srcId="{406F9FB5-BD7B-4E51-BDE3-E6767198549E}" destId="{1F91AF20-8A87-401D-A867-E011E90AE554}" srcOrd="3" destOrd="0" parTransId="{E994F54F-B0D5-4C16-ADB5-061C45996A8C}" sibTransId="{E21D70CD-4EAA-4F49-88A6-BE5F88EE817B}"/>
    <dgm:cxn modelId="{1421A99D-AE5E-4FCC-9158-36C07CB000B7}" srcId="{406F9FB5-BD7B-4E51-BDE3-E6767198549E}" destId="{2B6CE0E2-55A4-4761-8A1C-8FDEF7D84AF3}" srcOrd="4" destOrd="0" parTransId="{D9449085-9F25-4998-931F-B0BD94A8DF35}" sibTransId="{B0AA47D4-2EC1-49BD-91A2-75629766CC55}"/>
    <dgm:cxn modelId="{5166F79D-8F0A-492B-9403-7B6433BAF7D0}" type="presOf" srcId="{A76991FD-BF44-4CA4-9557-4E21531D619B}" destId="{BB9F050B-592C-4BAD-BEE5-6444B3A33223}" srcOrd="0" destOrd="0" presId="urn:microsoft.com/office/officeart/2005/8/layout/process4"/>
    <dgm:cxn modelId="{A0E5B3A2-F4EB-4D15-85C3-C819238589C4}" type="presOf" srcId="{6BC8334D-E55C-4B71-8F30-C2A5931C58D1}" destId="{F15C2BEE-F6E3-4764-B73F-BF4C3CE9BE3A}" srcOrd="0" destOrd="0" presId="urn:microsoft.com/office/officeart/2005/8/layout/process4"/>
    <dgm:cxn modelId="{AF512DA8-DDB2-4734-8AB2-10BBA5569337}" type="presOf" srcId="{406F9FB5-BD7B-4E51-BDE3-E6767198549E}" destId="{D7F334F8-1B63-4CAC-A5BE-646A761ABB33}" srcOrd="1" destOrd="0" presId="urn:microsoft.com/office/officeart/2005/8/layout/process4"/>
    <dgm:cxn modelId="{3F1A80AF-1E64-42C9-925B-E976A7EFFDFC}" type="presOf" srcId="{1F91AF20-8A87-401D-A867-E011E90AE554}" destId="{2AC7DF8E-8170-421A-9A3D-B3302B009416}" srcOrd="0" destOrd="0" presId="urn:microsoft.com/office/officeart/2005/8/layout/process4"/>
    <dgm:cxn modelId="{11B144C1-0634-437E-9DB4-6833A699912F}" type="presOf" srcId="{6D77CD5F-0B03-4D3B-BD8C-3C206D054222}" destId="{FC6C447E-4B3C-40D8-B003-DEB583B40087}" srcOrd="0" destOrd="0" presId="urn:microsoft.com/office/officeart/2005/8/layout/process4"/>
    <dgm:cxn modelId="{798706D6-85DB-42A4-AE82-1D4BF589EB03}" srcId="{9A3EDD81-D725-4A22-B334-74E4C9BBFF74}" destId="{D9447D84-B0E1-4783-AAA7-4C088BAD4952}" srcOrd="2" destOrd="0" parTransId="{24CBF893-3DBD-4949-AF2E-424E712DAE10}" sibTransId="{888346E2-CE72-4AC2-A73B-D44BA1EE0D84}"/>
    <dgm:cxn modelId="{A6B3FBDA-0348-4B9B-A7BF-2372D7DFE40D}" srcId="{6BC8334D-E55C-4B71-8F30-C2A5931C58D1}" destId="{C8A6F1EB-BF12-4780-A12D-DEAFD19EB665}" srcOrd="0" destOrd="0" parTransId="{5631FCFA-A90F-4E3B-9C85-83D9CE8E56AD}" sibTransId="{F6D0A0E2-0924-4134-B1B5-87876C05A66D}"/>
    <dgm:cxn modelId="{77C7DCDC-4617-4473-8293-CD3AA5EB4264}" srcId="{406F9FB5-BD7B-4E51-BDE3-E6767198549E}" destId="{48626AF8-634B-4D9D-8F32-81B695666A28}" srcOrd="2" destOrd="0" parTransId="{40A28983-7899-4558-A58E-CA2822FDAC2E}" sibTransId="{F671BFD7-8DF9-4D4D-914F-324258C9B28B}"/>
    <dgm:cxn modelId="{F2227DEF-F24E-46E0-B12D-58C8E1B622EE}" type="presOf" srcId="{D9447D84-B0E1-4783-AAA7-4C088BAD4952}" destId="{BD111F47-34CE-4198-BC98-4B7E535EF150}" srcOrd="0" destOrd="0" presId="urn:microsoft.com/office/officeart/2005/8/layout/process4"/>
    <dgm:cxn modelId="{D8A688EF-F33E-4BB6-9451-9B3FB670CBE1}" type="presOf" srcId="{6BC8334D-E55C-4B71-8F30-C2A5931C58D1}" destId="{299DB1B1-78A4-4104-9B1C-4B10A9D615AA}" srcOrd="1" destOrd="0" presId="urn:microsoft.com/office/officeart/2005/8/layout/process4"/>
    <dgm:cxn modelId="{C6325AF7-D1EC-46F2-8BE7-C5564DF04C0A}" srcId="{9A3EDD81-D725-4A22-B334-74E4C9BBFF74}" destId="{7FAEA2FD-30CC-4D1E-B67D-85503B71D8D3}" srcOrd="0" destOrd="0" parTransId="{B24A15F5-B25F-491A-87BD-0374C6ED54CE}" sibTransId="{B191B1EC-A702-472C-A006-B000E4E1664C}"/>
    <dgm:cxn modelId="{8B6229FC-65CD-4DB1-A489-85AE36D7201A}" srcId="{406F9FB5-BD7B-4E51-BDE3-E6767198549E}" destId="{4EE4ED12-4BD3-47F3-8F8D-52C7E1C6918F}" srcOrd="0" destOrd="0" parTransId="{C540A554-736E-4CCB-A448-9D97D4CF486A}" sibTransId="{3BE457E2-615A-4F98-91D5-9D693D9130A9}"/>
    <dgm:cxn modelId="{B5B93598-1B13-4D6B-8BDA-6EE2D00020AA}" type="presParOf" srcId="{00574D6C-8452-4027-B69C-E4A7720ECB14}" destId="{40FF2564-FAF7-4AF2-AF9E-6F2D5E172DE6}" srcOrd="0" destOrd="0" presId="urn:microsoft.com/office/officeart/2005/8/layout/process4"/>
    <dgm:cxn modelId="{B953765E-FBAB-4CDD-9852-EB6DC2790120}" type="presParOf" srcId="{40FF2564-FAF7-4AF2-AF9E-6F2D5E172DE6}" destId="{24BCABB0-0450-422F-9F47-5CF68EB2EC22}" srcOrd="0" destOrd="0" presId="urn:microsoft.com/office/officeart/2005/8/layout/process4"/>
    <dgm:cxn modelId="{413AE567-7DBD-43F8-913F-4498A39EAC19}" type="presParOf" srcId="{40FF2564-FAF7-4AF2-AF9E-6F2D5E172DE6}" destId="{E3540665-903B-4D3D-8AEB-A9C7D892EFC6}" srcOrd="1" destOrd="0" presId="urn:microsoft.com/office/officeart/2005/8/layout/process4"/>
    <dgm:cxn modelId="{AA972ABE-757D-4129-9F64-F1BD7EC05BE3}" type="presParOf" srcId="{40FF2564-FAF7-4AF2-AF9E-6F2D5E172DE6}" destId="{62263E11-DFBC-479D-9138-091CDDDA3FAC}" srcOrd="2" destOrd="0" presId="urn:microsoft.com/office/officeart/2005/8/layout/process4"/>
    <dgm:cxn modelId="{DF91FA2C-A0E9-4F4A-BAD2-96D8490E83ED}" type="presParOf" srcId="{62263E11-DFBC-479D-9138-091CDDDA3FAC}" destId="{F387C56B-181D-426B-AD57-9D2C47A9D784}" srcOrd="0" destOrd="0" presId="urn:microsoft.com/office/officeart/2005/8/layout/process4"/>
    <dgm:cxn modelId="{9761F0BF-C36C-4F5E-87C8-9C71F96464A6}" type="presParOf" srcId="{62263E11-DFBC-479D-9138-091CDDDA3FAC}" destId="{FC6C447E-4B3C-40D8-B003-DEB583B40087}" srcOrd="1" destOrd="0" presId="urn:microsoft.com/office/officeart/2005/8/layout/process4"/>
    <dgm:cxn modelId="{638B39D4-3895-40ED-8A67-3C36CAEE7404}" type="presParOf" srcId="{62263E11-DFBC-479D-9138-091CDDDA3FAC}" destId="{BD111F47-34CE-4198-BC98-4B7E535EF150}" srcOrd="2" destOrd="0" presId="urn:microsoft.com/office/officeart/2005/8/layout/process4"/>
    <dgm:cxn modelId="{F4E7E37C-B49A-4DD2-9663-FBBA57F88A38}" type="presParOf" srcId="{00574D6C-8452-4027-B69C-E4A7720ECB14}" destId="{0089F1EE-A6B3-4405-8ED9-E0053A138BBD}" srcOrd="1" destOrd="0" presId="urn:microsoft.com/office/officeart/2005/8/layout/process4"/>
    <dgm:cxn modelId="{D9669DCE-9670-4ED3-A872-56D048784099}" type="presParOf" srcId="{00574D6C-8452-4027-B69C-E4A7720ECB14}" destId="{A927819B-797D-49FE-BEB3-C15C28CF2984}" srcOrd="2" destOrd="0" presId="urn:microsoft.com/office/officeart/2005/8/layout/process4"/>
    <dgm:cxn modelId="{020B7D14-3AA3-4F2B-9B1D-33FA5EA3CE2F}" type="presParOf" srcId="{A927819B-797D-49FE-BEB3-C15C28CF2984}" destId="{F15C2BEE-F6E3-4764-B73F-BF4C3CE9BE3A}" srcOrd="0" destOrd="0" presId="urn:microsoft.com/office/officeart/2005/8/layout/process4"/>
    <dgm:cxn modelId="{1B60AB15-E31E-490D-8B42-F45EEB5E5165}" type="presParOf" srcId="{A927819B-797D-49FE-BEB3-C15C28CF2984}" destId="{299DB1B1-78A4-4104-9B1C-4B10A9D615AA}" srcOrd="1" destOrd="0" presId="urn:microsoft.com/office/officeart/2005/8/layout/process4"/>
    <dgm:cxn modelId="{16C39D28-E30C-4CB9-84BE-15565C919DD0}" type="presParOf" srcId="{A927819B-797D-49FE-BEB3-C15C28CF2984}" destId="{DA2A28A9-A43F-450B-9769-CB585C632037}" srcOrd="2" destOrd="0" presId="urn:microsoft.com/office/officeart/2005/8/layout/process4"/>
    <dgm:cxn modelId="{8A2A0105-3164-4F36-B4D7-F9DA5C990344}" type="presParOf" srcId="{DA2A28A9-A43F-450B-9769-CB585C632037}" destId="{683E700F-8647-4546-BB66-37165071B68E}" srcOrd="0" destOrd="0" presId="urn:microsoft.com/office/officeart/2005/8/layout/process4"/>
    <dgm:cxn modelId="{AB2A9858-9695-48CC-9057-0799D0449DF9}" type="presParOf" srcId="{DA2A28A9-A43F-450B-9769-CB585C632037}" destId="{BB9F050B-592C-4BAD-BEE5-6444B3A33223}" srcOrd="1" destOrd="0" presId="urn:microsoft.com/office/officeart/2005/8/layout/process4"/>
    <dgm:cxn modelId="{F2C333F0-8814-4EF0-8586-6B6D90039E87}" type="presParOf" srcId="{DA2A28A9-A43F-450B-9769-CB585C632037}" destId="{B265605F-1ADD-413C-9735-6F1A6E7A3EEC}" srcOrd="2" destOrd="0" presId="urn:microsoft.com/office/officeart/2005/8/layout/process4"/>
    <dgm:cxn modelId="{BF338712-B4E2-4459-BC98-EB590B1086A1}" type="presParOf" srcId="{DA2A28A9-A43F-450B-9769-CB585C632037}" destId="{F5C650AD-C2B4-46E5-B756-CB7523FF282A}" srcOrd="3" destOrd="0" presId="urn:microsoft.com/office/officeart/2005/8/layout/process4"/>
    <dgm:cxn modelId="{391A58AB-9E13-47CE-90D1-AF60BC313807}" type="presParOf" srcId="{00574D6C-8452-4027-B69C-E4A7720ECB14}" destId="{B91C59C3-EF2A-4954-8B58-6888B9E779FD}" srcOrd="3" destOrd="0" presId="urn:microsoft.com/office/officeart/2005/8/layout/process4"/>
    <dgm:cxn modelId="{3FAA2BE7-2057-4141-9489-68ED7FD24755}" type="presParOf" srcId="{00574D6C-8452-4027-B69C-E4A7720ECB14}" destId="{D2585572-87C2-4DAA-870B-8B45E16DD7B0}" srcOrd="4" destOrd="0" presId="urn:microsoft.com/office/officeart/2005/8/layout/process4"/>
    <dgm:cxn modelId="{072C1017-6D00-4107-B725-273E783B03ED}" type="presParOf" srcId="{D2585572-87C2-4DAA-870B-8B45E16DD7B0}" destId="{A4CEF85A-AA23-4764-881E-EC1293622F0B}" srcOrd="0" destOrd="0" presId="urn:microsoft.com/office/officeart/2005/8/layout/process4"/>
    <dgm:cxn modelId="{7560DACF-9335-4A46-A68A-68EC38BF2AB7}" type="presParOf" srcId="{D2585572-87C2-4DAA-870B-8B45E16DD7B0}" destId="{D7F334F8-1B63-4CAC-A5BE-646A761ABB33}" srcOrd="1" destOrd="0" presId="urn:microsoft.com/office/officeart/2005/8/layout/process4"/>
    <dgm:cxn modelId="{C7166B53-45F1-48EB-AC70-A32C84AA6B8E}" type="presParOf" srcId="{D2585572-87C2-4DAA-870B-8B45E16DD7B0}" destId="{DA206482-3DB4-4DB1-BB78-E4E37DD355D5}" srcOrd="2" destOrd="0" presId="urn:microsoft.com/office/officeart/2005/8/layout/process4"/>
    <dgm:cxn modelId="{DFF5D27C-FD9C-4289-84EE-751C8E533077}" type="presParOf" srcId="{DA206482-3DB4-4DB1-BB78-E4E37DD355D5}" destId="{C2E26890-FAE6-4ACE-ACB7-634FB78A51F7}" srcOrd="0" destOrd="0" presId="urn:microsoft.com/office/officeart/2005/8/layout/process4"/>
    <dgm:cxn modelId="{6FDA8CAF-9D16-42BE-BB8A-F63889A03083}" type="presParOf" srcId="{DA206482-3DB4-4DB1-BB78-E4E37DD355D5}" destId="{26C4C6E5-C882-4D9D-A230-6AF3C67160AC}" srcOrd="1" destOrd="0" presId="urn:microsoft.com/office/officeart/2005/8/layout/process4"/>
    <dgm:cxn modelId="{7A83A586-8126-4C3F-9F88-A9E22C5616CF}" type="presParOf" srcId="{DA206482-3DB4-4DB1-BB78-E4E37DD355D5}" destId="{2B15788A-24BC-4CC7-B1E9-CC1EC38D0876}" srcOrd="2" destOrd="0" presId="urn:microsoft.com/office/officeart/2005/8/layout/process4"/>
    <dgm:cxn modelId="{97959005-7FA4-4E7A-8C33-954037567006}" type="presParOf" srcId="{DA206482-3DB4-4DB1-BB78-E4E37DD355D5}" destId="{2AC7DF8E-8170-421A-9A3D-B3302B009416}" srcOrd="3" destOrd="0" presId="urn:microsoft.com/office/officeart/2005/8/layout/process4"/>
    <dgm:cxn modelId="{361BB3D6-5203-49CB-B2EE-8D3264FB9C48}" type="presParOf" srcId="{DA206482-3DB4-4DB1-BB78-E4E37DD355D5}" destId="{C7DDF471-7EBA-490E-9D1A-1BDDCE1B62FE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856369" y="774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Fetch</a:t>
          </a:r>
          <a:endParaRPr lang="ko-KR" altLang="en-US" sz="2600" kern="1200" dirty="0"/>
        </a:p>
      </dsp:txBody>
      <dsp:txXfrm>
        <a:off x="2153689" y="298094"/>
        <a:ext cx="1435588" cy="1435588"/>
      </dsp:txXfrm>
    </dsp:sp>
    <dsp:sp modelId="{EB395A05-56B9-452F-9370-3AA2D06A04B1}">
      <dsp:nvSpPr>
        <dsp:cNvPr id="0" name=""/>
        <dsp:cNvSpPr/>
      </dsp:nvSpPr>
      <dsp:spPr>
        <a:xfrm rot="3600000">
          <a:off x="3356199" y="1978799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396552" y="2045945"/>
        <a:ext cx="376630" cy="411122"/>
      </dsp:txXfrm>
    </dsp:sp>
    <dsp:sp modelId="{994A4C83-C396-4521-B052-C2AF8806E374}">
      <dsp:nvSpPr>
        <dsp:cNvPr id="0" name=""/>
        <dsp:cNvSpPr/>
      </dsp:nvSpPr>
      <dsp:spPr>
        <a:xfrm>
          <a:off x="3379072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Process</a:t>
          </a:r>
          <a:endParaRPr lang="ko-KR" altLang="en-US" sz="2600" kern="1200" dirty="0"/>
        </a:p>
      </dsp:txBody>
      <dsp:txXfrm>
        <a:off x="3676392" y="2935492"/>
        <a:ext cx="1435588" cy="1435588"/>
      </dsp:txXfrm>
    </dsp:sp>
    <dsp:sp modelId="{4C24CDE5-22A4-48AF-A465-B8DDF8A5E630}">
      <dsp:nvSpPr>
        <dsp:cNvPr id="0" name=""/>
        <dsp:cNvSpPr/>
      </dsp:nvSpPr>
      <dsp:spPr>
        <a:xfrm rot="10800000">
          <a:off x="2617689" y="3310686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 rot="10800000">
        <a:off x="2779102" y="3447726"/>
        <a:ext cx="376630" cy="411122"/>
      </dsp:txXfrm>
    </dsp:sp>
    <dsp:sp modelId="{6585A691-2DBE-4C09-A2B0-E219FFA5EBA0}">
      <dsp:nvSpPr>
        <dsp:cNvPr id="0" name=""/>
        <dsp:cNvSpPr/>
      </dsp:nvSpPr>
      <dsp:spPr>
        <a:xfrm>
          <a:off x="333666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Writeback</a:t>
          </a:r>
          <a:endParaRPr lang="ko-KR" altLang="en-US" sz="2600" kern="1200" dirty="0"/>
        </a:p>
      </dsp:txBody>
      <dsp:txXfrm>
        <a:off x="630986" y="2935492"/>
        <a:ext cx="1435588" cy="1435588"/>
      </dsp:txXfrm>
    </dsp:sp>
    <dsp:sp modelId="{4EBD6499-A6E4-496A-BBD3-292677A7D65F}">
      <dsp:nvSpPr>
        <dsp:cNvPr id="0" name=""/>
        <dsp:cNvSpPr/>
      </dsp:nvSpPr>
      <dsp:spPr>
        <a:xfrm rot="18000000">
          <a:off x="1833496" y="2005174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1873849" y="2212108"/>
        <a:ext cx="376630" cy="4111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B8E35-33B1-487D-A97F-4509BCFABFCE}">
      <dsp:nvSpPr>
        <dsp:cNvPr id="0" name=""/>
        <dsp:cNvSpPr/>
      </dsp:nvSpPr>
      <dsp:spPr>
        <a:xfrm>
          <a:off x="0" y="0"/>
          <a:ext cx="5597660" cy="97276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isometricOffAxis2Left" zoom="95000">
            <a:rot lat="590790" lon="20639990" rev="105222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numerous </a:t>
          </a:r>
          <a:br>
            <a:rPr lang="en-US" altLang="ko-KR" sz="2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altLang="ko-KR" sz="2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simple processors</a:t>
          </a:r>
          <a:endParaRPr lang="ko-KR" altLang="en-US" sz="2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91" y="28491"/>
        <a:ext cx="5540678" cy="9157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4DE37-C59E-4552-856C-19CDA64745F4}">
      <dsp:nvSpPr>
        <dsp:cNvPr id="0" name=""/>
        <dsp:cNvSpPr/>
      </dsp:nvSpPr>
      <dsp:spPr>
        <a:xfrm>
          <a:off x="0" y="180961"/>
          <a:ext cx="2191153" cy="1314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Powerful CPU</a:t>
          </a:r>
          <a:endParaRPr lang="en-US" altLang="ko-KR" sz="3700" kern="1200" baseline="0" dirty="0"/>
        </a:p>
      </dsp:txBody>
      <dsp:txXfrm>
        <a:off x="0" y="180961"/>
        <a:ext cx="2191153" cy="13146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4C6ED-B67C-48DF-A995-E62230275A3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Concept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28C93-043A-44B8-8A2F-049826AFD425}">
      <dsp:nvSpPr>
        <dsp:cNvPr id="0" name=""/>
        <dsp:cNvSpPr/>
      </dsp:nvSpPr>
      <dsp:spPr>
        <a:xfrm>
          <a:off x="0" y="0"/>
          <a:ext cx="4696028" cy="132002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Core</a:t>
          </a:r>
        </a:p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(Instruction Feeder)</a:t>
          </a:r>
          <a:endParaRPr lang="ko-KR" altLang="en-US" sz="3200" kern="1200" dirty="0"/>
        </a:p>
      </dsp:txBody>
      <dsp:txXfrm>
        <a:off x="0" y="0"/>
        <a:ext cx="4696028" cy="1320023"/>
      </dsp:txXfrm>
    </dsp:sp>
    <dsp:sp modelId="{A9D35C60-DB1A-4A4F-97C0-1E655E6B4B5D}">
      <dsp:nvSpPr>
        <dsp:cNvPr id="0" name=""/>
        <dsp:cNvSpPr/>
      </dsp:nvSpPr>
      <dsp:spPr>
        <a:xfrm>
          <a:off x="573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0</a:t>
          </a:r>
          <a:endParaRPr lang="ko-KR" altLang="en-US" sz="1500" kern="1200" dirty="0"/>
        </a:p>
      </dsp:txBody>
      <dsp:txXfrm>
        <a:off x="573" y="1320023"/>
        <a:ext cx="670697" cy="2772048"/>
      </dsp:txXfrm>
    </dsp:sp>
    <dsp:sp modelId="{232EAA28-D0AE-40F7-A0F0-20ABF17EE9BD}">
      <dsp:nvSpPr>
        <dsp:cNvPr id="0" name=""/>
        <dsp:cNvSpPr/>
      </dsp:nvSpPr>
      <dsp:spPr>
        <a:xfrm>
          <a:off x="671270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1</a:t>
          </a:r>
          <a:endParaRPr lang="ko-KR" altLang="en-US" sz="1500" kern="1200" dirty="0"/>
        </a:p>
      </dsp:txBody>
      <dsp:txXfrm>
        <a:off x="671270" y="1320023"/>
        <a:ext cx="670697" cy="2772048"/>
      </dsp:txXfrm>
    </dsp:sp>
    <dsp:sp modelId="{71523AF6-3BDD-446B-A06D-3E4BB0E685CF}">
      <dsp:nvSpPr>
        <dsp:cNvPr id="0" name=""/>
        <dsp:cNvSpPr/>
      </dsp:nvSpPr>
      <dsp:spPr>
        <a:xfrm>
          <a:off x="1341967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2</a:t>
          </a:r>
          <a:endParaRPr lang="ko-KR" altLang="en-US" sz="1500" kern="1200" dirty="0"/>
        </a:p>
      </dsp:txBody>
      <dsp:txXfrm>
        <a:off x="1341967" y="1320023"/>
        <a:ext cx="670697" cy="2772048"/>
      </dsp:txXfrm>
    </dsp:sp>
    <dsp:sp modelId="{8D4F1929-5406-4E46-86C7-1A0036999ED9}">
      <dsp:nvSpPr>
        <dsp:cNvPr id="0" name=""/>
        <dsp:cNvSpPr/>
      </dsp:nvSpPr>
      <dsp:spPr>
        <a:xfrm>
          <a:off x="2012665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3</a:t>
          </a:r>
          <a:endParaRPr lang="ko-KR" altLang="en-US" sz="1500" kern="1200" dirty="0"/>
        </a:p>
      </dsp:txBody>
      <dsp:txXfrm>
        <a:off x="2012665" y="1320023"/>
        <a:ext cx="670697" cy="2772048"/>
      </dsp:txXfrm>
    </dsp:sp>
    <dsp:sp modelId="{3E04EFB8-035A-4577-AB51-1BF8E6E59BD9}">
      <dsp:nvSpPr>
        <dsp:cNvPr id="0" name=""/>
        <dsp:cNvSpPr/>
      </dsp:nvSpPr>
      <dsp:spPr>
        <a:xfrm>
          <a:off x="2683362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4</a:t>
          </a:r>
          <a:endParaRPr lang="ko-KR" altLang="en-US" sz="1500" kern="1200" dirty="0"/>
        </a:p>
      </dsp:txBody>
      <dsp:txXfrm>
        <a:off x="2683362" y="1320023"/>
        <a:ext cx="670697" cy="2772048"/>
      </dsp:txXfrm>
    </dsp:sp>
    <dsp:sp modelId="{05F84C3E-F3F2-47A9-A851-70F6FA5AF58E}">
      <dsp:nvSpPr>
        <dsp:cNvPr id="0" name=""/>
        <dsp:cNvSpPr/>
      </dsp:nvSpPr>
      <dsp:spPr>
        <a:xfrm>
          <a:off x="3354060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5</a:t>
          </a:r>
          <a:endParaRPr lang="ko-KR" altLang="en-US" sz="1500" kern="1200" dirty="0"/>
        </a:p>
      </dsp:txBody>
      <dsp:txXfrm>
        <a:off x="3354060" y="1320023"/>
        <a:ext cx="670697" cy="2772048"/>
      </dsp:txXfrm>
    </dsp:sp>
    <dsp:sp modelId="{ED27FE5D-9307-4728-ADF6-F5A7A9D389D5}">
      <dsp:nvSpPr>
        <dsp:cNvPr id="0" name=""/>
        <dsp:cNvSpPr/>
      </dsp:nvSpPr>
      <dsp:spPr>
        <a:xfrm>
          <a:off x="4024757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… Thread 2^n-1</a:t>
          </a:r>
          <a:endParaRPr lang="ko-KR" altLang="en-US" sz="1500" kern="1200" dirty="0"/>
        </a:p>
      </dsp:txBody>
      <dsp:txXfrm>
        <a:off x="4024757" y="1320023"/>
        <a:ext cx="670697" cy="2772048"/>
      </dsp:txXfrm>
    </dsp:sp>
    <dsp:sp modelId="{C2DBA7AF-BCFC-490F-8679-E05AB22BF9A5}">
      <dsp:nvSpPr>
        <dsp:cNvPr id="0" name=""/>
        <dsp:cNvSpPr/>
      </dsp:nvSpPr>
      <dsp:spPr>
        <a:xfrm>
          <a:off x="0" y="4092071"/>
          <a:ext cx="4696028" cy="30800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7356B-3D19-4C7C-ABB1-F638C4B2E1B3}">
      <dsp:nvSpPr>
        <dsp:cNvPr id="0" name=""/>
        <dsp:cNvSpPr/>
      </dsp:nvSpPr>
      <dsp:spPr>
        <a:xfrm>
          <a:off x="0" y="409089"/>
          <a:ext cx="3003313" cy="8212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Single Instruction performs </a:t>
          </a:r>
          <a:br>
            <a:rPr lang="en-US" altLang="ko-KR" sz="1300" kern="1200" dirty="0"/>
          </a:br>
          <a:r>
            <a:rPr lang="en-US" altLang="ko-KR" sz="1300" kern="1200" dirty="0"/>
            <a:t>2^n operations</a:t>
          </a:r>
          <a:endParaRPr lang="ko-KR" sz="1300" kern="1200" dirty="0"/>
        </a:p>
      </dsp:txBody>
      <dsp:txXfrm>
        <a:off x="40092" y="449181"/>
        <a:ext cx="2923129" cy="741111"/>
      </dsp:txXfrm>
    </dsp:sp>
    <dsp:sp modelId="{B31C9548-8CA1-4DBC-BF72-41F4BCD6F567}">
      <dsp:nvSpPr>
        <dsp:cNvPr id="0" name=""/>
        <dsp:cNvSpPr/>
      </dsp:nvSpPr>
      <dsp:spPr>
        <a:xfrm>
          <a:off x="0" y="1215180"/>
          <a:ext cx="3003313" cy="72722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Each thread has 32*32 bit general purpose registers.</a:t>
          </a:r>
          <a:endParaRPr lang="ko-KR" sz="1300" kern="1200" dirty="0"/>
        </a:p>
      </dsp:txBody>
      <dsp:txXfrm>
        <a:off x="35500" y="1250680"/>
        <a:ext cx="2932313" cy="656228"/>
      </dsp:txXfrm>
    </dsp:sp>
    <dsp:sp modelId="{3F38BD64-5F24-4541-9254-3D190C665B55}">
      <dsp:nvSpPr>
        <dsp:cNvPr id="0" name=""/>
        <dsp:cNvSpPr/>
      </dsp:nvSpPr>
      <dsp:spPr>
        <a:xfrm>
          <a:off x="0" y="1938423"/>
          <a:ext cx="3003313" cy="72722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No programmable instruction memory, </a:t>
          </a:r>
          <a:br>
            <a:rPr lang="en-US" altLang="ko-KR" sz="1300" kern="1200" dirty="0"/>
          </a:br>
          <a:r>
            <a:rPr lang="en-US" altLang="ko-KR" sz="1300" kern="1200" dirty="0"/>
            <a:t>no flow control on its own.</a:t>
          </a:r>
          <a:endParaRPr lang="ko-KR" sz="1300" kern="1200" dirty="0"/>
        </a:p>
      </dsp:txBody>
      <dsp:txXfrm>
        <a:off x="35500" y="1973923"/>
        <a:ext cx="2932313" cy="656228"/>
      </dsp:txXfrm>
    </dsp:sp>
    <dsp:sp modelId="{E489DD38-4B1A-4661-945F-06E8BB85D51D}">
      <dsp:nvSpPr>
        <dsp:cNvPr id="0" name=""/>
        <dsp:cNvSpPr/>
      </dsp:nvSpPr>
      <dsp:spPr>
        <a:xfrm>
          <a:off x="0" y="2661286"/>
          <a:ext cx="3003313" cy="72722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only logic &amp; arithmetic operation supported.</a:t>
          </a:r>
          <a:br>
            <a:rPr lang="en-US" altLang="ko-KR" sz="1300" kern="1200" dirty="0"/>
          </a:br>
          <a:r>
            <a:rPr lang="en-US" altLang="ko-KR" sz="1300" kern="1200" dirty="0"/>
            <a:t>Instructions should be fed from outside.</a:t>
          </a:r>
          <a:endParaRPr lang="ko-KR" sz="1300" kern="1200" dirty="0"/>
        </a:p>
      </dsp:txBody>
      <dsp:txXfrm>
        <a:off x="35500" y="2696786"/>
        <a:ext cx="2932313" cy="65622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5DAA9-D1ED-46F0-A6C4-F65BCF4C2ECD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Goal</a:t>
          </a:r>
          <a:endParaRPr lang="ko-KR" sz="5500" kern="1200" dirty="0"/>
        </a:p>
      </dsp:txBody>
      <dsp:txXfrm>
        <a:off x="64397" y="67590"/>
        <a:ext cx="7757906" cy="11903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2541D-364B-4E02-B6D5-08CFB16635E7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Numerous independent processors executes same command at the same time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Fast local memory access</a:t>
          </a:r>
          <a:endParaRPr lang="ko-KR" sz="1500" kern="1200" dirty="0"/>
        </a:p>
      </dsp:txBody>
      <dsp:txXfrm rot="-5400000">
        <a:off x="2839212" y="197117"/>
        <a:ext cx="4992725" cy="1012303"/>
      </dsp:txXfrm>
    </dsp:sp>
    <dsp:sp modelId="{148FC106-B78C-45C2-91ED-7A02A332E26A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Advanced SIMD operation</a:t>
          </a:r>
          <a:endParaRPr lang="ko-KR" sz="2700" kern="1200" dirty="0"/>
        </a:p>
      </dsp:txBody>
      <dsp:txXfrm>
        <a:off x="68454" y="70578"/>
        <a:ext cx="2702304" cy="1265378"/>
      </dsp:txXfrm>
    </dsp:sp>
    <dsp:sp modelId="{DF0D0F81-AD77-474B-A82D-1C1F533923D7}">
      <dsp:nvSpPr>
        <dsp:cNvPr id="0" name=""/>
        <dsp:cNvSpPr/>
      </dsp:nvSpPr>
      <dsp:spPr>
        <a:xfrm rot="5400000">
          <a:off x="4802041" y="-3480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Synthesis level independence </a:t>
          </a:r>
          <a:br>
            <a:rPr lang="en-US" altLang="ko-KR" sz="1500" kern="1200" dirty="0"/>
          </a:br>
          <a:r>
            <a:rPr lang="en-US" altLang="ko-KR" sz="1500" kern="1200" dirty="0"/>
            <a:t>(IP Interfacing)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Application level independence</a:t>
          </a:r>
          <a:endParaRPr lang="ko-KR" sz="1500" kern="1200" dirty="0"/>
        </a:p>
      </dsp:txBody>
      <dsp:txXfrm rot="-5400000">
        <a:off x="2839212" y="1669517"/>
        <a:ext cx="4992725" cy="1012303"/>
      </dsp:txXfrm>
    </dsp:sp>
    <dsp:sp modelId="{705D6022-0E56-4F2B-BE65-52074BEDE4DD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Platform </a:t>
          </a:r>
          <a:br>
            <a:rPr lang="en-US" sz="2700" kern="1200" dirty="0"/>
          </a:br>
          <a:r>
            <a:rPr lang="en-US" sz="2700" kern="1200" dirty="0"/>
            <a:t>Independence</a:t>
          </a:r>
          <a:endParaRPr lang="ko-KR" sz="2700" kern="1200" dirty="0"/>
        </a:p>
      </dsp:txBody>
      <dsp:txXfrm>
        <a:off x="68454" y="1542979"/>
        <a:ext cx="2702304" cy="1265378"/>
      </dsp:txXfrm>
    </dsp:sp>
    <dsp:sp modelId="{A6606C39-C47F-475D-8050-71A67D7A399A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5 Stage pipelined architecture (Nested 2-stage pipelined FPU)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Intensive RISC Instructions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Can accept 200MHz input clock </a:t>
          </a:r>
          <a:br>
            <a:rPr lang="en-US" altLang="ko-KR" sz="1500" kern="1200" dirty="0"/>
          </a:br>
          <a:r>
            <a:rPr lang="en-US" altLang="ko-KR" sz="1500" kern="1200" dirty="0">
              <a:sym typeface="Wingdings" panose="05000000000000000000" pitchFamily="2" charset="2"/>
            </a:rPr>
            <a:t> 64 * 50MHz = 3.2GFlops per Core</a:t>
          </a:r>
          <a:endParaRPr lang="ko-KR" sz="1500" kern="1200" dirty="0"/>
        </a:p>
      </dsp:txBody>
      <dsp:txXfrm rot="-5400000">
        <a:off x="2839212" y="3141918"/>
        <a:ext cx="4992725" cy="1012303"/>
      </dsp:txXfrm>
    </dsp:sp>
    <dsp:sp modelId="{55B8234D-1D92-4FBF-8AE6-21EB016597F8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Ultra Fast</a:t>
          </a:r>
          <a:br>
            <a:rPr lang="en-US" altLang="ko-KR" sz="2700" kern="1200" dirty="0"/>
          </a:br>
          <a:r>
            <a:rPr lang="en-US" altLang="ko-KR" sz="2700" kern="1200" dirty="0"/>
            <a:t>Massive Data</a:t>
          </a:r>
          <a:br>
            <a:rPr lang="en-US" altLang="ko-KR" sz="2700" kern="1200" dirty="0"/>
          </a:br>
          <a:r>
            <a:rPr lang="en-US" altLang="ko-KR" sz="2700" kern="1200" dirty="0"/>
            <a:t>Processing</a:t>
          </a:r>
          <a:endParaRPr lang="ko-KR" sz="2700" kern="1200" dirty="0"/>
        </a:p>
      </dsp:txBody>
      <dsp:txXfrm>
        <a:off x="68454" y="3015380"/>
        <a:ext cx="2702304" cy="126537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403D1-1761-467D-B30B-95B55053883D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System Overview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334D3-DBC5-4511-8508-C91D4231800A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Core, Thread, Task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1FC4F-B345-4C1F-AA8C-9BA069C38673}">
      <dsp:nvSpPr>
        <dsp:cNvPr id="0" name=""/>
        <dsp:cNvSpPr/>
      </dsp:nvSpPr>
      <dsp:spPr>
        <a:xfrm>
          <a:off x="0" y="69491"/>
          <a:ext cx="3428470" cy="236256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Core</a:t>
          </a:r>
        </a:p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Instruction Feeder</a:t>
          </a:r>
          <a:endParaRPr lang="ko-KR" altLang="en-US" sz="3000" kern="1200" dirty="0"/>
        </a:p>
      </dsp:txBody>
      <dsp:txXfrm>
        <a:off x="69197" y="138688"/>
        <a:ext cx="3290076" cy="2224167"/>
      </dsp:txXfrm>
    </dsp:sp>
    <dsp:sp modelId="{595CEBF3-10BF-4660-9ED0-9D83051C1340}">
      <dsp:nvSpPr>
        <dsp:cNvPr id="0" name=""/>
        <dsp:cNvSpPr/>
      </dsp:nvSpPr>
      <dsp:spPr>
        <a:xfrm rot="20108555">
          <a:off x="3344608" y="850040"/>
          <a:ext cx="181042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10428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204561" y="824994"/>
        <a:ext cx="90521" cy="90521"/>
      </dsp:txXfrm>
    </dsp:sp>
    <dsp:sp modelId="{520B5770-BE91-4A6F-A8E0-4B09F46F8FF4}">
      <dsp:nvSpPr>
        <dsp:cNvPr id="0" name=""/>
        <dsp:cNvSpPr/>
      </dsp:nvSpPr>
      <dsp:spPr>
        <a:xfrm>
          <a:off x="5071174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29688"/>
        <a:ext cx="1897450" cy="920099"/>
      </dsp:txXfrm>
    </dsp:sp>
    <dsp:sp modelId="{610C0A3B-7472-4F40-B5DA-843B6EAA6374}">
      <dsp:nvSpPr>
        <dsp:cNvPr id="0" name=""/>
        <dsp:cNvSpPr/>
      </dsp:nvSpPr>
      <dsp:spPr>
        <a:xfrm rot="747489">
          <a:off x="3408664" y="1412017"/>
          <a:ext cx="168231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82316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207764" y="1390174"/>
        <a:ext cx="84115" cy="84115"/>
      </dsp:txXfrm>
    </dsp:sp>
    <dsp:sp modelId="{4622BCC4-8234-4750-BF65-21FB1ECE18B4}">
      <dsp:nvSpPr>
        <dsp:cNvPr id="0" name=""/>
        <dsp:cNvSpPr/>
      </dsp:nvSpPr>
      <dsp:spPr>
        <a:xfrm>
          <a:off x="5071174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1153642"/>
        <a:ext cx="1897450" cy="920099"/>
      </dsp:txXfrm>
    </dsp:sp>
    <dsp:sp modelId="{2673AB6D-1F78-4C01-B66B-3A5A239E757D}">
      <dsp:nvSpPr>
        <dsp:cNvPr id="0" name=""/>
        <dsp:cNvSpPr/>
      </dsp:nvSpPr>
      <dsp:spPr>
        <a:xfrm rot="2528966">
          <a:off x="3141978" y="1973994"/>
          <a:ext cx="221568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15687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4194430" y="1938816"/>
        <a:ext cx="110784" cy="110784"/>
      </dsp:txXfrm>
    </dsp:sp>
    <dsp:sp modelId="{0B830337-20A1-4260-BA6C-D5982D75A458}">
      <dsp:nvSpPr>
        <dsp:cNvPr id="0" name=""/>
        <dsp:cNvSpPr/>
      </dsp:nvSpPr>
      <dsp:spPr>
        <a:xfrm>
          <a:off x="5071174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2277596"/>
        <a:ext cx="1897450" cy="920099"/>
      </dsp:txXfrm>
    </dsp:sp>
    <dsp:sp modelId="{58FF5955-7BC6-46E7-A839-8E62A1ACE8F4}">
      <dsp:nvSpPr>
        <dsp:cNvPr id="0" name=""/>
        <dsp:cNvSpPr/>
      </dsp:nvSpPr>
      <dsp:spPr>
        <a:xfrm rot="3469341">
          <a:off x="2707510" y="2535971"/>
          <a:ext cx="308462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3084622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4172706" y="2479070"/>
        <a:ext cx="154231" cy="154231"/>
      </dsp:txXfrm>
    </dsp:sp>
    <dsp:sp modelId="{53A4F29F-E58C-4801-B3E3-745A04D35B3D}">
      <dsp:nvSpPr>
        <dsp:cNvPr id="0" name=""/>
        <dsp:cNvSpPr/>
      </dsp:nvSpPr>
      <dsp:spPr>
        <a:xfrm>
          <a:off x="5071174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3401550"/>
        <a:ext cx="1897450" cy="920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B8E35-33B1-487D-A97F-4509BCFABFCE}">
      <dsp:nvSpPr>
        <dsp:cNvPr id="0" name=""/>
        <dsp:cNvSpPr/>
      </dsp:nvSpPr>
      <dsp:spPr>
        <a:xfrm>
          <a:off x="0" y="0"/>
          <a:ext cx="5597660" cy="97276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single powerful CPU</a:t>
          </a:r>
          <a:endParaRPr lang="ko-KR" altLang="en-US" sz="3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91" y="28491"/>
        <a:ext cx="5540678" cy="91578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5212E-9372-472B-9606-400767D7A15B}">
      <dsp:nvSpPr>
        <dsp:cNvPr id="0" name=""/>
        <dsp:cNvSpPr/>
      </dsp:nvSpPr>
      <dsp:spPr>
        <a:xfrm>
          <a:off x="0" y="3506"/>
          <a:ext cx="3829050" cy="5561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Core includes Threads.</a:t>
          </a:r>
          <a:endParaRPr lang="ko-KR" sz="1400" kern="1200" dirty="0"/>
        </a:p>
      </dsp:txBody>
      <dsp:txXfrm>
        <a:off x="27149" y="30655"/>
        <a:ext cx="3774752" cy="501854"/>
      </dsp:txXfrm>
    </dsp:sp>
    <dsp:sp modelId="{843E8F97-0668-451F-B2E9-49CC6CAED8ED}">
      <dsp:nvSpPr>
        <dsp:cNvPr id="0" name=""/>
        <dsp:cNvSpPr/>
      </dsp:nvSpPr>
      <dsp:spPr>
        <a:xfrm>
          <a:off x="0" y="619032"/>
          <a:ext cx="3829050" cy="5561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Threads execute instructions in parallel</a:t>
          </a:r>
          <a:endParaRPr lang="ko-KR" sz="1400" kern="1200" dirty="0"/>
        </a:p>
      </dsp:txBody>
      <dsp:txXfrm>
        <a:off x="27149" y="646181"/>
        <a:ext cx="3774752" cy="501854"/>
      </dsp:txXfrm>
    </dsp:sp>
    <dsp:sp modelId="{03AE6B55-DEC4-4F40-AA00-2040F226776F}">
      <dsp:nvSpPr>
        <dsp:cNvPr id="0" name=""/>
        <dsp:cNvSpPr/>
      </dsp:nvSpPr>
      <dsp:spPr>
        <a:xfrm>
          <a:off x="0" y="1258362"/>
          <a:ext cx="3829050" cy="5561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Large number of operations which is more than maximum thread count, will be abstract by task</a:t>
          </a:r>
          <a:endParaRPr lang="ko-KR" sz="1400" kern="1200" dirty="0"/>
        </a:p>
      </dsp:txBody>
      <dsp:txXfrm>
        <a:off x="27149" y="1285511"/>
        <a:ext cx="3774752" cy="501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6EACE-CE72-4C15-BAEB-CE57EF29C7E0}">
      <dsp:nvSpPr>
        <dsp:cNvPr id="0" name=""/>
        <dsp:cNvSpPr/>
      </dsp:nvSpPr>
      <dsp:spPr>
        <a:xfrm>
          <a:off x="0" y="0"/>
          <a:ext cx="3133725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Core</a:t>
          </a:r>
          <a:endParaRPr lang="ko-KR" sz="4200" kern="1200" dirty="0"/>
        </a:p>
      </dsp:txBody>
      <dsp:txXfrm>
        <a:off x="49176" y="49176"/>
        <a:ext cx="3035373" cy="90901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2193A-09E1-488D-9903-BD381F91FEC7}">
      <dsp:nvSpPr>
        <dsp:cNvPr id="0" name=""/>
        <dsp:cNvSpPr/>
      </dsp:nvSpPr>
      <dsp:spPr>
        <a:xfrm>
          <a:off x="0" y="6175"/>
          <a:ext cx="3133725" cy="834228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Pipelined FPU</a:t>
          </a:r>
          <a:endParaRPr lang="ko-KR" sz="2100" kern="1200" dirty="0"/>
        </a:p>
      </dsp:txBody>
      <dsp:txXfrm>
        <a:off x="40724" y="46899"/>
        <a:ext cx="3052277" cy="752780"/>
      </dsp:txXfrm>
    </dsp:sp>
    <dsp:sp modelId="{CB5DF70D-4F45-4D9C-8047-3F942B469619}">
      <dsp:nvSpPr>
        <dsp:cNvPr id="0" name=""/>
        <dsp:cNvSpPr/>
      </dsp:nvSpPr>
      <dsp:spPr>
        <a:xfrm>
          <a:off x="0" y="902098"/>
          <a:ext cx="3133725" cy="834228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Nested 1KBeat local memory (DP SRAM)</a:t>
          </a:r>
          <a:endParaRPr lang="ko-KR" sz="2100" kern="1200" dirty="0"/>
        </a:p>
      </dsp:txBody>
      <dsp:txXfrm>
        <a:off x="40724" y="942822"/>
        <a:ext cx="3052277" cy="752780"/>
      </dsp:txXfrm>
    </dsp:sp>
    <dsp:sp modelId="{BCF9FB80-5DE2-43E1-818D-C2B76322FA20}">
      <dsp:nvSpPr>
        <dsp:cNvPr id="0" name=""/>
        <dsp:cNvSpPr/>
      </dsp:nvSpPr>
      <dsp:spPr>
        <a:xfrm>
          <a:off x="0" y="1796806"/>
          <a:ext cx="3133725" cy="834228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Conditional Instruction Execution</a:t>
          </a:r>
          <a:endParaRPr lang="ko-KR" sz="2100" kern="1200" dirty="0"/>
        </a:p>
      </dsp:txBody>
      <dsp:txXfrm>
        <a:off x="40724" y="1837530"/>
        <a:ext cx="3052277" cy="7527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157DC-8C80-4F2B-99FF-9CEEA922512D}">
      <dsp:nvSpPr>
        <dsp:cNvPr id="0" name=""/>
        <dsp:cNvSpPr/>
      </dsp:nvSpPr>
      <dsp:spPr>
        <a:xfrm>
          <a:off x="0" y="6387"/>
          <a:ext cx="7886700" cy="1319175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Task</a:t>
          </a:r>
          <a:endParaRPr lang="ko-KR" sz="5500" kern="1200"/>
        </a:p>
      </dsp:txBody>
      <dsp:txXfrm>
        <a:off x="64397" y="70784"/>
        <a:ext cx="7757906" cy="119038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157DC-8C80-4F2B-99FF-9CEEA922512D}">
      <dsp:nvSpPr>
        <dsp:cNvPr id="0" name=""/>
        <dsp:cNvSpPr/>
      </dsp:nvSpPr>
      <dsp:spPr>
        <a:xfrm>
          <a:off x="0" y="0"/>
          <a:ext cx="7886700" cy="79150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Abstract parallel process</a:t>
          </a:r>
          <a:endParaRPr lang="ko-KR" sz="3300" kern="1200" dirty="0"/>
        </a:p>
      </dsp:txBody>
      <dsp:txXfrm>
        <a:off x="38638" y="38638"/>
        <a:ext cx="7809424" cy="71422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CE87-6559-46E8-A42D-869CBF4B936D}">
      <dsp:nvSpPr>
        <dsp:cNvPr id="0" name=""/>
        <dsp:cNvSpPr/>
      </dsp:nvSpPr>
      <dsp:spPr>
        <a:xfrm>
          <a:off x="2615523" y="800866"/>
          <a:ext cx="99273" cy="265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3910"/>
              </a:lnTo>
              <a:lnTo>
                <a:pt x="99273" y="26539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72412-95CE-4FFA-8ED1-87DAA03923A9}">
      <dsp:nvSpPr>
        <dsp:cNvPr id="0" name=""/>
        <dsp:cNvSpPr/>
      </dsp:nvSpPr>
      <dsp:spPr>
        <a:xfrm>
          <a:off x="2615523" y="800866"/>
          <a:ext cx="99273" cy="218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015"/>
              </a:lnTo>
              <a:lnTo>
                <a:pt x="99273" y="21840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5BE48-4D8A-47A3-9063-BABC23CB0833}">
      <dsp:nvSpPr>
        <dsp:cNvPr id="0" name=""/>
        <dsp:cNvSpPr/>
      </dsp:nvSpPr>
      <dsp:spPr>
        <a:xfrm>
          <a:off x="2615523" y="800866"/>
          <a:ext cx="99273" cy="171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121"/>
              </a:lnTo>
              <a:lnTo>
                <a:pt x="99273" y="17141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DAF2C-22A5-493F-90E5-00F8FA579ADC}">
      <dsp:nvSpPr>
        <dsp:cNvPr id="0" name=""/>
        <dsp:cNvSpPr/>
      </dsp:nvSpPr>
      <dsp:spPr>
        <a:xfrm>
          <a:off x="2615523" y="800866"/>
          <a:ext cx="99273" cy="1244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227"/>
              </a:lnTo>
              <a:lnTo>
                <a:pt x="99273" y="1244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12D77-3F8E-4EAD-9485-F2EFF2FE7BD0}">
      <dsp:nvSpPr>
        <dsp:cNvPr id="0" name=""/>
        <dsp:cNvSpPr/>
      </dsp:nvSpPr>
      <dsp:spPr>
        <a:xfrm>
          <a:off x="2615523" y="800866"/>
          <a:ext cx="99273" cy="774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2"/>
              </a:lnTo>
              <a:lnTo>
                <a:pt x="99273" y="7743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FF263-AB49-4580-8031-0E02F388C0FA}">
      <dsp:nvSpPr>
        <dsp:cNvPr id="0" name=""/>
        <dsp:cNvSpPr/>
      </dsp:nvSpPr>
      <dsp:spPr>
        <a:xfrm>
          <a:off x="2615523" y="800866"/>
          <a:ext cx="99273" cy="30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38"/>
              </a:lnTo>
              <a:lnTo>
                <a:pt x="99273" y="304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3100E-23C1-4BDD-8569-9BF9D84336EB}">
      <dsp:nvSpPr>
        <dsp:cNvPr id="0" name=""/>
        <dsp:cNvSpPr/>
      </dsp:nvSpPr>
      <dsp:spPr>
        <a:xfrm>
          <a:off x="2079447" y="330972"/>
          <a:ext cx="800805" cy="138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91"/>
              </a:lnTo>
              <a:lnTo>
                <a:pt x="800805" y="69491"/>
              </a:lnTo>
              <a:lnTo>
                <a:pt x="800805" y="138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BCA42-CFB5-4E7B-BFDC-171F1ABCE773}">
      <dsp:nvSpPr>
        <dsp:cNvPr id="0" name=""/>
        <dsp:cNvSpPr/>
      </dsp:nvSpPr>
      <dsp:spPr>
        <a:xfrm>
          <a:off x="1814717" y="800866"/>
          <a:ext cx="99273" cy="265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3910"/>
              </a:lnTo>
              <a:lnTo>
                <a:pt x="99273" y="26539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A0F33-917E-4A4C-9210-1CE1D58B9817}">
      <dsp:nvSpPr>
        <dsp:cNvPr id="0" name=""/>
        <dsp:cNvSpPr/>
      </dsp:nvSpPr>
      <dsp:spPr>
        <a:xfrm>
          <a:off x="1814717" y="800866"/>
          <a:ext cx="99273" cy="218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015"/>
              </a:lnTo>
              <a:lnTo>
                <a:pt x="99273" y="21840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0367D-AE0F-4334-A979-A5D75EE6746D}">
      <dsp:nvSpPr>
        <dsp:cNvPr id="0" name=""/>
        <dsp:cNvSpPr/>
      </dsp:nvSpPr>
      <dsp:spPr>
        <a:xfrm>
          <a:off x="1814717" y="800866"/>
          <a:ext cx="99273" cy="171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121"/>
              </a:lnTo>
              <a:lnTo>
                <a:pt x="99273" y="17141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48CDF-3F14-40A7-A391-AE9E29842241}">
      <dsp:nvSpPr>
        <dsp:cNvPr id="0" name=""/>
        <dsp:cNvSpPr/>
      </dsp:nvSpPr>
      <dsp:spPr>
        <a:xfrm>
          <a:off x="1814717" y="800866"/>
          <a:ext cx="99273" cy="1244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227"/>
              </a:lnTo>
              <a:lnTo>
                <a:pt x="99273" y="1244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E2178-7F66-4BF9-B024-88FB4E2FD298}">
      <dsp:nvSpPr>
        <dsp:cNvPr id="0" name=""/>
        <dsp:cNvSpPr/>
      </dsp:nvSpPr>
      <dsp:spPr>
        <a:xfrm>
          <a:off x="1814717" y="800866"/>
          <a:ext cx="99273" cy="774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2"/>
              </a:lnTo>
              <a:lnTo>
                <a:pt x="99273" y="7743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3937A-0A9C-44E7-AE4F-2873B490F09E}">
      <dsp:nvSpPr>
        <dsp:cNvPr id="0" name=""/>
        <dsp:cNvSpPr/>
      </dsp:nvSpPr>
      <dsp:spPr>
        <a:xfrm>
          <a:off x="1814717" y="800866"/>
          <a:ext cx="99273" cy="30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38"/>
              </a:lnTo>
              <a:lnTo>
                <a:pt x="99273" y="304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98C71-2CFA-4760-9582-87AA7365D067}">
      <dsp:nvSpPr>
        <dsp:cNvPr id="0" name=""/>
        <dsp:cNvSpPr/>
      </dsp:nvSpPr>
      <dsp:spPr>
        <a:xfrm>
          <a:off x="2033727" y="330972"/>
          <a:ext cx="91440" cy="138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C12D9-63B5-40CE-BBF5-DD2BA6F30073}">
      <dsp:nvSpPr>
        <dsp:cNvPr id="0" name=""/>
        <dsp:cNvSpPr/>
      </dsp:nvSpPr>
      <dsp:spPr>
        <a:xfrm>
          <a:off x="1013912" y="800866"/>
          <a:ext cx="99273" cy="265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3910"/>
              </a:lnTo>
              <a:lnTo>
                <a:pt x="99273" y="26539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549C7-30AF-47AB-9023-4A4349140149}">
      <dsp:nvSpPr>
        <dsp:cNvPr id="0" name=""/>
        <dsp:cNvSpPr/>
      </dsp:nvSpPr>
      <dsp:spPr>
        <a:xfrm>
          <a:off x="1013912" y="800866"/>
          <a:ext cx="99273" cy="218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015"/>
              </a:lnTo>
              <a:lnTo>
                <a:pt x="99273" y="21840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1FEFB-B131-40BA-A3E1-D4685E098A14}">
      <dsp:nvSpPr>
        <dsp:cNvPr id="0" name=""/>
        <dsp:cNvSpPr/>
      </dsp:nvSpPr>
      <dsp:spPr>
        <a:xfrm>
          <a:off x="1013912" y="800866"/>
          <a:ext cx="99273" cy="171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121"/>
              </a:lnTo>
              <a:lnTo>
                <a:pt x="99273" y="17141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7CF4-2C5D-4E8D-A3B6-47BA7B1BD8B2}">
      <dsp:nvSpPr>
        <dsp:cNvPr id="0" name=""/>
        <dsp:cNvSpPr/>
      </dsp:nvSpPr>
      <dsp:spPr>
        <a:xfrm>
          <a:off x="1013912" y="800866"/>
          <a:ext cx="99273" cy="1244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227"/>
              </a:lnTo>
              <a:lnTo>
                <a:pt x="99273" y="1244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CAE5B-E207-4423-90B9-B8B9E5571896}">
      <dsp:nvSpPr>
        <dsp:cNvPr id="0" name=""/>
        <dsp:cNvSpPr/>
      </dsp:nvSpPr>
      <dsp:spPr>
        <a:xfrm>
          <a:off x="1013912" y="800866"/>
          <a:ext cx="99273" cy="774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2"/>
              </a:lnTo>
              <a:lnTo>
                <a:pt x="99273" y="7743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881C4-A6EC-42A3-9061-DA9C64CA183A}">
      <dsp:nvSpPr>
        <dsp:cNvPr id="0" name=""/>
        <dsp:cNvSpPr/>
      </dsp:nvSpPr>
      <dsp:spPr>
        <a:xfrm>
          <a:off x="1013912" y="800866"/>
          <a:ext cx="99273" cy="30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38"/>
              </a:lnTo>
              <a:lnTo>
                <a:pt x="99273" y="304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77027-0597-4C7A-BFD8-A50A74C33B14}">
      <dsp:nvSpPr>
        <dsp:cNvPr id="0" name=""/>
        <dsp:cNvSpPr/>
      </dsp:nvSpPr>
      <dsp:spPr>
        <a:xfrm>
          <a:off x="1278641" y="330972"/>
          <a:ext cx="800805" cy="138982"/>
        </a:xfrm>
        <a:custGeom>
          <a:avLst/>
          <a:gdLst/>
          <a:ahLst/>
          <a:cxnLst/>
          <a:rect l="0" t="0" r="0" b="0"/>
          <a:pathLst>
            <a:path>
              <a:moveTo>
                <a:pt x="800805" y="0"/>
              </a:moveTo>
              <a:lnTo>
                <a:pt x="800805" y="69491"/>
              </a:lnTo>
              <a:lnTo>
                <a:pt x="0" y="69491"/>
              </a:lnTo>
              <a:lnTo>
                <a:pt x="0" y="138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CF301-6EEF-4947-B98E-BF2CD50232D0}">
      <dsp:nvSpPr>
        <dsp:cNvPr id="0" name=""/>
        <dsp:cNvSpPr/>
      </dsp:nvSpPr>
      <dsp:spPr>
        <a:xfrm>
          <a:off x="1748535" y="61"/>
          <a:ext cx="661822" cy="3309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Core</a:t>
          </a:r>
          <a:endParaRPr lang="ko-KR" altLang="en-US" sz="1700" kern="1200" dirty="0"/>
        </a:p>
      </dsp:txBody>
      <dsp:txXfrm>
        <a:off x="1748535" y="61"/>
        <a:ext cx="661822" cy="330911"/>
      </dsp:txXfrm>
    </dsp:sp>
    <dsp:sp modelId="{6652C7D7-A492-4A14-856B-5B0D86C80387}">
      <dsp:nvSpPr>
        <dsp:cNvPr id="0" name=""/>
        <dsp:cNvSpPr/>
      </dsp:nvSpPr>
      <dsp:spPr>
        <a:xfrm>
          <a:off x="947729" y="469955"/>
          <a:ext cx="661822" cy="330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Thread</a:t>
          </a:r>
          <a:endParaRPr lang="ko-KR" altLang="en-US" sz="1700" kern="1200" dirty="0"/>
        </a:p>
      </dsp:txBody>
      <dsp:txXfrm>
        <a:off x="947729" y="469955"/>
        <a:ext cx="661822" cy="330911"/>
      </dsp:txXfrm>
    </dsp:sp>
    <dsp:sp modelId="{3B0B8404-AD36-4997-8297-EE2252CB2438}">
      <dsp:nvSpPr>
        <dsp:cNvPr id="0" name=""/>
        <dsp:cNvSpPr/>
      </dsp:nvSpPr>
      <dsp:spPr>
        <a:xfrm>
          <a:off x="1113185" y="939849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939849"/>
        <a:ext cx="661822" cy="330911"/>
      </dsp:txXfrm>
    </dsp:sp>
    <dsp:sp modelId="{14CA04E9-38F3-401B-9904-2131AD056A83}">
      <dsp:nvSpPr>
        <dsp:cNvPr id="0" name=""/>
        <dsp:cNvSpPr/>
      </dsp:nvSpPr>
      <dsp:spPr>
        <a:xfrm>
          <a:off x="1113185" y="1409744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1409744"/>
        <a:ext cx="661822" cy="330911"/>
      </dsp:txXfrm>
    </dsp:sp>
    <dsp:sp modelId="{8798D754-4773-4E60-B95C-1FA320BA1445}">
      <dsp:nvSpPr>
        <dsp:cNvPr id="0" name=""/>
        <dsp:cNvSpPr/>
      </dsp:nvSpPr>
      <dsp:spPr>
        <a:xfrm>
          <a:off x="1113185" y="1879638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1879638"/>
        <a:ext cx="661822" cy="330911"/>
      </dsp:txXfrm>
    </dsp:sp>
    <dsp:sp modelId="{88710356-6D0E-4273-BAA9-11D5A80CAE4D}">
      <dsp:nvSpPr>
        <dsp:cNvPr id="0" name=""/>
        <dsp:cNvSpPr/>
      </dsp:nvSpPr>
      <dsp:spPr>
        <a:xfrm>
          <a:off x="1113185" y="2349532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2349532"/>
        <a:ext cx="661822" cy="330911"/>
      </dsp:txXfrm>
    </dsp:sp>
    <dsp:sp modelId="{2C9BFBB2-AF15-40DD-8337-D4F702E85F03}">
      <dsp:nvSpPr>
        <dsp:cNvPr id="0" name=""/>
        <dsp:cNvSpPr/>
      </dsp:nvSpPr>
      <dsp:spPr>
        <a:xfrm>
          <a:off x="1113185" y="2819427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2819427"/>
        <a:ext cx="661822" cy="330911"/>
      </dsp:txXfrm>
    </dsp:sp>
    <dsp:sp modelId="{84051A52-D347-408E-AF8F-D186AAF9568A}">
      <dsp:nvSpPr>
        <dsp:cNvPr id="0" name=""/>
        <dsp:cNvSpPr/>
      </dsp:nvSpPr>
      <dsp:spPr>
        <a:xfrm>
          <a:off x="1113185" y="3289321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…</a:t>
          </a:r>
          <a:endParaRPr lang="ko-KR" altLang="en-US" sz="1700" kern="1200" dirty="0"/>
        </a:p>
      </dsp:txBody>
      <dsp:txXfrm>
        <a:off x="1113185" y="3289321"/>
        <a:ext cx="661822" cy="330911"/>
      </dsp:txXfrm>
    </dsp:sp>
    <dsp:sp modelId="{64D98284-C879-4BF2-AFE6-51429ADBB209}">
      <dsp:nvSpPr>
        <dsp:cNvPr id="0" name=""/>
        <dsp:cNvSpPr/>
      </dsp:nvSpPr>
      <dsp:spPr>
        <a:xfrm>
          <a:off x="1748535" y="469955"/>
          <a:ext cx="661822" cy="330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Thread</a:t>
          </a:r>
          <a:endParaRPr lang="ko-KR" altLang="en-US" sz="1700" kern="1200" dirty="0"/>
        </a:p>
      </dsp:txBody>
      <dsp:txXfrm>
        <a:off x="1748535" y="469955"/>
        <a:ext cx="661822" cy="330911"/>
      </dsp:txXfrm>
    </dsp:sp>
    <dsp:sp modelId="{777E59FE-C2BA-4B37-97E6-CABDA3FF9ED1}">
      <dsp:nvSpPr>
        <dsp:cNvPr id="0" name=""/>
        <dsp:cNvSpPr/>
      </dsp:nvSpPr>
      <dsp:spPr>
        <a:xfrm>
          <a:off x="1913991" y="939849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939849"/>
        <a:ext cx="661822" cy="330911"/>
      </dsp:txXfrm>
    </dsp:sp>
    <dsp:sp modelId="{4807A54E-3D4F-4518-B717-DF2DBADFE8EA}">
      <dsp:nvSpPr>
        <dsp:cNvPr id="0" name=""/>
        <dsp:cNvSpPr/>
      </dsp:nvSpPr>
      <dsp:spPr>
        <a:xfrm>
          <a:off x="1913991" y="1409744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1409744"/>
        <a:ext cx="661822" cy="330911"/>
      </dsp:txXfrm>
    </dsp:sp>
    <dsp:sp modelId="{35C98335-6545-4160-BDC4-455679031F27}">
      <dsp:nvSpPr>
        <dsp:cNvPr id="0" name=""/>
        <dsp:cNvSpPr/>
      </dsp:nvSpPr>
      <dsp:spPr>
        <a:xfrm>
          <a:off x="1913991" y="1879638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1879638"/>
        <a:ext cx="661822" cy="330911"/>
      </dsp:txXfrm>
    </dsp:sp>
    <dsp:sp modelId="{A75AD3F9-3353-4B04-9A98-EDF5F706B1DB}">
      <dsp:nvSpPr>
        <dsp:cNvPr id="0" name=""/>
        <dsp:cNvSpPr/>
      </dsp:nvSpPr>
      <dsp:spPr>
        <a:xfrm>
          <a:off x="1913991" y="2349532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2349532"/>
        <a:ext cx="661822" cy="330911"/>
      </dsp:txXfrm>
    </dsp:sp>
    <dsp:sp modelId="{5BFECFF1-94BE-433B-A388-D0D936B310DF}">
      <dsp:nvSpPr>
        <dsp:cNvPr id="0" name=""/>
        <dsp:cNvSpPr/>
      </dsp:nvSpPr>
      <dsp:spPr>
        <a:xfrm>
          <a:off x="1913991" y="2819427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2819427"/>
        <a:ext cx="661822" cy="330911"/>
      </dsp:txXfrm>
    </dsp:sp>
    <dsp:sp modelId="{D6A8175F-D11B-4C8D-900C-BF055ACE3486}">
      <dsp:nvSpPr>
        <dsp:cNvPr id="0" name=""/>
        <dsp:cNvSpPr/>
      </dsp:nvSpPr>
      <dsp:spPr>
        <a:xfrm>
          <a:off x="1913991" y="3289321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…</a:t>
          </a:r>
          <a:endParaRPr lang="ko-KR" altLang="en-US" sz="1700" kern="1200"/>
        </a:p>
      </dsp:txBody>
      <dsp:txXfrm>
        <a:off x="1913991" y="3289321"/>
        <a:ext cx="661822" cy="330911"/>
      </dsp:txXfrm>
    </dsp:sp>
    <dsp:sp modelId="{134A881A-7D09-43DD-8F2F-730AF8F63660}">
      <dsp:nvSpPr>
        <dsp:cNvPr id="0" name=""/>
        <dsp:cNvSpPr/>
      </dsp:nvSpPr>
      <dsp:spPr>
        <a:xfrm>
          <a:off x="2549341" y="469955"/>
          <a:ext cx="661822" cy="330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Thread</a:t>
          </a:r>
          <a:endParaRPr lang="ko-KR" altLang="en-US" sz="1700" kern="1200" dirty="0"/>
        </a:p>
      </dsp:txBody>
      <dsp:txXfrm>
        <a:off x="2549341" y="469955"/>
        <a:ext cx="661822" cy="330911"/>
      </dsp:txXfrm>
    </dsp:sp>
    <dsp:sp modelId="{85234791-B5B4-456B-A89C-57D63DED5AA4}">
      <dsp:nvSpPr>
        <dsp:cNvPr id="0" name=""/>
        <dsp:cNvSpPr/>
      </dsp:nvSpPr>
      <dsp:spPr>
        <a:xfrm>
          <a:off x="2714797" y="939849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939849"/>
        <a:ext cx="661822" cy="330911"/>
      </dsp:txXfrm>
    </dsp:sp>
    <dsp:sp modelId="{A619FC58-CE04-42FD-9547-13C019B2F500}">
      <dsp:nvSpPr>
        <dsp:cNvPr id="0" name=""/>
        <dsp:cNvSpPr/>
      </dsp:nvSpPr>
      <dsp:spPr>
        <a:xfrm>
          <a:off x="2714797" y="1409744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1409744"/>
        <a:ext cx="661822" cy="330911"/>
      </dsp:txXfrm>
    </dsp:sp>
    <dsp:sp modelId="{9256B26E-7DAF-424E-B7CD-41646009206B}">
      <dsp:nvSpPr>
        <dsp:cNvPr id="0" name=""/>
        <dsp:cNvSpPr/>
      </dsp:nvSpPr>
      <dsp:spPr>
        <a:xfrm>
          <a:off x="2714797" y="1879638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1879638"/>
        <a:ext cx="661822" cy="330911"/>
      </dsp:txXfrm>
    </dsp:sp>
    <dsp:sp modelId="{D5BCA3F0-0B13-4DF6-981A-63B9F7C7BB1F}">
      <dsp:nvSpPr>
        <dsp:cNvPr id="0" name=""/>
        <dsp:cNvSpPr/>
      </dsp:nvSpPr>
      <dsp:spPr>
        <a:xfrm>
          <a:off x="2714797" y="2349532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2349532"/>
        <a:ext cx="661822" cy="330911"/>
      </dsp:txXfrm>
    </dsp:sp>
    <dsp:sp modelId="{B2E7FC0C-9C3D-4512-B2DB-495E5FB77578}">
      <dsp:nvSpPr>
        <dsp:cNvPr id="0" name=""/>
        <dsp:cNvSpPr/>
      </dsp:nvSpPr>
      <dsp:spPr>
        <a:xfrm>
          <a:off x="2714797" y="2819427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2819427"/>
        <a:ext cx="661822" cy="330911"/>
      </dsp:txXfrm>
    </dsp:sp>
    <dsp:sp modelId="{A20CFD9F-1184-4376-9F3F-71A06940F2D6}">
      <dsp:nvSpPr>
        <dsp:cNvPr id="0" name=""/>
        <dsp:cNvSpPr/>
      </dsp:nvSpPr>
      <dsp:spPr>
        <a:xfrm>
          <a:off x="2714797" y="3289321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…</a:t>
          </a:r>
          <a:endParaRPr lang="ko-KR" altLang="en-US" sz="1700" kern="1200" dirty="0"/>
        </a:p>
      </dsp:txBody>
      <dsp:txXfrm>
        <a:off x="2714797" y="3289321"/>
        <a:ext cx="661822" cy="33091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0A3A2-177C-44C3-B730-A972A4362FD9}">
      <dsp:nvSpPr>
        <dsp:cNvPr id="0" name=""/>
        <dsp:cNvSpPr/>
      </dsp:nvSpPr>
      <dsp:spPr>
        <a:xfrm>
          <a:off x="2347362" y="2042856"/>
          <a:ext cx="139625" cy="4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5"/>
              </a:lnTo>
              <a:lnTo>
                <a:pt x="139625" y="428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7808-7B3E-4006-A8E3-ACA3E835667C}">
      <dsp:nvSpPr>
        <dsp:cNvPr id="0" name=""/>
        <dsp:cNvSpPr/>
      </dsp:nvSpPr>
      <dsp:spPr>
        <a:xfrm>
          <a:off x="1593383" y="1381961"/>
          <a:ext cx="1126314" cy="19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738"/>
              </a:lnTo>
              <a:lnTo>
                <a:pt x="1126314" y="97738"/>
              </a:lnTo>
              <a:lnTo>
                <a:pt x="1126314" y="1954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1B9C9-9830-42C2-AE2E-198260D1BF51}">
      <dsp:nvSpPr>
        <dsp:cNvPr id="0" name=""/>
        <dsp:cNvSpPr/>
      </dsp:nvSpPr>
      <dsp:spPr>
        <a:xfrm>
          <a:off x="1221047" y="2042856"/>
          <a:ext cx="139625" cy="4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5"/>
              </a:lnTo>
              <a:lnTo>
                <a:pt x="139625" y="428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F5C7F-14D8-4A68-96B8-21D72841363A}">
      <dsp:nvSpPr>
        <dsp:cNvPr id="0" name=""/>
        <dsp:cNvSpPr/>
      </dsp:nvSpPr>
      <dsp:spPr>
        <a:xfrm>
          <a:off x="1547663" y="1381961"/>
          <a:ext cx="91440" cy="1954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4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63227-6ED7-4843-AD8F-E28B74C61621}">
      <dsp:nvSpPr>
        <dsp:cNvPr id="0" name=""/>
        <dsp:cNvSpPr/>
      </dsp:nvSpPr>
      <dsp:spPr>
        <a:xfrm>
          <a:off x="94732" y="2042856"/>
          <a:ext cx="139625" cy="4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5"/>
              </a:lnTo>
              <a:lnTo>
                <a:pt x="139625" y="428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70725-7541-4047-978A-3005E99645F8}">
      <dsp:nvSpPr>
        <dsp:cNvPr id="0" name=""/>
        <dsp:cNvSpPr/>
      </dsp:nvSpPr>
      <dsp:spPr>
        <a:xfrm>
          <a:off x="467068" y="1381961"/>
          <a:ext cx="1126314" cy="195476"/>
        </a:xfrm>
        <a:custGeom>
          <a:avLst/>
          <a:gdLst/>
          <a:ahLst/>
          <a:cxnLst/>
          <a:rect l="0" t="0" r="0" b="0"/>
          <a:pathLst>
            <a:path>
              <a:moveTo>
                <a:pt x="1126314" y="0"/>
              </a:moveTo>
              <a:lnTo>
                <a:pt x="1126314" y="97738"/>
              </a:lnTo>
              <a:lnTo>
                <a:pt x="0" y="97738"/>
              </a:lnTo>
              <a:lnTo>
                <a:pt x="0" y="1954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CF301-6EEF-4947-B98E-BF2CD50232D0}">
      <dsp:nvSpPr>
        <dsp:cNvPr id="0" name=""/>
        <dsp:cNvSpPr/>
      </dsp:nvSpPr>
      <dsp:spPr>
        <a:xfrm>
          <a:off x="1127963" y="916541"/>
          <a:ext cx="930838" cy="46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Core</a:t>
          </a:r>
          <a:endParaRPr lang="ko-KR" altLang="en-US" sz="1900" kern="1200" dirty="0"/>
        </a:p>
      </dsp:txBody>
      <dsp:txXfrm>
        <a:off x="1127963" y="916541"/>
        <a:ext cx="930838" cy="465419"/>
      </dsp:txXfrm>
    </dsp:sp>
    <dsp:sp modelId="{44F825EE-D14A-499E-AD5E-FA516A6DA1C6}">
      <dsp:nvSpPr>
        <dsp:cNvPr id="0" name=""/>
        <dsp:cNvSpPr/>
      </dsp:nvSpPr>
      <dsp:spPr>
        <a:xfrm>
          <a:off x="1648" y="1577437"/>
          <a:ext cx="930838" cy="465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Thread</a:t>
          </a:r>
          <a:endParaRPr lang="ko-KR" altLang="en-US" sz="1900" kern="1200" dirty="0"/>
        </a:p>
      </dsp:txBody>
      <dsp:txXfrm>
        <a:off x="1648" y="1577437"/>
        <a:ext cx="930838" cy="465419"/>
      </dsp:txXfrm>
    </dsp:sp>
    <dsp:sp modelId="{BDE0374F-DBEA-4430-9AEA-E523D39156E4}">
      <dsp:nvSpPr>
        <dsp:cNvPr id="0" name=""/>
        <dsp:cNvSpPr/>
      </dsp:nvSpPr>
      <dsp:spPr>
        <a:xfrm>
          <a:off x="234358" y="2238332"/>
          <a:ext cx="930838" cy="4654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Task[0..n]</a:t>
          </a:r>
          <a:endParaRPr lang="ko-KR" altLang="en-US" sz="1900" kern="1200" dirty="0"/>
        </a:p>
      </dsp:txBody>
      <dsp:txXfrm>
        <a:off x="234358" y="2238332"/>
        <a:ext cx="930838" cy="465419"/>
      </dsp:txXfrm>
    </dsp:sp>
    <dsp:sp modelId="{18FF251A-2B62-4FED-884A-2BC3EBFE819F}">
      <dsp:nvSpPr>
        <dsp:cNvPr id="0" name=""/>
        <dsp:cNvSpPr/>
      </dsp:nvSpPr>
      <dsp:spPr>
        <a:xfrm>
          <a:off x="1127963" y="1577437"/>
          <a:ext cx="930838" cy="465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Thread</a:t>
          </a:r>
          <a:endParaRPr lang="ko-KR" altLang="en-US" sz="1900" kern="1200" dirty="0"/>
        </a:p>
      </dsp:txBody>
      <dsp:txXfrm>
        <a:off x="1127963" y="1577437"/>
        <a:ext cx="930838" cy="465419"/>
      </dsp:txXfrm>
    </dsp:sp>
    <dsp:sp modelId="{BD059CBB-C758-4030-8C86-8264946F4F88}">
      <dsp:nvSpPr>
        <dsp:cNvPr id="0" name=""/>
        <dsp:cNvSpPr/>
      </dsp:nvSpPr>
      <dsp:spPr>
        <a:xfrm>
          <a:off x="1360673" y="2238332"/>
          <a:ext cx="930838" cy="4654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Task[0..n]</a:t>
          </a:r>
          <a:endParaRPr lang="ko-KR" altLang="en-US" sz="1900" kern="1200" dirty="0"/>
        </a:p>
      </dsp:txBody>
      <dsp:txXfrm>
        <a:off x="1360673" y="2238332"/>
        <a:ext cx="930838" cy="465419"/>
      </dsp:txXfrm>
    </dsp:sp>
    <dsp:sp modelId="{3907506F-59B6-47DA-B01F-079AB0F528D3}">
      <dsp:nvSpPr>
        <dsp:cNvPr id="0" name=""/>
        <dsp:cNvSpPr/>
      </dsp:nvSpPr>
      <dsp:spPr>
        <a:xfrm>
          <a:off x="2254278" y="1577437"/>
          <a:ext cx="930838" cy="465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Thread</a:t>
          </a:r>
          <a:endParaRPr lang="ko-KR" altLang="en-US" sz="1900" kern="1200" dirty="0"/>
        </a:p>
      </dsp:txBody>
      <dsp:txXfrm>
        <a:off x="2254278" y="1577437"/>
        <a:ext cx="930838" cy="465419"/>
      </dsp:txXfrm>
    </dsp:sp>
    <dsp:sp modelId="{5911EBC4-28E3-4A54-B8E6-146AAF773F0D}">
      <dsp:nvSpPr>
        <dsp:cNvPr id="0" name=""/>
        <dsp:cNvSpPr/>
      </dsp:nvSpPr>
      <dsp:spPr>
        <a:xfrm>
          <a:off x="2486988" y="2238332"/>
          <a:ext cx="930838" cy="4654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Task[0..n]</a:t>
          </a:r>
          <a:endParaRPr lang="ko-KR" altLang="en-US" sz="1900" kern="1200" dirty="0"/>
        </a:p>
      </dsp:txBody>
      <dsp:txXfrm>
        <a:off x="2486988" y="2238332"/>
        <a:ext cx="930838" cy="46541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6D98F-17EB-4B94-BAE9-161FC78931F6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Interface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926D5-3B75-4487-A8CE-6BAB45360613}">
      <dsp:nvSpPr>
        <dsp:cNvPr id="0" name=""/>
        <dsp:cNvSpPr/>
      </dsp:nvSpPr>
      <dsp:spPr>
        <a:xfrm>
          <a:off x="38" y="1364"/>
          <a:ext cx="3840122" cy="135766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Data transaction</a:t>
          </a:r>
          <a:endParaRPr lang="ko-KR" altLang="en-US" sz="3700" kern="1200" dirty="0"/>
        </a:p>
      </dsp:txBody>
      <dsp:txXfrm>
        <a:off x="39803" y="41129"/>
        <a:ext cx="3760592" cy="1278138"/>
      </dsp:txXfrm>
    </dsp:sp>
    <dsp:sp modelId="{A618EE35-E19B-4ADD-9CBD-194D960C495C}">
      <dsp:nvSpPr>
        <dsp:cNvPr id="0" name=""/>
        <dsp:cNvSpPr/>
      </dsp:nvSpPr>
      <dsp:spPr>
        <a:xfrm>
          <a:off x="38" y="149683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Global memory write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(Constant ROM)</a:t>
          </a:r>
          <a:endParaRPr lang="ko-KR" altLang="en-US" sz="1500" kern="1200" dirty="0"/>
        </a:p>
      </dsp:txBody>
      <dsp:txXfrm>
        <a:off x="36018" y="1532814"/>
        <a:ext cx="1156485" cy="1285708"/>
      </dsp:txXfrm>
    </dsp:sp>
    <dsp:sp modelId="{9955E1ED-5F9A-485E-A191-A34F9F6613FA}">
      <dsp:nvSpPr>
        <dsp:cNvPr id="0" name=""/>
        <dsp:cNvSpPr/>
      </dsp:nvSpPr>
      <dsp:spPr>
        <a:xfrm>
          <a:off x="1331673" y="1496834"/>
          <a:ext cx="2508486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Local memory access</a:t>
          </a:r>
          <a:endParaRPr lang="ko-KR" altLang="en-US" sz="1500" kern="1200" dirty="0"/>
        </a:p>
      </dsp:txBody>
      <dsp:txXfrm>
        <a:off x="1371438" y="1536599"/>
        <a:ext cx="2428956" cy="1278138"/>
      </dsp:txXfrm>
    </dsp:sp>
    <dsp:sp modelId="{8D833431-4E1B-4FB8-B861-DAC9D82A051C}">
      <dsp:nvSpPr>
        <dsp:cNvPr id="0" name=""/>
        <dsp:cNvSpPr/>
      </dsp:nvSpPr>
      <dsp:spPr>
        <a:xfrm>
          <a:off x="1331673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Write</a:t>
          </a:r>
          <a:endParaRPr lang="ko-KR" altLang="en-US" sz="1500" kern="1200" dirty="0"/>
        </a:p>
      </dsp:txBody>
      <dsp:txXfrm>
        <a:off x="1367653" y="3028284"/>
        <a:ext cx="1156485" cy="1285708"/>
      </dsp:txXfrm>
    </dsp:sp>
    <dsp:sp modelId="{295E71F8-6665-41F3-A417-5905C20D55BC}">
      <dsp:nvSpPr>
        <dsp:cNvPr id="0" name=""/>
        <dsp:cNvSpPr/>
      </dsp:nvSpPr>
      <dsp:spPr>
        <a:xfrm>
          <a:off x="2611714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Read</a:t>
          </a:r>
          <a:endParaRPr lang="ko-KR" altLang="en-US" sz="1500" kern="1200" dirty="0"/>
        </a:p>
      </dsp:txBody>
      <dsp:txXfrm>
        <a:off x="2647694" y="3028284"/>
        <a:ext cx="1156485" cy="1285708"/>
      </dsp:txXfrm>
    </dsp:sp>
    <dsp:sp modelId="{67E99B55-B715-4EE2-A20C-988E812E1E06}">
      <dsp:nvSpPr>
        <dsp:cNvPr id="0" name=""/>
        <dsp:cNvSpPr/>
      </dsp:nvSpPr>
      <dsp:spPr>
        <a:xfrm>
          <a:off x="4046539" y="1364"/>
          <a:ext cx="3840122" cy="135766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Queue instruction</a:t>
          </a:r>
          <a:endParaRPr lang="ko-KR" altLang="en-US" sz="3700" kern="1200" dirty="0"/>
        </a:p>
      </dsp:txBody>
      <dsp:txXfrm>
        <a:off x="4086304" y="41129"/>
        <a:ext cx="3760592" cy="1278138"/>
      </dsp:txXfrm>
    </dsp:sp>
    <dsp:sp modelId="{D69F73CE-E0F5-4D46-AFE3-049EE733D407}">
      <dsp:nvSpPr>
        <dsp:cNvPr id="0" name=""/>
        <dsp:cNvSpPr/>
      </dsp:nvSpPr>
      <dsp:spPr>
        <a:xfrm>
          <a:off x="4046539" y="1496834"/>
          <a:ext cx="2508486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[Conditional] 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Arithmetic Operations</a:t>
          </a:r>
          <a:endParaRPr lang="ko-KR" altLang="en-US" sz="1500" kern="1200" dirty="0"/>
        </a:p>
      </dsp:txBody>
      <dsp:txXfrm>
        <a:off x="4086304" y="1536599"/>
        <a:ext cx="2428956" cy="1278138"/>
      </dsp:txXfrm>
    </dsp:sp>
    <dsp:sp modelId="{EBD5F85A-2886-4858-ADC1-2DA2E64DE15E}">
      <dsp:nvSpPr>
        <dsp:cNvPr id="0" name=""/>
        <dsp:cNvSpPr/>
      </dsp:nvSpPr>
      <dsp:spPr>
        <a:xfrm>
          <a:off x="4046539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Floating point</a:t>
          </a:r>
          <a:endParaRPr lang="ko-KR" altLang="en-US" sz="1500" kern="1200" dirty="0"/>
        </a:p>
      </dsp:txBody>
      <dsp:txXfrm>
        <a:off x="4082519" y="3028284"/>
        <a:ext cx="1156485" cy="1285708"/>
      </dsp:txXfrm>
    </dsp:sp>
    <dsp:sp modelId="{27DFD04E-5D29-4E03-AA85-29A90D39CE92}">
      <dsp:nvSpPr>
        <dsp:cNvPr id="0" name=""/>
        <dsp:cNvSpPr/>
      </dsp:nvSpPr>
      <dsp:spPr>
        <a:xfrm>
          <a:off x="5326580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Integer</a:t>
          </a:r>
          <a:endParaRPr lang="ko-KR" altLang="en-US" sz="1500" kern="1200" dirty="0"/>
        </a:p>
      </dsp:txBody>
      <dsp:txXfrm>
        <a:off x="5362560" y="3028284"/>
        <a:ext cx="1156485" cy="1285708"/>
      </dsp:txXfrm>
    </dsp:sp>
    <dsp:sp modelId="{AA934625-6777-41B6-A20E-9DA71BB1FDEB}">
      <dsp:nvSpPr>
        <dsp:cNvPr id="0" name=""/>
        <dsp:cNvSpPr/>
      </dsp:nvSpPr>
      <dsp:spPr>
        <a:xfrm>
          <a:off x="6658215" y="149683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Load/Store operation</a:t>
          </a:r>
          <a:endParaRPr lang="ko-KR" altLang="en-US" sz="1500" kern="1200" dirty="0"/>
        </a:p>
      </dsp:txBody>
      <dsp:txXfrm>
        <a:off x="6694195" y="1532814"/>
        <a:ext cx="1156485" cy="128570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E9CD4-8429-4BCB-B3B5-9F83C7CA697E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Thread ISA</a:t>
          </a:r>
          <a:endParaRPr lang="ko-KR" sz="5500" kern="1200" dirty="0"/>
        </a:p>
      </dsp:txBody>
      <dsp:txXfrm>
        <a:off x="64397" y="67590"/>
        <a:ext cx="7757906" cy="1190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4DE37-C59E-4552-856C-19CDA64745F4}">
      <dsp:nvSpPr>
        <dsp:cNvPr id="0" name=""/>
        <dsp:cNvSpPr/>
      </dsp:nvSpPr>
      <dsp:spPr>
        <a:xfrm>
          <a:off x="61342" y="77824"/>
          <a:ext cx="1593030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Powerful</a:t>
          </a:r>
          <a:r>
            <a:rPr lang="en-US" altLang="ko-KR" sz="1800" kern="1200" baseline="0" dirty="0"/>
            <a:t> function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baseline="0" dirty="0"/>
            <a:t>(Not used)</a:t>
          </a:r>
        </a:p>
      </dsp:txBody>
      <dsp:txXfrm>
        <a:off x="61342" y="77824"/>
        <a:ext cx="1593030" cy="955818"/>
      </dsp:txXfrm>
    </dsp:sp>
    <dsp:sp modelId="{9765F19D-9BC2-49A1-9145-AEDFBF0C5D4E}">
      <dsp:nvSpPr>
        <dsp:cNvPr id="0" name=""/>
        <dsp:cNvSpPr/>
      </dsp:nvSpPr>
      <dsp:spPr>
        <a:xfrm>
          <a:off x="751172" y="1117426"/>
          <a:ext cx="1593030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baseline="0" dirty="0"/>
            <a:t>Super </a:t>
          </a:r>
          <a:r>
            <a:rPr lang="en-US" altLang="ko-KR" sz="1800" kern="1200" baseline="0" dirty="0" err="1"/>
            <a:t>poerful</a:t>
          </a:r>
          <a:r>
            <a:rPr lang="en-US" altLang="ko-KR" sz="1800" kern="1200" baseline="0" dirty="0"/>
            <a:t> function 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baseline="0" dirty="0"/>
            <a:t>(Not used)</a:t>
          </a:r>
        </a:p>
      </dsp:txBody>
      <dsp:txXfrm>
        <a:off x="751172" y="1117426"/>
        <a:ext cx="1593030" cy="955818"/>
      </dsp:txXfrm>
    </dsp:sp>
    <dsp:sp modelId="{5F510C15-36DD-419A-A482-7FD38800617A}">
      <dsp:nvSpPr>
        <dsp:cNvPr id="0" name=""/>
        <dsp:cNvSpPr/>
      </dsp:nvSpPr>
      <dsp:spPr>
        <a:xfrm>
          <a:off x="751172" y="2232547"/>
          <a:ext cx="1593030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baseline="0" dirty="0"/>
            <a:t>Really powerful function 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baseline="0" dirty="0"/>
            <a:t>(Not used)</a:t>
          </a:r>
        </a:p>
      </dsp:txBody>
      <dsp:txXfrm>
        <a:off x="751172" y="2232547"/>
        <a:ext cx="1593030" cy="95581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E9CD4-8429-4BCB-B3B5-9F83C7CA697E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Thread ISA</a:t>
          </a:r>
          <a:endParaRPr lang="ko-KR" sz="5500" kern="1200" dirty="0"/>
        </a:p>
      </dsp:txBody>
      <dsp:txXfrm>
        <a:off x="64397" y="67590"/>
        <a:ext cx="7757906" cy="119038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EF6AE-3ECD-4F47-A358-9243D985B0F3}">
      <dsp:nvSpPr>
        <dsp:cNvPr id="0" name=""/>
        <dsp:cNvSpPr/>
      </dsp:nvSpPr>
      <dsp:spPr>
        <a:xfrm>
          <a:off x="2464" y="342308"/>
          <a:ext cx="240297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ALU</a:t>
          </a:r>
          <a:endParaRPr lang="ko-KR" altLang="en-US" sz="1900" kern="1200" dirty="0"/>
        </a:p>
      </dsp:txBody>
      <dsp:txXfrm>
        <a:off x="2464" y="342308"/>
        <a:ext cx="2402978" cy="547200"/>
      </dsp:txXfrm>
    </dsp:sp>
    <dsp:sp modelId="{8CD85654-A59A-4146-8B79-D9AEC972013C}">
      <dsp:nvSpPr>
        <dsp:cNvPr id="0" name=""/>
        <dsp:cNvSpPr/>
      </dsp:nvSpPr>
      <dsp:spPr>
        <a:xfrm>
          <a:off x="2464" y="889508"/>
          <a:ext cx="2402978" cy="3119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latin typeface="Consolas" panose="020B0609020204030204" pitchFamily="49" charset="0"/>
            </a:rPr>
            <a:t>MOV  D := M</a:t>
          </a:r>
          <a:endParaRPr lang="ko-KR" altLang="en-US" sz="1800" kern="1200" dirty="0">
            <a:latin typeface="Consolas" panose="020B0609020204030204" pitchFamily="49" charset="0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latin typeface="Consolas" panose="020B0609020204030204" pitchFamily="49" charset="0"/>
            </a:rPr>
            <a:t>MVN  D := 'M+1</a:t>
          </a:r>
          <a:endParaRPr lang="ko-KR" altLang="en-US" sz="1800" kern="1200" dirty="0">
            <a:latin typeface="Consolas" panose="020B0609020204030204" pitchFamily="49" charset="0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latin typeface="Consolas" panose="020B0609020204030204" pitchFamily="49" charset="0"/>
            </a:rPr>
            <a:t>ADC  D := A+M+C</a:t>
          </a:r>
          <a:endParaRPr lang="ko-KR" altLang="en-US" sz="1800" kern="1200" dirty="0">
            <a:latin typeface="Consolas" panose="020B0609020204030204" pitchFamily="49" charset="0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latin typeface="Consolas" panose="020B0609020204030204" pitchFamily="49" charset="0"/>
            </a:rPr>
            <a:t>SBC  </a:t>
          </a:r>
          <a:r>
            <a:rPr lang="en-US" altLang="en-US" sz="1600" kern="1200" dirty="0">
              <a:latin typeface="Consolas" panose="020B0609020204030204" pitchFamily="49" charset="0"/>
            </a:rPr>
            <a:t>D := A+'M+'C</a:t>
          </a:r>
          <a:endParaRPr lang="ko-KR" altLang="en-US" sz="1800" kern="1200" dirty="0">
            <a:latin typeface="Consolas" panose="020B0609020204030204" pitchFamily="49" charset="0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latin typeface="Consolas" panose="020B0609020204030204" pitchFamily="49" charset="0"/>
            </a:rPr>
            <a:t>AND  D := A&amp;M</a:t>
          </a:r>
          <a:endParaRPr lang="ko-KR" altLang="en-US" sz="1800" kern="1200" dirty="0">
            <a:latin typeface="Consolas" panose="020B0609020204030204" pitchFamily="49" charset="0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altLang="en-US" sz="1800" kern="1200" dirty="0">
              <a:latin typeface="Consolas" panose="020B0609020204030204" pitchFamily="49" charset="0"/>
            </a:rPr>
            <a:t>ORR  D := A|M</a:t>
          </a:r>
          <a:endParaRPr lang="ko-KR" altLang="en-US" sz="1800" kern="1200" dirty="0">
            <a:latin typeface="Consolas" panose="020B0609020204030204" pitchFamily="49" charset="0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altLang="en-US" sz="1800" kern="1200" dirty="0">
              <a:latin typeface="Consolas" panose="020B0609020204030204" pitchFamily="49" charset="0"/>
            </a:rPr>
            <a:t>XOR  D := A^M</a:t>
          </a:r>
          <a:endParaRPr lang="ko-KR" altLang="en-US" sz="1800" kern="1200" dirty="0">
            <a:latin typeface="Consolas" panose="020B0609020204030204" pitchFamily="49" charset="0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altLang="en-US" sz="1800" kern="1200" dirty="0">
              <a:latin typeface="Consolas" panose="020B0609020204030204" pitchFamily="49" charset="0"/>
            </a:rPr>
            <a:t>ADI  D := A+I</a:t>
          </a:r>
          <a:endParaRPr lang="ko-KR" altLang="en-US" sz="1800" kern="1200" dirty="0">
            <a:latin typeface="Consolas" panose="020B0609020204030204" pitchFamily="49" charset="0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latin typeface="Consolas" panose="020B0609020204030204" pitchFamily="49" charset="0"/>
            </a:rPr>
            <a:t>SBI  D := A-I</a:t>
          </a:r>
          <a:endParaRPr lang="ko-KR" altLang="en-US" sz="1800" kern="1200" dirty="0">
            <a:latin typeface="Consolas" panose="020B0609020204030204" pitchFamily="49" charset="0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latin typeface="Consolas" panose="020B0609020204030204" pitchFamily="49" charset="0"/>
            </a:rPr>
            <a:t>MVI  D := I</a:t>
          </a:r>
          <a:endParaRPr lang="ko-KR" altLang="en-US" sz="1800" kern="1200" dirty="0">
            <a:latin typeface="Consolas" panose="020B0609020204030204" pitchFamily="49" charset="0"/>
          </a:endParaRPr>
        </a:p>
      </dsp:txBody>
      <dsp:txXfrm>
        <a:off x="2464" y="889508"/>
        <a:ext cx="2402978" cy="3119520"/>
      </dsp:txXfrm>
    </dsp:sp>
    <dsp:sp modelId="{5A322EE0-FCC7-4CDE-AB07-845406C87A75}">
      <dsp:nvSpPr>
        <dsp:cNvPr id="0" name=""/>
        <dsp:cNvSpPr/>
      </dsp:nvSpPr>
      <dsp:spPr>
        <a:xfrm>
          <a:off x="2741860" y="342308"/>
          <a:ext cx="240297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FPU</a:t>
          </a:r>
          <a:endParaRPr lang="ko-KR" altLang="en-US" sz="1900" kern="1200" dirty="0"/>
        </a:p>
      </dsp:txBody>
      <dsp:txXfrm>
        <a:off x="2741860" y="342308"/>
        <a:ext cx="2402978" cy="547200"/>
      </dsp:txXfrm>
    </dsp:sp>
    <dsp:sp modelId="{11A50D9D-E606-4897-A515-1657EA955999}">
      <dsp:nvSpPr>
        <dsp:cNvPr id="0" name=""/>
        <dsp:cNvSpPr/>
      </dsp:nvSpPr>
      <dsp:spPr>
        <a:xfrm>
          <a:off x="2741860" y="889508"/>
          <a:ext cx="2402978" cy="3119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/>
            <a:t>ITOF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/>
            <a:t>FTOI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/>
            <a:t>FMUL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/>
            <a:t>FDIV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/>
            <a:t>FADD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/>
            <a:t>FSUB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/>
            <a:t>FNEG</a:t>
          </a:r>
          <a:endParaRPr lang="ko-KR" altLang="en-US" sz="1900" kern="1200" dirty="0"/>
        </a:p>
      </dsp:txBody>
      <dsp:txXfrm>
        <a:off x="2741860" y="889508"/>
        <a:ext cx="2402978" cy="3119520"/>
      </dsp:txXfrm>
    </dsp:sp>
    <dsp:sp modelId="{DAC68030-F63A-4053-8433-A64AF35BA9FF}">
      <dsp:nvSpPr>
        <dsp:cNvPr id="0" name=""/>
        <dsp:cNvSpPr/>
      </dsp:nvSpPr>
      <dsp:spPr>
        <a:xfrm>
          <a:off x="5481256" y="342308"/>
          <a:ext cx="240297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GENERAL</a:t>
          </a:r>
          <a:endParaRPr lang="ko-KR" altLang="en-US" sz="1900" kern="1200" dirty="0"/>
        </a:p>
      </dsp:txBody>
      <dsp:txXfrm>
        <a:off x="5481256" y="342308"/>
        <a:ext cx="2402978" cy="547200"/>
      </dsp:txXfrm>
    </dsp:sp>
    <dsp:sp modelId="{6D44E670-68DC-4509-BDAE-5B2CAC572387}">
      <dsp:nvSpPr>
        <dsp:cNvPr id="0" name=""/>
        <dsp:cNvSpPr/>
      </dsp:nvSpPr>
      <dsp:spPr>
        <a:xfrm>
          <a:off x="5481256" y="889508"/>
          <a:ext cx="2402978" cy="3119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latin typeface="Consolas" panose="020B0609020204030204" pitchFamily="49" charset="0"/>
            </a:rPr>
            <a:t>LDL D := L[A+I]</a:t>
          </a:r>
          <a:endParaRPr lang="ko-KR" altLang="en-US" sz="1900" kern="1200" dirty="0">
            <a:latin typeface="Consolas" panose="020B0609020204030204" pitchFamily="49" charset="0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latin typeface="Consolas" panose="020B0609020204030204" pitchFamily="49" charset="0"/>
            </a:rPr>
            <a:t>LDC D := G[A+I]</a:t>
          </a:r>
          <a:endParaRPr lang="ko-KR" altLang="en-US" sz="1900" kern="1200" dirty="0">
            <a:latin typeface="Consolas" panose="020B0609020204030204" pitchFamily="49" charset="0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latin typeface="Consolas" panose="020B0609020204030204" pitchFamily="49" charset="0"/>
            </a:rPr>
            <a:t>LDCI D := G[I]</a:t>
          </a:r>
          <a:endParaRPr lang="ko-KR" altLang="en-US" sz="1900" kern="1200" dirty="0">
            <a:latin typeface="Consolas" panose="020B0609020204030204" pitchFamily="49" charset="0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latin typeface="Consolas" panose="020B0609020204030204" pitchFamily="49" charset="0"/>
            </a:rPr>
            <a:t>STL L[B+I] := A</a:t>
          </a:r>
          <a:endParaRPr lang="ko-KR" altLang="en-US" sz="1900" kern="1200" dirty="0">
            <a:latin typeface="Consolas" panose="020B0609020204030204" pitchFamily="49" charset="0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900" kern="1200" dirty="0">
            <a:latin typeface="Consolas" panose="020B0609020204030204" pitchFamily="49" charset="0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900" kern="1200" dirty="0">
            <a:latin typeface="Consolas" panose="020B0609020204030204" pitchFamily="49" charset="0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>
              <a:latin typeface="Consolas" panose="020B0609020204030204" pitchFamily="49" charset="0"/>
            </a:rPr>
            <a:t>L : Local memory</a:t>
          </a:r>
          <a:endParaRPr lang="ko-KR" altLang="en-US" sz="1900" kern="1200" dirty="0">
            <a:latin typeface="Consolas" panose="020B0609020204030204" pitchFamily="49" charset="0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>
              <a:latin typeface="Consolas" panose="020B0609020204030204" pitchFamily="49" charset="0"/>
            </a:rPr>
            <a:t>G : Const memory</a:t>
          </a:r>
          <a:endParaRPr lang="ko-KR" altLang="en-US" sz="1900" kern="1200" dirty="0">
            <a:latin typeface="Consolas" panose="020B0609020204030204" pitchFamily="49" charset="0"/>
          </a:endParaRPr>
        </a:p>
      </dsp:txBody>
      <dsp:txXfrm>
        <a:off x="5481256" y="889508"/>
        <a:ext cx="2402978" cy="31195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E1B74-EC5A-4831-92BB-67D207174981}">
      <dsp:nvSpPr>
        <dsp:cNvPr id="0" name=""/>
        <dsp:cNvSpPr/>
      </dsp:nvSpPr>
      <dsp:spPr>
        <a:xfrm>
          <a:off x="0" y="63156"/>
          <a:ext cx="7886700" cy="1199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Instruction Level Parallelism</a:t>
          </a:r>
          <a:endParaRPr lang="ko-KR" altLang="en-US" sz="5000" kern="1200" dirty="0"/>
        </a:p>
      </dsp:txBody>
      <dsp:txXfrm>
        <a:off x="58543" y="121699"/>
        <a:ext cx="7769614" cy="108216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7E9D6-ECB2-4487-9988-3DC2B828B313}">
      <dsp:nvSpPr>
        <dsp:cNvPr id="0" name=""/>
        <dsp:cNvSpPr/>
      </dsp:nvSpPr>
      <dsp:spPr>
        <a:xfrm>
          <a:off x="5870" y="457510"/>
          <a:ext cx="1187112" cy="4748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MOV R1,R2</a:t>
          </a:r>
          <a:endParaRPr lang="ko-KR" altLang="en-US" sz="1300" kern="1200" dirty="0"/>
        </a:p>
      </dsp:txBody>
      <dsp:txXfrm>
        <a:off x="243293" y="457510"/>
        <a:ext cx="712267" cy="474845"/>
      </dsp:txXfrm>
    </dsp:sp>
    <dsp:sp modelId="{FC24A868-4F4A-43DF-9287-F628D34A1D48}">
      <dsp:nvSpPr>
        <dsp:cNvPr id="0" name=""/>
        <dsp:cNvSpPr/>
      </dsp:nvSpPr>
      <dsp:spPr>
        <a:xfrm>
          <a:off x="1038658" y="497871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FETCH</a:t>
          </a:r>
          <a:endParaRPr lang="ko-KR" altLang="en-US" sz="700" kern="1200" dirty="0"/>
        </a:p>
      </dsp:txBody>
      <dsp:txXfrm>
        <a:off x="1235719" y="497871"/>
        <a:ext cx="591182" cy="394121"/>
      </dsp:txXfrm>
    </dsp:sp>
    <dsp:sp modelId="{FDF4C160-1C3A-4EBF-89B5-6453761AC1A4}">
      <dsp:nvSpPr>
        <dsp:cNvPr id="0" name=""/>
        <dsp:cNvSpPr/>
      </dsp:nvSpPr>
      <dsp:spPr>
        <a:xfrm>
          <a:off x="1886019" y="497871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DECODE</a:t>
          </a:r>
          <a:endParaRPr lang="ko-KR" altLang="en-US" sz="700" kern="1200" dirty="0"/>
        </a:p>
      </dsp:txBody>
      <dsp:txXfrm>
        <a:off x="2083080" y="497871"/>
        <a:ext cx="591182" cy="394121"/>
      </dsp:txXfrm>
    </dsp:sp>
    <dsp:sp modelId="{FA41E3A5-4909-4067-87BB-17BDA51E3B69}">
      <dsp:nvSpPr>
        <dsp:cNvPr id="0" name=""/>
        <dsp:cNvSpPr/>
      </dsp:nvSpPr>
      <dsp:spPr>
        <a:xfrm>
          <a:off x="2733380" y="497871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EXEC1</a:t>
          </a:r>
          <a:endParaRPr lang="ko-KR" altLang="en-US" sz="700" kern="1200" dirty="0"/>
        </a:p>
      </dsp:txBody>
      <dsp:txXfrm>
        <a:off x="2930441" y="497871"/>
        <a:ext cx="591182" cy="394121"/>
      </dsp:txXfrm>
    </dsp:sp>
    <dsp:sp modelId="{135AE842-129C-4922-9382-D27F26F58A10}">
      <dsp:nvSpPr>
        <dsp:cNvPr id="0" name=""/>
        <dsp:cNvSpPr/>
      </dsp:nvSpPr>
      <dsp:spPr>
        <a:xfrm>
          <a:off x="3580741" y="497871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EXEC2</a:t>
          </a:r>
          <a:endParaRPr lang="ko-KR" altLang="en-US" sz="700" kern="1200" dirty="0"/>
        </a:p>
      </dsp:txBody>
      <dsp:txXfrm>
        <a:off x="3777802" y="497871"/>
        <a:ext cx="591182" cy="394121"/>
      </dsp:txXfrm>
    </dsp:sp>
    <dsp:sp modelId="{6A148051-2928-4F5D-A835-A728D07E8388}">
      <dsp:nvSpPr>
        <dsp:cNvPr id="0" name=""/>
        <dsp:cNvSpPr/>
      </dsp:nvSpPr>
      <dsp:spPr>
        <a:xfrm>
          <a:off x="4428102" y="497871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WRITEBACK</a:t>
          </a:r>
          <a:endParaRPr lang="ko-KR" altLang="en-US" sz="700" kern="1200" dirty="0"/>
        </a:p>
      </dsp:txBody>
      <dsp:txXfrm>
        <a:off x="4625163" y="497871"/>
        <a:ext cx="591182" cy="394121"/>
      </dsp:txXfrm>
    </dsp:sp>
    <dsp:sp modelId="{E145D161-B597-4D20-96DD-8C7C2F381D8A}">
      <dsp:nvSpPr>
        <dsp:cNvPr id="0" name=""/>
        <dsp:cNvSpPr/>
      </dsp:nvSpPr>
      <dsp:spPr>
        <a:xfrm>
          <a:off x="5870" y="998833"/>
          <a:ext cx="1187112" cy="4748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LD R3,[R1]</a:t>
          </a:r>
          <a:endParaRPr lang="ko-KR" altLang="en-US" sz="1300" kern="1200" dirty="0"/>
        </a:p>
      </dsp:txBody>
      <dsp:txXfrm>
        <a:off x="243293" y="998833"/>
        <a:ext cx="712267" cy="474845"/>
      </dsp:txXfrm>
    </dsp:sp>
    <dsp:sp modelId="{AF29D0A5-E2C0-46BA-8F01-4C1680C00930}">
      <dsp:nvSpPr>
        <dsp:cNvPr id="0" name=""/>
        <dsp:cNvSpPr/>
      </dsp:nvSpPr>
      <dsp:spPr>
        <a:xfrm>
          <a:off x="1038658" y="1039195"/>
          <a:ext cx="985303" cy="394121"/>
        </a:xfrm>
        <a:prstGeom prst="chevron">
          <a:avLst/>
        </a:prstGeom>
        <a:noFill/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 dirty="0"/>
        </a:p>
      </dsp:txBody>
      <dsp:txXfrm>
        <a:off x="1235719" y="1039195"/>
        <a:ext cx="591182" cy="394121"/>
      </dsp:txXfrm>
    </dsp:sp>
    <dsp:sp modelId="{902EC854-26CD-4F50-B4C9-0612A4B71114}">
      <dsp:nvSpPr>
        <dsp:cNvPr id="0" name=""/>
        <dsp:cNvSpPr/>
      </dsp:nvSpPr>
      <dsp:spPr>
        <a:xfrm>
          <a:off x="1886019" y="1039195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FETCH</a:t>
          </a:r>
          <a:endParaRPr lang="ko-KR" altLang="en-US" sz="700" kern="1200" dirty="0"/>
        </a:p>
      </dsp:txBody>
      <dsp:txXfrm>
        <a:off x="2083080" y="1039195"/>
        <a:ext cx="591182" cy="394121"/>
      </dsp:txXfrm>
    </dsp:sp>
    <dsp:sp modelId="{4DC74ED9-4106-47FA-BB8D-47F1340806AC}">
      <dsp:nvSpPr>
        <dsp:cNvPr id="0" name=""/>
        <dsp:cNvSpPr/>
      </dsp:nvSpPr>
      <dsp:spPr>
        <a:xfrm>
          <a:off x="2733380" y="1039195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DECODE</a:t>
          </a:r>
          <a:endParaRPr lang="ko-KR" altLang="en-US" sz="700" kern="1200" dirty="0"/>
        </a:p>
      </dsp:txBody>
      <dsp:txXfrm>
        <a:off x="2930441" y="1039195"/>
        <a:ext cx="591182" cy="394121"/>
      </dsp:txXfrm>
    </dsp:sp>
    <dsp:sp modelId="{E1DDEF0B-B4BE-4B49-86CF-2D46E25360B4}">
      <dsp:nvSpPr>
        <dsp:cNvPr id="0" name=""/>
        <dsp:cNvSpPr/>
      </dsp:nvSpPr>
      <dsp:spPr>
        <a:xfrm>
          <a:off x="3580741" y="1039195"/>
          <a:ext cx="985303" cy="394121"/>
        </a:xfrm>
        <a:prstGeom prst="chevron">
          <a:avLst/>
        </a:prstGeom>
        <a:solidFill>
          <a:schemeClr val="accent2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…</a:t>
          </a:r>
          <a:endParaRPr lang="ko-KR" altLang="en-US" sz="700" kern="1200" dirty="0"/>
        </a:p>
      </dsp:txBody>
      <dsp:txXfrm>
        <a:off x="3777802" y="1039195"/>
        <a:ext cx="591182" cy="394121"/>
      </dsp:txXfrm>
    </dsp:sp>
    <dsp:sp modelId="{47C18BA2-610F-49F6-9830-1997462FB418}">
      <dsp:nvSpPr>
        <dsp:cNvPr id="0" name=""/>
        <dsp:cNvSpPr/>
      </dsp:nvSpPr>
      <dsp:spPr>
        <a:xfrm>
          <a:off x="4428102" y="1039195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EXEC1</a:t>
          </a:r>
          <a:br>
            <a:rPr lang="en-US" altLang="ko-KR" sz="700" kern="1200" dirty="0"/>
          </a:br>
          <a:r>
            <a:rPr lang="en-US" altLang="ko-KR" sz="700" kern="1200" dirty="0">
              <a:solidFill>
                <a:schemeClr val="accent6"/>
              </a:solidFill>
            </a:rPr>
            <a:t>*Data Preview Support</a:t>
          </a:r>
          <a:endParaRPr lang="ko-KR" altLang="en-US" sz="700" kern="1200" dirty="0">
            <a:solidFill>
              <a:schemeClr val="accent6"/>
            </a:solidFill>
          </a:endParaRPr>
        </a:p>
      </dsp:txBody>
      <dsp:txXfrm>
        <a:off x="4625163" y="1039195"/>
        <a:ext cx="591182" cy="394121"/>
      </dsp:txXfrm>
    </dsp:sp>
    <dsp:sp modelId="{4F64880B-16C5-47CE-85BB-9125890A61A7}">
      <dsp:nvSpPr>
        <dsp:cNvPr id="0" name=""/>
        <dsp:cNvSpPr/>
      </dsp:nvSpPr>
      <dsp:spPr>
        <a:xfrm>
          <a:off x="5275463" y="1039195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EXEC2</a:t>
          </a:r>
          <a:endParaRPr lang="ko-KR" altLang="en-US" sz="700" kern="1200" dirty="0"/>
        </a:p>
      </dsp:txBody>
      <dsp:txXfrm>
        <a:off x="5472524" y="1039195"/>
        <a:ext cx="591182" cy="394121"/>
      </dsp:txXfrm>
    </dsp:sp>
    <dsp:sp modelId="{53A075FE-1A14-41B1-AA92-99DDEC71F202}">
      <dsp:nvSpPr>
        <dsp:cNvPr id="0" name=""/>
        <dsp:cNvSpPr/>
      </dsp:nvSpPr>
      <dsp:spPr>
        <a:xfrm>
          <a:off x="6122824" y="1039195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WRITE</a:t>
          </a:r>
          <a:endParaRPr lang="ko-KR" altLang="en-US" sz="700" kern="1200" dirty="0"/>
        </a:p>
      </dsp:txBody>
      <dsp:txXfrm>
        <a:off x="6319885" y="1039195"/>
        <a:ext cx="591182" cy="394121"/>
      </dsp:txXfrm>
    </dsp:sp>
    <dsp:sp modelId="{E05497E2-AD83-470C-A408-E1EE391C911D}">
      <dsp:nvSpPr>
        <dsp:cNvPr id="0" name=""/>
        <dsp:cNvSpPr/>
      </dsp:nvSpPr>
      <dsp:spPr>
        <a:xfrm>
          <a:off x="5870" y="1540156"/>
          <a:ext cx="1187112" cy="4748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ADDI 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R1, R3, 4</a:t>
          </a:r>
          <a:endParaRPr lang="ko-KR" altLang="en-US" sz="1300" kern="1200" dirty="0"/>
        </a:p>
      </dsp:txBody>
      <dsp:txXfrm>
        <a:off x="243293" y="1540156"/>
        <a:ext cx="712267" cy="474845"/>
      </dsp:txXfrm>
    </dsp:sp>
    <dsp:sp modelId="{EE8AD362-1F14-4B2A-A453-31D5DD5DD422}">
      <dsp:nvSpPr>
        <dsp:cNvPr id="0" name=""/>
        <dsp:cNvSpPr/>
      </dsp:nvSpPr>
      <dsp:spPr>
        <a:xfrm>
          <a:off x="1038658" y="1580518"/>
          <a:ext cx="985303" cy="394121"/>
        </a:xfrm>
        <a:prstGeom prst="chevron">
          <a:avLst/>
        </a:prstGeom>
        <a:noFill/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 dirty="0"/>
        </a:p>
      </dsp:txBody>
      <dsp:txXfrm>
        <a:off x="1235719" y="1580518"/>
        <a:ext cx="591182" cy="394121"/>
      </dsp:txXfrm>
    </dsp:sp>
    <dsp:sp modelId="{C90B2564-C67B-4AF2-951C-96582A868454}">
      <dsp:nvSpPr>
        <dsp:cNvPr id="0" name=""/>
        <dsp:cNvSpPr/>
      </dsp:nvSpPr>
      <dsp:spPr>
        <a:xfrm>
          <a:off x="1886019" y="1580518"/>
          <a:ext cx="985303" cy="394121"/>
        </a:xfrm>
        <a:prstGeom prst="chevron">
          <a:avLst/>
        </a:prstGeom>
        <a:noFill/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 dirty="0"/>
        </a:p>
      </dsp:txBody>
      <dsp:txXfrm>
        <a:off x="2083080" y="1580518"/>
        <a:ext cx="591182" cy="394121"/>
      </dsp:txXfrm>
    </dsp:sp>
    <dsp:sp modelId="{CB9ECB5D-6DAE-498E-BE43-68A6DE915B4D}">
      <dsp:nvSpPr>
        <dsp:cNvPr id="0" name=""/>
        <dsp:cNvSpPr/>
      </dsp:nvSpPr>
      <dsp:spPr>
        <a:xfrm>
          <a:off x="2733380" y="1580518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FETCH</a:t>
          </a:r>
          <a:endParaRPr lang="ko-KR" altLang="en-US" sz="700" kern="1200" dirty="0"/>
        </a:p>
      </dsp:txBody>
      <dsp:txXfrm>
        <a:off x="2930441" y="1580518"/>
        <a:ext cx="591182" cy="394121"/>
      </dsp:txXfrm>
    </dsp:sp>
    <dsp:sp modelId="{9C287A85-18C9-4225-B402-9B1BCB13917B}">
      <dsp:nvSpPr>
        <dsp:cNvPr id="0" name=""/>
        <dsp:cNvSpPr/>
      </dsp:nvSpPr>
      <dsp:spPr>
        <a:xfrm>
          <a:off x="3580741" y="1580518"/>
          <a:ext cx="985303" cy="394121"/>
        </a:xfrm>
        <a:prstGeom prst="chevron">
          <a:avLst/>
        </a:prstGeom>
        <a:solidFill>
          <a:schemeClr val="accent2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…</a:t>
          </a:r>
          <a:endParaRPr lang="ko-KR" altLang="en-US" sz="700" kern="1200" dirty="0"/>
        </a:p>
      </dsp:txBody>
      <dsp:txXfrm>
        <a:off x="3777802" y="1580518"/>
        <a:ext cx="591182" cy="394121"/>
      </dsp:txXfrm>
    </dsp:sp>
    <dsp:sp modelId="{C299007E-49DA-4484-8800-7CA3EA8B1F35}">
      <dsp:nvSpPr>
        <dsp:cNvPr id="0" name=""/>
        <dsp:cNvSpPr/>
      </dsp:nvSpPr>
      <dsp:spPr>
        <a:xfrm>
          <a:off x="4428102" y="1580518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DECODE</a:t>
          </a:r>
          <a:endParaRPr lang="ko-KR" altLang="en-US" sz="700" kern="1200" dirty="0"/>
        </a:p>
      </dsp:txBody>
      <dsp:txXfrm>
        <a:off x="4625163" y="1580518"/>
        <a:ext cx="591182" cy="394121"/>
      </dsp:txXfrm>
    </dsp:sp>
    <dsp:sp modelId="{A74C51D5-7CBD-41EC-B6DD-EA38D565B79D}">
      <dsp:nvSpPr>
        <dsp:cNvPr id="0" name=""/>
        <dsp:cNvSpPr/>
      </dsp:nvSpPr>
      <dsp:spPr>
        <a:xfrm>
          <a:off x="5275463" y="1580518"/>
          <a:ext cx="985303" cy="394121"/>
        </a:xfrm>
        <a:prstGeom prst="chevron">
          <a:avLst/>
        </a:prstGeom>
        <a:solidFill>
          <a:schemeClr val="accent2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…</a:t>
          </a:r>
          <a:endParaRPr lang="ko-KR" altLang="en-US" sz="700" kern="1200" dirty="0"/>
        </a:p>
      </dsp:txBody>
      <dsp:txXfrm>
        <a:off x="5472524" y="1580518"/>
        <a:ext cx="591182" cy="394121"/>
      </dsp:txXfrm>
    </dsp:sp>
    <dsp:sp modelId="{096D0749-41FB-4B66-B22D-7ED151E5358E}">
      <dsp:nvSpPr>
        <dsp:cNvPr id="0" name=""/>
        <dsp:cNvSpPr/>
      </dsp:nvSpPr>
      <dsp:spPr>
        <a:xfrm>
          <a:off x="6122824" y="1580518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EXEC1</a:t>
          </a:r>
          <a:endParaRPr lang="ko-KR" altLang="en-US" sz="700" kern="1200" dirty="0"/>
        </a:p>
      </dsp:txBody>
      <dsp:txXfrm>
        <a:off x="6319885" y="1580518"/>
        <a:ext cx="591182" cy="394121"/>
      </dsp:txXfrm>
    </dsp:sp>
    <dsp:sp modelId="{DEA7FE5A-D9FB-4684-9F18-7191D8E24C79}">
      <dsp:nvSpPr>
        <dsp:cNvPr id="0" name=""/>
        <dsp:cNvSpPr/>
      </dsp:nvSpPr>
      <dsp:spPr>
        <a:xfrm>
          <a:off x="6970185" y="1580518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EXEC2</a:t>
          </a:r>
          <a:endParaRPr lang="ko-KR" altLang="en-US" sz="700" kern="1200" dirty="0"/>
        </a:p>
      </dsp:txBody>
      <dsp:txXfrm>
        <a:off x="7167246" y="1580518"/>
        <a:ext cx="591182" cy="394121"/>
      </dsp:txXfrm>
    </dsp:sp>
    <dsp:sp modelId="{B405CCFE-5441-4818-AC77-F160C7C9C9A0}">
      <dsp:nvSpPr>
        <dsp:cNvPr id="0" name=""/>
        <dsp:cNvSpPr/>
      </dsp:nvSpPr>
      <dsp:spPr>
        <a:xfrm>
          <a:off x="7817546" y="1580518"/>
          <a:ext cx="985303" cy="3941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WRITEBACK</a:t>
          </a:r>
          <a:endParaRPr lang="ko-KR" altLang="en-US" sz="700" kern="1200" dirty="0"/>
        </a:p>
      </dsp:txBody>
      <dsp:txXfrm>
        <a:off x="8014607" y="1580518"/>
        <a:ext cx="591182" cy="39412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BCAC2-0903-46B0-83CB-5B69A245859B}">
      <dsp:nvSpPr>
        <dsp:cNvPr id="0" name=""/>
        <dsp:cNvSpPr/>
      </dsp:nvSpPr>
      <dsp:spPr>
        <a:xfrm>
          <a:off x="0" y="63156"/>
          <a:ext cx="7886700" cy="1199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Instruction Level Parallelism</a:t>
          </a:r>
          <a:endParaRPr lang="ko-KR" sz="5000" kern="1200"/>
        </a:p>
      </dsp:txBody>
      <dsp:txXfrm>
        <a:off x="58543" y="121699"/>
        <a:ext cx="7769614" cy="1082164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DAEFD-2A83-4C74-9F45-A73CE1980F7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Code Example</a:t>
          </a:r>
          <a:endParaRPr lang="ko-KR" sz="5500" kern="1200"/>
        </a:p>
      </dsp:txBody>
      <dsp:txXfrm>
        <a:off x="64397" y="67590"/>
        <a:ext cx="7757906" cy="1190381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DAEFD-2A83-4C74-9F45-A73CE1980F7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Code Example</a:t>
          </a:r>
          <a:endParaRPr lang="ko-KR" sz="5500" kern="1200"/>
        </a:p>
      </dsp:txBody>
      <dsp:txXfrm>
        <a:off x="64397" y="67590"/>
        <a:ext cx="7757906" cy="1190381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DAEFD-2A83-4C74-9F45-A73CE1980F7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Code Example</a:t>
          </a:r>
          <a:endParaRPr lang="ko-KR" sz="5500" kern="1200"/>
        </a:p>
      </dsp:txBody>
      <dsp:txXfrm>
        <a:off x="64397" y="67590"/>
        <a:ext cx="7757906" cy="1190381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14679-783F-4B3C-B9F0-19EF7C3BB65F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Milestone</a:t>
          </a:r>
          <a:endParaRPr lang="ko-KR" sz="5500" kern="1200" dirty="0"/>
        </a:p>
      </dsp:txBody>
      <dsp:txXfrm>
        <a:off x="64397" y="67590"/>
        <a:ext cx="7757906" cy="1190381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50176-D06A-4AB9-AAC2-2A1BCC4E84AC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Design architecture &amp; ISA</a:t>
          </a:r>
          <a:endParaRPr lang="ko-KR" altLang="en-US" sz="2000" kern="1200" dirty="0"/>
        </a:p>
      </dsp:txBody>
      <dsp:txXfrm>
        <a:off x="22940" y="22940"/>
        <a:ext cx="5135942" cy="737360"/>
      </dsp:txXfrm>
    </dsp:sp>
    <dsp:sp modelId="{F03D9240-E1D7-42E3-8211-CE50C78FE90C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Implement pipelined FPU</a:t>
          </a:r>
          <a:endParaRPr lang="ko-KR" altLang="en-US" sz="2000" kern="1200" dirty="0"/>
        </a:p>
      </dsp:txBody>
      <dsp:txXfrm>
        <a:off x="476425" y="914964"/>
        <a:ext cx="5064287" cy="737360"/>
      </dsp:txXfrm>
    </dsp:sp>
    <dsp:sp modelId="{14E3173B-3EF9-4C28-9C65-6360B4A81C1C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Implement GPPCU device</a:t>
          </a:r>
          <a:endParaRPr lang="ko-KR" altLang="en-US" sz="2000" kern="1200" dirty="0"/>
        </a:p>
      </dsp:txBody>
      <dsp:txXfrm>
        <a:off x="929910" y="1806988"/>
        <a:ext cx="5064287" cy="737360"/>
      </dsp:txXfrm>
    </dsp:sp>
    <dsp:sp modelId="{657C5CE1-A238-47A3-A964-ECBB8FE8BEFD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Composite overall system </a:t>
          </a:r>
          <a:br>
            <a:rPr lang="en-US" altLang="ko-KR" sz="2000" kern="1200" dirty="0"/>
          </a:br>
          <a:r>
            <a:rPr lang="en-US" altLang="ko-KR" sz="2000" kern="1200" dirty="0"/>
            <a:t>(As Memory Mapped Device)</a:t>
          </a:r>
          <a:endParaRPr lang="ko-KR" altLang="en-US" sz="2000" kern="1200" dirty="0"/>
        </a:p>
      </dsp:txBody>
      <dsp:txXfrm>
        <a:off x="1383395" y="2699012"/>
        <a:ext cx="5064287" cy="737360"/>
      </dsp:txXfrm>
    </dsp:sp>
    <dsp:sp modelId="{7572DB4C-DCAB-456D-A2BC-3E6FAD5944F7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Program application (Device driver, Application)</a:t>
          </a:r>
          <a:endParaRPr lang="ko-KR" altLang="en-US" sz="2000" kern="1200" dirty="0"/>
        </a:p>
      </dsp:txBody>
      <dsp:txXfrm>
        <a:off x="1836880" y="3591037"/>
        <a:ext cx="5064287" cy="737360"/>
      </dsp:txXfrm>
    </dsp:sp>
    <dsp:sp modelId="{E40E51E9-02F4-4D79-8EE8-370866F6EA60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5678201" y="572200"/>
        <a:ext cx="280008" cy="383102"/>
      </dsp:txXfrm>
    </dsp:sp>
    <dsp:sp modelId="{CFA97C9D-9B6F-4AB7-814F-9723BD36C520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6131686" y="1464225"/>
        <a:ext cx="280008" cy="383102"/>
      </dsp:txXfrm>
    </dsp:sp>
    <dsp:sp modelId="{3F612FFC-CBFB-4AF1-92C5-0A029ECB3F4B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6585171" y="2343195"/>
        <a:ext cx="280008" cy="383102"/>
      </dsp:txXfrm>
    </dsp:sp>
    <dsp:sp modelId="{C6C1E6EB-4329-4082-AB31-A6DA68333717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7038657" y="3243922"/>
        <a:ext cx="280008" cy="383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28339-F9D9-413C-89D7-F042D09CE407}">
      <dsp:nvSpPr>
        <dsp:cNvPr id="0" name=""/>
        <dsp:cNvSpPr/>
      </dsp:nvSpPr>
      <dsp:spPr>
        <a:xfrm>
          <a:off x="0" y="6411"/>
          <a:ext cx="7886700" cy="1312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Progress</a:t>
          </a:r>
          <a:br>
            <a:rPr lang="en-US" sz="3300" kern="1200" dirty="0"/>
          </a:br>
          <a:r>
            <a:rPr lang="en-US" sz="3300" kern="1200" dirty="0"/>
            <a:t>On Week 5, May 2019</a:t>
          </a:r>
          <a:endParaRPr lang="ko-KR" sz="3300" kern="1200" dirty="0"/>
        </a:p>
      </dsp:txBody>
      <dsp:txXfrm>
        <a:off x="64083" y="70494"/>
        <a:ext cx="7758534" cy="1184574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40665-903B-4D3D-8AEB-A9C7D892EFC6}">
      <dsp:nvSpPr>
        <dsp:cNvPr id="0" name=""/>
        <dsp:cNvSpPr/>
      </dsp:nvSpPr>
      <dsp:spPr>
        <a:xfrm>
          <a:off x="0" y="3523761"/>
          <a:ext cx="7886700" cy="115657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Implementation</a:t>
          </a:r>
          <a:endParaRPr lang="ko-KR" altLang="en-US" sz="2200" kern="1200" dirty="0"/>
        </a:p>
      </dsp:txBody>
      <dsp:txXfrm>
        <a:off x="0" y="3523761"/>
        <a:ext cx="7886700" cy="624551"/>
      </dsp:txXfrm>
    </dsp:sp>
    <dsp:sp modelId="{F387C56B-181D-426B-AD57-9D2C47A9D784}">
      <dsp:nvSpPr>
        <dsp:cNvPr id="0" name=""/>
        <dsp:cNvSpPr/>
      </dsp:nvSpPr>
      <dsp:spPr>
        <a:xfrm>
          <a:off x="3850" y="4125181"/>
          <a:ext cx="2626332" cy="5320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*On Progress*</a:t>
          </a:r>
          <a:br>
            <a:rPr lang="en-US" altLang="ko-KR" sz="1100" kern="1200" dirty="0"/>
          </a:br>
          <a:r>
            <a:rPr lang="en-US" altLang="ko-KR" sz="1100" kern="1200" dirty="0"/>
            <a:t>Pipelined FPU</a:t>
          </a:r>
          <a:endParaRPr lang="ko-KR" altLang="en-US" sz="1100" kern="1200" dirty="0"/>
        </a:p>
      </dsp:txBody>
      <dsp:txXfrm>
        <a:off x="3850" y="4125181"/>
        <a:ext cx="2626332" cy="532025"/>
      </dsp:txXfrm>
    </dsp:sp>
    <dsp:sp modelId="{FC6C447E-4B3C-40D8-B003-DEB583B40087}">
      <dsp:nvSpPr>
        <dsp:cNvPr id="0" name=""/>
        <dsp:cNvSpPr/>
      </dsp:nvSpPr>
      <dsp:spPr>
        <a:xfrm>
          <a:off x="2630183" y="4125181"/>
          <a:ext cx="2626332" cy="5320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Processor control word design</a:t>
          </a:r>
          <a:endParaRPr lang="ko-KR" altLang="en-US" sz="1100" kern="1200" dirty="0"/>
        </a:p>
      </dsp:txBody>
      <dsp:txXfrm>
        <a:off x="2630183" y="4125181"/>
        <a:ext cx="2626332" cy="532025"/>
      </dsp:txXfrm>
    </dsp:sp>
    <dsp:sp modelId="{BD111F47-34CE-4198-BC98-4B7E535EF150}">
      <dsp:nvSpPr>
        <dsp:cNvPr id="0" name=""/>
        <dsp:cNvSpPr/>
      </dsp:nvSpPr>
      <dsp:spPr>
        <a:xfrm>
          <a:off x="5256516" y="4125181"/>
          <a:ext cx="2626332" cy="5320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Pipeline design</a:t>
          </a:r>
          <a:br>
            <a:rPr lang="en-US" altLang="ko-KR" sz="1100" kern="1200" dirty="0"/>
          </a:br>
          <a:r>
            <a:rPr lang="en-US" altLang="ko-KR" sz="1100" kern="1200" dirty="0"/>
            <a:t>(Minimal prevent data hazard)</a:t>
          </a:r>
          <a:endParaRPr lang="ko-KR" altLang="en-US" sz="1100" kern="1200" dirty="0"/>
        </a:p>
      </dsp:txBody>
      <dsp:txXfrm>
        <a:off x="5256516" y="4125181"/>
        <a:ext cx="2626332" cy="532025"/>
      </dsp:txXfrm>
    </dsp:sp>
    <dsp:sp modelId="{299DB1B1-78A4-4104-9B1C-4B10A9D615AA}">
      <dsp:nvSpPr>
        <dsp:cNvPr id="0" name=""/>
        <dsp:cNvSpPr/>
      </dsp:nvSpPr>
      <dsp:spPr>
        <a:xfrm rot="10800000">
          <a:off x="0" y="1762294"/>
          <a:ext cx="7886700" cy="1778815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Layout</a:t>
          </a:r>
          <a:endParaRPr lang="ko-KR" altLang="en-US" sz="2200" kern="1200" dirty="0"/>
        </a:p>
      </dsp:txBody>
      <dsp:txXfrm rot="-10800000">
        <a:off x="0" y="1762294"/>
        <a:ext cx="7886700" cy="624364"/>
      </dsp:txXfrm>
    </dsp:sp>
    <dsp:sp modelId="{683E700F-8647-4546-BB66-37165071B68E}">
      <dsp:nvSpPr>
        <dsp:cNvPr id="0" name=""/>
        <dsp:cNvSpPr/>
      </dsp:nvSpPr>
      <dsp:spPr>
        <a:xfrm>
          <a:off x="0" y="2386658"/>
          <a:ext cx="197167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4, May 2019</a:t>
          </a:r>
          <a:br>
            <a:rPr lang="en-US" altLang="ko-KR" sz="1100" kern="1200" dirty="0"/>
          </a:br>
          <a:r>
            <a:rPr lang="en-US" altLang="ko-KR" sz="1100" kern="1200" dirty="0"/>
            <a:t>Core Diagram</a:t>
          </a:r>
          <a:endParaRPr lang="ko-KR" altLang="en-US" sz="1100" kern="1200" dirty="0"/>
        </a:p>
      </dsp:txBody>
      <dsp:txXfrm>
        <a:off x="0" y="2386658"/>
        <a:ext cx="1971674" cy="531865"/>
      </dsp:txXfrm>
    </dsp:sp>
    <dsp:sp modelId="{BB9F050B-592C-4BAD-BEE5-6444B3A33223}">
      <dsp:nvSpPr>
        <dsp:cNvPr id="0" name=""/>
        <dsp:cNvSpPr/>
      </dsp:nvSpPr>
      <dsp:spPr>
        <a:xfrm>
          <a:off x="1971675" y="2386658"/>
          <a:ext cx="197167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5, May 2019</a:t>
          </a:r>
          <a:br>
            <a:rPr lang="en-US" altLang="ko-KR" sz="1100" kern="1200" dirty="0"/>
          </a:br>
          <a:r>
            <a:rPr lang="en-US" altLang="ko-KR" sz="1100" kern="1200" dirty="0"/>
            <a:t>Thread Diagram</a:t>
          </a:r>
          <a:endParaRPr lang="ko-KR" altLang="en-US" sz="1100" kern="1200" dirty="0"/>
        </a:p>
      </dsp:txBody>
      <dsp:txXfrm>
        <a:off x="1971675" y="2386658"/>
        <a:ext cx="1971674" cy="531865"/>
      </dsp:txXfrm>
    </dsp:sp>
    <dsp:sp modelId="{B265605F-1ADD-413C-9735-6F1A6E7A3EEC}">
      <dsp:nvSpPr>
        <dsp:cNvPr id="0" name=""/>
        <dsp:cNvSpPr/>
      </dsp:nvSpPr>
      <dsp:spPr>
        <a:xfrm>
          <a:off x="3943350" y="2386658"/>
          <a:ext cx="197167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5, May 2019</a:t>
          </a:r>
          <a:br>
            <a:rPr lang="en-US" altLang="ko-KR" sz="1100" kern="1200" dirty="0"/>
          </a:br>
          <a:r>
            <a:rPr lang="en-US" altLang="ko-KR" sz="1100" kern="1200" dirty="0"/>
            <a:t>System Diagram</a:t>
          </a:r>
          <a:endParaRPr lang="ko-KR" altLang="en-US" sz="1100" kern="1200" dirty="0"/>
        </a:p>
      </dsp:txBody>
      <dsp:txXfrm>
        <a:off x="3943350" y="2386658"/>
        <a:ext cx="1971674" cy="531865"/>
      </dsp:txXfrm>
    </dsp:sp>
    <dsp:sp modelId="{F5C650AD-C2B4-46E5-B756-CB7523FF282A}">
      <dsp:nvSpPr>
        <dsp:cNvPr id="0" name=""/>
        <dsp:cNvSpPr/>
      </dsp:nvSpPr>
      <dsp:spPr>
        <a:xfrm>
          <a:off x="5915024" y="2386658"/>
          <a:ext cx="197167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1, June 2019</a:t>
          </a:r>
          <a:br>
            <a:rPr lang="en-US" altLang="ko-KR" sz="1100" kern="1200" dirty="0"/>
          </a:br>
          <a:r>
            <a:rPr lang="en-US" altLang="ko-KR" sz="1100" kern="1200" dirty="0"/>
            <a:t>Thread ISA</a:t>
          </a:r>
          <a:endParaRPr lang="ko-KR" altLang="en-US" sz="1100" kern="1200" dirty="0"/>
        </a:p>
      </dsp:txBody>
      <dsp:txXfrm>
        <a:off x="5915024" y="2386658"/>
        <a:ext cx="1971674" cy="531865"/>
      </dsp:txXfrm>
    </dsp:sp>
    <dsp:sp modelId="{D7F334F8-1B63-4CAC-A5BE-646A761ABB33}">
      <dsp:nvSpPr>
        <dsp:cNvPr id="0" name=""/>
        <dsp:cNvSpPr/>
      </dsp:nvSpPr>
      <dsp:spPr>
        <a:xfrm rot="10800000">
          <a:off x="0" y="827"/>
          <a:ext cx="7886700" cy="1778815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Concept</a:t>
          </a:r>
          <a:endParaRPr lang="ko-KR" altLang="en-US" sz="2200" kern="1200" dirty="0"/>
        </a:p>
      </dsp:txBody>
      <dsp:txXfrm rot="-10800000">
        <a:off x="0" y="827"/>
        <a:ext cx="7886700" cy="624364"/>
      </dsp:txXfrm>
    </dsp:sp>
    <dsp:sp modelId="{C2E26890-FAE6-4ACE-ACB7-634FB78A51F7}">
      <dsp:nvSpPr>
        <dsp:cNvPr id="0" name=""/>
        <dsp:cNvSpPr/>
      </dsp:nvSpPr>
      <dsp:spPr>
        <a:xfrm>
          <a:off x="962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3, May 2019</a:t>
          </a:r>
          <a:br>
            <a:rPr lang="en-US" altLang="ko-KR" sz="1100" kern="1200" dirty="0"/>
          </a:br>
          <a:r>
            <a:rPr lang="en-US" altLang="ko-KR" sz="1100" kern="1200" dirty="0"/>
            <a:t>Thread Concept</a:t>
          </a:r>
          <a:endParaRPr lang="ko-KR" altLang="en-US" sz="1100" kern="1200" dirty="0"/>
        </a:p>
      </dsp:txBody>
      <dsp:txXfrm>
        <a:off x="962" y="625191"/>
        <a:ext cx="1576954" cy="531865"/>
      </dsp:txXfrm>
    </dsp:sp>
    <dsp:sp modelId="{26C4C6E5-C882-4D9D-A230-6AF3C67160AC}">
      <dsp:nvSpPr>
        <dsp:cNvPr id="0" name=""/>
        <dsp:cNvSpPr/>
      </dsp:nvSpPr>
      <dsp:spPr>
        <a:xfrm>
          <a:off x="1577917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3, May 2019</a:t>
          </a:r>
          <a:br>
            <a:rPr lang="en-US" altLang="ko-KR" sz="1100" kern="1200" dirty="0"/>
          </a:br>
          <a:r>
            <a:rPr lang="en-US" altLang="ko-KR" sz="1100" kern="1200" dirty="0"/>
            <a:t>Core Concept</a:t>
          </a:r>
          <a:endParaRPr lang="ko-KR" altLang="en-US" sz="1100" kern="1200" dirty="0"/>
        </a:p>
      </dsp:txBody>
      <dsp:txXfrm>
        <a:off x="1577917" y="625191"/>
        <a:ext cx="1576954" cy="531865"/>
      </dsp:txXfrm>
    </dsp:sp>
    <dsp:sp modelId="{2B15788A-24BC-4CC7-B1E9-CC1EC38D0876}">
      <dsp:nvSpPr>
        <dsp:cNvPr id="0" name=""/>
        <dsp:cNvSpPr/>
      </dsp:nvSpPr>
      <dsp:spPr>
        <a:xfrm>
          <a:off x="3154872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3, May 2019</a:t>
          </a:r>
          <a:br>
            <a:rPr lang="en-US" altLang="ko-KR" sz="1100" kern="1200" dirty="0"/>
          </a:br>
          <a:r>
            <a:rPr lang="en-US" altLang="ko-KR" sz="1100" kern="1200" dirty="0"/>
            <a:t>Device Concept</a:t>
          </a:r>
          <a:endParaRPr lang="ko-KR" altLang="en-US" sz="1100" kern="1200" dirty="0"/>
        </a:p>
      </dsp:txBody>
      <dsp:txXfrm>
        <a:off x="3154872" y="625191"/>
        <a:ext cx="1576954" cy="531865"/>
      </dsp:txXfrm>
    </dsp:sp>
    <dsp:sp modelId="{2AC7DF8E-8170-421A-9A3D-B3302B009416}">
      <dsp:nvSpPr>
        <dsp:cNvPr id="0" name=""/>
        <dsp:cNvSpPr/>
      </dsp:nvSpPr>
      <dsp:spPr>
        <a:xfrm>
          <a:off x="4731827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4, May 2019</a:t>
          </a:r>
          <a:br>
            <a:rPr lang="en-US" altLang="ko-KR" sz="1100" kern="1200" dirty="0"/>
          </a:br>
          <a:r>
            <a:rPr lang="en-US" altLang="ko-KR" sz="1100" kern="1200" dirty="0"/>
            <a:t>Interface Concept</a:t>
          </a:r>
          <a:endParaRPr lang="ko-KR" altLang="en-US" sz="1100" kern="1200" dirty="0"/>
        </a:p>
      </dsp:txBody>
      <dsp:txXfrm>
        <a:off x="4731827" y="625191"/>
        <a:ext cx="1576954" cy="531865"/>
      </dsp:txXfrm>
    </dsp:sp>
    <dsp:sp modelId="{C7DDF471-7EBA-490E-9D1A-1BDDCE1B62FE}">
      <dsp:nvSpPr>
        <dsp:cNvPr id="0" name=""/>
        <dsp:cNvSpPr/>
      </dsp:nvSpPr>
      <dsp:spPr>
        <a:xfrm>
          <a:off x="6308782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4, May 2019</a:t>
          </a:r>
          <a:br>
            <a:rPr lang="en-US" altLang="ko-KR" sz="1100" kern="1200" dirty="0"/>
          </a:br>
          <a:r>
            <a:rPr lang="en-US" altLang="ko-KR" sz="1100" kern="1200" dirty="0"/>
            <a:t>User-Level Usage Concept</a:t>
          </a:r>
          <a:endParaRPr lang="ko-KR" altLang="en-US" sz="1100" kern="1200" dirty="0"/>
        </a:p>
      </dsp:txBody>
      <dsp:txXfrm>
        <a:off x="6308782" y="625191"/>
        <a:ext cx="1576954" cy="531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BD99B-CF3F-4F70-A46A-CB7A7144B98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DCEA-1065-4538-91B0-B65C1906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1D77-FAEF-403A-956B-D079DF872619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15CB-A416-487C-9EE7-A893F802B4C2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F594-8DBE-4653-8552-11C6D5B8B38C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3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0A1C-FD3B-46D7-9378-B5162CFD6840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3388-975F-4021-AD3C-D7E10ABE3ADC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0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18D-9AC8-4FE3-92E1-BDE4E74CA6C0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05B8-CFFD-4A47-9CB7-9E2FF05A0E98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D5DC-84E6-4E73-AA86-6E2DC734306F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4931-0AD5-4936-A4A9-904BA8FFA69D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1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A6B0-C8DA-4422-9F6A-38AD89510C28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47C2-A87B-4152-A96D-243729A0DFB5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4D16-7A4B-4C3F-8159-F7EE8AF64C7C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2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/><Relationship Id="rId3" Type="http://schemas.openxmlformats.org/officeDocument/2006/relationships/diagramLayout" Target="../diagrams/layout38.xml"/><Relationship Id="rId7" Type="http://schemas.openxmlformats.org/officeDocument/2006/relationships/diagramData" Target="../diagrams/data39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11" Type="http://schemas.microsoft.com/office/2007/relationships/diagramDrawing" Target="../diagrams/drawing39.xml"/><Relationship Id="rId5" Type="http://schemas.openxmlformats.org/officeDocument/2006/relationships/diagramColors" Target="../diagrams/colors38.xml"/><Relationship Id="rId10" Type="http://schemas.openxmlformats.org/officeDocument/2006/relationships/diagramColors" Target="../diagrams/colors39.xml"/><Relationship Id="rId4" Type="http://schemas.openxmlformats.org/officeDocument/2006/relationships/diagramQuickStyle" Target="../diagrams/quickStyle38.xml"/><Relationship Id="rId9" Type="http://schemas.openxmlformats.org/officeDocument/2006/relationships/diagramQuickStyle" Target="../diagrams/quickStyle3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1.xml"/><Relationship Id="rId3" Type="http://schemas.openxmlformats.org/officeDocument/2006/relationships/diagramLayout" Target="../diagrams/layout40.xml"/><Relationship Id="rId7" Type="http://schemas.openxmlformats.org/officeDocument/2006/relationships/diagramData" Target="../diagrams/data41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11" Type="http://schemas.microsoft.com/office/2007/relationships/diagramDrawing" Target="../diagrams/drawing41.xml"/><Relationship Id="rId5" Type="http://schemas.openxmlformats.org/officeDocument/2006/relationships/diagramColors" Target="../diagrams/colors40.xml"/><Relationship Id="rId10" Type="http://schemas.openxmlformats.org/officeDocument/2006/relationships/diagramColors" Target="../diagrams/colors41.xml"/><Relationship Id="rId4" Type="http://schemas.openxmlformats.org/officeDocument/2006/relationships/diagramQuickStyle" Target="../diagrams/quickStyle40.xml"/><Relationship Id="rId9" Type="http://schemas.openxmlformats.org/officeDocument/2006/relationships/diagramQuickStyle" Target="../diagrams/quickStyle4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9" Type="http://schemas.openxmlformats.org/officeDocument/2006/relationships/diagramQuickStyle" Target="../diagrams/quickStyle11.xml"/><Relationship Id="rId21" Type="http://schemas.microsoft.com/office/2007/relationships/diagramDrawing" Target="../diagrams/drawing7.xml"/><Relationship Id="rId34" Type="http://schemas.openxmlformats.org/officeDocument/2006/relationships/diagramQuickStyle" Target="../diagrams/quickStyle10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29" Type="http://schemas.openxmlformats.org/officeDocument/2006/relationships/diagramQuickStyle" Target="../diagrams/quickStyle9.xml"/><Relationship Id="rId4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32" Type="http://schemas.openxmlformats.org/officeDocument/2006/relationships/diagramData" Target="../diagrams/data10.xml"/><Relationship Id="rId37" Type="http://schemas.openxmlformats.org/officeDocument/2006/relationships/diagramData" Target="../diagrams/data11.xml"/><Relationship Id="rId40" Type="http://schemas.openxmlformats.org/officeDocument/2006/relationships/diagramColors" Target="../diagrams/colors11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36" Type="http://schemas.microsoft.com/office/2007/relationships/diagramDrawing" Target="../diagrams/drawing10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31" Type="http://schemas.microsoft.com/office/2007/relationships/diagramDrawing" Target="../diagrams/drawing9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30" Type="http://schemas.openxmlformats.org/officeDocument/2006/relationships/diagramColors" Target="../diagrams/colors9.xml"/><Relationship Id="rId35" Type="http://schemas.openxmlformats.org/officeDocument/2006/relationships/diagramColors" Target="../diagrams/colors10.xml"/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33" Type="http://schemas.openxmlformats.org/officeDocument/2006/relationships/diagramLayout" Target="../diagrams/layout10.xml"/><Relationship Id="rId38" Type="http://schemas.openxmlformats.org/officeDocument/2006/relationships/diagramLayout" Target="../diagrams/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7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5D755-C3CE-4373-BD81-9BA6C352B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85416"/>
            <a:ext cx="7772400" cy="1795935"/>
          </a:xfrm>
        </p:spPr>
        <p:txBody>
          <a:bodyPr>
            <a:normAutofit/>
          </a:bodyPr>
          <a:lstStyle/>
          <a:p>
            <a:r>
              <a:rPr lang="en-US" altLang="ko-KR" dirty="0"/>
              <a:t>Embedded SoC</a:t>
            </a:r>
            <a:br>
              <a:rPr lang="en-US" altLang="ko-KR" dirty="0"/>
            </a:br>
            <a:r>
              <a:rPr lang="en-US" altLang="ko-KR" sz="3600" dirty="0"/>
              <a:t>Term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2128B-815B-49E5-88EA-0A4C91F7B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81351"/>
            <a:ext cx="6858000" cy="3305174"/>
          </a:xfrm>
        </p:spPr>
        <p:txBody>
          <a:bodyPr>
            <a:normAutofit/>
          </a:bodyPr>
          <a:lstStyle/>
          <a:p>
            <a:r>
              <a:rPr lang="en-US" altLang="ko-KR" dirty="0"/>
              <a:t>Designing General Purpose Parallel Compute Unit</a:t>
            </a:r>
          </a:p>
          <a:p>
            <a:r>
              <a:rPr lang="ko-KR" altLang="en-US" dirty="0"/>
              <a:t>범용 병렬 계산기 설계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우주선 조</a:t>
            </a:r>
            <a:endParaRPr lang="en-US" altLang="ko-KR" dirty="0"/>
          </a:p>
          <a:p>
            <a:r>
              <a:rPr lang="en-US" altLang="ko-KR" dirty="0"/>
              <a:t>2014161001 </a:t>
            </a:r>
            <a:r>
              <a:rPr lang="ko-KR" altLang="en-US" dirty="0"/>
              <a:t>강승우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309113-9D14-4EAF-83B9-1ACEB522D3A6}"/>
              </a:ext>
            </a:extLst>
          </p:cNvPr>
          <p:cNvGrpSpPr/>
          <p:nvPr/>
        </p:nvGrpSpPr>
        <p:grpSpPr>
          <a:xfrm>
            <a:off x="85725" y="5953125"/>
            <a:ext cx="4567577" cy="809625"/>
            <a:chOff x="3762375" y="5838825"/>
            <a:chExt cx="4567577" cy="809625"/>
          </a:xfrm>
        </p:grpSpPr>
        <p:pic>
          <p:nvPicPr>
            <p:cNvPr id="1026" name="Picture 2" descr="íê¸°ëì ëí ì´ë¯¸ì§ ê²ìê²°ê³¼">
              <a:extLst>
                <a:ext uri="{FF2B5EF4-FFF2-40B4-BE49-F238E27FC236}">
                  <a16:creationId xmlns:a16="http://schemas.microsoft.com/office/drawing/2014/main" id="{11000632-8553-4F43-9A05-BE9586609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375" y="5838825"/>
              <a:ext cx="809625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6AB725-ABBB-49F6-8881-534DFDEDC5E8}"/>
                </a:ext>
              </a:extLst>
            </p:cNvPr>
            <p:cNvSpPr txBox="1"/>
            <p:nvPr/>
          </p:nvSpPr>
          <p:spPr>
            <a:xfrm>
              <a:off x="4572000" y="6279118"/>
              <a:ext cx="3757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KOREATECH Univ, ki6080@gmail.com</a:t>
              </a:r>
              <a:endParaRPr lang="ko-KR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96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82E26D-7DDB-4434-BB6F-A14DBA3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892394-81A5-4801-BC14-4FBEDD38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585"/>
            <a:ext cx="9144000" cy="46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9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E60D7E-81E2-44E5-890D-389A0D0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F291C5-5581-417C-96B7-97F00CDE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816"/>
            <a:ext cx="9144000" cy="56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7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7784C8-EBE7-4B3B-A407-C71EA7CA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10" y="0"/>
            <a:ext cx="7645780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9CC6B3-97CD-4839-B4E8-D8E75263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2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E5347202-9986-40D8-A410-97F4E0170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197046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C4B9DC6A-6655-468E-A861-3C9C237D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003459"/>
              </p:ext>
            </p:extLst>
          </p:nvPr>
        </p:nvGraphicFramePr>
        <p:xfrm>
          <a:off x="628650" y="1823244"/>
          <a:ext cx="7886700" cy="815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C50FC92-09E0-4E82-BF25-20C7C5945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39643"/>
              </p:ext>
            </p:extLst>
          </p:nvPr>
        </p:nvGraphicFramePr>
        <p:xfrm>
          <a:off x="0" y="2872580"/>
          <a:ext cx="4324350" cy="362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78CF2EF5-5710-4531-964A-4B62BD80B16E}"/>
              </a:ext>
            </a:extLst>
          </p:cNvPr>
          <p:cNvSpPr/>
          <p:nvPr/>
        </p:nvSpPr>
        <p:spPr>
          <a:xfrm>
            <a:off x="3705225" y="4371975"/>
            <a:ext cx="1733550" cy="815182"/>
          </a:xfrm>
          <a:prstGeom prst="striped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</a:t>
            </a:r>
            <a:endParaRPr lang="ko-KR" altLang="en-US" dirty="0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7A5D44A8-0AF9-4D22-A60A-1860EF854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699379"/>
              </p:ext>
            </p:extLst>
          </p:nvPr>
        </p:nvGraphicFramePr>
        <p:xfrm>
          <a:off x="5514975" y="2872580"/>
          <a:ext cx="3419476" cy="362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ADDBA9-3BBD-4413-8E7E-80DEFEBE8F17}"/>
              </a:ext>
            </a:extLst>
          </p:cNvPr>
          <p:cNvSpPr txBox="1"/>
          <p:nvPr/>
        </p:nvSpPr>
        <p:spPr>
          <a:xfrm>
            <a:off x="5295763" y="6123542"/>
            <a:ext cx="363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Serial processing on actual execution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0CD27B-508B-4FB8-8C40-CB4DE087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434FFD8-3E6A-4A63-8BA0-AD4D0C075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889592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52EA4F2-C4D3-4387-ABE7-046AEC31B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360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F86DA1-3095-4C5B-A1C2-E6C49377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BA1A9D7-1470-41B0-8201-FC69CCF3A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343670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82A84-61B2-42ED-9A8D-6B83031C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32 bit RISC Instruction</a:t>
            </a:r>
          </a:p>
          <a:p>
            <a:pPr lvl="1"/>
            <a:r>
              <a:rPr lang="en-US" altLang="ko-KR" dirty="0"/>
              <a:t>Morph of ARM Architecture</a:t>
            </a:r>
          </a:p>
          <a:p>
            <a:r>
              <a:rPr lang="en-US" altLang="ko-KR" dirty="0"/>
              <a:t>3 Instruction Models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4D1F6-BB9F-4DEB-9DD6-C54375DA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30C11D9-3E55-41CE-BA00-680852915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76525"/>
              </p:ext>
            </p:extLst>
          </p:nvPr>
        </p:nvGraphicFramePr>
        <p:xfrm>
          <a:off x="1524000" y="3259614"/>
          <a:ext cx="620449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4194">
                  <a:extLst>
                    <a:ext uri="{9D8B030D-6E8A-4147-A177-3AD203B41FA5}">
                      <a16:colId xmlns:a16="http://schemas.microsoft.com/office/drawing/2014/main" val="1981091681"/>
                    </a:ext>
                  </a:extLst>
                </a:gridCol>
                <a:gridCol w="878889">
                  <a:extLst>
                    <a:ext uri="{9D8B030D-6E8A-4147-A177-3AD203B41FA5}">
                      <a16:colId xmlns:a16="http://schemas.microsoft.com/office/drawing/2014/main" val="4176772979"/>
                    </a:ext>
                  </a:extLst>
                </a:gridCol>
                <a:gridCol w="435006">
                  <a:extLst>
                    <a:ext uri="{9D8B030D-6E8A-4147-A177-3AD203B41FA5}">
                      <a16:colId xmlns:a16="http://schemas.microsoft.com/office/drawing/2014/main" val="2177908963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1981670750"/>
                    </a:ext>
                  </a:extLst>
                </a:gridCol>
                <a:gridCol w="1026694">
                  <a:extLst>
                    <a:ext uri="{9D8B030D-6E8A-4147-A177-3AD203B41FA5}">
                      <a16:colId xmlns:a16="http://schemas.microsoft.com/office/drawing/2014/main" val="1713956787"/>
                    </a:ext>
                  </a:extLst>
                </a:gridCol>
                <a:gridCol w="1103947">
                  <a:extLst>
                    <a:ext uri="{9D8B030D-6E8A-4147-A177-3AD203B41FA5}">
                      <a16:colId xmlns:a16="http://schemas.microsoft.com/office/drawing/2014/main" val="3815826710"/>
                    </a:ext>
                  </a:extLst>
                </a:gridCol>
                <a:gridCol w="972591">
                  <a:extLst>
                    <a:ext uri="{9D8B030D-6E8A-4147-A177-3AD203B41FA5}">
                      <a16:colId xmlns:a16="http://schemas.microsoft.com/office/drawing/2014/main" val="275751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COND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OPR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RA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IMM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RB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3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31 28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dist" latinLnBrk="1">
                        <a:buNone/>
                      </a:pPr>
                      <a:r>
                        <a:rPr lang="en-US" altLang="ko-KR" dirty="0"/>
                        <a:t>27   23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21   17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16   12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11        5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4     0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9640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F2473F7-E82F-4EFA-8A0E-A51158F67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92973"/>
              </p:ext>
            </p:extLst>
          </p:nvPr>
        </p:nvGraphicFramePr>
        <p:xfrm>
          <a:off x="1524000" y="4180682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4194">
                  <a:extLst>
                    <a:ext uri="{9D8B030D-6E8A-4147-A177-3AD203B41FA5}">
                      <a16:colId xmlns:a16="http://schemas.microsoft.com/office/drawing/2014/main" val="1981091681"/>
                    </a:ext>
                  </a:extLst>
                </a:gridCol>
                <a:gridCol w="878889">
                  <a:extLst>
                    <a:ext uri="{9D8B030D-6E8A-4147-A177-3AD203B41FA5}">
                      <a16:colId xmlns:a16="http://schemas.microsoft.com/office/drawing/2014/main" val="4176772979"/>
                    </a:ext>
                  </a:extLst>
                </a:gridCol>
                <a:gridCol w="435006">
                  <a:extLst>
                    <a:ext uri="{9D8B030D-6E8A-4147-A177-3AD203B41FA5}">
                      <a16:colId xmlns:a16="http://schemas.microsoft.com/office/drawing/2014/main" val="2177908963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1981670750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1713956787"/>
                    </a:ext>
                  </a:extLst>
                </a:gridCol>
                <a:gridCol w="1973802">
                  <a:extLst>
                    <a:ext uri="{9D8B030D-6E8A-4147-A177-3AD203B41FA5}">
                      <a16:colId xmlns:a16="http://schemas.microsoft.com/office/drawing/2014/main" val="275751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COND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OPR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RA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IMM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3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31 28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dist" latinLnBrk="1">
                        <a:buNone/>
                      </a:pPr>
                      <a:r>
                        <a:rPr lang="en-US" altLang="ko-KR" dirty="0"/>
                        <a:t>27   23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21   17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16   12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11          0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964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6B23780-C412-4EA6-9F06-4B0DBB26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06784"/>
              </p:ext>
            </p:extLst>
          </p:nvPr>
        </p:nvGraphicFramePr>
        <p:xfrm>
          <a:off x="1524000" y="5044705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4194">
                  <a:extLst>
                    <a:ext uri="{9D8B030D-6E8A-4147-A177-3AD203B41FA5}">
                      <a16:colId xmlns:a16="http://schemas.microsoft.com/office/drawing/2014/main" val="1981091681"/>
                    </a:ext>
                  </a:extLst>
                </a:gridCol>
                <a:gridCol w="878889">
                  <a:extLst>
                    <a:ext uri="{9D8B030D-6E8A-4147-A177-3AD203B41FA5}">
                      <a16:colId xmlns:a16="http://schemas.microsoft.com/office/drawing/2014/main" val="4176772979"/>
                    </a:ext>
                  </a:extLst>
                </a:gridCol>
                <a:gridCol w="435006">
                  <a:extLst>
                    <a:ext uri="{9D8B030D-6E8A-4147-A177-3AD203B41FA5}">
                      <a16:colId xmlns:a16="http://schemas.microsoft.com/office/drawing/2014/main" val="2177908963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1981670750"/>
                    </a:ext>
                  </a:extLst>
                </a:gridCol>
                <a:gridCol w="2968101">
                  <a:extLst>
                    <a:ext uri="{9D8B030D-6E8A-4147-A177-3AD203B41FA5}">
                      <a16:colId xmlns:a16="http://schemas.microsoft.com/office/drawing/2014/main" val="1713956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COND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OPR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IMM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3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31 28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dist" latinLnBrk="1">
                        <a:buNone/>
                      </a:pPr>
                      <a:r>
                        <a:rPr lang="en-US" altLang="ko-KR" dirty="0"/>
                        <a:t>27   23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21    17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dist" latinLnBrk="1">
                        <a:buNone/>
                      </a:pPr>
                      <a:r>
                        <a:rPr lang="en-US" altLang="ko-KR" dirty="0"/>
                        <a:t>16                0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9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0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BA1A9D7-1470-41B0-8201-FC69CCF3A237}"/>
              </a:ext>
            </a:extLst>
          </p:cNvPr>
          <p:cNvGraphicFramePr/>
          <p:nvPr/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67B35B54-EA6F-4B32-92FA-844B8C020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64063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4D1F6-BB9F-4DEB-9DD6-C54375DA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2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B48D8D56-C322-439C-B3B3-E74FB32F0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460966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0B9DA65-BFB2-488C-84AF-AFEA68D93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095833"/>
              </p:ext>
            </p:extLst>
          </p:nvPr>
        </p:nvGraphicFramePr>
        <p:xfrm>
          <a:off x="175260" y="1851660"/>
          <a:ext cx="8808720" cy="247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6126F6-00E0-4A56-8F66-E29B657C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6E077-D830-4775-987A-9C1F00E13751}"/>
              </a:ext>
            </a:extLst>
          </p:cNvPr>
          <p:cNvSpPr txBox="1"/>
          <p:nvPr/>
        </p:nvSpPr>
        <p:spPr>
          <a:xfrm>
            <a:off x="1272540" y="4324172"/>
            <a:ext cx="659892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5-stage pipeline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Hardware prevents data hazard by inserting bubble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CPI decreases on every bubble…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30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936D747-D656-4AC7-9C2E-03343CE54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777135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3DBF7-ED2E-453E-86A7-354D0BE0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Independent tasks run on single core at the same time.</a:t>
            </a:r>
          </a:p>
          <a:p>
            <a:r>
              <a:rPr lang="en-US" altLang="ko-KR" sz="2400" dirty="0"/>
              <a:t>There are 32 Registers inside of each thread</a:t>
            </a:r>
          </a:p>
          <a:p>
            <a:r>
              <a:rPr lang="en-US" altLang="ko-KR" sz="2400" dirty="0"/>
              <a:t>Simulate two internal parallel process,</a:t>
            </a:r>
            <a:br>
              <a:rPr lang="en-US" altLang="ko-KR" sz="2400" dirty="0"/>
            </a:br>
            <a:r>
              <a:rPr lang="en-US" altLang="ko-KR" sz="2400" dirty="0"/>
              <a:t>assigning 16 registers per task</a:t>
            </a:r>
          </a:p>
          <a:p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2411D8-DFD1-48CB-9A82-161B476D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A93081-2548-4410-AD83-BAAB3160479A}"/>
              </a:ext>
            </a:extLst>
          </p:cNvPr>
          <p:cNvSpPr/>
          <p:nvPr/>
        </p:nvSpPr>
        <p:spPr>
          <a:xfrm>
            <a:off x="1127760" y="3784916"/>
            <a:ext cx="6888480" cy="212598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mvi r15, #</a:t>
            </a:r>
            <a:r>
              <a:rPr lang="pt-BR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0</a:t>
            </a:r>
            <a:endParaRPr lang="pt-BR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mov r0, r1</a:t>
            </a: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add r2, r0, r3</a:t>
            </a: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...  </a:t>
            </a: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mvi r15, #</a:t>
            </a:r>
            <a:r>
              <a:rPr lang="pt-BR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16</a:t>
            </a:r>
            <a:endParaRPr lang="pt-BR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mov r0, r1</a:t>
            </a: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add r2, r0, r3</a:t>
            </a: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  mvi r15, #</a:t>
            </a:r>
            <a:r>
              <a:rPr lang="pt-BR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0</a:t>
            </a:r>
            <a:endParaRPr lang="pt-BR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  mvi r31, #</a:t>
            </a:r>
            <a:r>
              <a:rPr lang="pt-BR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16</a:t>
            </a:r>
            <a:endParaRPr lang="pt-BR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  mov r0, r1</a:t>
            </a: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  mov r16, r17</a:t>
            </a: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  add r2, r0, r3</a:t>
            </a: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  add r18, r16, r19</a:t>
            </a:r>
          </a:p>
          <a:p>
            <a:r>
              <a:rPr lang="pt-BR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  ...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B5631C5-A592-4816-96B6-EEDBF2A203B8}"/>
              </a:ext>
            </a:extLst>
          </p:cNvPr>
          <p:cNvSpPr/>
          <p:nvPr/>
        </p:nvSpPr>
        <p:spPr>
          <a:xfrm>
            <a:off x="3634740" y="4139246"/>
            <a:ext cx="1219200" cy="1417320"/>
          </a:xfrm>
          <a:prstGeom prst="rightArrow">
            <a:avLst>
              <a:gd name="adj1" fmla="val 50000"/>
              <a:gd name="adj2" fmla="val 51875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62E15-1A0C-4A07-B515-845F29586492}"/>
              </a:ext>
            </a:extLst>
          </p:cNvPr>
          <p:cNvSpPr txBox="1"/>
          <p:nvPr/>
        </p:nvSpPr>
        <p:spPr>
          <a:xfrm rot="20461822">
            <a:off x="6469436" y="3676510"/>
            <a:ext cx="2863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 panose="020B0509030404040204" pitchFamily="49" charset="0"/>
              </a:rPr>
              <a:t>No Stalls Anymore!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Monaco" panose="020B050903040404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DB758-3C1B-494C-8668-A669DCA8BD54}"/>
              </a:ext>
            </a:extLst>
          </p:cNvPr>
          <p:cNvSpPr txBox="1"/>
          <p:nvPr/>
        </p:nvSpPr>
        <p:spPr>
          <a:xfrm>
            <a:off x="1127760" y="5980630"/>
            <a:ext cx="571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This is not hardware-supported, </a:t>
            </a:r>
          </a:p>
          <a:p>
            <a:r>
              <a:rPr lang="en-US" altLang="ko-KR" dirty="0"/>
              <a:t>following </a:t>
            </a:r>
            <a:r>
              <a:rPr lang="en-US" altLang="ko-KR" dirty="0" err="1"/>
              <a:t>cpp</a:t>
            </a:r>
            <a:r>
              <a:rPr lang="en-US" altLang="ko-KR" dirty="0"/>
              <a:t> code will represent example of this paradigm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13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8277A78-4B7A-4187-80F3-3CBDBB77AC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626938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65CB8-D1C3-4EAA-A594-4EF715E009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tIns="108000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void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mult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const*</a:t>
            </a:r>
            <a:r>
              <a:rPr lang="en-US" altLang="ko-KR" i="1" dirty="0">
                <a:solidFill>
                  <a:srgbClr val="FD971F"/>
                </a:solidFill>
                <a:latin typeface="monaco" panose="020B0509030404040204" pitchFamily="49" charset="0"/>
              </a:rPr>
              <a:t> 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const*</a:t>
            </a:r>
            <a:r>
              <a:rPr lang="en-US" altLang="ko-KR" i="1" dirty="0">
                <a:solidFill>
                  <a:srgbClr val="FD971F"/>
                </a:solidFill>
                <a:latin typeface="monaco" panose="020B0509030404040204" pitchFamily="49" charset="0"/>
              </a:rPr>
              <a:t>b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  <a:r>
              <a:rPr lang="en-US" altLang="ko-KR" i="1" dirty="0" err="1">
                <a:solidFill>
                  <a:srgbClr val="66D9EF"/>
                </a:solidFill>
                <a:latin typeface="monaco" panose="020B0509030404040204" pitchFamily="49" charset="0"/>
              </a:rPr>
              <a:t>size_t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i="1" dirty="0" err="1">
                <a:solidFill>
                  <a:srgbClr val="FD971F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*</a:t>
            </a:r>
            <a:r>
              <a:rPr lang="en-US" altLang="ko-KR" i="1" dirty="0">
                <a:solidFill>
                  <a:srgbClr val="FD971F"/>
                </a:solidFill>
                <a:latin typeface="monaco" panose="020B0509030404040204" pitchFamily="49" charset="0"/>
              </a:rPr>
              <a:t> </a:t>
            </a:r>
            <a:r>
              <a:rPr lang="en-US" altLang="ko-KR" i="1" dirty="0" err="1">
                <a:solidFill>
                  <a:srgbClr val="FD971F"/>
                </a:solidFill>
                <a:latin typeface="monaco" panose="020B0509030404040204" pitchFamily="49" charset="0"/>
              </a:rPr>
              <a:t>dst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CalcDevice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pc;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ClearData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SetSpacePerTask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*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3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WritePerTask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data*/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a,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/*Number of tasks*/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 from task space*/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0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/*Size per write*/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WritePerTask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data*/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b,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/*Number of tasks*/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 from task space*/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4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/*Size per write*/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 );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C70CEB9-3E3B-4A02-8AEF-42084C57C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5298"/>
              </p:ext>
            </p:extLst>
          </p:nvPr>
        </p:nvGraphicFramePr>
        <p:xfrm>
          <a:off x="4217708" y="3429000"/>
          <a:ext cx="4220730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73">
                  <a:extLst>
                    <a:ext uri="{9D8B030D-6E8A-4147-A177-3AD203B41FA5}">
                      <a16:colId xmlns:a16="http://schemas.microsoft.com/office/drawing/2014/main" val="351913627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69240609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82903891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560845457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57523038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107365990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73511183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656397773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405047470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714352110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2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63CA0D-685B-4545-AE11-DE9AD7D05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30398"/>
              </p:ext>
            </p:extLst>
          </p:nvPr>
        </p:nvGraphicFramePr>
        <p:xfrm>
          <a:off x="4217708" y="4802981"/>
          <a:ext cx="4220730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73">
                  <a:extLst>
                    <a:ext uri="{9D8B030D-6E8A-4147-A177-3AD203B41FA5}">
                      <a16:colId xmlns:a16="http://schemas.microsoft.com/office/drawing/2014/main" val="351913627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69240609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82903891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560845457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57523038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107365990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73511183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656397773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405047470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714352110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23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5BC945-B4F2-4E00-A4CA-9AF28C9F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4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718B81-02E8-4292-83A0-F677DCFC2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219180"/>
              </p:ext>
            </p:extLst>
          </p:nvPr>
        </p:nvGraphicFramePr>
        <p:xfrm>
          <a:off x="161721" y="1994170"/>
          <a:ext cx="5742968" cy="466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C37E69AF-B35C-4990-9B1D-2721C8E0B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507773"/>
              </p:ext>
            </p:extLst>
          </p:nvPr>
        </p:nvGraphicFramePr>
        <p:xfrm>
          <a:off x="3097044" y="942619"/>
          <a:ext cx="5603132" cy="97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9A22F2-2A3A-47FE-9954-8D8E09583109}"/>
              </a:ext>
            </a:extLst>
          </p:cNvPr>
          <p:cNvSpPr/>
          <p:nvPr/>
        </p:nvSpPr>
        <p:spPr>
          <a:xfrm>
            <a:off x="1620871" y="38717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3ED53B-56FE-4FF8-A896-0B298E05F93B}"/>
              </a:ext>
            </a:extLst>
          </p:cNvPr>
          <p:cNvSpPr/>
          <p:nvPr/>
        </p:nvSpPr>
        <p:spPr>
          <a:xfrm>
            <a:off x="1352144" y="582213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5373AA-198A-4BA7-984D-7868F627FBE0}"/>
              </a:ext>
            </a:extLst>
          </p:cNvPr>
          <p:cNvSpPr/>
          <p:nvPr/>
        </p:nvSpPr>
        <p:spPr>
          <a:xfrm>
            <a:off x="1011676" y="77724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55C6F5-2083-4E2E-A39D-F93DAA6BE506}"/>
              </a:ext>
            </a:extLst>
          </p:cNvPr>
          <p:cNvSpPr/>
          <p:nvPr/>
        </p:nvSpPr>
        <p:spPr>
          <a:xfrm>
            <a:off x="811651" y="92219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26FBF7-FDEA-4B70-B835-BD4F61440CA8}"/>
              </a:ext>
            </a:extLst>
          </p:cNvPr>
          <p:cNvSpPr/>
          <p:nvPr/>
        </p:nvSpPr>
        <p:spPr>
          <a:xfrm>
            <a:off x="650537" y="108756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424810-8D32-42DD-9CF7-F12D223C001B}"/>
              </a:ext>
            </a:extLst>
          </p:cNvPr>
          <p:cNvSpPr/>
          <p:nvPr/>
        </p:nvSpPr>
        <p:spPr>
          <a:xfrm>
            <a:off x="447471" y="1282603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9E7C754-8036-4928-B8D1-356CFEF90D91}"/>
              </a:ext>
            </a:extLst>
          </p:cNvPr>
          <p:cNvSpPr/>
          <p:nvPr/>
        </p:nvSpPr>
        <p:spPr>
          <a:xfrm>
            <a:off x="244405" y="1438246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6523211-DA25-4915-BFFE-4FF94A5CF263}"/>
              </a:ext>
            </a:extLst>
          </p:cNvPr>
          <p:cNvSpPr/>
          <p:nvPr/>
        </p:nvSpPr>
        <p:spPr>
          <a:xfrm>
            <a:off x="110044" y="1554979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CAD0D9-7FFD-49B4-BC63-8B39A8927612}"/>
              </a:ext>
            </a:extLst>
          </p:cNvPr>
          <p:cNvSpPr/>
          <p:nvPr/>
        </p:nvSpPr>
        <p:spPr>
          <a:xfrm>
            <a:off x="244405" y="1759741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DF2941A-CA81-4F6A-83D4-B2A1498D6EDD}"/>
              </a:ext>
            </a:extLst>
          </p:cNvPr>
          <p:cNvSpPr/>
          <p:nvPr/>
        </p:nvSpPr>
        <p:spPr>
          <a:xfrm>
            <a:off x="913488" y="2597284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BB2F144-4473-455B-89D6-E752C0E346A0}"/>
              </a:ext>
            </a:extLst>
          </p:cNvPr>
          <p:cNvSpPr/>
          <p:nvPr/>
        </p:nvSpPr>
        <p:spPr>
          <a:xfrm>
            <a:off x="4727643" y="5462080"/>
            <a:ext cx="2070722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processed</a:t>
            </a:r>
          </a:p>
        </p:txBody>
      </p:sp>
      <p:graphicFrame>
        <p:nvGraphicFramePr>
          <p:cNvPr id="87" name="다이어그램 86">
            <a:extLst>
              <a:ext uri="{FF2B5EF4-FFF2-40B4-BE49-F238E27FC236}">
                <a16:creationId xmlns:a16="http://schemas.microsoft.com/office/drawing/2014/main" id="{C6FDB0C9-A504-4E7D-84A8-413C83CAE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24111"/>
              </p:ext>
            </p:extLst>
          </p:nvPr>
        </p:nvGraphicFramePr>
        <p:xfrm>
          <a:off x="5600093" y="2519464"/>
          <a:ext cx="3095376" cy="319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C1D592-B0D8-4DD9-AA64-97F7EF8C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9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8277A78-4B7A-4187-80F3-3CBDBB77AC2B}"/>
              </a:ext>
            </a:extLst>
          </p:cNvPr>
          <p:cNvGraphicFramePr/>
          <p:nvPr/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65CB8-D1C3-4EAA-A594-4EF715E009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tIns="108000"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ClearTaskQueue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QueueTaskLoadWord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// This operation will execute</a:t>
            </a:r>
            <a:endParaRPr lang="en-US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//  LDR DST, [r15 + OFST]</a:t>
            </a:r>
            <a:endParaRPr lang="en-US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// per task</a:t>
            </a:r>
            <a:endParaRPr lang="en-US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r1,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/*Data 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0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QueueTaskLoadWord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r2,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/*Data 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4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QueueTaskFMul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r0,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/*OPR A, B*/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r1,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 r2);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QueueTaskStoreWord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r0,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/*Data 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8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CDEADB-D5A3-42A9-BF08-46993DCB4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0076"/>
              </p:ext>
            </p:extLst>
          </p:nvPr>
        </p:nvGraphicFramePr>
        <p:xfrm>
          <a:off x="3410662" y="5436026"/>
          <a:ext cx="49337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77">
                  <a:extLst>
                    <a:ext uri="{9D8B030D-6E8A-4147-A177-3AD203B41FA5}">
                      <a16:colId xmlns:a16="http://schemas.microsoft.com/office/drawing/2014/main" val="3519136272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2692406094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829038912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3560845457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575230389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1073659909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2735111834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3656397773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405047470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3714352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a[0]*b[0]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a[1]*b[1]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a[2]*b[2]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23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96BA63-0A53-42D0-851A-17BCF699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3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8277A78-4B7A-4187-80F3-3CBDBB77AC2B}"/>
              </a:ext>
            </a:extLst>
          </p:cNvPr>
          <p:cNvGraphicFramePr/>
          <p:nvPr/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65CB8-D1C3-4EAA-A594-4EF715E009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tIns="10800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ExecuteTaskQueue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Flush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ReadPerTask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/*Destination*/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dst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/*Number of tasks*/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 from task space*/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8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/*Size per read*/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1994-AA79-4C3F-8563-79EC7EED505D}"/>
              </a:ext>
            </a:extLst>
          </p:cNvPr>
          <p:cNvSpPr txBox="1"/>
          <p:nvPr/>
        </p:nvSpPr>
        <p:spPr>
          <a:xfrm>
            <a:off x="2777383" y="5443671"/>
            <a:ext cx="4422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kind of return procedure.</a:t>
            </a:r>
            <a:endParaRPr lang="ko-KR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68DE49-B201-4D77-BC62-18DCA74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12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56F3316-298E-411F-BE91-F8898689F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309997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A997B724-9562-43C9-A859-D78B6043A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3103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CBB59-0B37-4523-A026-180C2C3C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8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ADFF9FC8-E1DE-4F5C-8D05-F886F5D8F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105268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85E8020-AEE6-4220-A4D0-468A5C891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635678"/>
              </p:ext>
            </p:extLst>
          </p:nvPr>
        </p:nvGraphicFramePr>
        <p:xfrm>
          <a:off x="628651" y="1811708"/>
          <a:ext cx="7886700" cy="468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121C82-C38E-4E80-A00E-C6CD8FC8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1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5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9" name="Group 5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EFE1121-D29C-4985-9B63-AF0E1C1B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207" y="2061838"/>
            <a:ext cx="5219585" cy="1662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8EEECC-E162-4CEA-944F-CA762456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1703" y="3783690"/>
            <a:ext cx="4060594" cy="1196717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 &amp; A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A00CAE-A737-4470-99F7-5C2346A5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F6F3C09D-25E0-434E-B4F8-14727B8EDE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718B81-02E8-4292-83A0-F677DCFC2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28131"/>
              </p:ext>
            </p:extLst>
          </p:nvPr>
        </p:nvGraphicFramePr>
        <p:xfrm>
          <a:off x="2778463" y="2174184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3ACF76F9-8CF7-4140-8B18-79C78E28F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785327"/>
              </p:ext>
            </p:extLst>
          </p:nvPr>
        </p:nvGraphicFramePr>
        <p:xfrm>
          <a:off x="2550472" y="2327420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E146C6E9-782C-4625-BA25-381AD32F6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153010"/>
              </p:ext>
            </p:extLst>
          </p:nvPr>
        </p:nvGraphicFramePr>
        <p:xfrm>
          <a:off x="2282353" y="2508774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01962F01-D12E-4E01-A70B-CFFD8C7EF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501054"/>
              </p:ext>
            </p:extLst>
          </p:nvPr>
        </p:nvGraphicFramePr>
        <p:xfrm>
          <a:off x="1951613" y="2737907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79F1ABAF-F78A-4EBE-B08B-AEF2B4718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922854"/>
              </p:ext>
            </p:extLst>
          </p:nvPr>
        </p:nvGraphicFramePr>
        <p:xfrm>
          <a:off x="1683494" y="2967040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B91F44EF-1F6F-4745-9D30-E0212E6AB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25467"/>
              </p:ext>
            </p:extLst>
          </p:nvPr>
        </p:nvGraphicFramePr>
        <p:xfrm>
          <a:off x="1352754" y="3146950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C37E69AF-B35C-4990-9B1D-2721C8E0B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311074"/>
              </p:ext>
            </p:extLst>
          </p:nvPr>
        </p:nvGraphicFramePr>
        <p:xfrm>
          <a:off x="68883" y="308037"/>
          <a:ext cx="5603132" cy="97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C59D9-970F-424A-8876-DE713FF8E059}"/>
              </a:ext>
            </a:extLst>
          </p:cNvPr>
          <p:cNvSpPr/>
          <p:nvPr/>
        </p:nvSpPr>
        <p:spPr>
          <a:xfrm>
            <a:off x="1502924" y="1939656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947EF-04EB-4B0E-9C66-2063A95A40F3}"/>
              </a:ext>
            </a:extLst>
          </p:cNvPr>
          <p:cNvSpPr/>
          <p:nvPr/>
        </p:nvSpPr>
        <p:spPr>
          <a:xfrm>
            <a:off x="1162456" y="2134691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171C74-7D30-401C-AFA1-525A023EEAF6}"/>
              </a:ext>
            </a:extLst>
          </p:cNvPr>
          <p:cNvSpPr/>
          <p:nvPr/>
        </p:nvSpPr>
        <p:spPr>
          <a:xfrm>
            <a:off x="962431" y="2279641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B2F178-AD5C-4BD8-9138-678821371EB0}"/>
              </a:ext>
            </a:extLst>
          </p:cNvPr>
          <p:cNvSpPr/>
          <p:nvPr/>
        </p:nvSpPr>
        <p:spPr>
          <a:xfrm>
            <a:off x="801317" y="2445011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8B4090-0981-4AF2-B24F-0061443D68A7}"/>
              </a:ext>
            </a:extLst>
          </p:cNvPr>
          <p:cNvSpPr/>
          <p:nvPr/>
        </p:nvSpPr>
        <p:spPr>
          <a:xfrm>
            <a:off x="598251" y="2640046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91D294-F2AB-421F-8BB6-A1A624037F61}"/>
              </a:ext>
            </a:extLst>
          </p:cNvPr>
          <p:cNvSpPr/>
          <p:nvPr/>
        </p:nvSpPr>
        <p:spPr>
          <a:xfrm>
            <a:off x="5965488" y="4922505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13A9A8-E268-42C0-9469-BEFB059D6480}"/>
              </a:ext>
            </a:extLst>
          </p:cNvPr>
          <p:cNvSpPr/>
          <p:nvPr/>
        </p:nvSpPr>
        <p:spPr>
          <a:xfrm>
            <a:off x="5625020" y="5117540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21BF1F-13C4-4124-88B2-CEB4969E668B}"/>
              </a:ext>
            </a:extLst>
          </p:cNvPr>
          <p:cNvSpPr/>
          <p:nvPr/>
        </p:nvSpPr>
        <p:spPr>
          <a:xfrm>
            <a:off x="5424995" y="5262490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8F8848-473E-482E-BD2E-1C1E85D74DF8}"/>
              </a:ext>
            </a:extLst>
          </p:cNvPr>
          <p:cNvSpPr/>
          <p:nvPr/>
        </p:nvSpPr>
        <p:spPr>
          <a:xfrm>
            <a:off x="5263881" y="5427860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84AC65-9ACF-4008-BDD0-531C601E2876}"/>
              </a:ext>
            </a:extLst>
          </p:cNvPr>
          <p:cNvSpPr/>
          <p:nvPr/>
        </p:nvSpPr>
        <p:spPr>
          <a:xfrm>
            <a:off x="5060815" y="5622895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processed</a:t>
            </a:r>
            <a:endParaRPr lang="ko-KR" altLang="en-US" dirty="0"/>
          </a:p>
        </p:txBody>
      </p:sp>
      <p:graphicFrame>
        <p:nvGraphicFramePr>
          <p:cNvPr id="25" name="다이어그램 24">
            <a:extLst>
              <a:ext uri="{FF2B5EF4-FFF2-40B4-BE49-F238E27FC236}">
                <a16:creationId xmlns:a16="http://schemas.microsoft.com/office/drawing/2014/main" id="{278B91D4-4097-4EDC-A806-0AE699875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059936"/>
              </p:ext>
            </p:extLst>
          </p:nvPr>
        </p:nvGraphicFramePr>
        <p:xfrm>
          <a:off x="5921549" y="983693"/>
          <a:ext cx="2191153" cy="1789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29" name="화살표: 줄무늬가 있는 오른쪽 28">
            <a:extLst>
              <a:ext uri="{FF2B5EF4-FFF2-40B4-BE49-F238E27FC236}">
                <a16:creationId xmlns:a16="http://schemas.microsoft.com/office/drawing/2014/main" id="{BD1DD089-23C7-4AF5-BE2A-CF5A0CE10C40}"/>
              </a:ext>
            </a:extLst>
          </p:cNvPr>
          <p:cNvSpPr/>
          <p:nvPr/>
        </p:nvSpPr>
        <p:spPr>
          <a:xfrm rot="21110465" flipH="1">
            <a:off x="3614739" y="1266247"/>
            <a:ext cx="1758453" cy="8009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 data</a:t>
            </a:r>
            <a:endParaRPr lang="ko-KR" altLang="en-US" dirty="0"/>
          </a:p>
        </p:txBody>
      </p:sp>
      <p:sp>
        <p:nvSpPr>
          <p:cNvPr id="30" name="화살표: 줄무늬가 있는 오른쪽 29">
            <a:extLst>
              <a:ext uri="{FF2B5EF4-FFF2-40B4-BE49-F238E27FC236}">
                <a16:creationId xmlns:a16="http://schemas.microsoft.com/office/drawing/2014/main" id="{B0A7A589-130E-4B88-AC39-D92D75C97A21}"/>
              </a:ext>
            </a:extLst>
          </p:cNvPr>
          <p:cNvSpPr/>
          <p:nvPr/>
        </p:nvSpPr>
        <p:spPr>
          <a:xfrm rot="4746628" flipH="1">
            <a:off x="6749043" y="3368078"/>
            <a:ext cx="1758453" cy="8009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Receive data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B19AF9-A404-4B35-A06D-4A9DCB11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4E675B6-5E3B-4590-BC23-EF54D0D4E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421532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9EB819F-4C00-493C-8325-0A9DC3F1C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91386"/>
              </p:ext>
            </p:extLst>
          </p:nvPr>
        </p:nvGraphicFramePr>
        <p:xfrm>
          <a:off x="3819322" y="1825624"/>
          <a:ext cx="4696028" cy="4400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9B7B3F80-3CA8-4DFD-B17D-B855A43FA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37015"/>
              </p:ext>
            </p:extLst>
          </p:nvPr>
        </p:nvGraphicFramePr>
        <p:xfrm>
          <a:off x="628650" y="2230452"/>
          <a:ext cx="3003313" cy="3725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157677-EA59-4668-BCBB-1FF8E2AE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5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C307D2B-7091-4660-AA78-62EEC3C4A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422806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4C5D8A6-EF60-4C2B-BF04-C7EFEB8EA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346678"/>
              </p:ext>
            </p:extLst>
          </p:nvPr>
        </p:nvGraphicFramePr>
        <p:xfrm>
          <a:off x="628650" y="195381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533AF9-4539-4761-B1EA-2C4F60EC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1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3AEA103-9B3A-4216-B0A4-6C4B77B6F2D8}"/>
              </a:ext>
            </a:extLst>
          </p:cNvPr>
          <p:cNvSpPr/>
          <p:nvPr/>
        </p:nvSpPr>
        <p:spPr>
          <a:xfrm>
            <a:off x="6446045" y="2971800"/>
            <a:ext cx="2264568" cy="27886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B9BA604-8F3E-4C5D-933B-020EC2C16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226430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내용 개체 틀 5" descr="프로세서">
            <a:extLst>
              <a:ext uri="{FF2B5EF4-FFF2-40B4-BE49-F238E27FC236}">
                <a16:creationId xmlns:a16="http://schemas.microsoft.com/office/drawing/2014/main" id="{FE4FB64A-7C0F-4AE0-89BF-8B6936B4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0593" y="2609850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6CBEC-D340-4641-8A9C-33111DD2DF18}"/>
              </a:ext>
            </a:extLst>
          </p:cNvPr>
          <p:cNvSpPr txBox="1"/>
          <p:nvPr/>
        </p:nvSpPr>
        <p:spPr>
          <a:xfrm>
            <a:off x="833437" y="3467100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High-performance CPU</a:t>
            </a:r>
            <a:endParaRPr lang="ko-KR" altLang="en-US" dirty="0"/>
          </a:p>
        </p:txBody>
      </p:sp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816F3E9E-B2E9-44B6-B804-D4433647283D}"/>
              </a:ext>
            </a:extLst>
          </p:cNvPr>
          <p:cNvSpPr/>
          <p:nvPr/>
        </p:nvSpPr>
        <p:spPr>
          <a:xfrm rot="5400000">
            <a:off x="1328664" y="3876743"/>
            <a:ext cx="4676911" cy="828675"/>
          </a:xfrm>
          <a:prstGeom prst="stripedRightArrow">
            <a:avLst>
              <a:gd name="adj1" fmla="val 54598"/>
              <a:gd name="adj2" fmla="val 534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BUS</a:t>
            </a:r>
            <a:endParaRPr lang="ko-KR" altLang="en-US" dirty="0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88013D4E-0551-4EBD-896E-E684688E14DA}"/>
              </a:ext>
            </a:extLst>
          </p:cNvPr>
          <p:cNvSpPr/>
          <p:nvPr/>
        </p:nvSpPr>
        <p:spPr>
          <a:xfrm>
            <a:off x="1854993" y="2800350"/>
            <a:ext cx="1552575" cy="59055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34D65-A036-4F85-A1D2-BEBCC55DE7C5}"/>
              </a:ext>
            </a:extLst>
          </p:cNvPr>
          <p:cNvSpPr txBox="1"/>
          <p:nvPr/>
        </p:nvSpPr>
        <p:spPr>
          <a:xfrm>
            <a:off x="4057652" y="4238621"/>
            <a:ext cx="259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Instruction Queue (FIFO)</a:t>
            </a:r>
            <a:endParaRPr lang="ko-KR" altLang="en-US" dirty="0"/>
          </a:p>
        </p:txBody>
      </p:sp>
      <p:pic>
        <p:nvPicPr>
          <p:cNvPr id="18" name="그래픽 17" descr="서버">
            <a:extLst>
              <a:ext uri="{FF2B5EF4-FFF2-40B4-BE49-F238E27FC236}">
                <a16:creationId xmlns:a16="http://schemas.microsoft.com/office/drawing/2014/main" id="{C7EF5035-BFA0-41E0-92E0-B6CF978EF5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8427" y="3067050"/>
            <a:ext cx="1162048" cy="1162048"/>
          </a:xfrm>
          <a:prstGeom prst="rect">
            <a:avLst/>
          </a:prstGeom>
        </p:spPr>
      </p:pic>
      <p:pic>
        <p:nvPicPr>
          <p:cNvPr id="21" name="그래픽 20" descr="서버">
            <a:extLst>
              <a:ext uri="{FF2B5EF4-FFF2-40B4-BE49-F238E27FC236}">
                <a16:creationId xmlns:a16="http://schemas.microsoft.com/office/drawing/2014/main" id="{035470B3-BA93-41DB-9660-1B48B314DB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8565" y="3095625"/>
            <a:ext cx="1162048" cy="1162048"/>
          </a:xfrm>
          <a:prstGeom prst="rect">
            <a:avLst/>
          </a:prstGeom>
        </p:spPr>
      </p:pic>
      <p:pic>
        <p:nvPicPr>
          <p:cNvPr id="22" name="그래픽 21" descr="서버">
            <a:extLst>
              <a:ext uri="{FF2B5EF4-FFF2-40B4-BE49-F238E27FC236}">
                <a16:creationId xmlns:a16="http://schemas.microsoft.com/office/drawing/2014/main" id="{7128CFC7-6B01-4396-AFBE-5E20DE8499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0809" y="4229098"/>
            <a:ext cx="1162048" cy="1162048"/>
          </a:xfrm>
          <a:prstGeom prst="rect">
            <a:avLst/>
          </a:prstGeom>
        </p:spPr>
      </p:pic>
      <p:pic>
        <p:nvPicPr>
          <p:cNvPr id="23" name="그래픽 22" descr="서버">
            <a:extLst>
              <a:ext uri="{FF2B5EF4-FFF2-40B4-BE49-F238E27FC236}">
                <a16:creationId xmlns:a16="http://schemas.microsoft.com/office/drawing/2014/main" id="{2D8DD35C-A1A0-48DF-B761-78D11C6136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8565" y="4229098"/>
            <a:ext cx="1162048" cy="11620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58E5B37-DB15-474B-94E5-EF4E301322BE}"/>
              </a:ext>
            </a:extLst>
          </p:cNvPr>
          <p:cNvSpPr txBox="1"/>
          <p:nvPr/>
        </p:nvSpPr>
        <p:spPr>
          <a:xfrm>
            <a:off x="6762750" y="5391146"/>
            <a:ext cx="167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Processor Array</a:t>
            </a:r>
            <a:endParaRPr lang="ko-KR" altLang="en-US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FDEC8C0B-3F9E-4B9D-8B4F-22C927EC7C3E}"/>
              </a:ext>
            </a:extLst>
          </p:cNvPr>
          <p:cNvSpPr/>
          <p:nvPr/>
        </p:nvSpPr>
        <p:spPr>
          <a:xfrm>
            <a:off x="3933827" y="4646348"/>
            <a:ext cx="2362197" cy="6781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2EA6D2D-BFC9-45CD-985B-68B92EDB395E}"/>
              </a:ext>
            </a:extLst>
          </p:cNvPr>
          <p:cNvGrpSpPr/>
          <p:nvPr/>
        </p:nvGrpSpPr>
        <p:grpSpPr>
          <a:xfrm>
            <a:off x="4936330" y="3484298"/>
            <a:ext cx="1554958" cy="900116"/>
            <a:chOff x="4572000" y="3524249"/>
            <a:chExt cx="1554958" cy="900116"/>
          </a:xfrm>
        </p:grpSpPr>
        <p:pic>
          <p:nvPicPr>
            <p:cNvPr id="14" name="그래픽 13" descr="갈매기형 화살표">
              <a:extLst>
                <a:ext uri="{FF2B5EF4-FFF2-40B4-BE49-F238E27FC236}">
                  <a16:creationId xmlns:a16="http://schemas.microsoft.com/office/drawing/2014/main" id="{CFBA34FE-2AA8-4D59-A974-7E3EFC30E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72000" y="3524250"/>
              <a:ext cx="900115" cy="900115"/>
            </a:xfrm>
            <a:prstGeom prst="rect">
              <a:avLst/>
            </a:prstGeom>
          </p:spPr>
        </p:pic>
        <p:pic>
          <p:nvPicPr>
            <p:cNvPr id="27" name="그래픽 26" descr="갈매기형 화살표">
              <a:extLst>
                <a:ext uri="{FF2B5EF4-FFF2-40B4-BE49-F238E27FC236}">
                  <a16:creationId xmlns:a16="http://schemas.microsoft.com/office/drawing/2014/main" id="{03848875-670C-4730-954B-BB3D5823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26843" y="3524249"/>
              <a:ext cx="900115" cy="900115"/>
            </a:xfrm>
            <a:prstGeom prst="rect">
              <a:avLst/>
            </a:prstGeom>
          </p:spPr>
        </p:pic>
      </p:grpSp>
      <p:sp>
        <p:nvSpPr>
          <p:cNvPr id="30" name="화살표: 줄무늬가 있는 오른쪽 29">
            <a:extLst>
              <a:ext uri="{FF2B5EF4-FFF2-40B4-BE49-F238E27FC236}">
                <a16:creationId xmlns:a16="http://schemas.microsoft.com/office/drawing/2014/main" id="{E058BE72-9686-412C-93DB-F0F4DA6B5E87}"/>
              </a:ext>
            </a:extLst>
          </p:cNvPr>
          <p:cNvSpPr/>
          <p:nvPr/>
        </p:nvSpPr>
        <p:spPr>
          <a:xfrm>
            <a:off x="3933828" y="3667125"/>
            <a:ext cx="1081088" cy="561973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Instr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6FE91-AFE4-44E2-A90A-3C4FF4AA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9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9D5EAAB-4CD8-45BD-976D-C404E62B52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258319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FFD175F-92DF-4DFE-8F02-A9531C95A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826286"/>
              </p:ext>
            </p:extLst>
          </p:nvPr>
        </p:nvGraphicFramePr>
        <p:xfrm>
          <a:off x="981075" y="202565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5E34FA2-FE4C-4B98-A70F-4B897F8B8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09221"/>
              </p:ext>
            </p:extLst>
          </p:nvPr>
        </p:nvGraphicFramePr>
        <p:xfrm>
          <a:off x="981075" y="4678361"/>
          <a:ext cx="3829050" cy="192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53505F-52C9-484C-939B-CA1135E6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5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7AFDE8-CF2F-4561-B1D6-31180356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684"/>
            <a:ext cx="9144000" cy="6122631"/>
          </a:xfrm>
          <a:prstGeom prst="rect">
            <a:avLst/>
          </a:prstGeom>
        </p:spPr>
      </p:pic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B776C45-5A56-4109-B5F9-EF1221A84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9580"/>
              </p:ext>
            </p:extLst>
          </p:nvPr>
        </p:nvGraphicFramePr>
        <p:xfrm>
          <a:off x="5619750" y="5572125"/>
          <a:ext cx="3133725" cy="102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537FBA8-2703-4602-87D2-91BD5BB111DB}"/>
              </a:ext>
            </a:extLst>
          </p:cNvPr>
          <p:cNvSpPr/>
          <p:nvPr/>
        </p:nvSpPr>
        <p:spPr>
          <a:xfrm>
            <a:off x="123825" y="438150"/>
            <a:ext cx="4305300" cy="10287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EF325-3696-4721-B66E-F46017C53EF6}"/>
              </a:ext>
            </a:extLst>
          </p:cNvPr>
          <p:cNvSpPr txBox="1"/>
          <p:nvPr/>
        </p:nvSpPr>
        <p:spPr>
          <a:xfrm>
            <a:off x="2981325" y="171450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dirty="0">
                <a:ln/>
                <a:solidFill>
                  <a:schemeClr val="accent3"/>
                </a:solidFill>
              </a:rPr>
              <a:t>Instruction from outside </a:t>
            </a:r>
            <a:r>
              <a:rPr lang="en-US" altLang="ko-KR" b="1" dirty="0">
                <a:ln/>
                <a:solidFill>
                  <a:schemeClr val="accent3"/>
                </a:solidFill>
                <a:sym typeface="Wingdings" panose="05000000000000000000" pitchFamily="2" charset="2"/>
              </a:rPr>
              <a:t> Enqueued</a:t>
            </a:r>
            <a:endParaRPr lang="en-US" altLang="ko-KR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127824-8BCE-4850-A535-70D3C2666A02}"/>
              </a:ext>
            </a:extLst>
          </p:cNvPr>
          <p:cNvSpPr/>
          <p:nvPr/>
        </p:nvSpPr>
        <p:spPr>
          <a:xfrm>
            <a:off x="123825" y="3219449"/>
            <a:ext cx="4305300" cy="235267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5AE5A-3D64-454D-9B46-87116C0388DB}"/>
              </a:ext>
            </a:extLst>
          </p:cNvPr>
          <p:cNvSpPr txBox="1"/>
          <p:nvPr/>
        </p:nvSpPr>
        <p:spPr>
          <a:xfrm>
            <a:off x="123825" y="5387459"/>
            <a:ext cx="532998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dirty="0">
                <a:ln/>
                <a:solidFill>
                  <a:schemeClr val="accent3"/>
                </a:solidFill>
              </a:rPr>
              <a:t>Constant memory. This is a ROM in view of the thread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8D6AE2-CFB9-43D4-893C-18F291E4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3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7A1FFD-2FDE-4389-B8E5-A530D6A2AA35}"/>
              </a:ext>
            </a:extLst>
          </p:cNvPr>
          <p:cNvGrpSpPr/>
          <p:nvPr/>
        </p:nvGrpSpPr>
        <p:grpSpPr>
          <a:xfrm>
            <a:off x="5291977" y="1506090"/>
            <a:ext cx="3133725" cy="1007370"/>
            <a:chOff x="0" y="0"/>
            <a:chExt cx="3133725" cy="100737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24DC04B-6DE4-4C79-A2AF-C1DAD43157AF}"/>
                </a:ext>
              </a:extLst>
            </p:cNvPr>
            <p:cNvSpPr/>
            <p:nvPr/>
          </p:nvSpPr>
          <p:spPr>
            <a:xfrm>
              <a:off x="0" y="0"/>
              <a:ext cx="3133725" cy="10073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4BD5887-9E25-4212-AA11-89820C2A4BD9}"/>
                </a:ext>
              </a:extLst>
            </p:cNvPr>
            <p:cNvSpPr txBox="1"/>
            <p:nvPr/>
          </p:nvSpPr>
          <p:spPr>
            <a:xfrm>
              <a:off x="49176" y="49176"/>
              <a:ext cx="3035373" cy="9090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200" kern="1200" dirty="0"/>
                <a:t>Thread</a:t>
              </a:r>
              <a:endParaRPr lang="ko-KR" sz="4200" kern="12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E3F86BE-3F14-494C-A316-2E5C59E3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095" y="0"/>
            <a:ext cx="5328139" cy="6858000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612C9C79-EBC2-44B5-A17D-0E43B4ED1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82558"/>
              </p:ext>
            </p:extLst>
          </p:nvPr>
        </p:nvGraphicFramePr>
        <p:xfrm>
          <a:off x="5291977" y="2790825"/>
          <a:ext cx="3133725" cy="26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F3832-7CDC-45E2-8F55-9C89C5C116D7}"/>
              </a:ext>
            </a:extLst>
          </p:cNvPr>
          <p:cNvSpPr/>
          <p:nvPr/>
        </p:nvSpPr>
        <p:spPr>
          <a:xfrm>
            <a:off x="0" y="180975"/>
            <a:ext cx="2219325" cy="13742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600ED-895B-4C37-A491-041D0A58AF14}"/>
              </a:ext>
            </a:extLst>
          </p:cNvPr>
          <p:cNvSpPr txBox="1"/>
          <p:nvPr/>
        </p:nvSpPr>
        <p:spPr>
          <a:xfrm>
            <a:off x="-76200" y="1382265"/>
            <a:ext cx="3047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External local memory access</a:t>
            </a:r>
          </a:p>
          <a:p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/Internal local memory access</a:t>
            </a:r>
          </a:p>
          <a:p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 Dual Port</a:t>
            </a:r>
            <a:endParaRPr lang="ko-KR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40A36C-A083-4D9C-8DB1-C403A06A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0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987</Words>
  <Application>Microsoft Office PowerPoint</Application>
  <PresentationFormat>화면 슬라이드 쇼(4:3)</PresentationFormat>
  <Paragraphs>387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Consolas</vt:lpstr>
      <vt:lpstr>monaco</vt:lpstr>
      <vt:lpstr>monaco</vt:lpstr>
      <vt:lpstr>Rockwell</vt:lpstr>
      <vt:lpstr>Wingdings</vt:lpstr>
      <vt:lpstr>Office 테마</vt:lpstr>
      <vt:lpstr>Embedded SoC Term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SoC Term Project</dc:title>
  <dc:creator>Stephen Kang</dc:creator>
  <cp:lastModifiedBy>Stephen Kang</cp:lastModifiedBy>
  <cp:revision>75</cp:revision>
  <dcterms:created xsi:type="dcterms:W3CDTF">2019-05-28T12:32:51Z</dcterms:created>
  <dcterms:modified xsi:type="dcterms:W3CDTF">2019-05-31T11:05:18Z</dcterms:modified>
</cp:coreProperties>
</file>