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321AF1E0-452D-4385-8082-77EBCB19F3B5}">
      <dgm:prSet phldrT="[텍스트]"/>
      <dgm:spPr/>
      <dgm:t>
        <a:bodyPr/>
        <a:lstStyle/>
        <a:p>
          <a:pPr latinLnBrk="1"/>
          <a:r>
            <a:rPr lang="en-US" altLang="ko-KR" dirty="0"/>
            <a:t>Some Complex Operation</a:t>
          </a:r>
          <a:endParaRPr lang="ko-KR" altLang="en-US" dirty="0"/>
        </a:p>
      </dgm:t>
    </dgm:pt>
    <dgm:pt modelId="{BA7B8711-70E2-4974-A744-96CFB60FB1CA}" type="parTrans" cxnId="{DFC3ECE4-AFE6-4592-99F8-0F5D2D4356D7}">
      <dgm:prSet/>
      <dgm:spPr/>
      <dgm:t>
        <a:bodyPr/>
        <a:lstStyle/>
        <a:p>
          <a:pPr latinLnBrk="1"/>
          <a:endParaRPr lang="ko-KR" altLang="en-US"/>
        </a:p>
      </dgm:t>
    </dgm:pt>
    <dgm:pt modelId="{103234FF-B30A-4083-ABFD-7E043D178C83}" type="sibTrans" cxnId="{DFC3ECE4-AFE6-4592-99F8-0F5D2D4356D7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158E38B1-F0A9-43EF-B25A-9111C90C87FE}" type="pres">
      <dgm:prSet presAssocID="{321AF1E0-452D-4385-8082-77EBCB19F3B5}" presName="node" presStyleLbl="node1" presStyleIdx="0" presStyleCnt="4">
        <dgm:presLayoutVars>
          <dgm:bulletEnabled val="1"/>
        </dgm:presLayoutVars>
      </dgm:prSet>
      <dgm:spPr/>
    </dgm:pt>
    <dgm:pt modelId="{2EE51EB6-CFF6-4474-9A58-06B3580B97AD}" type="pres">
      <dgm:prSet presAssocID="{103234FF-B30A-4083-ABFD-7E043D178C83}" presName="sibTrans" presStyleLbl="sibTrans2D1" presStyleIdx="0" presStyleCnt="4"/>
      <dgm:spPr/>
    </dgm:pt>
    <dgm:pt modelId="{AF16952C-E2F4-447F-92F1-CFF022833208}" type="pres">
      <dgm:prSet presAssocID="{103234FF-B30A-4083-ABFD-7E043D178C83}" presName="connectorText" presStyleLbl="sibTrans2D1" presStyleIdx="0" presStyleCnt="4"/>
      <dgm:spPr/>
    </dgm:pt>
    <dgm:pt modelId="{7C79BC9B-BAF0-4079-95C1-D9172A918DB8}" type="pres">
      <dgm:prSet presAssocID="{218E9A8A-3214-45B7-B1FB-51241777A3C8}" presName="node" presStyleLbl="node1" presStyleIdx="1" presStyleCnt="4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1" presStyleCnt="4"/>
      <dgm:spPr/>
    </dgm:pt>
    <dgm:pt modelId="{551E27F2-B688-4A43-AEDB-FF261874EBFD}" type="pres">
      <dgm:prSet presAssocID="{7D8874AD-30A8-46FF-94A0-77EF6C834732}" presName="connectorText" presStyleLbl="sibTrans2D1" presStyleIdx="1" presStyleCnt="4"/>
      <dgm:spPr/>
    </dgm:pt>
    <dgm:pt modelId="{994A4C83-C396-4521-B052-C2AF8806E374}" type="pres">
      <dgm:prSet presAssocID="{5F4E26A8-E94C-4C18-B561-241DB30C7273}" presName="node" presStyleLbl="node1" presStyleIdx="2" presStyleCnt="4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2" presStyleCnt="4"/>
      <dgm:spPr/>
    </dgm:pt>
    <dgm:pt modelId="{934D74F0-74E8-4273-8065-BF777AFF612C}" type="pres">
      <dgm:prSet presAssocID="{2BE4F6E7-40F5-477D-9045-7BB49487FEC3}" presName="connectorText" presStyleLbl="sibTrans2D1" presStyleIdx="2" presStyleCnt="4"/>
      <dgm:spPr/>
    </dgm:pt>
    <dgm:pt modelId="{6585A691-2DBE-4C09-A2B0-E219FFA5EBA0}" type="pres">
      <dgm:prSet presAssocID="{4E5E78C2-574A-4244-80C4-AF617F0B76A7}" presName="node" presStyleLbl="node1" presStyleIdx="3" presStyleCnt="4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3" presStyleCnt="4"/>
      <dgm:spPr/>
    </dgm:pt>
    <dgm:pt modelId="{384E5710-B096-4F4B-907F-6693F10990F6}" type="pres">
      <dgm:prSet presAssocID="{79AE4EB4-9823-48A8-BC7A-E0F6E4A8CFE4}" presName="connectorText" presStyleLbl="sibTrans2D1" presStyleIdx="3" presStyleCnt="4"/>
      <dgm:spPr/>
    </dgm:pt>
  </dgm:ptLst>
  <dgm:cxnLst>
    <dgm:cxn modelId="{64E21619-7FF4-402C-9829-BDB0F4E99A76}" type="presOf" srcId="{321AF1E0-452D-4385-8082-77EBCB19F3B5}" destId="{158E38B1-F0A9-43EF-B25A-9111C90C87FE}" srcOrd="0" destOrd="0" presId="urn:microsoft.com/office/officeart/2005/8/layout/cycle2"/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5DA0B45E-3C66-4649-A28F-F87492898EAA}" type="presOf" srcId="{103234FF-B30A-4083-ABFD-7E043D178C83}" destId="{2EE51EB6-CFF6-4474-9A58-06B3580B97AD}" srcOrd="0" destOrd="0" presId="urn:microsoft.com/office/officeart/2005/8/layout/cycle2"/>
    <dgm:cxn modelId="{03767A5F-1BD2-40F7-9DA0-80280631BC0F}" srcId="{23B26271-C1C7-493D-80D7-625E08FE092C}" destId="{4E5E78C2-574A-4244-80C4-AF617F0B76A7}" srcOrd="3" destOrd="0" parTransId="{5A92C98A-6948-418C-8CA4-9AFFE5D3BD40}" sibTransId="{79AE4EB4-9823-48A8-BC7A-E0F6E4A8CFE4}"/>
    <dgm:cxn modelId="{C14B6B4B-D302-454B-83DA-1199A42C5E6D}" type="presOf" srcId="{103234FF-B30A-4083-ABFD-7E043D178C83}" destId="{AF16952C-E2F4-447F-92F1-CFF022833208}" srcOrd="1" destOrd="0" presId="urn:microsoft.com/office/officeart/2005/8/layout/cycle2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1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2" destOrd="0" parTransId="{AA5A63C7-BFEE-4219-84DD-54287BED3CF6}" sibTransId="{2BE4F6E7-40F5-477D-9045-7BB49487FEC3}"/>
    <dgm:cxn modelId="{DFC3ECE4-AFE6-4592-99F8-0F5D2D4356D7}" srcId="{23B26271-C1C7-493D-80D7-625E08FE092C}" destId="{321AF1E0-452D-4385-8082-77EBCB19F3B5}" srcOrd="0" destOrd="0" parTransId="{BA7B8711-70E2-4974-A744-96CFB60FB1CA}" sibTransId="{103234FF-B30A-4083-ABFD-7E043D178C83}"/>
    <dgm:cxn modelId="{FC1C7F8F-C3DE-4A31-8172-81EE11B08A01}" type="presParOf" srcId="{2A695ECE-4923-4CC4-B870-8A445BC8D98E}" destId="{158E38B1-F0A9-43EF-B25A-9111C90C87FE}" srcOrd="0" destOrd="0" presId="urn:microsoft.com/office/officeart/2005/8/layout/cycle2"/>
    <dgm:cxn modelId="{F11C0BF4-55E7-466A-A6A6-27BF214E3223}" type="presParOf" srcId="{2A695ECE-4923-4CC4-B870-8A445BC8D98E}" destId="{2EE51EB6-CFF6-4474-9A58-06B3580B97AD}" srcOrd="1" destOrd="0" presId="urn:microsoft.com/office/officeart/2005/8/layout/cycle2"/>
    <dgm:cxn modelId="{549ADE79-429F-4969-931C-6E206A94FBA5}" type="presParOf" srcId="{2EE51EB6-CFF6-4474-9A58-06B3580B97AD}" destId="{AF16952C-E2F4-447F-92F1-CFF022833208}" srcOrd="0" destOrd="0" presId="urn:microsoft.com/office/officeart/2005/8/layout/cycle2"/>
    <dgm:cxn modelId="{207AA374-C9EF-4461-B112-DCD11ACD4686}" type="presParOf" srcId="{2A695ECE-4923-4CC4-B870-8A445BC8D98E}" destId="{7C79BC9B-BAF0-4079-95C1-D9172A918DB8}" srcOrd="2" destOrd="0" presId="urn:microsoft.com/office/officeart/2005/8/layout/cycle2"/>
    <dgm:cxn modelId="{3D9CA45D-7CCB-43FF-9E47-0950E97713D2}" type="presParOf" srcId="{2A695ECE-4923-4CC4-B870-8A445BC8D98E}" destId="{EB395A05-56B9-452F-9370-3AA2D06A04B1}" srcOrd="3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4" destOrd="0" presId="urn:microsoft.com/office/officeart/2005/8/layout/cycle2"/>
    <dgm:cxn modelId="{4D88019E-DCB7-4E03-8159-1C32ED3F9F9C}" type="presParOf" srcId="{2A695ECE-4923-4CC4-B870-8A445BC8D98E}" destId="{4C24CDE5-22A4-48AF-A465-B8DDF8A5E630}" srcOrd="5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6" destOrd="0" presId="urn:microsoft.com/office/officeart/2005/8/layout/cycle2"/>
    <dgm:cxn modelId="{1E4ADAE1-0F1F-48F2-805D-5D6E8D61FD18}" type="presParOf" srcId="{2A695ECE-4923-4CC4-B870-8A445BC8D98E}" destId="{4EBD6499-A6E4-496A-BBD3-292677A7D65F}" srcOrd="7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55F50E-A9DF-4EE8-A9FD-32B24A972A2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C928E4F-72A2-4AB1-A298-09E466280D02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</a:rPr>
            <a:t>Some Complex Operation</a:t>
          </a:r>
          <a:endParaRPr lang="ko-KR" altLang="en-US" dirty="0">
            <a:solidFill>
              <a:schemeClr val="bg1"/>
            </a:solidFill>
          </a:endParaRPr>
        </a:p>
      </dgm:t>
    </dgm:pt>
    <dgm:pt modelId="{0799AD98-FC05-4AC9-B150-38E2DD81B60B}" type="parTrans" cxnId="{93F6FD6D-FFC7-4D06-811B-FB6408BA6F05}">
      <dgm:prSet/>
      <dgm:spPr/>
      <dgm:t>
        <a:bodyPr/>
        <a:lstStyle/>
        <a:p>
          <a:pPr latinLnBrk="1"/>
          <a:endParaRPr lang="ko-KR" altLang="en-US"/>
        </a:p>
      </dgm:t>
    </dgm:pt>
    <dgm:pt modelId="{5E090CA0-AFF2-4735-B937-F16A12F71687}" type="sibTrans" cxnId="{93F6FD6D-FFC7-4D06-811B-FB6408BA6F05}">
      <dgm:prSet/>
      <dgm:spPr/>
      <dgm:t>
        <a:bodyPr/>
        <a:lstStyle/>
        <a:p>
          <a:pPr latinLnBrk="1"/>
          <a:endParaRPr lang="ko-KR" altLang="en-US"/>
        </a:p>
      </dgm:t>
    </dgm:pt>
    <dgm:pt modelId="{C8FD8E85-0982-4271-9BC4-C89F1979A887}" type="pres">
      <dgm:prSet presAssocID="{D055F50E-A9DF-4EE8-A9FD-32B24A972A27}" presName="Name0" presStyleCnt="0">
        <dgm:presLayoutVars>
          <dgm:dir/>
          <dgm:animLvl val="lvl"/>
          <dgm:resizeHandles val="exact"/>
        </dgm:presLayoutVars>
      </dgm:prSet>
      <dgm:spPr/>
    </dgm:pt>
    <dgm:pt modelId="{48A14608-ACC2-48F0-A528-75052AEDFE31}" type="pres">
      <dgm:prSet presAssocID="{D055F50E-A9DF-4EE8-A9FD-32B24A972A27}" presName="dummy" presStyleCnt="0"/>
      <dgm:spPr/>
    </dgm:pt>
    <dgm:pt modelId="{7C126BA6-BDDE-4E1D-B91D-B020CD70D521}" type="pres">
      <dgm:prSet presAssocID="{D055F50E-A9DF-4EE8-A9FD-32B24A972A27}" presName="linH" presStyleCnt="0"/>
      <dgm:spPr/>
    </dgm:pt>
    <dgm:pt modelId="{73538A47-5268-47BA-928A-06DE495E6D3E}" type="pres">
      <dgm:prSet presAssocID="{D055F50E-A9DF-4EE8-A9FD-32B24A972A27}" presName="padding1" presStyleCnt="0"/>
      <dgm:spPr/>
    </dgm:pt>
    <dgm:pt modelId="{F3640CCD-0347-4965-9030-C3072C98C7B7}" type="pres">
      <dgm:prSet presAssocID="{1C928E4F-72A2-4AB1-A298-09E466280D02}" presName="linV" presStyleCnt="0"/>
      <dgm:spPr/>
    </dgm:pt>
    <dgm:pt modelId="{7368D0A5-D864-4C89-B613-550F84EC2834}" type="pres">
      <dgm:prSet presAssocID="{1C928E4F-72A2-4AB1-A298-09E466280D02}" presName="spVertical1" presStyleCnt="0"/>
      <dgm:spPr/>
    </dgm:pt>
    <dgm:pt modelId="{E424C16B-DB4A-41E4-A62D-AB684181A318}" type="pres">
      <dgm:prSet presAssocID="{1C928E4F-72A2-4AB1-A298-09E466280D02}" presName="parTx" presStyleLbl="revTx" presStyleIdx="0" presStyleCnt="1" custLinFactNeighborX="5511" custLinFactNeighborY="-5935">
        <dgm:presLayoutVars>
          <dgm:chMax val="0"/>
          <dgm:chPref val="0"/>
          <dgm:bulletEnabled val="1"/>
        </dgm:presLayoutVars>
      </dgm:prSet>
      <dgm:spPr/>
    </dgm:pt>
    <dgm:pt modelId="{3436120E-A2BA-4CCE-B7BC-2DAC8446125C}" type="pres">
      <dgm:prSet presAssocID="{1C928E4F-72A2-4AB1-A298-09E466280D02}" presName="spVertical2" presStyleCnt="0"/>
      <dgm:spPr/>
    </dgm:pt>
    <dgm:pt modelId="{CBEBB5E9-760C-4145-A1EA-A8370CEDD294}" type="pres">
      <dgm:prSet presAssocID="{1C928E4F-72A2-4AB1-A298-09E466280D02}" presName="spVertical3" presStyleCnt="0"/>
      <dgm:spPr/>
    </dgm:pt>
    <dgm:pt modelId="{3181A143-576F-43E6-9340-D03652CFEAB7}" type="pres">
      <dgm:prSet presAssocID="{D055F50E-A9DF-4EE8-A9FD-32B24A972A27}" presName="padding2" presStyleCnt="0"/>
      <dgm:spPr/>
    </dgm:pt>
    <dgm:pt modelId="{D0D97BEF-3885-48C0-99DD-C991A82E5C65}" type="pres">
      <dgm:prSet presAssocID="{D055F50E-A9DF-4EE8-A9FD-32B24A972A27}" presName="negArrow" presStyleCnt="0"/>
      <dgm:spPr/>
    </dgm:pt>
    <dgm:pt modelId="{8E9F755C-5B98-46C6-A08E-5721FF1DAA29}" type="pres">
      <dgm:prSet presAssocID="{D055F50E-A9DF-4EE8-A9FD-32B24A972A27}" presName="backgroundArrow" presStyleLbl="node1" presStyleIdx="0" presStyleCnt="1" custAng="10800000" custLinFactNeighborY="-519"/>
      <dgm:spPr/>
    </dgm:pt>
  </dgm:ptLst>
  <dgm:cxnLst>
    <dgm:cxn modelId="{71157000-287F-408B-9ABC-BF27EED359D4}" type="presOf" srcId="{D055F50E-A9DF-4EE8-A9FD-32B24A972A27}" destId="{C8FD8E85-0982-4271-9BC4-C89F1979A887}" srcOrd="0" destOrd="0" presId="urn:microsoft.com/office/officeart/2005/8/layout/hProcess3"/>
    <dgm:cxn modelId="{93F6FD6D-FFC7-4D06-811B-FB6408BA6F05}" srcId="{D055F50E-A9DF-4EE8-A9FD-32B24A972A27}" destId="{1C928E4F-72A2-4AB1-A298-09E466280D02}" srcOrd="0" destOrd="0" parTransId="{0799AD98-FC05-4AC9-B150-38E2DD81B60B}" sibTransId="{5E090CA0-AFF2-4735-B937-F16A12F71687}"/>
    <dgm:cxn modelId="{074EA97F-A50E-4EF6-B5B3-DFC6D328F5CF}" type="presOf" srcId="{1C928E4F-72A2-4AB1-A298-09E466280D02}" destId="{E424C16B-DB4A-41E4-A62D-AB684181A318}" srcOrd="0" destOrd="0" presId="urn:microsoft.com/office/officeart/2005/8/layout/hProcess3"/>
    <dgm:cxn modelId="{F16C35F1-5AD3-46B2-8920-131206D25958}" type="presParOf" srcId="{C8FD8E85-0982-4271-9BC4-C89F1979A887}" destId="{48A14608-ACC2-48F0-A528-75052AEDFE31}" srcOrd="0" destOrd="0" presId="urn:microsoft.com/office/officeart/2005/8/layout/hProcess3"/>
    <dgm:cxn modelId="{7F9FC523-F763-4B48-8D8D-862FF20481A8}" type="presParOf" srcId="{C8FD8E85-0982-4271-9BC4-C89F1979A887}" destId="{7C126BA6-BDDE-4E1D-B91D-B020CD70D521}" srcOrd="1" destOrd="0" presId="urn:microsoft.com/office/officeart/2005/8/layout/hProcess3"/>
    <dgm:cxn modelId="{0A566775-31A1-4E3D-AF00-47F227B7A79C}" type="presParOf" srcId="{7C126BA6-BDDE-4E1D-B91D-B020CD70D521}" destId="{73538A47-5268-47BA-928A-06DE495E6D3E}" srcOrd="0" destOrd="0" presId="urn:microsoft.com/office/officeart/2005/8/layout/hProcess3"/>
    <dgm:cxn modelId="{685C2F9F-22A0-4503-A898-4D0970712A26}" type="presParOf" srcId="{7C126BA6-BDDE-4E1D-B91D-B020CD70D521}" destId="{F3640CCD-0347-4965-9030-C3072C98C7B7}" srcOrd="1" destOrd="0" presId="urn:microsoft.com/office/officeart/2005/8/layout/hProcess3"/>
    <dgm:cxn modelId="{8AF9642D-4B49-4963-A6F0-E5F2FDC28CD6}" type="presParOf" srcId="{F3640CCD-0347-4965-9030-C3072C98C7B7}" destId="{7368D0A5-D864-4C89-B613-550F84EC2834}" srcOrd="0" destOrd="0" presId="urn:microsoft.com/office/officeart/2005/8/layout/hProcess3"/>
    <dgm:cxn modelId="{D850BC63-9842-41EF-AB3B-32C67BEEC16B}" type="presParOf" srcId="{F3640CCD-0347-4965-9030-C3072C98C7B7}" destId="{E424C16B-DB4A-41E4-A62D-AB684181A318}" srcOrd="1" destOrd="0" presId="urn:microsoft.com/office/officeart/2005/8/layout/hProcess3"/>
    <dgm:cxn modelId="{63012B14-1163-4B3E-9454-F2981CF5E6D1}" type="presParOf" srcId="{F3640CCD-0347-4965-9030-C3072C98C7B7}" destId="{3436120E-A2BA-4CCE-B7BC-2DAC8446125C}" srcOrd="2" destOrd="0" presId="urn:microsoft.com/office/officeart/2005/8/layout/hProcess3"/>
    <dgm:cxn modelId="{FEA4BA45-3DBE-4196-88A9-2DC1F99A4A18}" type="presParOf" srcId="{F3640CCD-0347-4965-9030-C3072C98C7B7}" destId="{CBEBB5E9-760C-4145-A1EA-A8370CEDD294}" srcOrd="3" destOrd="0" presId="urn:microsoft.com/office/officeart/2005/8/layout/hProcess3"/>
    <dgm:cxn modelId="{6994E1B8-A2AB-4115-BF0A-67D43060C4AC}" type="presParOf" srcId="{7C126BA6-BDDE-4E1D-B91D-B020CD70D521}" destId="{3181A143-576F-43E6-9340-D03652CFEAB7}" srcOrd="2" destOrd="0" presId="urn:microsoft.com/office/officeart/2005/8/layout/hProcess3"/>
    <dgm:cxn modelId="{F27EADA0-427B-46E0-A9D6-A6F0F20831F6}" type="presParOf" srcId="{7C126BA6-BDDE-4E1D-B91D-B020CD70D521}" destId="{D0D97BEF-3885-48C0-99DD-C991A82E5C65}" srcOrd="3" destOrd="0" presId="urn:microsoft.com/office/officeart/2005/8/layout/hProcess3"/>
    <dgm:cxn modelId="{1CE7E71D-0636-4C58-BB14-42C11F1BB116}" type="presParOf" srcId="{7C126BA6-BDDE-4E1D-B91D-B020CD70D521}" destId="{8E9F755C-5B98-46C6-A08E-5721FF1DAA2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4D305A-9EED-4ABC-865A-C4EB5A804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F7F29E-B887-4343-8CDE-3CFFE3F94C9C}">
      <dgm:prSet/>
      <dgm:spPr/>
      <dgm:t>
        <a:bodyPr/>
        <a:lstStyle/>
        <a:p>
          <a:pPr latinLnBrk="1"/>
          <a:r>
            <a:rPr lang="en-US" altLang="ko-KR" dirty="0"/>
            <a:t>Goal</a:t>
          </a:r>
          <a:endParaRPr lang="ko-KR" dirty="0"/>
        </a:p>
      </dgm:t>
    </dgm:pt>
    <dgm:pt modelId="{C8C4D0DD-E8BE-4631-9692-101BD15C8956}" type="parTrans" cxnId="{A15C501D-49DB-4287-9993-622F3835CB4C}">
      <dgm:prSet/>
      <dgm:spPr/>
      <dgm:t>
        <a:bodyPr/>
        <a:lstStyle/>
        <a:p>
          <a:pPr latinLnBrk="1"/>
          <a:endParaRPr lang="ko-KR" altLang="en-US"/>
        </a:p>
      </dgm:t>
    </dgm:pt>
    <dgm:pt modelId="{894DEB4A-AC92-4D94-BA56-8DD1F3A39379}" type="sibTrans" cxnId="{A15C501D-49DB-4287-9993-622F3835CB4C}">
      <dgm:prSet/>
      <dgm:spPr/>
      <dgm:t>
        <a:bodyPr/>
        <a:lstStyle/>
        <a:p>
          <a:pPr latinLnBrk="1"/>
          <a:endParaRPr lang="ko-KR" altLang="en-US"/>
        </a:p>
      </dgm:t>
    </dgm:pt>
    <dgm:pt modelId="{BD03273B-24DC-44D6-AB28-50D17E342BF6}" type="pres">
      <dgm:prSet presAssocID="{284D305A-9EED-4ABC-865A-C4EB5A80441C}" presName="linear" presStyleCnt="0">
        <dgm:presLayoutVars>
          <dgm:animLvl val="lvl"/>
          <dgm:resizeHandles val="exact"/>
        </dgm:presLayoutVars>
      </dgm:prSet>
      <dgm:spPr/>
    </dgm:pt>
    <dgm:pt modelId="{4375DAA9-D1ED-46F0-A6C4-F65BCF4C2ECD}" type="pres">
      <dgm:prSet presAssocID="{75F7F29E-B887-4343-8CDE-3CFFE3F94C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15C501D-49DB-4287-9993-622F3835CB4C}" srcId="{284D305A-9EED-4ABC-865A-C4EB5A80441C}" destId="{75F7F29E-B887-4343-8CDE-3CFFE3F94C9C}" srcOrd="0" destOrd="0" parTransId="{C8C4D0DD-E8BE-4631-9692-101BD15C8956}" sibTransId="{894DEB4A-AC92-4D94-BA56-8DD1F3A39379}"/>
    <dgm:cxn modelId="{68F0BB8D-B833-46A8-A877-D6C8EF76912F}" type="presOf" srcId="{284D305A-9EED-4ABC-865A-C4EB5A80441C}" destId="{BD03273B-24DC-44D6-AB28-50D17E342BF6}" srcOrd="0" destOrd="0" presId="urn:microsoft.com/office/officeart/2005/8/layout/vList2"/>
    <dgm:cxn modelId="{A622799A-E5D6-45E6-B8A3-FDA663DDE234}" type="presOf" srcId="{75F7F29E-B887-4343-8CDE-3CFFE3F94C9C}" destId="{4375DAA9-D1ED-46F0-A6C4-F65BCF4C2ECD}" srcOrd="0" destOrd="0" presId="urn:microsoft.com/office/officeart/2005/8/layout/vList2"/>
    <dgm:cxn modelId="{FCC5D245-A3BF-45CA-AD9A-6733A6C62100}" type="presParOf" srcId="{BD03273B-24DC-44D6-AB28-50D17E342BF6}" destId="{4375DAA9-D1ED-46F0-A6C4-F65BCF4C2E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51CD593-E974-444E-8FB2-58715C46E3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57F3850-25C3-49CD-BB47-B15DFD8A0296}">
      <dgm:prSet/>
      <dgm:spPr/>
      <dgm:t>
        <a:bodyPr/>
        <a:lstStyle/>
        <a:p>
          <a:pPr latinLnBrk="1"/>
          <a:r>
            <a:rPr lang="en-US" altLang="ko-KR" dirty="0"/>
            <a:t>Effective SIMD Extension</a:t>
          </a:r>
          <a:endParaRPr lang="ko-KR" dirty="0"/>
        </a:p>
      </dgm:t>
    </dgm:pt>
    <dgm:pt modelId="{BF0D4E57-3BBD-40F6-89E9-E6CEA3CEBE48}" type="parTrans" cxnId="{A6003683-CE83-484F-8109-58D039566221}">
      <dgm:prSet/>
      <dgm:spPr/>
      <dgm:t>
        <a:bodyPr/>
        <a:lstStyle/>
        <a:p>
          <a:pPr latinLnBrk="1"/>
          <a:endParaRPr lang="ko-KR" altLang="en-US"/>
        </a:p>
      </dgm:t>
    </dgm:pt>
    <dgm:pt modelId="{2583D9F9-9037-41FE-9C1E-C3ED3B59904C}" type="sibTrans" cxnId="{A6003683-CE83-484F-8109-58D039566221}">
      <dgm:prSet/>
      <dgm:spPr/>
      <dgm:t>
        <a:bodyPr/>
        <a:lstStyle/>
        <a:p>
          <a:pPr latinLnBrk="1"/>
          <a:endParaRPr lang="ko-KR" altLang="en-US"/>
        </a:p>
      </dgm:t>
    </dgm:pt>
    <dgm:pt modelId="{04095947-6D5E-4386-901C-5CE10493611B}">
      <dgm:prSet/>
      <dgm:spPr/>
      <dgm:t>
        <a:bodyPr/>
        <a:lstStyle/>
        <a:p>
          <a:pPr latinLnBrk="1"/>
          <a:r>
            <a:rPr lang="en-US" dirty="0"/>
            <a:t>Platform </a:t>
          </a:r>
          <a:br>
            <a:rPr lang="en-US" dirty="0"/>
          </a:br>
          <a:r>
            <a:rPr lang="en-US" dirty="0"/>
            <a:t>Independence</a:t>
          </a:r>
          <a:endParaRPr lang="ko-KR" dirty="0"/>
        </a:p>
      </dgm:t>
    </dgm:pt>
    <dgm:pt modelId="{0F81163B-356B-4F72-A595-5DB5D1F0E896}" type="parTrans" cxnId="{84CF486B-9FDC-4A1F-996D-90E1DB90F721}">
      <dgm:prSet/>
      <dgm:spPr/>
      <dgm:t>
        <a:bodyPr/>
        <a:lstStyle/>
        <a:p>
          <a:pPr latinLnBrk="1"/>
          <a:endParaRPr lang="ko-KR" altLang="en-US"/>
        </a:p>
      </dgm:t>
    </dgm:pt>
    <dgm:pt modelId="{36319332-28E3-4278-900B-1EB0B243ABF6}" type="sibTrans" cxnId="{84CF486B-9FDC-4A1F-996D-90E1DB90F721}">
      <dgm:prSet/>
      <dgm:spPr/>
      <dgm:t>
        <a:bodyPr/>
        <a:lstStyle/>
        <a:p>
          <a:pPr latinLnBrk="1"/>
          <a:endParaRPr lang="ko-KR" altLang="en-US"/>
        </a:p>
      </dgm:t>
    </dgm:pt>
    <dgm:pt modelId="{EA16A98B-00D3-47F9-9664-8FBD67F747CD}">
      <dgm:prSet/>
      <dgm:spPr/>
      <dgm:t>
        <a:bodyPr/>
        <a:lstStyle/>
        <a:p>
          <a:pPr latinLnBrk="1"/>
          <a:r>
            <a:rPr lang="en-US" altLang="ko-KR" dirty="0"/>
            <a:t>Ultra Fast</a:t>
          </a:r>
          <a:br>
            <a:rPr lang="en-US" altLang="ko-KR" dirty="0"/>
          </a:br>
          <a:r>
            <a:rPr lang="en-US" altLang="ko-KR" dirty="0"/>
            <a:t>Massive Data</a:t>
          </a:r>
          <a:br>
            <a:rPr lang="en-US" altLang="ko-KR" dirty="0"/>
          </a:br>
          <a:r>
            <a:rPr lang="en-US" altLang="ko-KR" dirty="0"/>
            <a:t>Processing</a:t>
          </a:r>
          <a:endParaRPr lang="ko-KR" dirty="0"/>
        </a:p>
      </dgm:t>
    </dgm:pt>
    <dgm:pt modelId="{E8070823-5B8E-4342-B488-7F5E162E1279}" type="parTrans" cxnId="{09F46726-E8F7-481D-88E7-F6DE9600D107}">
      <dgm:prSet/>
      <dgm:spPr/>
      <dgm:t>
        <a:bodyPr/>
        <a:lstStyle/>
        <a:p>
          <a:pPr latinLnBrk="1"/>
          <a:endParaRPr lang="ko-KR" altLang="en-US"/>
        </a:p>
      </dgm:t>
    </dgm:pt>
    <dgm:pt modelId="{1BE515F0-05FA-4B82-B5CD-F18E560B9495}" type="sibTrans" cxnId="{09F46726-E8F7-481D-88E7-F6DE9600D107}">
      <dgm:prSet/>
      <dgm:spPr/>
      <dgm:t>
        <a:bodyPr/>
        <a:lstStyle/>
        <a:p>
          <a:pPr latinLnBrk="1"/>
          <a:endParaRPr lang="ko-KR" altLang="en-US"/>
        </a:p>
      </dgm:t>
    </dgm:pt>
    <dgm:pt modelId="{275661A2-8AC3-4AF7-B624-167BB802E51B}">
      <dgm:prSet/>
      <dgm:spPr/>
      <dgm:t>
        <a:bodyPr/>
        <a:lstStyle/>
        <a:p>
          <a:pPr latinLnBrk="1"/>
          <a:r>
            <a:rPr lang="en-US" altLang="ko-KR" dirty="0"/>
            <a:t>Single controller, multiple threads</a:t>
          </a:r>
          <a:endParaRPr lang="ko-KR" dirty="0"/>
        </a:p>
      </dgm:t>
    </dgm:pt>
    <dgm:pt modelId="{2239B05F-ACBC-434A-93E2-40CAA4249EF8}" type="parTrans" cxnId="{CA49F0FA-49A4-471C-84C9-D53FF17E578B}">
      <dgm:prSet/>
      <dgm:spPr/>
      <dgm:t>
        <a:bodyPr/>
        <a:lstStyle/>
        <a:p>
          <a:pPr latinLnBrk="1"/>
          <a:endParaRPr lang="ko-KR" altLang="en-US"/>
        </a:p>
      </dgm:t>
    </dgm:pt>
    <dgm:pt modelId="{F0F5F79A-145F-44AA-B66D-EBCC06D6419B}" type="sibTrans" cxnId="{CA49F0FA-49A4-471C-84C9-D53FF17E578B}">
      <dgm:prSet/>
      <dgm:spPr/>
      <dgm:t>
        <a:bodyPr/>
        <a:lstStyle/>
        <a:p>
          <a:pPr latinLnBrk="1"/>
          <a:endParaRPr lang="ko-KR" altLang="en-US"/>
        </a:p>
      </dgm:t>
    </dgm:pt>
    <dgm:pt modelId="{4ACFFB2C-E51A-410B-A70A-66EB661CF9FC}">
      <dgm:prSet/>
      <dgm:spPr/>
      <dgm:t>
        <a:bodyPr/>
        <a:lstStyle/>
        <a:p>
          <a:pPr latinLnBrk="1"/>
          <a:r>
            <a:rPr lang="en-US" altLang="ko-KR" dirty="0"/>
            <a:t>Fast local memory access</a:t>
          </a:r>
          <a:endParaRPr lang="ko-KR" dirty="0"/>
        </a:p>
      </dgm:t>
    </dgm:pt>
    <dgm:pt modelId="{0C6D7B72-AA03-4FB2-A8E3-312B344A1CAB}" type="parTrans" cxnId="{DCBCAD96-9347-4AB6-82FB-D63CD2FC5EEA}">
      <dgm:prSet/>
      <dgm:spPr/>
      <dgm:t>
        <a:bodyPr/>
        <a:lstStyle/>
        <a:p>
          <a:pPr latinLnBrk="1"/>
          <a:endParaRPr lang="ko-KR" altLang="en-US"/>
        </a:p>
      </dgm:t>
    </dgm:pt>
    <dgm:pt modelId="{7E121564-C2A8-481D-80BB-4C53FE14A27F}" type="sibTrans" cxnId="{DCBCAD96-9347-4AB6-82FB-D63CD2FC5EEA}">
      <dgm:prSet/>
      <dgm:spPr/>
      <dgm:t>
        <a:bodyPr/>
        <a:lstStyle/>
        <a:p>
          <a:pPr latinLnBrk="1"/>
          <a:endParaRPr lang="ko-KR" altLang="en-US"/>
        </a:p>
      </dgm:t>
    </dgm:pt>
    <dgm:pt modelId="{D921EBC0-8928-44CE-8D53-D1CB5E306E53}">
      <dgm:prSet/>
      <dgm:spPr/>
      <dgm:t>
        <a:bodyPr/>
        <a:lstStyle/>
        <a:p>
          <a:pPr latinLnBrk="1"/>
          <a:r>
            <a:rPr lang="en-US" altLang="ko-KR" dirty="0"/>
            <a:t>Synthesis level independence </a:t>
          </a:r>
          <a:br>
            <a:rPr lang="en-US" altLang="ko-KR" dirty="0"/>
          </a:br>
          <a:r>
            <a:rPr lang="en-US" altLang="ko-KR" dirty="0"/>
            <a:t>(IP Interfacing)</a:t>
          </a:r>
          <a:endParaRPr lang="ko-KR" dirty="0"/>
        </a:p>
      </dgm:t>
    </dgm:pt>
    <dgm:pt modelId="{7275E1CA-BE21-47FC-83BE-0F58206104BE}" type="parTrans" cxnId="{889C22DD-1446-4DA7-9906-38CBCD4242DB}">
      <dgm:prSet/>
      <dgm:spPr/>
      <dgm:t>
        <a:bodyPr/>
        <a:lstStyle/>
        <a:p>
          <a:pPr latinLnBrk="1"/>
          <a:endParaRPr lang="ko-KR" altLang="en-US"/>
        </a:p>
      </dgm:t>
    </dgm:pt>
    <dgm:pt modelId="{F4408905-DFFC-48D5-A083-E02F036AB7FE}" type="sibTrans" cxnId="{889C22DD-1446-4DA7-9906-38CBCD4242DB}">
      <dgm:prSet/>
      <dgm:spPr/>
      <dgm:t>
        <a:bodyPr/>
        <a:lstStyle/>
        <a:p>
          <a:pPr latinLnBrk="1"/>
          <a:endParaRPr lang="ko-KR" altLang="en-US"/>
        </a:p>
      </dgm:t>
    </dgm:pt>
    <dgm:pt modelId="{CF4D9A98-CBF7-409A-8405-3C3731BBE1B9}">
      <dgm:prSet/>
      <dgm:spPr/>
      <dgm:t>
        <a:bodyPr/>
        <a:lstStyle/>
        <a:p>
          <a:pPr latinLnBrk="1"/>
          <a:r>
            <a:rPr lang="en-US" altLang="ko-KR" dirty="0"/>
            <a:t>Application level independence</a:t>
          </a:r>
          <a:endParaRPr lang="ko-KR" dirty="0"/>
        </a:p>
      </dgm:t>
    </dgm:pt>
    <dgm:pt modelId="{0975DA61-A6EC-4AC6-8F8E-8A7558E7F555}" type="parTrans" cxnId="{56FFB713-F0E9-40AE-B03E-EA9B9DE9DF63}">
      <dgm:prSet/>
      <dgm:spPr/>
      <dgm:t>
        <a:bodyPr/>
        <a:lstStyle/>
        <a:p>
          <a:pPr latinLnBrk="1"/>
          <a:endParaRPr lang="ko-KR" altLang="en-US"/>
        </a:p>
      </dgm:t>
    </dgm:pt>
    <dgm:pt modelId="{6F756B55-C642-4F1A-8051-34227EE44C07}" type="sibTrans" cxnId="{56FFB713-F0E9-40AE-B03E-EA9B9DE9DF63}">
      <dgm:prSet/>
      <dgm:spPr/>
      <dgm:t>
        <a:bodyPr/>
        <a:lstStyle/>
        <a:p>
          <a:pPr latinLnBrk="1"/>
          <a:endParaRPr lang="ko-KR" altLang="en-US"/>
        </a:p>
      </dgm:t>
    </dgm:pt>
    <dgm:pt modelId="{EA8427CA-BDDB-4229-A5E8-5EE0FA99AC8E}">
      <dgm:prSet/>
      <dgm:spPr/>
      <dgm:t>
        <a:bodyPr/>
        <a:lstStyle/>
        <a:p>
          <a:pPr latinLnBrk="1"/>
          <a:r>
            <a:rPr lang="en-US" altLang="ko-KR" dirty="0"/>
            <a:t>Nested 2-stage pipelined FPU</a:t>
          </a:r>
          <a:endParaRPr lang="ko-KR" dirty="0"/>
        </a:p>
      </dgm:t>
    </dgm:pt>
    <dgm:pt modelId="{65AA09E4-A6BE-4B9C-8CC1-69D3D24BAF47}" type="parTrans" cxnId="{6626A1D4-FA1F-4B0F-BCA1-13E229CABC99}">
      <dgm:prSet/>
      <dgm:spPr/>
      <dgm:t>
        <a:bodyPr/>
        <a:lstStyle/>
        <a:p>
          <a:pPr latinLnBrk="1"/>
          <a:endParaRPr lang="ko-KR" altLang="en-US"/>
        </a:p>
      </dgm:t>
    </dgm:pt>
    <dgm:pt modelId="{4C4924BF-8ED8-40E8-A524-AD2474A73EFF}" type="sibTrans" cxnId="{6626A1D4-FA1F-4B0F-BCA1-13E229CABC99}">
      <dgm:prSet/>
      <dgm:spPr/>
      <dgm:t>
        <a:bodyPr/>
        <a:lstStyle/>
        <a:p>
          <a:pPr latinLnBrk="1"/>
          <a:endParaRPr lang="ko-KR" altLang="en-US"/>
        </a:p>
      </dgm:t>
    </dgm:pt>
    <dgm:pt modelId="{D6984DC7-22F1-47E2-A13B-138177D6E721}">
      <dgm:prSet/>
      <dgm:spPr/>
      <dgm:t>
        <a:bodyPr/>
        <a:lstStyle/>
        <a:p>
          <a:pPr latinLnBrk="1"/>
          <a:r>
            <a:rPr lang="en-US" altLang="ko-KR" dirty="0"/>
            <a:t>Intensive RISC Instructions</a:t>
          </a:r>
          <a:endParaRPr lang="ko-KR" dirty="0"/>
        </a:p>
      </dgm:t>
    </dgm:pt>
    <dgm:pt modelId="{FA7B2547-94CC-4882-8AB2-177B5BC6D358}" type="parTrans" cxnId="{8BEDAEFF-BA5F-45D6-96F2-915AF1262CBD}">
      <dgm:prSet/>
      <dgm:spPr/>
      <dgm:t>
        <a:bodyPr/>
        <a:lstStyle/>
        <a:p>
          <a:pPr latinLnBrk="1"/>
          <a:endParaRPr lang="ko-KR" altLang="en-US"/>
        </a:p>
      </dgm:t>
    </dgm:pt>
    <dgm:pt modelId="{215248A9-B19A-430B-9E6F-A125824D4668}" type="sibTrans" cxnId="{8BEDAEFF-BA5F-45D6-96F2-915AF1262CBD}">
      <dgm:prSet/>
      <dgm:spPr/>
      <dgm:t>
        <a:bodyPr/>
        <a:lstStyle/>
        <a:p>
          <a:pPr latinLnBrk="1"/>
          <a:endParaRPr lang="ko-KR" altLang="en-US"/>
        </a:p>
      </dgm:t>
    </dgm:pt>
    <dgm:pt modelId="{2427BC0C-093B-4553-BDE0-BBCE21ADE32E}">
      <dgm:prSet/>
      <dgm:spPr/>
      <dgm:t>
        <a:bodyPr/>
        <a:lstStyle/>
        <a:p>
          <a:pPr latinLnBrk="1"/>
          <a:r>
            <a:rPr lang="en-US" altLang="ko-KR" dirty="0"/>
            <a:t>5 Stage pipelined architecture</a:t>
          </a:r>
          <a:endParaRPr lang="ko-KR" dirty="0"/>
        </a:p>
      </dgm:t>
    </dgm:pt>
    <dgm:pt modelId="{ACBB9AC4-602A-43D5-8010-FF9500285FFF}" type="parTrans" cxnId="{2C522843-C170-4B3E-A298-00ED163412F4}">
      <dgm:prSet/>
      <dgm:spPr/>
      <dgm:t>
        <a:bodyPr/>
        <a:lstStyle/>
        <a:p>
          <a:pPr latinLnBrk="1"/>
          <a:endParaRPr lang="ko-KR" altLang="en-US"/>
        </a:p>
      </dgm:t>
    </dgm:pt>
    <dgm:pt modelId="{3A1A6D41-2F9D-43D9-BC8D-02AC69965357}" type="sibTrans" cxnId="{2C522843-C170-4B3E-A298-00ED163412F4}">
      <dgm:prSet/>
      <dgm:spPr/>
      <dgm:t>
        <a:bodyPr/>
        <a:lstStyle/>
        <a:p>
          <a:pPr latinLnBrk="1"/>
          <a:endParaRPr lang="ko-KR" altLang="en-US"/>
        </a:p>
      </dgm:t>
    </dgm:pt>
    <dgm:pt modelId="{27A3CF2B-ADC5-43B1-BB16-C195DEBEDF6F}" type="pres">
      <dgm:prSet presAssocID="{651CD593-E974-444E-8FB2-58715C46E3B4}" presName="Name0" presStyleCnt="0">
        <dgm:presLayoutVars>
          <dgm:dir/>
          <dgm:animLvl val="lvl"/>
          <dgm:resizeHandles val="exact"/>
        </dgm:presLayoutVars>
      </dgm:prSet>
      <dgm:spPr/>
    </dgm:pt>
    <dgm:pt modelId="{0E1CBC86-CF7F-405D-9F44-8BB9F550EE31}" type="pres">
      <dgm:prSet presAssocID="{F57F3850-25C3-49CD-BB47-B15DFD8A0296}" presName="linNode" presStyleCnt="0"/>
      <dgm:spPr/>
    </dgm:pt>
    <dgm:pt modelId="{148FC106-B78C-45C2-91ED-7A02A332E26A}" type="pres">
      <dgm:prSet presAssocID="{F57F3850-25C3-49CD-BB47-B15DFD8A029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A92541D-364B-4E02-B6D5-08CFB16635E7}" type="pres">
      <dgm:prSet presAssocID="{F57F3850-25C3-49CD-BB47-B15DFD8A0296}" presName="descendantText" presStyleLbl="alignAccFollowNode1" presStyleIdx="0" presStyleCnt="3">
        <dgm:presLayoutVars>
          <dgm:bulletEnabled val="1"/>
        </dgm:presLayoutVars>
      </dgm:prSet>
      <dgm:spPr/>
    </dgm:pt>
    <dgm:pt modelId="{508D1FEF-3701-4BAA-804D-9E6660FF16C7}" type="pres">
      <dgm:prSet presAssocID="{2583D9F9-9037-41FE-9C1E-C3ED3B59904C}" presName="sp" presStyleCnt="0"/>
      <dgm:spPr/>
    </dgm:pt>
    <dgm:pt modelId="{44C8B5BF-16C4-43CC-AC52-CC5950002348}" type="pres">
      <dgm:prSet presAssocID="{04095947-6D5E-4386-901C-5CE10493611B}" presName="linNode" presStyleCnt="0"/>
      <dgm:spPr/>
    </dgm:pt>
    <dgm:pt modelId="{705D6022-0E56-4F2B-BE65-52074BEDE4DD}" type="pres">
      <dgm:prSet presAssocID="{04095947-6D5E-4386-901C-5CE10493611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F0D0F81-AD77-474B-A82D-1C1F533923D7}" type="pres">
      <dgm:prSet presAssocID="{04095947-6D5E-4386-901C-5CE10493611B}" presName="descendantText" presStyleLbl="alignAccFollowNode1" presStyleIdx="1" presStyleCnt="3">
        <dgm:presLayoutVars>
          <dgm:bulletEnabled val="1"/>
        </dgm:presLayoutVars>
      </dgm:prSet>
      <dgm:spPr/>
    </dgm:pt>
    <dgm:pt modelId="{58A8CC0A-7D5B-40D1-A56D-F91912A013E9}" type="pres">
      <dgm:prSet presAssocID="{36319332-28E3-4278-900B-1EB0B243ABF6}" presName="sp" presStyleCnt="0"/>
      <dgm:spPr/>
    </dgm:pt>
    <dgm:pt modelId="{80424511-5096-4426-A596-7325E9AEAC4E}" type="pres">
      <dgm:prSet presAssocID="{EA16A98B-00D3-47F9-9664-8FBD67F747CD}" presName="linNode" presStyleCnt="0"/>
      <dgm:spPr/>
    </dgm:pt>
    <dgm:pt modelId="{55B8234D-1D92-4FBF-8AE6-21EB016597F8}" type="pres">
      <dgm:prSet presAssocID="{EA16A98B-00D3-47F9-9664-8FBD67F747C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06C39-C47F-475D-8050-71A67D7A399A}" type="pres">
      <dgm:prSet presAssocID="{EA16A98B-00D3-47F9-9664-8FBD67F747C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FFB713-F0E9-40AE-B03E-EA9B9DE9DF63}" srcId="{04095947-6D5E-4386-901C-5CE10493611B}" destId="{CF4D9A98-CBF7-409A-8405-3C3731BBE1B9}" srcOrd="1" destOrd="0" parTransId="{0975DA61-A6EC-4AC6-8F8E-8A7558E7F555}" sibTransId="{6F756B55-C642-4F1A-8051-34227EE44C07}"/>
    <dgm:cxn modelId="{09F46726-E8F7-481D-88E7-F6DE9600D107}" srcId="{651CD593-E974-444E-8FB2-58715C46E3B4}" destId="{EA16A98B-00D3-47F9-9664-8FBD67F747CD}" srcOrd="2" destOrd="0" parTransId="{E8070823-5B8E-4342-B488-7F5E162E1279}" sibTransId="{1BE515F0-05FA-4B82-B5CD-F18E560B9495}"/>
    <dgm:cxn modelId="{EBB0E160-823B-4E95-8640-3D0748AEA880}" type="presOf" srcId="{275661A2-8AC3-4AF7-B624-167BB802E51B}" destId="{7A92541D-364B-4E02-B6D5-08CFB16635E7}" srcOrd="0" destOrd="0" presId="urn:microsoft.com/office/officeart/2005/8/layout/vList5"/>
    <dgm:cxn modelId="{2C522843-C170-4B3E-A298-00ED163412F4}" srcId="{EA16A98B-00D3-47F9-9664-8FBD67F747CD}" destId="{2427BC0C-093B-4553-BDE0-BBCE21ADE32E}" srcOrd="0" destOrd="0" parTransId="{ACBB9AC4-602A-43D5-8010-FF9500285FFF}" sibTransId="{3A1A6D41-2F9D-43D9-BC8D-02AC69965357}"/>
    <dgm:cxn modelId="{49304B66-EBBE-44AE-901D-F78B84678F22}" type="presOf" srcId="{2427BC0C-093B-4553-BDE0-BBCE21ADE32E}" destId="{A6606C39-C47F-475D-8050-71A67D7A399A}" srcOrd="0" destOrd="0" presId="urn:microsoft.com/office/officeart/2005/8/layout/vList5"/>
    <dgm:cxn modelId="{76910567-081C-4903-A28D-5597667E5CCA}" type="presOf" srcId="{EA16A98B-00D3-47F9-9664-8FBD67F747CD}" destId="{55B8234D-1D92-4FBF-8AE6-21EB016597F8}" srcOrd="0" destOrd="0" presId="urn:microsoft.com/office/officeart/2005/8/layout/vList5"/>
    <dgm:cxn modelId="{D8A0C567-13E8-4006-91D5-DD1481018BBB}" type="presOf" srcId="{F57F3850-25C3-49CD-BB47-B15DFD8A0296}" destId="{148FC106-B78C-45C2-91ED-7A02A332E26A}" srcOrd="0" destOrd="0" presId="urn:microsoft.com/office/officeart/2005/8/layout/vList5"/>
    <dgm:cxn modelId="{84CF486B-9FDC-4A1F-996D-90E1DB90F721}" srcId="{651CD593-E974-444E-8FB2-58715C46E3B4}" destId="{04095947-6D5E-4386-901C-5CE10493611B}" srcOrd="1" destOrd="0" parTransId="{0F81163B-356B-4F72-A595-5DB5D1F0E896}" sibTransId="{36319332-28E3-4278-900B-1EB0B243ABF6}"/>
    <dgm:cxn modelId="{A7F00F7A-9EE0-4E44-9208-51E7F7F0385C}" type="presOf" srcId="{4ACFFB2C-E51A-410B-A70A-66EB661CF9FC}" destId="{7A92541D-364B-4E02-B6D5-08CFB16635E7}" srcOrd="0" destOrd="1" presId="urn:microsoft.com/office/officeart/2005/8/layout/vList5"/>
    <dgm:cxn modelId="{2D597F7C-C4A8-4275-AB48-2DEE5730565D}" type="presOf" srcId="{04095947-6D5E-4386-901C-5CE10493611B}" destId="{705D6022-0E56-4F2B-BE65-52074BEDE4DD}" srcOrd="0" destOrd="0" presId="urn:microsoft.com/office/officeart/2005/8/layout/vList5"/>
    <dgm:cxn modelId="{A6003683-CE83-484F-8109-58D039566221}" srcId="{651CD593-E974-444E-8FB2-58715C46E3B4}" destId="{F57F3850-25C3-49CD-BB47-B15DFD8A0296}" srcOrd="0" destOrd="0" parTransId="{BF0D4E57-3BBD-40F6-89E9-E6CEA3CEBE48}" sibTransId="{2583D9F9-9037-41FE-9C1E-C3ED3B59904C}"/>
    <dgm:cxn modelId="{F158FE83-6652-48A6-A489-5EC46245F10C}" type="presOf" srcId="{D6984DC7-22F1-47E2-A13B-138177D6E721}" destId="{A6606C39-C47F-475D-8050-71A67D7A399A}" srcOrd="0" destOrd="2" presId="urn:microsoft.com/office/officeart/2005/8/layout/vList5"/>
    <dgm:cxn modelId="{4A24C693-F405-4675-A8DA-96B8374324E6}" type="presOf" srcId="{CF4D9A98-CBF7-409A-8405-3C3731BBE1B9}" destId="{DF0D0F81-AD77-474B-A82D-1C1F533923D7}" srcOrd="0" destOrd="1" presId="urn:microsoft.com/office/officeart/2005/8/layout/vList5"/>
    <dgm:cxn modelId="{DCBCAD96-9347-4AB6-82FB-D63CD2FC5EEA}" srcId="{F57F3850-25C3-49CD-BB47-B15DFD8A0296}" destId="{4ACFFB2C-E51A-410B-A70A-66EB661CF9FC}" srcOrd="1" destOrd="0" parTransId="{0C6D7B72-AA03-4FB2-A8E3-312B344A1CAB}" sibTransId="{7E121564-C2A8-481D-80BB-4C53FE14A27F}"/>
    <dgm:cxn modelId="{150EE49F-F7FF-4C94-A1FB-2E2A68818F5F}" type="presOf" srcId="{EA8427CA-BDDB-4229-A5E8-5EE0FA99AC8E}" destId="{A6606C39-C47F-475D-8050-71A67D7A399A}" srcOrd="0" destOrd="1" presId="urn:microsoft.com/office/officeart/2005/8/layout/vList5"/>
    <dgm:cxn modelId="{47E2C0A1-46CC-46BC-B77E-C19D83A2F0E5}" type="presOf" srcId="{651CD593-E974-444E-8FB2-58715C46E3B4}" destId="{27A3CF2B-ADC5-43B1-BB16-C195DEBEDF6F}" srcOrd="0" destOrd="0" presId="urn:microsoft.com/office/officeart/2005/8/layout/vList5"/>
    <dgm:cxn modelId="{0E7989C0-1E4C-47C9-BB5A-1C9BDE04A2D5}" type="presOf" srcId="{D921EBC0-8928-44CE-8D53-D1CB5E306E53}" destId="{DF0D0F81-AD77-474B-A82D-1C1F533923D7}" srcOrd="0" destOrd="0" presId="urn:microsoft.com/office/officeart/2005/8/layout/vList5"/>
    <dgm:cxn modelId="{6626A1D4-FA1F-4B0F-BCA1-13E229CABC99}" srcId="{EA16A98B-00D3-47F9-9664-8FBD67F747CD}" destId="{EA8427CA-BDDB-4229-A5E8-5EE0FA99AC8E}" srcOrd="1" destOrd="0" parTransId="{65AA09E4-A6BE-4B9C-8CC1-69D3D24BAF47}" sibTransId="{4C4924BF-8ED8-40E8-A524-AD2474A73EFF}"/>
    <dgm:cxn modelId="{889C22DD-1446-4DA7-9906-38CBCD4242DB}" srcId="{04095947-6D5E-4386-901C-5CE10493611B}" destId="{D921EBC0-8928-44CE-8D53-D1CB5E306E53}" srcOrd="0" destOrd="0" parTransId="{7275E1CA-BE21-47FC-83BE-0F58206104BE}" sibTransId="{F4408905-DFFC-48D5-A083-E02F036AB7FE}"/>
    <dgm:cxn modelId="{CA49F0FA-49A4-471C-84C9-D53FF17E578B}" srcId="{F57F3850-25C3-49CD-BB47-B15DFD8A0296}" destId="{275661A2-8AC3-4AF7-B624-167BB802E51B}" srcOrd="0" destOrd="0" parTransId="{2239B05F-ACBC-434A-93E2-40CAA4249EF8}" sibTransId="{F0F5F79A-145F-44AA-B66D-EBCC06D6419B}"/>
    <dgm:cxn modelId="{8BEDAEFF-BA5F-45D6-96F2-915AF1262CBD}" srcId="{EA16A98B-00D3-47F9-9664-8FBD67F747CD}" destId="{D6984DC7-22F1-47E2-A13B-138177D6E721}" srcOrd="2" destOrd="0" parTransId="{FA7B2547-94CC-4882-8AB2-177B5BC6D358}" sibTransId="{215248A9-B19A-430B-9E6F-A125824D4668}"/>
    <dgm:cxn modelId="{5ED1C170-AD1A-4699-B44C-E3D4CE358BB2}" type="presParOf" srcId="{27A3CF2B-ADC5-43B1-BB16-C195DEBEDF6F}" destId="{0E1CBC86-CF7F-405D-9F44-8BB9F550EE31}" srcOrd="0" destOrd="0" presId="urn:microsoft.com/office/officeart/2005/8/layout/vList5"/>
    <dgm:cxn modelId="{C63D01AE-A40C-42E1-963D-4546F262C7F4}" type="presParOf" srcId="{0E1CBC86-CF7F-405D-9F44-8BB9F550EE31}" destId="{148FC106-B78C-45C2-91ED-7A02A332E26A}" srcOrd="0" destOrd="0" presId="urn:microsoft.com/office/officeart/2005/8/layout/vList5"/>
    <dgm:cxn modelId="{8A813822-5725-4FBA-88AC-6B5C257C68F7}" type="presParOf" srcId="{0E1CBC86-CF7F-405D-9F44-8BB9F550EE31}" destId="{7A92541D-364B-4E02-B6D5-08CFB16635E7}" srcOrd="1" destOrd="0" presId="urn:microsoft.com/office/officeart/2005/8/layout/vList5"/>
    <dgm:cxn modelId="{C3CDBCB3-38BF-4A08-B2B8-CE87BDF60B9C}" type="presParOf" srcId="{27A3CF2B-ADC5-43B1-BB16-C195DEBEDF6F}" destId="{508D1FEF-3701-4BAA-804D-9E6660FF16C7}" srcOrd="1" destOrd="0" presId="urn:microsoft.com/office/officeart/2005/8/layout/vList5"/>
    <dgm:cxn modelId="{8B251749-A8FE-45FB-8960-8E732F9831A9}" type="presParOf" srcId="{27A3CF2B-ADC5-43B1-BB16-C195DEBEDF6F}" destId="{44C8B5BF-16C4-43CC-AC52-CC5950002348}" srcOrd="2" destOrd="0" presId="urn:microsoft.com/office/officeart/2005/8/layout/vList5"/>
    <dgm:cxn modelId="{06A5ECCB-EA63-4132-A03D-87D20F465C6F}" type="presParOf" srcId="{44C8B5BF-16C4-43CC-AC52-CC5950002348}" destId="{705D6022-0E56-4F2B-BE65-52074BEDE4DD}" srcOrd="0" destOrd="0" presId="urn:microsoft.com/office/officeart/2005/8/layout/vList5"/>
    <dgm:cxn modelId="{23BB581C-BD5D-453B-AA53-3D77DD4BD221}" type="presParOf" srcId="{44C8B5BF-16C4-43CC-AC52-CC5950002348}" destId="{DF0D0F81-AD77-474B-A82D-1C1F533923D7}" srcOrd="1" destOrd="0" presId="urn:microsoft.com/office/officeart/2005/8/layout/vList5"/>
    <dgm:cxn modelId="{52D381B9-9E0B-4A08-83D5-3A73A37A6110}" type="presParOf" srcId="{27A3CF2B-ADC5-43B1-BB16-C195DEBEDF6F}" destId="{58A8CC0A-7D5B-40D1-A56D-F91912A013E9}" srcOrd="3" destOrd="0" presId="urn:microsoft.com/office/officeart/2005/8/layout/vList5"/>
    <dgm:cxn modelId="{B7722068-D5F4-4097-A512-9E3AFA79FE7B}" type="presParOf" srcId="{27A3CF2B-ADC5-43B1-BB16-C195DEBEDF6F}" destId="{80424511-5096-4426-A596-7325E9AEAC4E}" srcOrd="4" destOrd="0" presId="urn:microsoft.com/office/officeart/2005/8/layout/vList5"/>
    <dgm:cxn modelId="{509A9B4E-FD59-48AB-8044-3B1B0FE2BC01}" type="presParOf" srcId="{80424511-5096-4426-A596-7325E9AEAC4E}" destId="{55B8234D-1D92-4FBF-8AE6-21EB016597F8}" srcOrd="0" destOrd="0" presId="urn:microsoft.com/office/officeart/2005/8/layout/vList5"/>
    <dgm:cxn modelId="{FEA4DD9C-E327-40CE-B646-102919604D0E}" type="presParOf" srcId="{80424511-5096-4426-A596-7325E9AEAC4E}" destId="{A6606C39-C47F-475D-8050-71A67D7A39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BE8CE5E-8A93-46F0-BD10-A353BA423E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3FFD36E-2B6E-4AE3-9D24-484CF3156E9C}">
      <dgm:prSet phldrT="[텍스트]"/>
      <dgm:spPr/>
      <dgm:t>
        <a:bodyPr/>
        <a:lstStyle/>
        <a:p>
          <a:pPr latinLnBrk="1"/>
          <a:r>
            <a:rPr lang="en-US" altLang="ko-KR" dirty="0"/>
            <a:t>Interface</a:t>
          </a:r>
          <a:endParaRPr lang="ko-KR" altLang="en-US" dirty="0"/>
        </a:p>
      </dgm:t>
    </dgm:pt>
    <dgm:pt modelId="{3E9B71B3-9B4A-4C2C-99B4-56D962EB0635}" type="parTrans" cxnId="{8AAAB380-1C70-46FD-8F7A-71234AE81F35}">
      <dgm:prSet/>
      <dgm:spPr/>
      <dgm:t>
        <a:bodyPr/>
        <a:lstStyle/>
        <a:p>
          <a:pPr latinLnBrk="1"/>
          <a:endParaRPr lang="ko-KR" altLang="en-US"/>
        </a:p>
      </dgm:t>
    </dgm:pt>
    <dgm:pt modelId="{14DAEE39-81D3-4233-BB76-7907D26CAC91}" type="sibTrans" cxnId="{8AAAB380-1C70-46FD-8F7A-71234AE81F35}">
      <dgm:prSet/>
      <dgm:spPr/>
      <dgm:t>
        <a:bodyPr/>
        <a:lstStyle/>
        <a:p>
          <a:pPr latinLnBrk="1"/>
          <a:endParaRPr lang="ko-KR" altLang="en-US"/>
        </a:p>
      </dgm:t>
    </dgm:pt>
    <dgm:pt modelId="{3CBC4CD0-B3D0-4D53-B07F-F13B6826E346}" type="pres">
      <dgm:prSet presAssocID="{3BE8CE5E-8A93-46F0-BD10-A353BA423E24}" presName="linear" presStyleCnt="0">
        <dgm:presLayoutVars>
          <dgm:animLvl val="lvl"/>
          <dgm:resizeHandles val="exact"/>
        </dgm:presLayoutVars>
      </dgm:prSet>
      <dgm:spPr/>
    </dgm:pt>
    <dgm:pt modelId="{E526D98F-17EB-4B94-BAE9-161FC78931F6}" type="pres">
      <dgm:prSet presAssocID="{13FFD36E-2B6E-4AE3-9D24-484CF3156E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CF8FE5F-C2D0-43AC-B7DD-D14B78A65A04}" type="presOf" srcId="{3BE8CE5E-8A93-46F0-BD10-A353BA423E24}" destId="{3CBC4CD0-B3D0-4D53-B07F-F13B6826E346}" srcOrd="0" destOrd="0" presId="urn:microsoft.com/office/officeart/2005/8/layout/vList2"/>
    <dgm:cxn modelId="{8AAAB380-1C70-46FD-8F7A-71234AE81F35}" srcId="{3BE8CE5E-8A93-46F0-BD10-A353BA423E24}" destId="{13FFD36E-2B6E-4AE3-9D24-484CF3156E9C}" srcOrd="0" destOrd="0" parTransId="{3E9B71B3-9B4A-4C2C-99B4-56D962EB0635}" sibTransId="{14DAEE39-81D3-4233-BB76-7907D26CAC91}"/>
    <dgm:cxn modelId="{D90FEA96-47CD-4B55-B891-ECDDBE74FFB5}" type="presOf" srcId="{13FFD36E-2B6E-4AE3-9D24-484CF3156E9C}" destId="{E526D98F-17EB-4B94-BAE9-161FC78931F6}" srcOrd="0" destOrd="0" presId="urn:microsoft.com/office/officeart/2005/8/layout/vList2"/>
    <dgm:cxn modelId="{F3E4D6BC-1C46-473B-AA3A-9366472577C4}" type="presParOf" srcId="{3CBC4CD0-B3D0-4D53-B07F-F13B6826E346}" destId="{E526D98F-17EB-4B94-BAE9-161FC78931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A60B6E3-5E1B-4AA7-ACFF-38011439751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0C60274-D29D-40B6-B8D8-80AFB190EFAF}">
      <dgm:prSet phldrT="[텍스트]"/>
      <dgm:spPr/>
      <dgm:t>
        <a:bodyPr/>
        <a:lstStyle/>
        <a:p>
          <a:pPr latinLnBrk="1"/>
          <a:r>
            <a:rPr lang="en-US" altLang="ko-KR" dirty="0"/>
            <a:t>Data transport</a:t>
          </a:r>
          <a:endParaRPr lang="ko-KR" altLang="en-US" dirty="0"/>
        </a:p>
      </dgm:t>
    </dgm:pt>
    <dgm:pt modelId="{3F5D84D6-4FCE-428D-9636-A97DAA09FE4B}" type="parTrans" cxnId="{CC6CE7C1-7A1E-4BEF-AC73-6E23A1DE6286}">
      <dgm:prSet/>
      <dgm:spPr/>
      <dgm:t>
        <a:bodyPr/>
        <a:lstStyle/>
        <a:p>
          <a:pPr latinLnBrk="1"/>
          <a:endParaRPr lang="ko-KR" altLang="en-US"/>
        </a:p>
      </dgm:t>
    </dgm:pt>
    <dgm:pt modelId="{3F844B44-ABC3-4E25-BCE0-DEFB5874BC19}" type="sibTrans" cxnId="{CC6CE7C1-7A1E-4BEF-AC73-6E23A1DE6286}">
      <dgm:prSet/>
      <dgm:spPr/>
      <dgm:t>
        <a:bodyPr/>
        <a:lstStyle/>
        <a:p>
          <a:pPr latinLnBrk="1"/>
          <a:endParaRPr lang="ko-KR" altLang="en-US"/>
        </a:p>
      </dgm:t>
    </dgm:pt>
    <dgm:pt modelId="{406C5512-0BC1-4574-B0F1-12F94808F38B}">
      <dgm:prSet phldrT="[텍스트]"/>
      <dgm:spPr/>
      <dgm:t>
        <a:bodyPr/>
        <a:lstStyle/>
        <a:p>
          <a:pPr latinLnBrk="1"/>
          <a:r>
            <a:rPr lang="en-US" altLang="ko-KR" dirty="0"/>
            <a:t>Global memory write</a:t>
          </a:r>
          <a:endParaRPr lang="ko-KR" altLang="en-US" dirty="0"/>
        </a:p>
      </dgm:t>
    </dgm:pt>
    <dgm:pt modelId="{A1DCB878-67B9-4021-8740-38E778B64210}" type="parTrans" cxnId="{C4E02247-E5B4-48CD-B22B-069FDEECFE24}">
      <dgm:prSet/>
      <dgm:spPr/>
      <dgm:t>
        <a:bodyPr/>
        <a:lstStyle/>
        <a:p>
          <a:pPr latinLnBrk="1"/>
          <a:endParaRPr lang="ko-KR" altLang="en-US"/>
        </a:p>
      </dgm:t>
    </dgm:pt>
    <dgm:pt modelId="{8F9D2235-E874-4EB0-BA2B-B9C1067450AE}" type="sibTrans" cxnId="{C4E02247-E5B4-48CD-B22B-069FDEECFE24}">
      <dgm:prSet/>
      <dgm:spPr/>
      <dgm:t>
        <a:bodyPr/>
        <a:lstStyle/>
        <a:p>
          <a:pPr latinLnBrk="1"/>
          <a:endParaRPr lang="ko-KR" altLang="en-US"/>
        </a:p>
      </dgm:t>
    </dgm:pt>
    <dgm:pt modelId="{039B8FA6-E318-4D9B-94B4-4EF241F4569A}">
      <dgm:prSet phldrT="[텍스트]"/>
      <dgm:spPr/>
      <dgm:t>
        <a:bodyPr/>
        <a:lstStyle/>
        <a:p>
          <a:pPr latinLnBrk="1"/>
          <a:r>
            <a:rPr lang="en-US" altLang="ko-KR" dirty="0"/>
            <a:t>Local memory access</a:t>
          </a:r>
          <a:endParaRPr lang="ko-KR" altLang="en-US" dirty="0"/>
        </a:p>
      </dgm:t>
    </dgm:pt>
    <dgm:pt modelId="{AF01FCDA-FE9B-4F41-B63A-89D3E6F76D7B}" type="parTrans" cxnId="{D987CED4-F99B-40AA-9CB0-7D91D39D63E0}">
      <dgm:prSet/>
      <dgm:spPr/>
      <dgm:t>
        <a:bodyPr/>
        <a:lstStyle/>
        <a:p>
          <a:pPr latinLnBrk="1"/>
          <a:endParaRPr lang="ko-KR" altLang="en-US"/>
        </a:p>
      </dgm:t>
    </dgm:pt>
    <dgm:pt modelId="{F7BFDFFC-B88D-475E-991C-E4ECA05797D5}" type="sibTrans" cxnId="{D987CED4-F99B-40AA-9CB0-7D91D39D63E0}">
      <dgm:prSet/>
      <dgm:spPr/>
      <dgm:t>
        <a:bodyPr/>
        <a:lstStyle/>
        <a:p>
          <a:pPr latinLnBrk="1"/>
          <a:endParaRPr lang="ko-KR" altLang="en-US"/>
        </a:p>
      </dgm:t>
    </dgm:pt>
    <dgm:pt modelId="{C00A455D-7672-4F8F-82CC-6D235319BBAD}">
      <dgm:prSet phldrT="[텍스트]"/>
      <dgm:spPr/>
      <dgm:t>
        <a:bodyPr/>
        <a:lstStyle/>
        <a:p>
          <a:pPr latinLnBrk="1"/>
          <a:r>
            <a:rPr lang="en-US" altLang="ko-KR" dirty="0"/>
            <a:t>Queue Instruction</a:t>
          </a:r>
          <a:endParaRPr lang="ko-KR" altLang="en-US" dirty="0"/>
        </a:p>
      </dgm:t>
    </dgm:pt>
    <dgm:pt modelId="{6E893407-F5EF-4B5F-8D5B-28DEB6A5525F}" type="parTrans" cxnId="{F5AD3738-D5BB-4F7E-A543-C7CCE41A7267}">
      <dgm:prSet/>
      <dgm:spPr/>
      <dgm:t>
        <a:bodyPr/>
        <a:lstStyle/>
        <a:p>
          <a:pPr latinLnBrk="1"/>
          <a:endParaRPr lang="ko-KR" altLang="en-US"/>
        </a:p>
      </dgm:t>
    </dgm:pt>
    <dgm:pt modelId="{71B3AFEC-686D-4943-9F7B-E1A7EA3AA1A9}" type="sibTrans" cxnId="{F5AD3738-D5BB-4F7E-A543-C7CCE41A7267}">
      <dgm:prSet/>
      <dgm:spPr/>
      <dgm:t>
        <a:bodyPr/>
        <a:lstStyle/>
        <a:p>
          <a:pPr latinLnBrk="1"/>
          <a:endParaRPr lang="ko-KR" altLang="en-US"/>
        </a:p>
      </dgm:t>
    </dgm:pt>
    <dgm:pt modelId="{53BA6000-FB46-470A-AB9E-1155DFEB6DDD}">
      <dgm:prSet phldrT="[텍스트]"/>
      <dgm:spPr/>
      <dgm:t>
        <a:bodyPr/>
        <a:lstStyle/>
        <a:p>
          <a:pPr latinLnBrk="1"/>
          <a:r>
            <a:rPr lang="en-US" altLang="ko-KR" dirty="0"/>
            <a:t>[Conditional] Arithmetic Operations</a:t>
          </a:r>
          <a:endParaRPr lang="ko-KR" altLang="en-US" dirty="0"/>
        </a:p>
      </dgm:t>
    </dgm:pt>
    <dgm:pt modelId="{363728E1-B725-4F8C-BA65-84FFAD22F9D4}" type="parTrans" cxnId="{80CA8F94-CC35-474F-A3F2-8AC081092FBD}">
      <dgm:prSet/>
      <dgm:spPr/>
      <dgm:t>
        <a:bodyPr/>
        <a:lstStyle/>
        <a:p>
          <a:pPr latinLnBrk="1"/>
          <a:endParaRPr lang="ko-KR" altLang="en-US"/>
        </a:p>
      </dgm:t>
    </dgm:pt>
    <dgm:pt modelId="{85FCC493-3EB0-44D5-8C82-2DA70B0F5185}" type="sibTrans" cxnId="{80CA8F94-CC35-474F-A3F2-8AC081092FBD}">
      <dgm:prSet/>
      <dgm:spPr/>
      <dgm:t>
        <a:bodyPr/>
        <a:lstStyle/>
        <a:p>
          <a:pPr latinLnBrk="1"/>
          <a:endParaRPr lang="ko-KR" altLang="en-US"/>
        </a:p>
      </dgm:t>
    </dgm:pt>
    <dgm:pt modelId="{F5CE12F4-1CF7-4076-B2F4-FCEFD0BA066B}">
      <dgm:prSet phldrT="[텍스트]"/>
      <dgm:spPr/>
      <dgm:t>
        <a:bodyPr/>
        <a:lstStyle/>
        <a:p>
          <a:pPr latinLnBrk="1"/>
          <a:r>
            <a:rPr lang="en-US" altLang="ko-KR" dirty="0"/>
            <a:t>Write</a:t>
          </a:r>
          <a:endParaRPr lang="ko-KR" altLang="en-US" dirty="0"/>
        </a:p>
      </dgm:t>
    </dgm:pt>
    <dgm:pt modelId="{7F0EBD74-5D48-4CB0-AD86-35834F908BB1}" type="parTrans" cxnId="{D2FDF4DF-496D-42A6-94ED-18A806A72096}">
      <dgm:prSet/>
      <dgm:spPr/>
      <dgm:t>
        <a:bodyPr/>
        <a:lstStyle/>
        <a:p>
          <a:pPr latinLnBrk="1"/>
          <a:endParaRPr lang="ko-KR" altLang="en-US"/>
        </a:p>
      </dgm:t>
    </dgm:pt>
    <dgm:pt modelId="{C542EB6D-EDB0-4850-8D77-F0C62473847B}" type="sibTrans" cxnId="{D2FDF4DF-496D-42A6-94ED-18A806A72096}">
      <dgm:prSet/>
      <dgm:spPr/>
      <dgm:t>
        <a:bodyPr/>
        <a:lstStyle/>
        <a:p>
          <a:pPr latinLnBrk="1"/>
          <a:endParaRPr lang="ko-KR" altLang="en-US"/>
        </a:p>
      </dgm:t>
    </dgm:pt>
    <dgm:pt modelId="{4F28E374-1138-4DE2-BF38-811BC812480D}">
      <dgm:prSet phldrT="[텍스트]"/>
      <dgm:spPr/>
      <dgm:t>
        <a:bodyPr/>
        <a:lstStyle/>
        <a:p>
          <a:pPr latinLnBrk="1"/>
          <a:r>
            <a:rPr lang="en-US" altLang="ko-KR" dirty="0"/>
            <a:t>Read</a:t>
          </a:r>
          <a:endParaRPr lang="ko-KR" altLang="en-US" dirty="0"/>
        </a:p>
      </dgm:t>
    </dgm:pt>
    <dgm:pt modelId="{15413B31-1B01-451F-84DB-D64E1CD0DE2B}" type="parTrans" cxnId="{A9EBB73A-5CD4-4423-9FC1-198551FE9AF5}">
      <dgm:prSet/>
      <dgm:spPr/>
      <dgm:t>
        <a:bodyPr/>
        <a:lstStyle/>
        <a:p>
          <a:pPr latinLnBrk="1"/>
          <a:endParaRPr lang="ko-KR" altLang="en-US"/>
        </a:p>
      </dgm:t>
    </dgm:pt>
    <dgm:pt modelId="{A7C5B768-993D-471C-B52F-821CEE75721A}" type="sibTrans" cxnId="{A9EBB73A-5CD4-4423-9FC1-198551FE9AF5}">
      <dgm:prSet/>
      <dgm:spPr/>
      <dgm:t>
        <a:bodyPr/>
        <a:lstStyle/>
        <a:p>
          <a:pPr latinLnBrk="1"/>
          <a:endParaRPr lang="ko-KR" altLang="en-US"/>
        </a:p>
      </dgm:t>
    </dgm:pt>
    <dgm:pt modelId="{14226DC2-CF5E-4DE2-AB43-41E3700477DE}">
      <dgm:prSet phldrT="[텍스트]"/>
      <dgm:spPr/>
      <dgm:t>
        <a:bodyPr/>
        <a:lstStyle/>
        <a:p>
          <a:pPr latinLnBrk="1"/>
          <a:r>
            <a:rPr lang="en-US" altLang="ko-KR" dirty="0"/>
            <a:t>Floating point</a:t>
          </a:r>
          <a:endParaRPr lang="ko-KR" altLang="en-US" dirty="0"/>
        </a:p>
      </dgm:t>
    </dgm:pt>
    <dgm:pt modelId="{D08CEEF6-0EDB-447A-A27B-6A82E2100D6A}" type="parTrans" cxnId="{F54ABE21-D6F1-456C-B768-B398E85D61FC}">
      <dgm:prSet/>
      <dgm:spPr/>
      <dgm:t>
        <a:bodyPr/>
        <a:lstStyle/>
        <a:p>
          <a:pPr latinLnBrk="1"/>
          <a:endParaRPr lang="ko-KR" altLang="en-US"/>
        </a:p>
      </dgm:t>
    </dgm:pt>
    <dgm:pt modelId="{8B90B3CC-4F4A-497F-8C47-40C26939A3E6}" type="sibTrans" cxnId="{F54ABE21-D6F1-456C-B768-B398E85D61FC}">
      <dgm:prSet/>
      <dgm:spPr/>
      <dgm:t>
        <a:bodyPr/>
        <a:lstStyle/>
        <a:p>
          <a:pPr latinLnBrk="1"/>
          <a:endParaRPr lang="ko-KR" altLang="en-US"/>
        </a:p>
      </dgm:t>
    </dgm:pt>
    <dgm:pt modelId="{D48BFC41-6079-40A7-B65E-79B94117B88D}">
      <dgm:prSet phldrT="[텍스트]"/>
      <dgm:spPr/>
      <dgm:t>
        <a:bodyPr/>
        <a:lstStyle/>
        <a:p>
          <a:pPr latinLnBrk="1"/>
          <a:r>
            <a:rPr lang="en-US" altLang="ko-KR" dirty="0"/>
            <a:t>Integer</a:t>
          </a:r>
          <a:endParaRPr lang="ko-KR" altLang="en-US" dirty="0"/>
        </a:p>
      </dgm:t>
    </dgm:pt>
    <dgm:pt modelId="{8A0F9389-DF68-45E1-B8A7-6C71BADA7FA4}" type="parTrans" cxnId="{8E87F03F-5147-41BC-927D-0491C882C45D}">
      <dgm:prSet/>
      <dgm:spPr/>
      <dgm:t>
        <a:bodyPr/>
        <a:lstStyle/>
        <a:p>
          <a:pPr latinLnBrk="1"/>
          <a:endParaRPr lang="ko-KR" altLang="en-US"/>
        </a:p>
      </dgm:t>
    </dgm:pt>
    <dgm:pt modelId="{289689B8-4CC0-410D-9827-B25A5A3638BB}" type="sibTrans" cxnId="{8E87F03F-5147-41BC-927D-0491C882C45D}">
      <dgm:prSet/>
      <dgm:spPr/>
      <dgm:t>
        <a:bodyPr/>
        <a:lstStyle/>
        <a:p>
          <a:pPr latinLnBrk="1"/>
          <a:endParaRPr lang="ko-KR" altLang="en-US"/>
        </a:p>
      </dgm:t>
    </dgm:pt>
    <dgm:pt modelId="{102E9B21-6725-4AC8-9F72-06042FBF67D6}">
      <dgm:prSet phldrT="[텍스트]"/>
      <dgm:spPr/>
      <dgm:t>
        <a:bodyPr/>
        <a:lstStyle/>
        <a:p>
          <a:pPr latinLnBrk="1"/>
          <a:r>
            <a:rPr lang="en-US" altLang="ko-KR" dirty="0"/>
            <a:t>Load/Store operation</a:t>
          </a:r>
          <a:endParaRPr lang="ko-KR" altLang="en-US" dirty="0"/>
        </a:p>
      </dgm:t>
    </dgm:pt>
    <dgm:pt modelId="{4BE5289E-C5F4-42A0-8542-E1FCD37542FF}" type="parTrans" cxnId="{890CCEA9-B926-414E-8A29-616B7EF42900}">
      <dgm:prSet/>
      <dgm:spPr/>
      <dgm:t>
        <a:bodyPr/>
        <a:lstStyle/>
        <a:p>
          <a:pPr latinLnBrk="1"/>
          <a:endParaRPr lang="ko-KR" altLang="en-US"/>
        </a:p>
      </dgm:t>
    </dgm:pt>
    <dgm:pt modelId="{4461088A-71FB-4A3B-B195-0DF073F7145F}" type="sibTrans" cxnId="{890CCEA9-B926-414E-8A29-616B7EF42900}">
      <dgm:prSet/>
      <dgm:spPr/>
      <dgm:t>
        <a:bodyPr/>
        <a:lstStyle/>
        <a:p>
          <a:pPr latinLnBrk="1"/>
          <a:endParaRPr lang="ko-KR" altLang="en-US"/>
        </a:p>
      </dgm:t>
    </dgm:pt>
    <dgm:pt modelId="{DD00C82B-6992-4251-A33E-ABDDC1617E3A}" type="pres">
      <dgm:prSet presAssocID="{EA60B6E3-5E1B-4AA7-ACFF-38011439751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A39715-EE22-408A-A1AD-A9B148EB5561}" type="pres">
      <dgm:prSet presAssocID="{40C60274-D29D-40B6-B8D8-80AFB190EFAF}" presName="vertOne" presStyleCnt="0"/>
      <dgm:spPr/>
    </dgm:pt>
    <dgm:pt modelId="{FED926D5-3B75-4487-A8CE-6BAB45360613}" type="pres">
      <dgm:prSet presAssocID="{40C60274-D29D-40B6-B8D8-80AFB190EFAF}" presName="txOne" presStyleLbl="node0" presStyleIdx="0" presStyleCnt="2">
        <dgm:presLayoutVars>
          <dgm:chPref val="3"/>
        </dgm:presLayoutVars>
      </dgm:prSet>
      <dgm:spPr/>
    </dgm:pt>
    <dgm:pt modelId="{D6145F38-049F-44F0-8EA1-D1733470B0F5}" type="pres">
      <dgm:prSet presAssocID="{40C60274-D29D-40B6-B8D8-80AFB190EFAF}" presName="parTransOne" presStyleCnt="0"/>
      <dgm:spPr/>
    </dgm:pt>
    <dgm:pt modelId="{61B95685-2978-4572-B808-FF3F8993536A}" type="pres">
      <dgm:prSet presAssocID="{40C60274-D29D-40B6-B8D8-80AFB190EFAF}" presName="horzOne" presStyleCnt="0"/>
      <dgm:spPr/>
    </dgm:pt>
    <dgm:pt modelId="{B35364FE-CD96-4B4B-A31F-7D8274EC1BEE}" type="pres">
      <dgm:prSet presAssocID="{406C5512-0BC1-4574-B0F1-12F94808F38B}" presName="vertTwo" presStyleCnt="0"/>
      <dgm:spPr/>
    </dgm:pt>
    <dgm:pt modelId="{A618EE35-E19B-4ADD-9CBD-194D960C495C}" type="pres">
      <dgm:prSet presAssocID="{406C5512-0BC1-4574-B0F1-12F94808F38B}" presName="txTwo" presStyleLbl="node2" presStyleIdx="0" presStyleCnt="4">
        <dgm:presLayoutVars>
          <dgm:chPref val="3"/>
        </dgm:presLayoutVars>
      </dgm:prSet>
      <dgm:spPr/>
    </dgm:pt>
    <dgm:pt modelId="{25563BC2-E56C-4FF5-BD2C-D3F5167EFBCF}" type="pres">
      <dgm:prSet presAssocID="{406C5512-0BC1-4574-B0F1-12F94808F38B}" presName="horzTwo" presStyleCnt="0"/>
      <dgm:spPr/>
    </dgm:pt>
    <dgm:pt modelId="{D0D54AE3-EDCA-4BFC-8F57-AFCE7BB9F8D4}" type="pres">
      <dgm:prSet presAssocID="{8F9D2235-E874-4EB0-BA2B-B9C1067450AE}" presName="sibSpaceTwo" presStyleCnt="0"/>
      <dgm:spPr/>
    </dgm:pt>
    <dgm:pt modelId="{B0244389-8400-41F9-B5F9-600E0BBB9E4C}" type="pres">
      <dgm:prSet presAssocID="{039B8FA6-E318-4D9B-94B4-4EF241F4569A}" presName="vertTwo" presStyleCnt="0"/>
      <dgm:spPr/>
    </dgm:pt>
    <dgm:pt modelId="{9955E1ED-5F9A-485E-A191-A34F9F6613FA}" type="pres">
      <dgm:prSet presAssocID="{039B8FA6-E318-4D9B-94B4-4EF241F4569A}" presName="txTwo" presStyleLbl="node2" presStyleIdx="1" presStyleCnt="4">
        <dgm:presLayoutVars>
          <dgm:chPref val="3"/>
        </dgm:presLayoutVars>
      </dgm:prSet>
      <dgm:spPr/>
    </dgm:pt>
    <dgm:pt modelId="{D2FA079B-2319-4988-8CD0-115D6DB7F03F}" type="pres">
      <dgm:prSet presAssocID="{039B8FA6-E318-4D9B-94B4-4EF241F4569A}" presName="parTransTwo" presStyleCnt="0"/>
      <dgm:spPr/>
    </dgm:pt>
    <dgm:pt modelId="{2C0D5A97-8DFD-44FB-9047-83A1158B3313}" type="pres">
      <dgm:prSet presAssocID="{039B8FA6-E318-4D9B-94B4-4EF241F4569A}" presName="horzTwo" presStyleCnt="0"/>
      <dgm:spPr/>
    </dgm:pt>
    <dgm:pt modelId="{86A32DCE-C920-4697-9B35-A115B0CA1252}" type="pres">
      <dgm:prSet presAssocID="{F5CE12F4-1CF7-4076-B2F4-FCEFD0BA066B}" presName="vertThree" presStyleCnt="0"/>
      <dgm:spPr/>
    </dgm:pt>
    <dgm:pt modelId="{8D833431-4E1B-4FB8-B861-DAC9D82A051C}" type="pres">
      <dgm:prSet presAssocID="{F5CE12F4-1CF7-4076-B2F4-FCEFD0BA066B}" presName="txThree" presStyleLbl="node3" presStyleIdx="0" presStyleCnt="4">
        <dgm:presLayoutVars>
          <dgm:chPref val="3"/>
        </dgm:presLayoutVars>
      </dgm:prSet>
      <dgm:spPr/>
    </dgm:pt>
    <dgm:pt modelId="{5AAB425E-FAE4-4629-BCD4-303AB2198380}" type="pres">
      <dgm:prSet presAssocID="{F5CE12F4-1CF7-4076-B2F4-FCEFD0BA066B}" presName="horzThree" presStyleCnt="0"/>
      <dgm:spPr/>
    </dgm:pt>
    <dgm:pt modelId="{D230ED11-5C7F-492C-928E-00DB43CF66E0}" type="pres">
      <dgm:prSet presAssocID="{C542EB6D-EDB0-4850-8D77-F0C62473847B}" presName="sibSpaceThree" presStyleCnt="0"/>
      <dgm:spPr/>
    </dgm:pt>
    <dgm:pt modelId="{7F05E6A0-84A2-4698-9DC4-570BE5CF2430}" type="pres">
      <dgm:prSet presAssocID="{4F28E374-1138-4DE2-BF38-811BC812480D}" presName="vertThree" presStyleCnt="0"/>
      <dgm:spPr/>
    </dgm:pt>
    <dgm:pt modelId="{295E71F8-6665-41F3-A417-5905C20D55BC}" type="pres">
      <dgm:prSet presAssocID="{4F28E374-1138-4DE2-BF38-811BC812480D}" presName="txThree" presStyleLbl="node3" presStyleIdx="1" presStyleCnt="4">
        <dgm:presLayoutVars>
          <dgm:chPref val="3"/>
        </dgm:presLayoutVars>
      </dgm:prSet>
      <dgm:spPr/>
    </dgm:pt>
    <dgm:pt modelId="{0E184D3D-E0C5-4384-AA63-6FFAD6B5B234}" type="pres">
      <dgm:prSet presAssocID="{4F28E374-1138-4DE2-BF38-811BC812480D}" presName="horzThree" presStyleCnt="0"/>
      <dgm:spPr/>
    </dgm:pt>
    <dgm:pt modelId="{58EDB199-95B7-45A5-BF7A-90E71D8F75DC}" type="pres">
      <dgm:prSet presAssocID="{3F844B44-ABC3-4E25-BCE0-DEFB5874BC19}" presName="sibSpaceOne" presStyleCnt="0"/>
      <dgm:spPr/>
    </dgm:pt>
    <dgm:pt modelId="{2321C520-B549-4559-9D46-E78D434AA048}" type="pres">
      <dgm:prSet presAssocID="{C00A455D-7672-4F8F-82CC-6D235319BBAD}" presName="vertOne" presStyleCnt="0"/>
      <dgm:spPr/>
    </dgm:pt>
    <dgm:pt modelId="{67E99B55-B715-4EE2-A20C-988E812E1E06}" type="pres">
      <dgm:prSet presAssocID="{C00A455D-7672-4F8F-82CC-6D235319BBAD}" presName="txOne" presStyleLbl="node0" presStyleIdx="1" presStyleCnt="2">
        <dgm:presLayoutVars>
          <dgm:chPref val="3"/>
        </dgm:presLayoutVars>
      </dgm:prSet>
      <dgm:spPr/>
    </dgm:pt>
    <dgm:pt modelId="{CF7959F9-C9E8-4B91-B7EB-B4E3530B88F3}" type="pres">
      <dgm:prSet presAssocID="{C00A455D-7672-4F8F-82CC-6D235319BBAD}" presName="parTransOne" presStyleCnt="0"/>
      <dgm:spPr/>
    </dgm:pt>
    <dgm:pt modelId="{CC37F1FD-B0B9-4108-B057-89332A6100E1}" type="pres">
      <dgm:prSet presAssocID="{C00A455D-7672-4F8F-82CC-6D235319BBAD}" presName="horzOne" presStyleCnt="0"/>
      <dgm:spPr/>
    </dgm:pt>
    <dgm:pt modelId="{DCF324D8-A87A-4F48-AA22-5C197515E712}" type="pres">
      <dgm:prSet presAssocID="{53BA6000-FB46-470A-AB9E-1155DFEB6DDD}" presName="vertTwo" presStyleCnt="0"/>
      <dgm:spPr/>
    </dgm:pt>
    <dgm:pt modelId="{D69F73CE-E0F5-4D46-AFE3-049EE733D407}" type="pres">
      <dgm:prSet presAssocID="{53BA6000-FB46-470A-AB9E-1155DFEB6DDD}" presName="txTwo" presStyleLbl="node2" presStyleIdx="2" presStyleCnt="4">
        <dgm:presLayoutVars>
          <dgm:chPref val="3"/>
        </dgm:presLayoutVars>
      </dgm:prSet>
      <dgm:spPr/>
    </dgm:pt>
    <dgm:pt modelId="{4BE8AC81-7CB8-4BC0-8C95-906B1B12157E}" type="pres">
      <dgm:prSet presAssocID="{53BA6000-FB46-470A-AB9E-1155DFEB6DDD}" presName="parTransTwo" presStyleCnt="0"/>
      <dgm:spPr/>
    </dgm:pt>
    <dgm:pt modelId="{497AAAC6-2CA1-4BD7-A620-7D8BE89069E7}" type="pres">
      <dgm:prSet presAssocID="{53BA6000-FB46-470A-AB9E-1155DFEB6DDD}" presName="horzTwo" presStyleCnt="0"/>
      <dgm:spPr/>
    </dgm:pt>
    <dgm:pt modelId="{D4F194CC-21B7-46B1-BB87-BB16D6E1C839}" type="pres">
      <dgm:prSet presAssocID="{14226DC2-CF5E-4DE2-AB43-41E3700477DE}" presName="vertThree" presStyleCnt="0"/>
      <dgm:spPr/>
    </dgm:pt>
    <dgm:pt modelId="{EBD5F85A-2886-4858-ADC1-2DA2E64DE15E}" type="pres">
      <dgm:prSet presAssocID="{14226DC2-CF5E-4DE2-AB43-41E3700477DE}" presName="txThree" presStyleLbl="node3" presStyleIdx="2" presStyleCnt="4">
        <dgm:presLayoutVars>
          <dgm:chPref val="3"/>
        </dgm:presLayoutVars>
      </dgm:prSet>
      <dgm:spPr/>
    </dgm:pt>
    <dgm:pt modelId="{340CEEF3-6278-420D-925F-2964FD2CDB7D}" type="pres">
      <dgm:prSet presAssocID="{14226DC2-CF5E-4DE2-AB43-41E3700477DE}" presName="horzThree" presStyleCnt="0"/>
      <dgm:spPr/>
    </dgm:pt>
    <dgm:pt modelId="{FB1C9CC9-C4BD-4184-B8D1-F029AB59F70B}" type="pres">
      <dgm:prSet presAssocID="{8B90B3CC-4F4A-497F-8C47-40C26939A3E6}" presName="sibSpaceThree" presStyleCnt="0"/>
      <dgm:spPr/>
    </dgm:pt>
    <dgm:pt modelId="{7AFD909A-8C51-4EF9-966F-18A768496C11}" type="pres">
      <dgm:prSet presAssocID="{D48BFC41-6079-40A7-B65E-79B94117B88D}" presName="vertThree" presStyleCnt="0"/>
      <dgm:spPr/>
    </dgm:pt>
    <dgm:pt modelId="{27DFD04E-5D29-4E03-AA85-29A90D39CE92}" type="pres">
      <dgm:prSet presAssocID="{D48BFC41-6079-40A7-B65E-79B94117B88D}" presName="txThree" presStyleLbl="node3" presStyleIdx="3" presStyleCnt="4">
        <dgm:presLayoutVars>
          <dgm:chPref val="3"/>
        </dgm:presLayoutVars>
      </dgm:prSet>
      <dgm:spPr/>
    </dgm:pt>
    <dgm:pt modelId="{C6DFDDD8-0600-463D-93CB-ADA53F828A3A}" type="pres">
      <dgm:prSet presAssocID="{D48BFC41-6079-40A7-B65E-79B94117B88D}" presName="horzThree" presStyleCnt="0"/>
      <dgm:spPr/>
    </dgm:pt>
    <dgm:pt modelId="{A7ED7FDC-A8FD-4F4E-80EA-DC8C6D97765D}" type="pres">
      <dgm:prSet presAssocID="{85FCC493-3EB0-44D5-8C82-2DA70B0F5185}" presName="sibSpaceTwo" presStyleCnt="0"/>
      <dgm:spPr/>
    </dgm:pt>
    <dgm:pt modelId="{524A7A15-2A89-4180-BFF8-1FC1F6223D18}" type="pres">
      <dgm:prSet presAssocID="{102E9B21-6725-4AC8-9F72-06042FBF67D6}" presName="vertTwo" presStyleCnt="0"/>
      <dgm:spPr/>
    </dgm:pt>
    <dgm:pt modelId="{AA934625-6777-41B6-A20E-9DA71BB1FDEB}" type="pres">
      <dgm:prSet presAssocID="{102E9B21-6725-4AC8-9F72-06042FBF67D6}" presName="txTwo" presStyleLbl="node2" presStyleIdx="3" presStyleCnt="4">
        <dgm:presLayoutVars>
          <dgm:chPref val="3"/>
        </dgm:presLayoutVars>
      </dgm:prSet>
      <dgm:spPr/>
    </dgm:pt>
    <dgm:pt modelId="{4821E865-35A7-4B88-8025-0A35AB24FDDE}" type="pres">
      <dgm:prSet presAssocID="{102E9B21-6725-4AC8-9F72-06042FBF67D6}" presName="horzTwo" presStyleCnt="0"/>
      <dgm:spPr/>
    </dgm:pt>
  </dgm:ptLst>
  <dgm:cxnLst>
    <dgm:cxn modelId="{F5E48503-7DC2-412B-B3EB-3B22FE6FD8BE}" type="presOf" srcId="{039B8FA6-E318-4D9B-94B4-4EF241F4569A}" destId="{9955E1ED-5F9A-485E-A191-A34F9F6613FA}" srcOrd="0" destOrd="0" presId="urn:microsoft.com/office/officeart/2005/8/layout/hierarchy4"/>
    <dgm:cxn modelId="{F54ABE21-D6F1-456C-B768-B398E85D61FC}" srcId="{53BA6000-FB46-470A-AB9E-1155DFEB6DDD}" destId="{14226DC2-CF5E-4DE2-AB43-41E3700477DE}" srcOrd="0" destOrd="0" parTransId="{D08CEEF6-0EDB-447A-A27B-6A82E2100D6A}" sibTransId="{8B90B3CC-4F4A-497F-8C47-40C26939A3E6}"/>
    <dgm:cxn modelId="{B3FE0C2B-97D4-40BE-B09C-DB67F1B1340A}" type="presOf" srcId="{53BA6000-FB46-470A-AB9E-1155DFEB6DDD}" destId="{D69F73CE-E0F5-4D46-AFE3-049EE733D407}" srcOrd="0" destOrd="0" presId="urn:microsoft.com/office/officeart/2005/8/layout/hierarchy4"/>
    <dgm:cxn modelId="{F5AD3738-D5BB-4F7E-A543-C7CCE41A7267}" srcId="{EA60B6E3-5E1B-4AA7-ACFF-380114397510}" destId="{C00A455D-7672-4F8F-82CC-6D235319BBAD}" srcOrd="1" destOrd="0" parTransId="{6E893407-F5EF-4B5F-8D5B-28DEB6A5525F}" sibTransId="{71B3AFEC-686D-4943-9F7B-E1A7EA3AA1A9}"/>
    <dgm:cxn modelId="{A9EBB73A-5CD4-4423-9FC1-198551FE9AF5}" srcId="{039B8FA6-E318-4D9B-94B4-4EF241F4569A}" destId="{4F28E374-1138-4DE2-BF38-811BC812480D}" srcOrd="1" destOrd="0" parTransId="{15413B31-1B01-451F-84DB-D64E1CD0DE2B}" sibTransId="{A7C5B768-993D-471C-B52F-821CEE75721A}"/>
    <dgm:cxn modelId="{8E87F03F-5147-41BC-927D-0491C882C45D}" srcId="{53BA6000-FB46-470A-AB9E-1155DFEB6DDD}" destId="{D48BFC41-6079-40A7-B65E-79B94117B88D}" srcOrd="1" destOrd="0" parTransId="{8A0F9389-DF68-45E1-B8A7-6C71BADA7FA4}" sibTransId="{289689B8-4CC0-410D-9827-B25A5A3638BB}"/>
    <dgm:cxn modelId="{C4E02247-E5B4-48CD-B22B-069FDEECFE24}" srcId="{40C60274-D29D-40B6-B8D8-80AFB190EFAF}" destId="{406C5512-0BC1-4574-B0F1-12F94808F38B}" srcOrd="0" destOrd="0" parTransId="{A1DCB878-67B9-4021-8740-38E778B64210}" sibTransId="{8F9D2235-E874-4EB0-BA2B-B9C1067450AE}"/>
    <dgm:cxn modelId="{DC15C157-2A05-4B6C-8066-8ABC4118FB51}" type="presOf" srcId="{102E9B21-6725-4AC8-9F72-06042FBF67D6}" destId="{AA934625-6777-41B6-A20E-9DA71BB1FDEB}" srcOrd="0" destOrd="0" presId="urn:microsoft.com/office/officeart/2005/8/layout/hierarchy4"/>
    <dgm:cxn modelId="{9C63557D-13C8-4C23-9DD4-A924D4461B0B}" type="presOf" srcId="{C00A455D-7672-4F8F-82CC-6D235319BBAD}" destId="{67E99B55-B715-4EE2-A20C-988E812E1E06}" srcOrd="0" destOrd="0" presId="urn:microsoft.com/office/officeart/2005/8/layout/hierarchy4"/>
    <dgm:cxn modelId="{ED404D80-7D71-4793-8783-2B7C2A6DE35B}" type="presOf" srcId="{14226DC2-CF5E-4DE2-AB43-41E3700477DE}" destId="{EBD5F85A-2886-4858-ADC1-2DA2E64DE15E}" srcOrd="0" destOrd="0" presId="urn:microsoft.com/office/officeart/2005/8/layout/hierarchy4"/>
    <dgm:cxn modelId="{48DDC285-AEAC-4056-B352-73E8C81444DB}" type="presOf" srcId="{4F28E374-1138-4DE2-BF38-811BC812480D}" destId="{295E71F8-6665-41F3-A417-5905C20D55BC}" srcOrd="0" destOrd="0" presId="urn:microsoft.com/office/officeart/2005/8/layout/hierarchy4"/>
    <dgm:cxn modelId="{80CA8F94-CC35-474F-A3F2-8AC081092FBD}" srcId="{C00A455D-7672-4F8F-82CC-6D235319BBAD}" destId="{53BA6000-FB46-470A-AB9E-1155DFEB6DDD}" srcOrd="0" destOrd="0" parTransId="{363728E1-B725-4F8C-BA65-84FFAD22F9D4}" sibTransId="{85FCC493-3EB0-44D5-8C82-2DA70B0F5185}"/>
    <dgm:cxn modelId="{890CCEA9-B926-414E-8A29-616B7EF42900}" srcId="{C00A455D-7672-4F8F-82CC-6D235319BBAD}" destId="{102E9B21-6725-4AC8-9F72-06042FBF67D6}" srcOrd="1" destOrd="0" parTransId="{4BE5289E-C5F4-42A0-8542-E1FCD37542FF}" sibTransId="{4461088A-71FB-4A3B-B195-0DF073F7145F}"/>
    <dgm:cxn modelId="{680EBDB3-F0E4-4A61-BB55-8CC1E76E1894}" type="presOf" srcId="{40C60274-D29D-40B6-B8D8-80AFB190EFAF}" destId="{FED926D5-3B75-4487-A8CE-6BAB45360613}" srcOrd="0" destOrd="0" presId="urn:microsoft.com/office/officeart/2005/8/layout/hierarchy4"/>
    <dgm:cxn modelId="{CC6CE7C1-7A1E-4BEF-AC73-6E23A1DE6286}" srcId="{EA60B6E3-5E1B-4AA7-ACFF-380114397510}" destId="{40C60274-D29D-40B6-B8D8-80AFB190EFAF}" srcOrd="0" destOrd="0" parTransId="{3F5D84D6-4FCE-428D-9636-A97DAA09FE4B}" sibTransId="{3F844B44-ABC3-4E25-BCE0-DEFB5874BC19}"/>
    <dgm:cxn modelId="{8C936DC8-76A3-4694-9B96-CA2BBBE3FF55}" type="presOf" srcId="{EA60B6E3-5E1B-4AA7-ACFF-380114397510}" destId="{DD00C82B-6992-4251-A33E-ABDDC1617E3A}" srcOrd="0" destOrd="0" presId="urn:microsoft.com/office/officeart/2005/8/layout/hierarchy4"/>
    <dgm:cxn modelId="{5DBE54D3-2CE1-47EC-9C4F-2FDF8307AA16}" type="presOf" srcId="{F5CE12F4-1CF7-4076-B2F4-FCEFD0BA066B}" destId="{8D833431-4E1B-4FB8-B861-DAC9D82A051C}" srcOrd="0" destOrd="0" presId="urn:microsoft.com/office/officeart/2005/8/layout/hierarchy4"/>
    <dgm:cxn modelId="{D987CED4-F99B-40AA-9CB0-7D91D39D63E0}" srcId="{40C60274-D29D-40B6-B8D8-80AFB190EFAF}" destId="{039B8FA6-E318-4D9B-94B4-4EF241F4569A}" srcOrd="1" destOrd="0" parTransId="{AF01FCDA-FE9B-4F41-B63A-89D3E6F76D7B}" sibTransId="{F7BFDFFC-B88D-475E-991C-E4ECA05797D5}"/>
    <dgm:cxn modelId="{4DD43CDB-C2C5-4A3E-B100-B295BC94F0D8}" type="presOf" srcId="{D48BFC41-6079-40A7-B65E-79B94117B88D}" destId="{27DFD04E-5D29-4E03-AA85-29A90D39CE92}" srcOrd="0" destOrd="0" presId="urn:microsoft.com/office/officeart/2005/8/layout/hierarchy4"/>
    <dgm:cxn modelId="{7C1D68DF-70D7-4201-84DD-26AC8706CA33}" type="presOf" srcId="{406C5512-0BC1-4574-B0F1-12F94808F38B}" destId="{A618EE35-E19B-4ADD-9CBD-194D960C495C}" srcOrd="0" destOrd="0" presId="urn:microsoft.com/office/officeart/2005/8/layout/hierarchy4"/>
    <dgm:cxn modelId="{D2FDF4DF-496D-42A6-94ED-18A806A72096}" srcId="{039B8FA6-E318-4D9B-94B4-4EF241F4569A}" destId="{F5CE12F4-1CF7-4076-B2F4-FCEFD0BA066B}" srcOrd="0" destOrd="0" parTransId="{7F0EBD74-5D48-4CB0-AD86-35834F908BB1}" sibTransId="{C542EB6D-EDB0-4850-8D77-F0C62473847B}"/>
    <dgm:cxn modelId="{7D91BB05-FBC4-4A2D-B6A0-56DBBB8A9EA3}" type="presParOf" srcId="{DD00C82B-6992-4251-A33E-ABDDC1617E3A}" destId="{A6A39715-EE22-408A-A1AD-A9B148EB5561}" srcOrd="0" destOrd="0" presId="urn:microsoft.com/office/officeart/2005/8/layout/hierarchy4"/>
    <dgm:cxn modelId="{BF385BB7-0D20-4AAE-A338-7FC0E45745DA}" type="presParOf" srcId="{A6A39715-EE22-408A-A1AD-A9B148EB5561}" destId="{FED926D5-3B75-4487-A8CE-6BAB45360613}" srcOrd="0" destOrd="0" presId="urn:microsoft.com/office/officeart/2005/8/layout/hierarchy4"/>
    <dgm:cxn modelId="{F5D2B985-F1CB-46C5-BF6A-55EF9F5BCF63}" type="presParOf" srcId="{A6A39715-EE22-408A-A1AD-A9B148EB5561}" destId="{D6145F38-049F-44F0-8EA1-D1733470B0F5}" srcOrd="1" destOrd="0" presId="urn:microsoft.com/office/officeart/2005/8/layout/hierarchy4"/>
    <dgm:cxn modelId="{F375FEF6-C0B5-4A21-9831-428DD28EFD60}" type="presParOf" srcId="{A6A39715-EE22-408A-A1AD-A9B148EB5561}" destId="{61B95685-2978-4572-B808-FF3F8993536A}" srcOrd="2" destOrd="0" presId="urn:microsoft.com/office/officeart/2005/8/layout/hierarchy4"/>
    <dgm:cxn modelId="{B4279D7C-C3EA-4826-B804-99A158E6F11E}" type="presParOf" srcId="{61B95685-2978-4572-B808-FF3F8993536A}" destId="{B35364FE-CD96-4B4B-A31F-7D8274EC1BEE}" srcOrd="0" destOrd="0" presId="urn:microsoft.com/office/officeart/2005/8/layout/hierarchy4"/>
    <dgm:cxn modelId="{A58DD2F2-1882-4F2C-8EC4-759B20C4381E}" type="presParOf" srcId="{B35364FE-CD96-4B4B-A31F-7D8274EC1BEE}" destId="{A618EE35-E19B-4ADD-9CBD-194D960C495C}" srcOrd="0" destOrd="0" presId="urn:microsoft.com/office/officeart/2005/8/layout/hierarchy4"/>
    <dgm:cxn modelId="{7A40AA39-A350-4EC7-9B45-7B697C62BF80}" type="presParOf" srcId="{B35364FE-CD96-4B4B-A31F-7D8274EC1BEE}" destId="{25563BC2-E56C-4FF5-BD2C-D3F5167EFBCF}" srcOrd="1" destOrd="0" presId="urn:microsoft.com/office/officeart/2005/8/layout/hierarchy4"/>
    <dgm:cxn modelId="{649AF8E8-6A99-421A-B2BD-71BD4A3E5000}" type="presParOf" srcId="{61B95685-2978-4572-B808-FF3F8993536A}" destId="{D0D54AE3-EDCA-4BFC-8F57-AFCE7BB9F8D4}" srcOrd="1" destOrd="0" presId="urn:microsoft.com/office/officeart/2005/8/layout/hierarchy4"/>
    <dgm:cxn modelId="{A3B02DA0-04C1-4316-96E7-E6E059C42939}" type="presParOf" srcId="{61B95685-2978-4572-B808-FF3F8993536A}" destId="{B0244389-8400-41F9-B5F9-600E0BBB9E4C}" srcOrd="2" destOrd="0" presId="urn:microsoft.com/office/officeart/2005/8/layout/hierarchy4"/>
    <dgm:cxn modelId="{84C29DBD-D8A0-40D9-999F-2570B4AD4261}" type="presParOf" srcId="{B0244389-8400-41F9-B5F9-600E0BBB9E4C}" destId="{9955E1ED-5F9A-485E-A191-A34F9F6613FA}" srcOrd="0" destOrd="0" presId="urn:microsoft.com/office/officeart/2005/8/layout/hierarchy4"/>
    <dgm:cxn modelId="{6D734180-3D17-421C-B373-04A9F9C567C9}" type="presParOf" srcId="{B0244389-8400-41F9-B5F9-600E0BBB9E4C}" destId="{D2FA079B-2319-4988-8CD0-115D6DB7F03F}" srcOrd="1" destOrd="0" presId="urn:microsoft.com/office/officeart/2005/8/layout/hierarchy4"/>
    <dgm:cxn modelId="{F71AD716-5BD0-4C35-8FE7-F0FFDA64CA00}" type="presParOf" srcId="{B0244389-8400-41F9-B5F9-600E0BBB9E4C}" destId="{2C0D5A97-8DFD-44FB-9047-83A1158B3313}" srcOrd="2" destOrd="0" presId="urn:microsoft.com/office/officeart/2005/8/layout/hierarchy4"/>
    <dgm:cxn modelId="{9A5466F2-53F9-4BE6-86CE-BB2A8240CFE2}" type="presParOf" srcId="{2C0D5A97-8DFD-44FB-9047-83A1158B3313}" destId="{86A32DCE-C920-4697-9B35-A115B0CA1252}" srcOrd="0" destOrd="0" presId="urn:microsoft.com/office/officeart/2005/8/layout/hierarchy4"/>
    <dgm:cxn modelId="{BEB245F5-240F-4A96-957C-0F6DE566F9AE}" type="presParOf" srcId="{86A32DCE-C920-4697-9B35-A115B0CA1252}" destId="{8D833431-4E1B-4FB8-B861-DAC9D82A051C}" srcOrd="0" destOrd="0" presId="urn:microsoft.com/office/officeart/2005/8/layout/hierarchy4"/>
    <dgm:cxn modelId="{781AF347-278B-4B3C-AA99-862BB4D6974A}" type="presParOf" srcId="{86A32DCE-C920-4697-9B35-A115B0CA1252}" destId="{5AAB425E-FAE4-4629-BCD4-303AB2198380}" srcOrd="1" destOrd="0" presId="urn:microsoft.com/office/officeart/2005/8/layout/hierarchy4"/>
    <dgm:cxn modelId="{3567C4F9-25BF-4F4A-BAC7-39C8C32F3687}" type="presParOf" srcId="{2C0D5A97-8DFD-44FB-9047-83A1158B3313}" destId="{D230ED11-5C7F-492C-928E-00DB43CF66E0}" srcOrd="1" destOrd="0" presId="urn:microsoft.com/office/officeart/2005/8/layout/hierarchy4"/>
    <dgm:cxn modelId="{8FEB08A7-CA66-43B0-8B29-C69FDCB50915}" type="presParOf" srcId="{2C0D5A97-8DFD-44FB-9047-83A1158B3313}" destId="{7F05E6A0-84A2-4698-9DC4-570BE5CF2430}" srcOrd="2" destOrd="0" presId="urn:microsoft.com/office/officeart/2005/8/layout/hierarchy4"/>
    <dgm:cxn modelId="{234E2AEE-1121-415D-8F3A-4E3E8F195284}" type="presParOf" srcId="{7F05E6A0-84A2-4698-9DC4-570BE5CF2430}" destId="{295E71F8-6665-41F3-A417-5905C20D55BC}" srcOrd="0" destOrd="0" presId="urn:microsoft.com/office/officeart/2005/8/layout/hierarchy4"/>
    <dgm:cxn modelId="{B29DDCA0-E8C2-454E-9B85-C402C8D8E664}" type="presParOf" srcId="{7F05E6A0-84A2-4698-9DC4-570BE5CF2430}" destId="{0E184D3D-E0C5-4384-AA63-6FFAD6B5B234}" srcOrd="1" destOrd="0" presId="urn:microsoft.com/office/officeart/2005/8/layout/hierarchy4"/>
    <dgm:cxn modelId="{0E4BE9CB-528E-4776-B873-7D3B3A0FB58C}" type="presParOf" srcId="{DD00C82B-6992-4251-A33E-ABDDC1617E3A}" destId="{58EDB199-95B7-45A5-BF7A-90E71D8F75DC}" srcOrd="1" destOrd="0" presId="urn:microsoft.com/office/officeart/2005/8/layout/hierarchy4"/>
    <dgm:cxn modelId="{B706071F-376F-4361-A3C8-94EEB9334AD9}" type="presParOf" srcId="{DD00C82B-6992-4251-A33E-ABDDC1617E3A}" destId="{2321C520-B549-4559-9D46-E78D434AA048}" srcOrd="2" destOrd="0" presId="urn:microsoft.com/office/officeart/2005/8/layout/hierarchy4"/>
    <dgm:cxn modelId="{62C2A273-BC22-4235-A003-204565974648}" type="presParOf" srcId="{2321C520-B549-4559-9D46-E78D434AA048}" destId="{67E99B55-B715-4EE2-A20C-988E812E1E06}" srcOrd="0" destOrd="0" presId="urn:microsoft.com/office/officeart/2005/8/layout/hierarchy4"/>
    <dgm:cxn modelId="{4DE19043-8C3F-4132-96C6-1CF27812192E}" type="presParOf" srcId="{2321C520-B549-4559-9D46-E78D434AA048}" destId="{CF7959F9-C9E8-4B91-B7EB-B4E3530B88F3}" srcOrd="1" destOrd="0" presId="urn:microsoft.com/office/officeart/2005/8/layout/hierarchy4"/>
    <dgm:cxn modelId="{6BA75083-0119-4A6F-BD4E-F4F81E026A59}" type="presParOf" srcId="{2321C520-B549-4559-9D46-E78D434AA048}" destId="{CC37F1FD-B0B9-4108-B057-89332A6100E1}" srcOrd="2" destOrd="0" presId="urn:microsoft.com/office/officeart/2005/8/layout/hierarchy4"/>
    <dgm:cxn modelId="{D6FF1F11-7CC1-4425-BF4E-246E8AC3ED32}" type="presParOf" srcId="{CC37F1FD-B0B9-4108-B057-89332A6100E1}" destId="{DCF324D8-A87A-4F48-AA22-5C197515E712}" srcOrd="0" destOrd="0" presId="urn:microsoft.com/office/officeart/2005/8/layout/hierarchy4"/>
    <dgm:cxn modelId="{F0257CED-5613-4354-9A14-DD659779CF15}" type="presParOf" srcId="{DCF324D8-A87A-4F48-AA22-5C197515E712}" destId="{D69F73CE-E0F5-4D46-AFE3-049EE733D407}" srcOrd="0" destOrd="0" presId="urn:microsoft.com/office/officeart/2005/8/layout/hierarchy4"/>
    <dgm:cxn modelId="{5823CC58-49CE-4B37-8821-A6BD16CA1946}" type="presParOf" srcId="{DCF324D8-A87A-4F48-AA22-5C197515E712}" destId="{4BE8AC81-7CB8-4BC0-8C95-906B1B12157E}" srcOrd="1" destOrd="0" presId="urn:microsoft.com/office/officeart/2005/8/layout/hierarchy4"/>
    <dgm:cxn modelId="{9FAFD4F9-B41B-4594-B0FD-552B0D97F37F}" type="presParOf" srcId="{DCF324D8-A87A-4F48-AA22-5C197515E712}" destId="{497AAAC6-2CA1-4BD7-A620-7D8BE89069E7}" srcOrd="2" destOrd="0" presId="urn:microsoft.com/office/officeart/2005/8/layout/hierarchy4"/>
    <dgm:cxn modelId="{8B0C7322-D841-4653-A535-667557238E5A}" type="presParOf" srcId="{497AAAC6-2CA1-4BD7-A620-7D8BE89069E7}" destId="{D4F194CC-21B7-46B1-BB87-BB16D6E1C839}" srcOrd="0" destOrd="0" presId="urn:microsoft.com/office/officeart/2005/8/layout/hierarchy4"/>
    <dgm:cxn modelId="{E764EE48-AF58-4D4C-AC1A-549027C3610C}" type="presParOf" srcId="{D4F194CC-21B7-46B1-BB87-BB16D6E1C839}" destId="{EBD5F85A-2886-4858-ADC1-2DA2E64DE15E}" srcOrd="0" destOrd="0" presId="urn:microsoft.com/office/officeart/2005/8/layout/hierarchy4"/>
    <dgm:cxn modelId="{A7044973-C77E-46A9-B509-7C0A094286C1}" type="presParOf" srcId="{D4F194CC-21B7-46B1-BB87-BB16D6E1C839}" destId="{340CEEF3-6278-420D-925F-2964FD2CDB7D}" srcOrd="1" destOrd="0" presId="urn:microsoft.com/office/officeart/2005/8/layout/hierarchy4"/>
    <dgm:cxn modelId="{7F155E18-AB65-43BB-91B9-56CDEEE6D2F6}" type="presParOf" srcId="{497AAAC6-2CA1-4BD7-A620-7D8BE89069E7}" destId="{FB1C9CC9-C4BD-4184-B8D1-F029AB59F70B}" srcOrd="1" destOrd="0" presId="urn:microsoft.com/office/officeart/2005/8/layout/hierarchy4"/>
    <dgm:cxn modelId="{9FC43ABD-33D8-4BF1-836C-83822E0F2A53}" type="presParOf" srcId="{497AAAC6-2CA1-4BD7-A620-7D8BE89069E7}" destId="{7AFD909A-8C51-4EF9-966F-18A768496C11}" srcOrd="2" destOrd="0" presId="urn:microsoft.com/office/officeart/2005/8/layout/hierarchy4"/>
    <dgm:cxn modelId="{4347AE63-084F-40B4-BB69-4EFD40600021}" type="presParOf" srcId="{7AFD909A-8C51-4EF9-966F-18A768496C11}" destId="{27DFD04E-5D29-4E03-AA85-29A90D39CE92}" srcOrd="0" destOrd="0" presId="urn:microsoft.com/office/officeart/2005/8/layout/hierarchy4"/>
    <dgm:cxn modelId="{355EEE4A-843F-48F1-8D00-1A26764F1339}" type="presParOf" srcId="{7AFD909A-8C51-4EF9-966F-18A768496C11}" destId="{C6DFDDD8-0600-463D-93CB-ADA53F828A3A}" srcOrd="1" destOrd="0" presId="urn:microsoft.com/office/officeart/2005/8/layout/hierarchy4"/>
    <dgm:cxn modelId="{0688D277-2D00-4652-B8D0-CC384572C881}" type="presParOf" srcId="{CC37F1FD-B0B9-4108-B057-89332A6100E1}" destId="{A7ED7FDC-A8FD-4F4E-80EA-DC8C6D97765D}" srcOrd="1" destOrd="0" presId="urn:microsoft.com/office/officeart/2005/8/layout/hierarchy4"/>
    <dgm:cxn modelId="{11EDD209-5E0C-4AEF-80B6-8F8702440448}" type="presParOf" srcId="{CC37F1FD-B0B9-4108-B057-89332A6100E1}" destId="{524A7A15-2A89-4180-BFF8-1FC1F6223D18}" srcOrd="2" destOrd="0" presId="urn:microsoft.com/office/officeart/2005/8/layout/hierarchy4"/>
    <dgm:cxn modelId="{F5B190BF-BA2A-4AE1-8DBD-8FDFF36F73CE}" type="presParOf" srcId="{524A7A15-2A89-4180-BFF8-1FC1F6223D18}" destId="{AA934625-6777-41B6-A20E-9DA71BB1FDEB}" srcOrd="0" destOrd="0" presId="urn:microsoft.com/office/officeart/2005/8/layout/hierarchy4"/>
    <dgm:cxn modelId="{45C97EA6-D3CB-4314-A642-CB8C3A98CB3A}" type="presParOf" srcId="{524A7A15-2A89-4180-BFF8-1FC1F6223D18}" destId="{4821E865-35A7-4B88-8025-0A35AB24FD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CE85F0-CEB7-4555-9109-D5E07E7956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F5D254E-A4D9-4D14-B2DF-03315298DEEA}">
      <dgm:prSet phldrT="[텍스트]"/>
      <dgm:spPr/>
      <dgm:t>
        <a:bodyPr/>
        <a:lstStyle/>
        <a:p>
          <a:pPr latinLnBrk="1"/>
          <a:r>
            <a:rPr lang="en-US" altLang="ko-KR" dirty="0"/>
            <a:t>Use case – Multiply </a:t>
          </a:r>
          <a:endParaRPr lang="ko-KR" altLang="en-US" dirty="0"/>
        </a:p>
      </dgm:t>
    </dgm:pt>
    <dgm:pt modelId="{14798922-23F4-4967-B090-91ECACBC22B5}" type="parTrans" cxnId="{A7EA189F-C2CF-427D-9CE8-4AAD31FEE187}">
      <dgm:prSet/>
      <dgm:spPr/>
      <dgm:t>
        <a:bodyPr/>
        <a:lstStyle/>
        <a:p>
          <a:pPr latinLnBrk="1"/>
          <a:endParaRPr lang="ko-KR" altLang="en-US"/>
        </a:p>
      </dgm:t>
    </dgm:pt>
    <dgm:pt modelId="{4DB84E37-FBF3-43FB-90F2-2929254FE5F8}" type="sibTrans" cxnId="{A7EA189F-C2CF-427D-9CE8-4AAD31FEE187}">
      <dgm:prSet/>
      <dgm:spPr/>
      <dgm:t>
        <a:bodyPr/>
        <a:lstStyle/>
        <a:p>
          <a:pPr latinLnBrk="1"/>
          <a:endParaRPr lang="ko-KR" altLang="en-US"/>
        </a:p>
      </dgm:t>
    </dgm:pt>
    <dgm:pt modelId="{2E335351-C234-4498-9F97-6062EF2FA0B1}" type="pres">
      <dgm:prSet presAssocID="{07CE85F0-CEB7-4555-9109-D5E07E795696}" presName="linear" presStyleCnt="0">
        <dgm:presLayoutVars>
          <dgm:animLvl val="lvl"/>
          <dgm:resizeHandles val="exact"/>
        </dgm:presLayoutVars>
      </dgm:prSet>
      <dgm:spPr/>
    </dgm:pt>
    <dgm:pt modelId="{840B39A3-16CB-4BBB-8B17-A28EB0864B23}" type="pres">
      <dgm:prSet presAssocID="{CF5D254E-A4D9-4D14-B2DF-03315298DEE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09BE55F-D8C1-4207-90B2-21845C8C604C}" type="presOf" srcId="{07CE85F0-CEB7-4555-9109-D5E07E795696}" destId="{2E335351-C234-4498-9F97-6062EF2FA0B1}" srcOrd="0" destOrd="0" presId="urn:microsoft.com/office/officeart/2005/8/layout/vList2"/>
    <dgm:cxn modelId="{69366E9D-B3E3-468F-91BE-77E6088B3506}" type="presOf" srcId="{CF5D254E-A4D9-4D14-B2DF-03315298DEEA}" destId="{840B39A3-16CB-4BBB-8B17-A28EB0864B23}" srcOrd="0" destOrd="0" presId="urn:microsoft.com/office/officeart/2005/8/layout/vList2"/>
    <dgm:cxn modelId="{A7EA189F-C2CF-427D-9CE8-4AAD31FEE187}" srcId="{07CE85F0-CEB7-4555-9109-D5E07E795696}" destId="{CF5D254E-A4D9-4D14-B2DF-03315298DEEA}" srcOrd="0" destOrd="0" parTransId="{14798922-23F4-4967-B090-91ECACBC22B5}" sibTransId="{4DB84E37-FBF3-43FB-90F2-2929254FE5F8}"/>
    <dgm:cxn modelId="{673D04F9-B42B-4E4C-8CF6-D1240900E400}" type="presParOf" srcId="{2E335351-C234-4498-9F97-6062EF2FA0B1}" destId="{840B39A3-16CB-4BBB-8B17-A28EB0864B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DFE7162-5E6C-4745-B49D-3533840E1D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7F78CD-B96B-4D7B-88B4-07B48B75369B}">
      <dgm:prSet phldrT="[텍스트]"/>
      <dgm:spPr/>
      <dgm:t>
        <a:bodyPr/>
        <a:lstStyle/>
        <a:p>
          <a:pPr latinLnBrk="1"/>
          <a:r>
            <a:rPr lang="en-US" altLang="ko-KR" dirty="0"/>
            <a:t>Concept</a:t>
          </a:r>
          <a:endParaRPr lang="ko-KR" altLang="en-US" dirty="0"/>
        </a:p>
      </dgm:t>
    </dgm:pt>
    <dgm:pt modelId="{E0046573-24EF-4FC0-BB52-BB6437DE3FA3}" type="parTrans" cxnId="{D436591C-BDDD-4C4D-98F0-D7EDC70893C8}">
      <dgm:prSet/>
      <dgm:spPr/>
      <dgm:t>
        <a:bodyPr/>
        <a:lstStyle/>
        <a:p>
          <a:pPr latinLnBrk="1"/>
          <a:endParaRPr lang="ko-KR" altLang="en-US"/>
        </a:p>
      </dgm:t>
    </dgm:pt>
    <dgm:pt modelId="{8E039C9A-DA81-4F1F-8806-946D25946254}" type="sibTrans" cxnId="{D436591C-BDDD-4C4D-98F0-D7EDC70893C8}">
      <dgm:prSet/>
      <dgm:spPr/>
      <dgm:t>
        <a:bodyPr/>
        <a:lstStyle/>
        <a:p>
          <a:pPr latinLnBrk="1"/>
          <a:endParaRPr lang="ko-KR" altLang="en-US"/>
        </a:p>
      </dgm:t>
    </dgm:pt>
    <dgm:pt modelId="{B2DE5B6A-3CDB-496B-81FA-68EA80B8CAD8}" type="pres">
      <dgm:prSet presAssocID="{FDFE7162-5E6C-4745-B49D-3533840E1DDF}" presName="linear" presStyleCnt="0">
        <dgm:presLayoutVars>
          <dgm:animLvl val="lvl"/>
          <dgm:resizeHandles val="exact"/>
        </dgm:presLayoutVars>
      </dgm:prSet>
      <dgm:spPr/>
    </dgm:pt>
    <dgm:pt modelId="{5A64C6ED-B67C-48DF-A995-E62230275A31}" type="pres">
      <dgm:prSet presAssocID="{927F78CD-B96B-4D7B-88B4-07B48B7536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6591C-BDDD-4C4D-98F0-D7EDC70893C8}" srcId="{FDFE7162-5E6C-4745-B49D-3533840E1DDF}" destId="{927F78CD-B96B-4D7B-88B4-07B48B75369B}" srcOrd="0" destOrd="0" parTransId="{E0046573-24EF-4FC0-BB52-BB6437DE3FA3}" sibTransId="{8E039C9A-DA81-4F1F-8806-946D25946254}"/>
    <dgm:cxn modelId="{B6625E4B-FCB7-4CD2-A690-90355B6AE2F4}" type="presOf" srcId="{FDFE7162-5E6C-4745-B49D-3533840E1DDF}" destId="{B2DE5B6A-3CDB-496B-81FA-68EA80B8CAD8}" srcOrd="0" destOrd="0" presId="urn:microsoft.com/office/officeart/2005/8/layout/vList2"/>
    <dgm:cxn modelId="{AFB66E95-78B9-4EBD-AE63-132DD2BC8E18}" type="presOf" srcId="{927F78CD-B96B-4D7B-88B4-07B48B75369B}" destId="{5A64C6ED-B67C-48DF-A995-E62230275A31}" srcOrd="0" destOrd="0" presId="urn:microsoft.com/office/officeart/2005/8/layout/vList2"/>
    <dgm:cxn modelId="{8827E7E3-EDA7-42DB-A374-E96DDB7B531D}" type="presParOf" srcId="{B2DE5B6A-3CDB-496B-81FA-68EA80B8CAD8}" destId="{5A64C6ED-B67C-48DF-A995-E62230275A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C143D92-EB7E-4884-91AF-E132594C3DF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A48909-C8FB-4C04-93FE-A7BB469AE2CD}">
      <dgm:prSet phldrT="[텍스트]"/>
      <dgm:spPr/>
      <dgm:t>
        <a:bodyPr/>
        <a:lstStyle/>
        <a:p>
          <a:pPr latinLnBrk="1"/>
          <a:r>
            <a:rPr lang="en-US" altLang="ko-KR" dirty="0"/>
            <a:t>Core Controller</a:t>
          </a:r>
          <a:endParaRPr lang="ko-KR" altLang="en-US" dirty="0"/>
        </a:p>
      </dgm:t>
    </dgm:pt>
    <dgm:pt modelId="{44D5DB7E-918F-4D33-982B-7E6B1F6F6C13}" type="parTrans" cxnId="{20AD129A-D78E-4978-9F9D-E565BC1AA238}">
      <dgm:prSet/>
      <dgm:spPr/>
      <dgm:t>
        <a:bodyPr/>
        <a:lstStyle/>
        <a:p>
          <a:pPr latinLnBrk="1"/>
          <a:endParaRPr lang="ko-KR" altLang="en-US"/>
        </a:p>
      </dgm:t>
    </dgm:pt>
    <dgm:pt modelId="{BE7FEF22-26A8-4201-A19A-0BF9BEC8C9A6}" type="sibTrans" cxnId="{20AD129A-D78E-4978-9F9D-E565BC1AA238}">
      <dgm:prSet/>
      <dgm:spPr/>
      <dgm:t>
        <a:bodyPr/>
        <a:lstStyle/>
        <a:p>
          <a:pPr latinLnBrk="1"/>
          <a:endParaRPr lang="ko-KR" altLang="en-US"/>
        </a:p>
      </dgm:t>
    </dgm:pt>
    <dgm:pt modelId="{3E5A0329-1DF3-48AE-8908-165AB047E6EA}">
      <dgm:prSet phldrT="[텍스트]"/>
      <dgm:spPr/>
      <dgm:t>
        <a:bodyPr/>
        <a:lstStyle/>
        <a:p>
          <a:pPr latinLnBrk="1"/>
          <a:r>
            <a:rPr lang="en-US" altLang="ko-KR" dirty="0"/>
            <a:t>Thread 0</a:t>
          </a:r>
          <a:endParaRPr lang="ko-KR" altLang="en-US" dirty="0"/>
        </a:p>
      </dgm:t>
    </dgm:pt>
    <dgm:pt modelId="{129F5ABB-3E90-4762-9ABE-5A7D14668D9F}" type="parTrans" cxnId="{ACC10543-C979-49B4-95BB-576A235391C9}">
      <dgm:prSet/>
      <dgm:spPr/>
      <dgm:t>
        <a:bodyPr/>
        <a:lstStyle/>
        <a:p>
          <a:pPr latinLnBrk="1"/>
          <a:endParaRPr lang="ko-KR" altLang="en-US"/>
        </a:p>
      </dgm:t>
    </dgm:pt>
    <dgm:pt modelId="{567EFDD5-16AA-4E4F-B0AC-53D93017CA06}" type="sibTrans" cxnId="{ACC10543-C979-49B4-95BB-576A235391C9}">
      <dgm:prSet/>
      <dgm:spPr/>
      <dgm:t>
        <a:bodyPr/>
        <a:lstStyle/>
        <a:p>
          <a:pPr latinLnBrk="1"/>
          <a:endParaRPr lang="ko-KR" altLang="en-US"/>
        </a:p>
      </dgm:t>
    </dgm:pt>
    <dgm:pt modelId="{32A33872-C5D5-477A-907A-5EB6450A0F46}">
      <dgm:prSet phldrT="[텍스트]"/>
      <dgm:spPr/>
      <dgm:t>
        <a:bodyPr/>
        <a:lstStyle/>
        <a:p>
          <a:pPr latinLnBrk="1"/>
          <a:r>
            <a:rPr lang="en-US" altLang="ko-KR" dirty="0"/>
            <a:t>Thread 1</a:t>
          </a:r>
          <a:endParaRPr lang="ko-KR" altLang="en-US" dirty="0"/>
        </a:p>
      </dgm:t>
    </dgm:pt>
    <dgm:pt modelId="{6A5E6991-06D9-485C-8A9B-9C236E0CDF46}" type="parTrans" cxnId="{421C8709-923F-4615-AA7F-91A57EF566B0}">
      <dgm:prSet/>
      <dgm:spPr/>
      <dgm:t>
        <a:bodyPr/>
        <a:lstStyle/>
        <a:p>
          <a:pPr latinLnBrk="1"/>
          <a:endParaRPr lang="ko-KR" altLang="en-US"/>
        </a:p>
      </dgm:t>
    </dgm:pt>
    <dgm:pt modelId="{6556C92C-F974-4753-BC05-40999994FA02}" type="sibTrans" cxnId="{421C8709-923F-4615-AA7F-91A57EF566B0}">
      <dgm:prSet/>
      <dgm:spPr/>
      <dgm:t>
        <a:bodyPr/>
        <a:lstStyle/>
        <a:p>
          <a:pPr latinLnBrk="1"/>
          <a:endParaRPr lang="ko-KR" altLang="en-US"/>
        </a:p>
      </dgm:t>
    </dgm:pt>
    <dgm:pt modelId="{838E7803-81B1-4888-8AA2-25810C294DE6}">
      <dgm:prSet phldrT="[텍스트]"/>
      <dgm:spPr/>
      <dgm:t>
        <a:bodyPr/>
        <a:lstStyle/>
        <a:p>
          <a:pPr latinLnBrk="1"/>
          <a:r>
            <a:rPr lang="en-US" altLang="ko-KR" dirty="0"/>
            <a:t>Thread 2</a:t>
          </a:r>
          <a:endParaRPr lang="ko-KR" altLang="en-US" dirty="0"/>
        </a:p>
      </dgm:t>
    </dgm:pt>
    <dgm:pt modelId="{482FE29E-9E2D-4913-8FEA-1C2E360AC2BD}" type="parTrans" cxnId="{487F4172-D8F4-4DC4-B51F-C17B40CCFFEF}">
      <dgm:prSet/>
      <dgm:spPr/>
      <dgm:t>
        <a:bodyPr/>
        <a:lstStyle/>
        <a:p>
          <a:pPr latinLnBrk="1"/>
          <a:endParaRPr lang="ko-KR" altLang="en-US"/>
        </a:p>
      </dgm:t>
    </dgm:pt>
    <dgm:pt modelId="{9EDC1CD6-D9C5-4D87-9DE5-AA88B4C0F261}" type="sibTrans" cxnId="{487F4172-D8F4-4DC4-B51F-C17B40CCFFEF}">
      <dgm:prSet/>
      <dgm:spPr/>
      <dgm:t>
        <a:bodyPr/>
        <a:lstStyle/>
        <a:p>
          <a:pPr latinLnBrk="1"/>
          <a:endParaRPr lang="ko-KR" altLang="en-US"/>
        </a:p>
      </dgm:t>
    </dgm:pt>
    <dgm:pt modelId="{D8B288CA-BCB2-43BB-ABA0-7888251F0E86}">
      <dgm:prSet phldrT="[텍스트]"/>
      <dgm:spPr/>
      <dgm:t>
        <a:bodyPr/>
        <a:lstStyle/>
        <a:p>
          <a:pPr latinLnBrk="1"/>
          <a:r>
            <a:rPr lang="en-US" altLang="ko-KR" dirty="0"/>
            <a:t>Thread 3</a:t>
          </a:r>
          <a:endParaRPr lang="ko-KR" altLang="en-US" dirty="0"/>
        </a:p>
      </dgm:t>
    </dgm:pt>
    <dgm:pt modelId="{371F0A65-A30E-4878-A6B8-E4ED04A8762B}" type="parTrans" cxnId="{87B291FD-60A6-4B12-BDE8-859C34633172}">
      <dgm:prSet/>
      <dgm:spPr/>
      <dgm:t>
        <a:bodyPr/>
        <a:lstStyle/>
        <a:p>
          <a:pPr latinLnBrk="1"/>
          <a:endParaRPr lang="ko-KR" altLang="en-US"/>
        </a:p>
      </dgm:t>
    </dgm:pt>
    <dgm:pt modelId="{FF24BDDA-2638-4137-A1FE-52756EB96619}" type="sibTrans" cxnId="{87B291FD-60A6-4B12-BDE8-859C34633172}">
      <dgm:prSet/>
      <dgm:spPr/>
      <dgm:t>
        <a:bodyPr/>
        <a:lstStyle/>
        <a:p>
          <a:pPr latinLnBrk="1"/>
          <a:endParaRPr lang="ko-KR" altLang="en-US"/>
        </a:p>
      </dgm:t>
    </dgm:pt>
    <dgm:pt modelId="{2E16A394-9717-4FBC-930C-2F598EF320C9}">
      <dgm:prSet phldrT="[텍스트]"/>
      <dgm:spPr/>
      <dgm:t>
        <a:bodyPr/>
        <a:lstStyle/>
        <a:p>
          <a:pPr latinLnBrk="1"/>
          <a:r>
            <a:rPr lang="en-US" altLang="ko-KR" dirty="0"/>
            <a:t>Thread 4</a:t>
          </a:r>
          <a:endParaRPr lang="ko-KR" altLang="en-US" dirty="0"/>
        </a:p>
      </dgm:t>
    </dgm:pt>
    <dgm:pt modelId="{9AB6945A-D57E-421C-BF0F-5F8375F8C470}" type="parTrans" cxnId="{2B50DAC9-0649-4638-919C-55DF757FFCEA}">
      <dgm:prSet/>
      <dgm:spPr/>
      <dgm:t>
        <a:bodyPr/>
        <a:lstStyle/>
        <a:p>
          <a:pPr latinLnBrk="1"/>
          <a:endParaRPr lang="ko-KR" altLang="en-US"/>
        </a:p>
      </dgm:t>
    </dgm:pt>
    <dgm:pt modelId="{96519F46-849A-410D-8427-091EDB92ABFB}" type="sibTrans" cxnId="{2B50DAC9-0649-4638-919C-55DF757FFCEA}">
      <dgm:prSet/>
      <dgm:spPr/>
      <dgm:t>
        <a:bodyPr/>
        <a:lstStyle/>
        <a:p>
          <a:pPr latinLnBrk="1"/>
          <a:endParaRPr lang="ko-KR" altLang="en-US"/>
        </a:p>
      </dgm:t>
    </dgm:pt>
    <dgm:pt modelId="{2F195D1A-C86C-4EB4-B014-EE7ADBACD94F}">
      <dgm:prSet phldrT="[텍스트]"/>
      <dgm:spPr/>
      <dgm:t>
        <a:bodyPr/>
        <a:lstStyle/>
        <a:p>
          <a:pPr latinLnBrk="1"/>
          <a:r>
            <a:rPr lang="en-US" altLang="ko-KR" dirty="0"/>
            <a:t>Thread 5</a:t>
          </a:r>
          <a:endParaRPr lang="ko-KR" altLang="en-US" dirty="0"/>
        </a:p>
      </dgm:t>
    </dgm:pt>
    <dgm:pt modelId="{12F9AC17-D03D-4A55-881D-9A683001CC53}" type="parTrans" cxnId="{8E101AD1-FB9B-4C71-A2E0-C3191BCE25F6}">
      <dgm:prSet/>
      <dgm:spPr/>
      <dgm:t>
        <a:bodyPr/>
        <a:lstStyle/>
        <a:p>
          <a:pPr latinLnBrk="1"/>
          <a:endParaRPr lang="ko-KR" altLang="en-US"/>
        </a:p>
      </dgm:t>
    </dgm:pt>
    <dgm:pt modelId="{063759E0-72D4-4F43-937C-8E56C4375903}" type="sibTrans" cxnId="{8E101AD1-FB9B-4C71-A2E0-C3191BCE25F6}">
      <dgm:prSet/>
      <dgm:spPr/>
      <dgm:t>
        <a:bodyPr/>
        <a:lstStyle/>
        <a:p>
          <a:pPr latinLnBrk="1"/>
          <a:endParaRPr lang="ko-KR" altLang="en-US"/>
        </a:p>
      </dgm:t>
    </dgm:pt>
    <dgm:pt modelId="{0F5B0EBD-982A-468D-9630-18E5B7AABC82}">
      <dgm:prSet phldrT="[텍스트]"/>
      <dgm:spPr/>
      <dgm:t>
        <a:bodyPr/>
        <a:lstStyle/>
        <a:p>
          <a:pPr latinLnBrk="1"/>
          <a:r>
            <a:rPr lang="en-US" altLang="ko-KR" dirty="0"/>
            <a:t>… Thread 63</a:t>
          </a:r>
          <a:endParaRPr lang="ko-KR" altLang="en-US" dirty="0"/>
        </a:p>
      </dgm:t>
    </dgm:pt>
    <dgm:pt modelId="{8BC97611-5066-470D-A924-465912079BC3}" type="parTrans" cxnId="{5E7207DC-A62A-480A-B0DC-C9DD2E7D5AEF}">
      <dgm:prSet/>
      <dgm:spPr/>
      <dgm:t>
        <a:bodyPr/>
        <a:lstStyle/>
        <a:p>
          <a:pPr latinLnBrk="1"/>
          <a:endParaRPr lang="ko-KR" altLang="en-US"/>
        </a:p>
      </dgm:t>
    </dgm:pt>
    <dgm:pt modelId="{01CA13FD-5846-4CDB-A284-D0EBA1F4B177}" type="sibTrans" cxnId="{5E7207DC-A62A-480A-B0DC-C9DD2E7D5AEF}">
      <dgm:prSet/>
      <dgm:spPr/>
      <dgm:t>
        <a:bodyPr/>
        <a:lstStyle/>
        <a:p>
          <a:pPr latinLnBrk="1"/>
          <a:endParaRPr lang="ko-KR" altLang="en-US"/>
        </a:p>
      </dgm:t>
    </dgm:pt>
    <dgm:pt modelId="{E1F6CB73-255E-4E4C-9A13-8AA0F53A454B}" type="pres">
      <dgm:prSet presAssocID="{BC143D92-EB7E-4884-91AF-E132594C3DF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7B6F17-FC81-4A7D-A722-18BDD77D8D32}" type="pres">
      <dgm:prSet presAssocID="{A3A48909-C8FB-4C04-93FE-A7BB469AE2CD}" presName="centerShape" presStyleLbl="node0" presStyleIdx="0" presStyleCnt="1"/>
      <dgm:spPr/>
    </dgm:pt>
    <dgm:pt modelId="{0E7CC739-7A39-473D-B407-BEBFB9613F34}" type="pres">
      <dgm:prSet presAssocID="{3E5A0329-1DF3-48AE-8908-165AB047E6EA}" presName="node" presStyleLbl="node1" presStyleIdx="0" presStyleCnt="7">
        <dgm:presLayoutVars>
          <dgm:bulletEnabled val="1"/>
        </dgm:presLayoutVars>
      </dgm:prSet>
      <dgm:spPr/>
    </dgm:pt>
    <dgm:pt modelId="{8A517FE9-3E6D-453D-B4EB-14EBB3A0F85D}" type="pres">
      <dgm:prSet presAssocID="{3E5A0329-1DF3-48AE-8908-165AB047E6EA}" presName="dummy" presStyleCnt="0"/>
      <dgm:spPr/>
    </dgm:pt>
    <dgm:pt modelId="{4532AB48-1BCB-45AB-8CB9-0E29635E48A3}" type="pres">
      <dgm:prSet presAssocID="{567EFDD5-16AA-4E4F-B0AC-53D93017CA06}" presName="sibTrans" presStyleLbl="sibTrans2D1" presStyleIdx="0" presStyleCnt="7"/>
      <dgm:spPr/>
    </dgm:pt>
    <dgm:pt modelId="{2FFB7A8B-48F4-4EC2-BA5B-6CE0C4215CB0}" type="pres">
      <dgm:prSet presAssocID="{32A33872-C5D5-477A-907A-5EB6450A0F46}" presName="node" presStyleLbl="node1" presStyleIdx="1" presStyleCnt="7">
        <dgm:presLayoutVars>
          <dgm:bulletEnabled val="1"/>
        </dgm:presLayoutVars>
      </dgm:prSet>
      <dgm:spPr/>
    </dgm:pt>
    <dgm:pt modelId="{AE48D350-A4F2-44C8-BED6-5294B965AAB0}" type="pres">
      <dgm:prSet presAssocID="{32A33872-C5D5-477A-907A-5EB6450A0F46}" presName="dummy" presStyleCnt="0"/>
      <dgm:spPr/>
    </dgm:pt>
    <dgm:pt modelId="{F32490DF-170B-4F4D-81C6-A6B12D574C37}" type="pres">
      <dgm:prSet presAssocID="{6556C92C-F974-4753-BC05-40999994FA02}" presName="sibTrans" presStyleLbl="sibTrans2D1" presStyleIdx="1" presStyleCnt="7"/>
      <dgm:spPr/>
    </dgm:pt>
    <dgm:pt modelId="{4E42EFD9-8320-4DFE-B388-E2F8B37470B8}" type="pres">
      <dgm:prSet presAssocID="{838E7803-81B1-4888-8AA2-25810C294DE6}" presName="node" presStyleLbl="node1" presStyleIdx="2" presStyleCnt="7">
        <dgm:presLayoutVars>
          <dgm:bulletEnabled val="1"/>
        </dgm:presLayoutVars>
      </dgm:prSet>
      <dgm:spPr/>
    </dgm:pt>
    <dgm:pt modelId="{4C99D44F-490E-4291-8C6F-4D58525324B1}" type="pres">
      <dgm:prSet presAssocID="{838E7803-81B1-4888-8AA2-25810C294DE6}" presName="dummy" presStyleCnt="0"/>
      <dgm:spPr/>
    </dgm:pt>
    <dgm:pt modelId="{7BE547B2-1CCC-4CBB-9931-8C66A8F151B4}" type="pres">
      <dgm:prSet presAssocID="{9EDC1CD6-D9C5-4D87-9DE5-AA88B4C0F261}" presName="sibTrans" presStyleLbl="sibTrans2D1" presStyleIdx="2" presStyleCnt="7"/>
      <dgm:spPr/>
    </dgm:pt>
    <dgm:pt modelId="{DA04173E-6B31-4E30-9550-C20E90E1B9D2}" type="pres">
      <dgm:prSet presAssocID="{D8B288CA-BCB2-43BB-ABA0-7888251F0E86}" presName="node" presStyleLbl="node1" presStyleIdx="3" presStyleCnt="7">
        <dgm:presLayoutVars>
          <dgm:bulletEnabled val="1"/>
        </dgm:presLayoutVars>
      </dgm:prSet>
      <dgm:spPr/>
    </dgm:pt>
    <dgm:pt modelId="{57EA3A25-F5F6-49BF-9D02-AE43E8825744}" type="pres">
      <dgm:prSet presAssocID="{D8B288CA-BCB2-43BB-ABA0-7888251F0E86}" presName="dummy" presStyleCnt="0"/>
      <dgm:spPr/>
    </dgm:pt>
    <dgm:pt modelId="{86092DFA-C08E-4635-A2B9-5BFF991446C1}" type="pres">
      <dgm:prSet presAssocID="{FF24BDDA-2638-4137-A1FE-52756EB96619}" presName="sibTrans" presStyleLbl="sibTrans2D1" presStyleIdx="3" presStyleCnt="7"/>
      <dgm:spPr/>
    </dgm:pt>
    <dgm:pt modelId="{4095F105-98E0-44B7-93BB-7F643F5868ED}" type="pres">
      <dgm:prSet presAssocID="{2E16A394-9717-4FBC-930C-2F598EF320C9}" presName="node" presStyleLbl="node1" presStyleIdx="4" presStyleCnt="7">
        <dgm:presLayoutVars>
          <dgm:bulletEnabled val="1"/>
        </dgm:presLayoutVars>
      </dgm:prSet>
      <dgm:spPr/>
    </dgm:pt>
    <dgm:pt modelId="{EB512CFA-7400-461C-AAE3-B2A32CDCA94E}" type="pres">
      <dgm:prSet presAssocID="{2E16A394-9717-4FBC-930C-2F598EF320C9}" presName="dummy" presStyleCnt="0"/>
      <dgm:spPr/>
    </dgm:pt>
    <dgm:pt modelId="{C024EF2E-8F67-449D-8F1C-BA07673059B7}" type="pres">
      <dgm:prSet presAssocID="{96519F46-849A-410D-8427-091EDB92ABFB}" presName="sibTrans" presStyleLbl="sibTrans2D1" presStyleIdx="4" presStyleCnt="7"/>
      <dgm:spPr/>
    </dgm:pt>
    <dgm:pt modelId="{0A0A9B91-CFE8-4A26-A591-DD9FED40900C}" type="pres">
      <dgm:prSet presAssocID="{2F195D1A-C86C-4EB4-B014-EE7ADBACD94F}" presName="node" presStyleLbl="node1" presStyleIdx="5" presStyleCnt="7">
        <dgm:presLayoutVars>
          <dgm:bulletEnabled val="1"/>
        </dgm:presLayoutVars>
      </dgm:prSet>
      <dgm:spPr/>
    </dgm:pt>
    <dgm:pt modelId="{4E61D73E-80BD-49E9-8AE2-3BFE007EC93F}" type="pres">
      <dgm:prSet presAssocID="{2F195D1A-C86C-4EB4-B014-EE7ADBACD94F}" presName="dummy" presStyleCnt="0"/>
      <dgm:spPr/>
    </dgm:pt>
    <dgm:pt modelId="{C18C4D62-9F86-48EF-A073-B32775440442}" type="pres">
      <dgm:prSet presAssocID="{063759E0-72D4-4F43-937C-8E56C4375903}" presName="sibTrans" presStyleLbl="sibTrans2D1" presStyleIdx="5" presStyleCnt="7"/>
      <dgm:spPr/>
    </dgm:pt>
    <dgm:pt modelId="{A812624A-BB94-4D9F-B346-D6C3AC07E3BA}" type="pres">
      <dgm:prSet presAssocID="{0F5B0EBD-982A-468D-9630-18E5B7AABC82}" presName="node" presStyleLbl="node1" presStyleIdx="6" presStyleCnt="7">
        <dgm:presLayoutVars>
          <dgm:bulletEnabled val="1"/>
        </dgm:presLayoutVars>
      </dgm:prSet>
      <dgm:spPr/>
    </dgm:pt>
    <dgm:pt modelId="{2924A4A8-3813-4AAF-A6EF-7DABD1E4C8FD}" type="pres">
      <dgm:prSet presAssocID="{0F5B0EBD-982A-468D-9630-18E5B7AABC82}" presName="dummy" presStyleCnt="0"/>
      <dgm:spPr/>
    </dgm:pt>
    <dgm:pt modelId="{DD09444D-BEB9-4989-8BD0-D3E4CC5C1554}" type="pres">
      <dgm:prSet presAssocID="{01CA13FD-5846-4CDB-A284-D0EBA1F4B177}" presName="sibTrans" presStyleLbl="sibTrans2D1" presStyleIdx="6" presStyleCnt="7"/>
      <dgm:spPr/>
    </dgm:pt>
  </dgm:ptLst>
  <dgm:cxnLst>
    <dgm:cxn modelId="{AC161007-9677-433A-B75A-8F26D4FA11AE}" type="presOf" srcId="{96519F46-849A-410D-8427-091EDB92ABFB}" destId="{C024EF2E-8F67-449D-8F1C-BA07673059B7}" srcOrd="0" destOrd="0" presId="urn:microsoft.com/office/officeart/2005/8/layout/radial6"/>
    <dgm:cxn modelId="{3F903307-8104-4A51-AE1E-C6657FC7F64F}" type="presOf" srcId="{063759E0-72D4-4F43-937C-8E56C4375903}" destId="{C18C4D62-9F86-48EF-A073-B32775440442}" srcOrd="0" destOrd="0" presId="urn:microsoft.com/office/officeart/2005/8/layout/radial6"/>
    <dgm:cxn modelId="{421C8709-923F-4615-AA7F-91A57EF566B0}" srcId="{A3A48909-C8FB-4C04-93FE-A7BB469AE2CD}" destId="{32A33872-C5D5-477A-907A-5EB6450A0F46}" srcOrd="1" destOrd="0" parTransId="{6A5E6991-06D9-485C-8A9B-9C236E0CDF46}" sibTransId="{6556C92C-F974-4753-BC05-40999994FA02}"/>
    <dgm:cxn modelId="{12D0323A-3C0C-4F38-A072-3D6D1046D661}" type="presOf" srcId="{3E5A0329-1DF3-48AE-8908-165AB047E6EA}" destId="{0E7CC739-7A39-473D-B407-BEBFB9613F34}" srcOrd="0" destOrd="0" presId="urn:microsoft.com/office/officeart/2005/8/layout/radial6"/>
    <dgm:cxn modelId="{9A85603C-3339-49D7-AD1A-DE31700DD5FD}" type="presOf" srcId="{A3A48909-C8FB-4C04-93FE-A7BB469AE2CD}" destId="{947B6F17-FC81-4A7D-A722-18BDD77D8D32}" srcOrd="0" destOrd="0" presId="urn:microsoft.com/office/officeart/2005/8/layout/radial6"/>
    <dgm:cxn modelId="{44F2445D-6C2A-45A5-9D8C-B143B826DBB4}" type="presOf" srcId="{32A33872-C5D5-477A-907A-5EB6450A0F46}" destId="{2FFB7A8B-48F4-4EC2-BA5B-6CE0C4215CB0}" srcOrd="0" destOrd="0" presId="urn:microsoft.com/office/officeart/2005/8/layout/radial6"/>
    <dgm:cxn modelId="{9DF7535E-359B-4B7B-9773-BBB6D6BA450C}" type="presOf" srcId="{BC143D92-EB7E-4884-91AF-E132594C3DF9}" destId="{E1F6CB73-255E-4E4C-9A13-8AA0F53A454B}" srcOrd="0" destOrd="0" presId="urn:microsoft.com/office/officeart/2005/8/layout/radial6"/>
    <dgm:cxn modelId="{ACC10543-C979-49B4-95BB-576A235391C9}" srcId="{A3A48909-C8FB-4C04-93FE-A7BB469AE2CD}" destId="{3E5A0329-1DF3-48AE-8908-165AB047E6EA}" srcOrd="0" destOrd="0" parTransId="{129F5ABB-3E90-4762-9ABE-5A7D14668D9F}" sibTransId="{567EFDD5-16AA-4E4F-B0AC-53D93017CA06}"/>
    <dgm:cxn modelId="{5DC7AC63-D3AC-44B6-B48A-7D2A6E41289E}" type="presOf" srcId="{838E7803-81B1-4888-8AA2-25810C294DE6}" destId="{4E42EFD9-8320-4DFE-B388-E2F8B37470B8}" srcOrd="0" destOrd="0" presId="urn:microsoft.com/office/officeart/2005/8/layout/radial6"/>
    <dgm:cxn modelId="{41C49170-1565-4A6C-B105-C00FCEA82573}" type="presOf" srcId="{01CA13FD-5846-4CDB-A284-D0EBA1F4B177}" destId="{DD09444D-BEB9-4989-8BD0-D3E4CC5C1554}" srcOrd="0" destOrd="0" presId="urn:microsoft.com/office/officeart/2005/8/layout/radial6"/>
    <dgm:cxn modelId="{487F4172-D8F4-4DC4-B51F-C17B40CCFFEF}" srcId="{A3A48909-C8FB-4C04-93FE-A7BB469AE2CD}" destId="{838E7803-81B1-4888-8AA2-25810C294DE6}" srcOrd="2" destOrd="0" parTransId="{482FE29E-9E2D-4913-8FEA-1C2E360AC2BD}" sibTransId="{9EDC1CD6-D9C5-4D87-9DE5-AA88B4C0F261}"/>
    <dgm:cxn modelId="{51B0315A-5D19-4807-BC95-482E8DFA9CE8}" type="presOf" srcId="{FF24BDDA-2638-4137-A1FE-52756EB96619}" destId="{86092DFA-C08E-4635-A2B9-5BFF991446C1}" srcOrd="0" destOrd="0" presId="urn:microsoft.com/office/officeart/2005/8/layout/radial6"/>
    <dgm:cxn modelId="{32D7D87A-1433-4A83-9798-CC81FF72A016}" type="presOf" srcId="{D8B288CA-BCB2-43BB-ABA0-7888251F0E86}" destId="{DA04173E-6B31-4E30-9550-C20E90E1B9D2}" srcOrd="0" destOrd="0" presId="urn:microsoft.com/office/officeart/2005/8/layout/radial6"/>
    <dgm:cxn modelId="{3C0DE188-2CFE-47FC-898E-33B95BD9564A}" type="presOf" srcId="{567EFDD5-16AA-4E4F-B0AC-53D93017CA06}" destId="{4532AB48-1BCB-45AB-8CB9-0E29635E48A3}" srcOrd="0" destOrd="0" presId="urn:microsoft.com/office/officeart/2005/8/layout/radial6"/>
    <dgm:cxn modelId="{20AD129A-D78E-4978-9F9D-E565BC1AA238}" srcId="{BC143D92-EB7E-4884-91AF-E132594C3DF9}" destId="{A3A48909-C8FB-4C04-93FE-A7BB469AE2CD}" srcOrd="0" destOrd="0" parTransId="{44D5DB7E-918F-4D33-982B-7E6B1F6F6C13}" sibTransId="{BE7FEF22-26A8-4201-A19A-0BF9BEC8C9A6}"/>
    <dgm:cxn modelId="{E6968DB9-FE91-4077-B8E2-E3586216904E}" type="presOf" srcId="{0F5B0EBD-982A-468D-9630-18E5B7AABC82}" destId="{A812624A-BB94-4D9F-B346-D6C3AC07E3BA}" srcOrd="0" destOrd="0" presId="urn:microsoft.com/office/officeart/2005/8/layout/radial6"/>
    <dgm:cxn modelId="{DA3776BA-8495-44C0-923D-7BEE9D9D04AB}" type="presOf" srcId="{6556C92C-F974-4753-BC05-40999994FA02}" destId="{F32490DF-170B-4F4D-81C6-A6B12D574C37}" srcOrd="0" destOrd="0" presId="urn:microsoft.com/office/officeart/2005/8/layout/radial6"/>
    <dgm:cxn modelId="{1890A5BD-8E5D-40C1-97B9-35084EE15BB4}" type="presOf" srcId="{9EDC1CD6-D9C5-4D87-9DE5-AA88B4C0F261}" destId="{7BE547B2-1CCC-4CBB-9931-8C66A8F151B4}" srcOrd="0" destOrd="0" presId="urn:microsoft.com/office/officeart/2005/8/layout/radial6"/>
    <dgm:cxn modelId="{2B50DAC9-0649-4638-919C-55DF757FFCEA}" srcId="{A3A48909-C8FB-4C04-93FE-A7BB469AE2CD}" destId="{2E16A394-9717-4FBC-930C-2F598EF320C9}" srcOrd="4" destOrd="0" parTransId="{9AB6945A-D57E-421C-BF0F-5F8375F8C470}" sibTransId="{96519F46-849A-410D-8427-091EDB92ABFB}"/>
    <dgm:cxn modelId="{8E101AD1-FB9B-4C71-A2E0-C3191BCE25F6}" srcId="{A3A48909-C8FB-4C04-93FE-A7BB469AE2CD}" destId="{2F195D1A-C86C-4EB4-B014-EE7ADBACD94F}" srcOrd="5" destOrd="0" parTransId="{12F9AC17-D03D-4A55-881D-9A683001CC53}" sibTransId="{063759E0-72D4-4F43-937C-8E56C4375903}"/>
    <dgm:cxn modelId="{5E7207DC-A62A-480A-B0DC-C9DD2E7D5AEF}" srcId="{A3A48909-C8FB-4C04-93FE-A7BB469AE2CD}" destId="{0F5B0EBD-982A-468D-9630-18E5B7AABC82}" srcOrd="6" destOrd="0" parTransId="{8BC97611-5066-470D-A924-465912079BC3}" sibTransId="{01CA13FD-5846-4CDB-A284-D0EBA1F4B177}"/>
    <dgm:cxn modelId="{E35A14FA-E35A-4AB4-91E8-A5CE8C75EFCE}" type="presOf" srcId="{2E16A394-9717-4FBC-930C-2F598EF320C9}" destId="{4095F105-98E0-44B7-93BB-7F643F5868ED}" srcOrd="0" destOrd="0" presId="urn:microsoft.com/office/officeart/2005/8/layout/radial6"/>
    <dgm:cxn modelId="{17A660FC-1338-4A2B-BF8C-5B52AC70A5E3}" type="presOf" srcId="{2F195D1A-C86C-4EB4-B014-EE7ADBACD94F}" destId="{0A0A9B91-CFE8-4A26-A591-DD9FED40900C}" srcOrd="0" destOrd="0" presId="urn:microsoft.com/office/officeart/2005/8/layout/radial6"/>
    <dgm:cxn modelId="{87B291FD-60A6-4B12-BDE8-859C34633172}" srcId="{A3A48909-C8FB-4C04-93FE-A7BB469AE2CD}" destId="{D8B288CA-BCB2-43BB-ABA0-7888251F0E86}" srcOrd="3" destOrd="0" parTransId="{371F0A65-A30E-4878-A6B8-E4ED04A8762B}" sibTransId="{FF24BDDA-2638-4137-A1FE-52756EB96619}"/>
    <dgm:cxn modelId="{76B4A040-BFBE-431E-A2E7-44E9878EFB56}" type="presParOf" srcId="{E1F6CB73-255E-4E4C-9A13-8AA0F53A454B}" destId="{947B6F17-FC81-4A7D-A722-18BDD77D8D32}" srcOrd="0" destOrd="0" presId="urn:microsoft.com/office/officeart/2005/8/layout/radial6"/>
    <dgm:cxn modelId="{F12A19A0-C83F-475D-8EDF-E01DD35EE1C4}" type="presParOf" srcId="{E1F6CB73-255E-4E4C-9A13-8AA0F53A454B}" destId="{0E7CC739-7A39-473D-B407-BEBFB9613F34}" srcOrd="1" destOrd="0" presId="urn:microsoft.com/office/officeart/2005/8/layout/radial6"/>
    <dgm:cxn modelId="{336E3756-3BED-4BEE-942A-B787EE032402}" type="presParOf" srcId="{E1F6CB73-255E-4E4C-9A13-8AA0F53A454B}" destId="{8A517FE9-3E6D-453D-B4EB-14EBB3A0F85D}" srcOrd="2" destOrd="0" presId="urn:microsoft.com/office/officeart/2005/8/layout/radial6"/>
    <dgm:cxn modelId="{2C75631E-4977-48F8-B3EE-5512A2F44B02}" type="presParOf" srcId="{E1F6CB73-255E-4E4C-9A13-8AA0F53A454B}" destId="{4532AB48-1BCB-45AB-8CB9-0E29635E48A3}" srcOrd="3" destOrd="0" presId="urn:microsoft.com/office/officeart/2005/8/layout/radial6"/>
    <dgm:cxn modelId="{45B5A317-21AC-4865-B113-1B5F88795B61}" type="presParOf" srcId="{E1F6CB73-255E-4E4C-9A13-8AA0F53A454B}" destId="{2FFB7A8B-48F4-4EC2-BA5B-6CE0C4215CB0}" srcOrd="4" destOrd="0" presId="urn:microsoft.com/office/officeart/2005/8/layout/radial6"/>
    <dgm:cxn modelId="{544F41BE-6699-4F64-BC62-C6E62AD73A71}" type="presParOf" srcId="{E1F6CB73-255E-4E4C-9A13-8AA0F53A454B}" destId="{AE48D350-A4F2-44C8-BED6-5294B965AAB0}" srcOrd="5" destOrd="0" presId="urn:microsoft.com/office/officeart/2005/8/layout/radial6"/>
    <dgm:cxn modelId="{433C907B-350F-4335-854F-725924F161AB}" type="presParOf" srcId="{E1F6CB73-255E-4E4C-9A13-8AA0F53A454B}" destId="{F32490DF-170B-4F4D-81C6-A6B12D574C37}" srcOrd="6" destOrd="0" presId="urn:microsoft.com/office/officeart/2005/8/layout/radial6"/>
    <dgm:cxn modelId="{96D21EEC-CDB7-4203-986F-968B6987220A}" type="presParOf" srcId="{E1F6CB73-255E-4E4C-9A13-8AA0F53A454B}" destId="{4E42EFD9-8320-4DFE-B388-E2F8B37470B8}" srcOrd="7" destOrd="0" presId="urn:microsoft.com/office/officeart/2005/8/layout/radial6"/>
    <dgm:cxn modelId="{D35F7CCE-570E-420C-9717-6745930C5212}" type="presParOf" srcId="{E1F6CB73-255E-4E4C-9A13-8AA0F53A454B}" destId="{4C99D44F-490E-4291-8C6F-4D58525324B1}" srcOrd="8" destOrd="0" presId="urn:microsoft.com/office/officeart/2005/8/layout/radial6"/>
    <dgm:cxn modelId="{B0E3B26C-689F-474C-AB8C-4ADE896CB8F3}" type="presParOf" srcId="{E1F6CB73-255E-4E4C-9A13-8AA0F53A454B}" destId="{7BE547B2-1CCC-4CBB-9931-8C66A8F151B4}" srcOrd="9" destOrd="0" presId="urn:microsoft.com/office/officeart/2005/8/layout/radial6"/>
    <dgm:cxn modelId="{CE6508D3-46B8-47EF-9E10-21EBB57700B7}" type="presParOf" srcId="{E1F6CB73-255E-4E4C-9A13-8AA0F53A454B}" destId="{DA04173E-6B31-4E30-9550-C20E90E1B9D2}" srcOrd="10" destOrd="0" presId="urn:microsoft.com/office/officeart/2005/8/layout/radial6"/>
    <dgm:cxn modelId="{43B5D40A-8008-4597-AF22-30CBAC72D353}" type="presParOf" srcId="{E1F6CB73-255E-4E4C-9A13-8AA0F53A454B}" destId="{57EA3A25-F5F6-49BF-9D02-AE43E8825744}" srcOrd="11" destOrd="0" presId="urn:microsoft.com/office/officeart/2005/8/layout/radial6"/>
    <dgm:cxn modelId="{CF400BF3-F401-4ECB-AFEC-C2FC69D475CD}" type="presParOf" srcId="{E1F6CB73-255E-4E4C-9A13-8AA0F53A454B}" destId="{86092DFA-C08E-4635-A2B9-5BFF991446C1}" srcOrd="12" destOrd="0" presId="urn:microsoft.com/office/officeart/2005/8/layout/radial6"/>
    <dgm:cxn modelId="{1EC47D55-2946-4697-9E17-A90654883D28}" type="presParOf" srcId="{E1F6CB73-255E-4E4C-9A13-8AA0F53A454B}" destId="{4095F105-98E0-44B7-93BB-7F643F5868ED}" srcOrd="13" destOrd="0" presId="urn:microsoft.com/office/officeart/2005/8/layout/radial6"/>
    <dgm:cxn modelId="{AE9755B4-1854-4893-8A2E-E4955D6DCE97}" type="presParOf" srcId="{E1F6CB73-255E-4E4C-9A13-8AA0F53A454B}" destId="{EB512CFA-7400-461C-AAE3-B2A32CDCA94E}" srcOrd="14" destOrd="0" presId="urn:microsoft.com/office/officeart/2005/8/layout/radial6"/>
    <dgm:cxn modelId="{1E52EA24-32BE-45EA-8858-62AA8CD855C6}" type="presParOf" srcId="{E1F6CB73-255E-4E4C-9A13-8AA0F53A454B}" destId="{C024EF2E-8F67-449D-8F1C-BA07673059B7}" srcOrd="15" destOrd="0" presId="urn:microsoft.com/office/officeart/2005/8/layout/radial6"/>
    <dgm:cxn modelId="{25A088DD-8687-47C7-A352-DA3DB6C483F7}" type="presParOf" srcId="{E1F6CB73-255E-4E4C-9A13-8AA0F53A454B}" destId="{0A0A9B91-CFE8-4A26-A591-DD9FED40900C}" srcOrd="16" destOrd="0" presId="urn:microsoft.com/office/officeart/2005/8/layout/radial6"/>
    <dgm:cxn modelId="{40723CFB-36E7-4615-8954-DC03E5D5F3F9}" type="presParOf" srcId="{E1F6CB73-255E-4E4C-9A13-8AA0F53A454B}" destId="{4E61D73E-80BD-49E9-8AE2-3BFE007EC93F}" srcOrd="17" destOrd="0" presId="urn:microsoft.com/office/officeart/2005/8/layout/radial6"/>
    <dgm:cxn modelId="{F62A3884-A993-4AD0-9066-92F38176E351}" type="presParOf" srcId="{E1F6CB73-255E-4E4C-9A13-8AA0F53A454B}" destId="{C18C4D62-9F86-48EF-A073-B32775440442}" srcOrd="18" destOrd="0" presId="urn:microsoft.com/office/officeart/2005/8/layout/radial6"/>
    <dgm:cxn modelId="{B01A236B-EB7E-413A-8415-5D268944F9AE}" type="presParOf" srcId="{E1F6CB73-255E-4E4C-9A13-8AA0F53A454B}" destId="{A812624A-BB94-4D9F-B346-D6C3AC07E3BA}" srcOrd="19" destOrd="0" presId="urn:microsoft.com/office/officeart/2005/8/layout/radial6"/>
    <dgm:cxn modelId="{DC5D12EE-7BF2-4C30-B202-E6528ABB1810}" type="presParOf" srcId="{E1F6CB73-255E-4E4C-9A13-8AA0F53A454B}" destId="{2924A4A8-3813-4AAF-A6EF-7DABD1E4C8FD}" srcOrd="20" destOrd="0" presId="urn:microsoft.com/office/officeart/2005/8/layout/radial6"/>
    <dgm:cxn modelId="{A483EDC6-E810-4704-8097-244C2323830C}" type="presParOf" srcId="{E1F6CB73-255E-4E4C-9A13-8AA0F53A454B}" destId="{DD09444D-BEB9-4989-8BD0-D3E4CC5C1554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349D5E2-45F2-4481-AF43-72377A46C9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616861-851C-4FC1-8B77-C63202B459C3}">
      <dgm:prSet/>
      <dgm:spPr/>
      <dgm:t>
        <a:bodyPr anchor="ctr"/>
        <a:lstStyle/>
        <a:p>
          <a:pPr latinLnBrk="1"/>
          <a:r>
            <a:rPr lang="en-US" altLang="ko-KR" dirty="0"/>
            <a:t>Single Instruction performs </a:t>
          </a:r>
          <a:br>
            <a:rPr lang="en-US" altLang="ko-KR" dirty="0"/>
          </a:br>
          <a:r>
            <a:rPr lang="en-US" altLang="ko-KR" dirty="0"/>
            <a:t>64 operations</a:t>
          </a:r>
          <a:endParaRPr lang="ko-KR" dirty="0"/>
        </a:p>
      </dgm:t>
    </dgm:pt>
    <dgm:pt modelId="{F56E25F2-B3AC-4E79-B521-81379AA371AE}" type="parTrans" cxnId="{03A8B27C-F4CA-4914-ADD4-1E9BFA50BA10}">
      <dgm:prSet/>
      <dgm:spPr/>
      <dgm:t>
        <a:bodyPr/>
        <a:lstStyle/>
        <a:p>
          <a:pPr latinLnBrk="1"/>
          <a:endParaRPr lang="ko-KR" altLang="en-US"/>
        </a:p>
      </dgm:t>
    </dgm:pt>
    <dgm:pt modelId="{220CB730-C5B0-4270-A4A0-8E72241F742A}" type="sibTrans" cxnId="{03A8B27C-F4CA-4914-ADD4-1E9BFA50BA10}">
      <dgm:prSet/>
      <dgm:spPr/>
      <dgm:t>
        <a:bodyPr/>
        <a:lstStyle/>
        <a:p>
          <a:pPr latinLnBrk="1"/>
          <a:endParaRPr lang="ko-KR" altLang="en-US"/>
        </a:p>
      </dgm:t>
    </dgm:pt>
    <dgm:pt modelId="{45577184-689C-4532-98FD-B074AD1E8DBD}">
      <dgm:prSet/>
      <dgm:spPr/>
      <dgm:t>
        <a:bodyPr anchor="ctr"/>
        <a:lstStyle/>
        <a:p>
          <a:pPr latinLnBrk="1"/>
          <a:r>
            <a:rPr lang="en-US" altLang="ko-KR" dirty="0"/>
            <a:t>Each thread has 16 32 bit general purpose registers.</a:t>
          </a:r>
          <a:endParaRPr lang="ko-KR" dirty="0"/>
        </a:p>
      </dgm:t>
    </dgm:pt>
    <dgm:pt modelId="{7FC759F7-808C-4190-97D4-511144BDBF01}" type="parTrans" cxnId="{427EF3AB-5F8B-4CD5-8BB3-65040AC06ECA}">
      <dgm:prSet/>
      <dgm:spPr/>
      <dgm:t>
        <a:bodyPr/>
        <a:lstStyle/>
        <a:p>
          <a:pPr latinLnBrk="1"/>
          <a:endParaRPr lang="ko-KR" altLang="en-US"/>
        </a:p>
      </dgm:t>
    </dgm:pt>
    <dgm:pt modelId="{CED4BD8B-290A-41CB-BF4F-E38389FFF8B1}" type="sibTrans" cxnId="{427EF3AB-5F8B-4CD5-8BB3-65040AC06ECA}">
      <dgm:prSet/>
      <dgm:spPr/>
      <dgm:t>
        <a:bodyPr/>
        <a:lstStyle/>
        <a:p>
          <a:pPr latinLnBrk="1"/>
          <a:endParaRPr lang="ko-KR" altLang="en-US"/>
        </a:p>
      </dgm:t>
    </dgm:pt>
    <dgm:pt modelId="{197EE4E7-DBB2-4E07-A96C-BBAAC18CD9BE}">
      <dgm:prSet/>
      <dgm:spPr/>
      <dgm:t>
        <a:bodyPr anchor="ctr"/>
        <a:lstStyle/>
        <a:p>
          <a:pPr latinLnBrk="1"/>
          <a:r>
            <a:rPr lang="en-US" altLang="ko-KR" dirty="0"/>
            <a:t>No instruction memory, </a:t>
          </a:r>
          <a:br>
            <a:rPr lang="en-US" altLang="ko-KR" dirty="0"/>
          </a:br>
          <a:r>
            <a:rPr lang="en-US" altLang="ko-KR" dirty="0"/>
            <a:t>no flow control on its own.</a:t>
          </a:r>
          <a:endParaRPr lang="ko-KR" dirty="0"/>
        </a:p>
      </dgm:t>
    </dgm:pt>
    <dgm:pt modelId="{619B442F-0FEF-4940-ACB8-ECA540AE8311}" type="parTrans" cxnId="{A2A653BD-331A-4088-BB8D-6A7424D3DA6F}">
      <dgm:prSet/>
      <dgm:spPr/>
      <dgm:t>
        <a:bodyPr/>
        <a:lstStyle/>
        <a:p>
          <a:pPr latinLnBrk="1"/>
          <a:endParaRPr lang="ko-KR" altLang="en-US"/>
        </a:p>
      </dgm:t>
    </dgm:pt>
    <dgm:pt modelId="{E6BFE62F-687B-4750-9CA9-69C7737E9688}" type="sibTrans" cxnId="{A2A653BD-331A-4088-BB8D-6A7424D3DA6F}">
      <dgm:prSet/>
      <dgm:spPr/>
      <dgm:t>
        <a:bodyPr/>
        <a:lstStyle/>
        <a:p>
          <a:pPr latinLnBrk="1"/>
          <a:endParaRPr lang="ko-KR" altLang="en-US"/>
        </a:p>
      </dgm:t>
    </dgm:pt>
    <dgm:pt modelId="{126D0892-9193-47C9-8D32-68ED32345AFC}">
      <dgm:prSet/>
      <dgm:spPr/>
      <dgm:t>
        <a:bodyPr anchor="ctr"/>
        <a:lstStyle/>
        <a:p>
          <a:pPr latinLnBrk="1"/>
          <a:r>
            <a:rPr lang="en-US" altLang="ko-KR" dirty="0"/>
            <a:t>only logic &amp; arithmetic operations</a:t>
          </a:r>
          <a:endParaRPr lang="ko-KR" dirty="0"/>
        </a:p>
      </dgm:t>
    </dgm:pt>
    <dgm:pt modelId="{C863605A-A7D7-41A7-8768-237B78723672}" type="parTrans" cxnId="{6F93CB94-40DA-4465-BCA7-D67176B96A28}">
      <dgm:prSet/>
      <dgm:spPr/>
      <dgm:t>
        <a:bodyPr/>
        <a:lstStyle/>
        <a:p>
          <a:pPr latinLnBrk="1"/>
          <a:endParaRPr lang="ko-KR" altLang="en-US"/>
        </a:p>
      </dgm:t>
    </dgm:pt>
    <dgm:pt modelId="{755D8794-6A83-4A54-AF0A-A23571F77095}" type="sibTrans" cxnId="{6F93CB94-40DA-4465-BCA7-D67176B96A28}">
      <dgm:prSet/>
      <dgm:spPr/>
      <dgm:t>
        <a:bodyPr/>
        <a:lstStyle/>
        <a:p>
          <a:pPr latinLnBrk="1"/>
          <a:endParaRPr lang="ko-KR" altLang="en-US"/>
        </a:p>
      </dgm:t>
    </dgm:pt>
    <dgm:pt modelId="{71A4405C-D075-4A35-8BB1-42D54E90A328}" type="pres">
      <dgm:prSet presAssocID="{E349D5E2-45F2-4481-AF43-72377A46C9A9}" presName="linear" presStyleCnt="0">
        <dgm:presLayoutVars>
          <dgm:animLvl val="lvl"/>
          <dgm:resizeHandles val="exact"/>
        </dgm:presLayoutVars>
      </dgm:prSet>
      <dgm:spPr/>
    </dgm:pt>
    <dgm:pt modelId="{F0E7356B-3D19-4C7C-ABB1-F638C4B2E1B3}" type="pres">
      <dgm:prSet presAssocID="{D0616861-851C-4FC1-8B77-C63202B459C3}" presName="parentText" presStyleLbl="node1" presStyleIdx="0" presStyleCnt="4" custScaleY="112935" custLinFactY="9119" custLinFactNeighborY="100000">
        <dgm:presLayoutVars>
          <dgm:chMax val="0"/>
          <dgm:bulletEnabled val="1"/>
        </dgm:presLayoutVars>
      </dgm:prSet>
      <dgm:spPr/>
    </dgm:pt>
    <dgm:pt modelId="{D8E2ED5B-1856-497B-BF22-5B3EFE461B0C}" type="pres">
      <dgm:prSet presAssocID="{220CB730-C5B0-4270-A4A0-8E72241F742A}" presName="spacer" presStyleCnt="0"/>
      <dgm:spPr/>
    </dgm:pt>
    <dgm:pt modelId="{B31C9548-8CA1-4DBC-BF72-41F4BCD6F567}" type="pres">
      <dgm:prSet presAssocID="{45577184-689C-4532-98FD-B074AD1E8DBD}" presName="parentText" presStyleLbl="node1" presStyleIdx="1" presStyleCnt="4" custLinFactY="1880" custLinFactNeighborY="100000">
        <dgm:presLayoutVars>
          <dgm:chMax val="0"/>
          <dgm:bulletEnabled val="1"/>
        </dgm:presLayoutVars>
      </dgm:prSet>
      <dgm:spPr/>
    </dgm:pt>
    <dgm:pt modelId="{2D6D37D7-A101-44C2-B442-C2FD0A8F00EE}" type="pres">
      <dgm:prSet presAssocID="{CED4BD8B-290A-41CB-BF4F-E38389FFF8B1}" presName="spacer" presStyleCnt="0"/>
      <dgm:spPr/>
    </dgm:pt>
    <dgm:pt modelId="{3F38BD64-5F24-4541-9254-3D190C665B55}" type="pres">
      <dgm:prSet presAssocID="{197EE4E7-DBB2-4E07-A96C-BBAAC18CD9BE}" presName="parentText" presStyleLbl="node1" presStyleIdx="2" presStyleCnt="4" custLinFactNeighborY="25872">
        <dgm:presLayoutVars>
          <dgm:chMax val="0"/>
          <dgm:bulletEnabled val="1"/>
        </dgm:presLayoutVars>
      </dgm:prSet>
      <dgm:spPr/>
    </dgm:pt>
    <dgm:pt modelId="{07CE1F4A-A9AB-46C7-B7A6-02E243E19887}" type="pres">
      <dgm:prSet presAssocID="{E6BFE62F-687B-4750-9CA9-69C7737E9688}" presName="spacer" presStyleCnt="0"/>
      <dgm:spPr/>
    </dgm:pt>
    <dgm:pt modelId="{E489DD38-4B1A-4661-945F-06E8BB85D51D}" type="pres">
      <dgm:prSet presAssocID="{126D0892-9193-47C9-8D32-68ED32345AFC}" presName="parentText" presStyleLbl="node1" presStyleIdx="3" presStyleCnt="4" custLinFactNeighborY="-85786">
        <dgm:presLayoutVars>
          <dgm:chMax val="0"/>
          <dgm:bulletEnabled val="1"/>
        </dgm:presLayoutVars>
      </dgm:prSet>
      <dgm:spPr/>
    </dgm:pt>
  </dgm:ptLst>
  <dgm:cxnLst>
    <dgm:cxn modelId="{945E9043-B8CC-4AAC-9D4A-4B139F10A7EE}" type="presOf" srcId="{126D0892-9193-47C9-8D32-68ED32345AFC}" destId="{E489DD38-4B1A-4661-945F-06E8BB85D51D}" srcOrd="0" destOrd="0" presId="urn:microsoft.com/office/officeart/2005/8/layout/vList2"/>
    <dgm:cxn modelId="{59AC8D4C-1C54-428E-BB57-07D022A2F83E}" type="presOf" srcId="{197EE4E7-DBB2-4E07-A96C-BBAAC18CD9BE}" destId="{3F38BD64-5F24-4541-9254-3D190C665B55}" srcOrd="0" destOrd="0" presId="urn:microsoft.com/office/officeart/2005/8/layout/vList2"/>
    <dgm:cxn modelId="{03A8B27C-F4CA-4914-ADD4-1E9BFA50BA10}" srcId="{E349D5E2-45F2-4481-AF43-72377A46C9A9}" destId="{D0616861-851C-4FC1-8B77-C63202B459C3}" srcOrd="0" destOrd="0" parTransId="{F56E25F2-B3AC-4E79-B521-81379AA371AE}" sibTransId="{220CB730-C5B0-4270-A4A0-8E72241F742A}"/>
    <dgm:cxn modelId="{6F93CB94-40DA-4465-BCA7-D67176B96A28}" srcId="{E349D5E2-45F2-4481-AF43-72377A46C9A9}" destId="{126D0892-9193-47C9-8D32-68ED32345AFC}" srcOrd="3" destOrd="0" parTransId="{C863605A-A7D7-41A7-8768-237B78723672}" sibTransId="{755D8794-6A83-4A54-AF0A-A23571F77095}"/>
    <dgm:cxn modelId="{427EF3AB-5F8B-4CD5-8BB3-65040AC06ECA}" srcId="{E349D5E2-45F2-4481-AF43-72377A46C9A9}" destId="{45577184-689C-4532-98FD-B074AD1E8DBD}" srcOrd="1" destOrd="0" parTransId="{7FC759F7-808C-4190-97D4-511144BDBF01}" sibTransId="{CED4BD8B-290A-41CB-BF4F-E38389FFF8B1}"/>
    <dgm:cxn modelId="{77D004B7-EBF4-4EB7-B92D-0A44C2989414}" type="presOf" srcId="{D0616861-851C-4FC1-8B77-C63202B459C3}" destId="{F0E7356B-3D19-4C7C-ABB1-F638C4B2E1B3}" srcOrd="0" destOrd="0" presId="urn:microsoft.com/office/officeart/2005/8/layout/vList2"/>
    <dgm:cxn modelId="{5C0F87B9-7BE1-4CBE-A632-B5C9E5B441AF}" type="presOf" srcId="{45577184-689C-4532-98FD-B074AD1E8DBD}" destId="{B31C9548-8CA1-4DBC-BF72-41F4BCD6F567}" srcOrd="0" destOrd="0" presId="urn:microsoft.com/office/officeart/2005/8/layout/vList2"/>
    <dgm:cxn modelId="{A2A653BD-331A-4088-BB8D-6A7424D3DA6F}" srcId="{E349D5E2-45F2-4481-AF43-72377A46C9A9}" destId="{197EE4E7-DBB2-4E07-A96C-BBAAC18CD9BE}" srcOrd="2" destOrd="0" parTransId="{619B442F-0FEF-4940-ACB8-ECA540AE8311}" sibTransId="{E6BFE62F-687B-4750-9CA9-69C7737E9688}"/>
    <dgm:cxn modelId="{884879C2-C1CC-4034-A81C-7FE4400D5FDB}" type="presOf" srcId="{E349D5E2-45F2-4481-AF43-72377A46C9A9}" destId="{71A4405C-D075-4A35-8BB1-42D54E90A328}" srcOrd="0" destOrd="0" presId="urn:microsoft.com/office/officeart/2005/8/layout/vList2"/>
    <dgm:cxn modelId="{03EC5DDC-A4B6-4541-B35C-8D98E926E50E}" type="presParOf" srcId="{71A4405C-D075-4A35-8BB1-42D54E90A328}" destId="{F0E7356B-3D19-4C7C-ABB1-F638C4B2E1B3}" srcOrd="0" destOrd="0" presId="urn:microsoft.com/office/officeart/2005/8/layout/vList2"/>
    <dgm:cxn modelId="{080406F6-2D45-4ECE-99A2-74A152DE4D95}" type="presParOf" srcId="{71A4405C-D075-4A35-8BB1-42D54E90A328}" destId="{D8E2ED5B-1856-497B-BF22-5B3EFE461B0C}" srcOrd="1" destOrd="0" presId="urn:microsoft.com/office/officeart/2005/8/layout/vList2"/>
    <dgm:cxn modelId="{7E96DB2A-E587-4CB7-86DB-A3596BB4EF70}" type="presParOf" srcId="{71A4405C-D075-4A35-8BB1-42D54E90A328}" destId="{B31C9548-8CA1-4DBC-BF72-41F4BCD6F567}" srcOrd="2" destOrd="0" presId="urn:microsoft.com/office/officeart/2005/8/layout/vList2"/>
    <dgm:cxn modelId="{FE11A9AF-5331-4D48-930D-3127C1840193}" type="presParOf" srcId="{71A4405C-D075-4A35-8BB1-42D54E90A328}" destId="{2D6D37D7-A101-44C2-B442-C2FD0A8F00EE}" srcOrd="3" destOrd="0" presId="urn:microsoft.com/office/officeart/2005/8/layout/vList2"/>
    <dgm:cxn modelId="{60823D2E-D260-4DDE-80A7-A50108F62C39}" type="presParOf" srcId="{71A4405C-D075-4A35-8BB1-42D54E90A328}" destId="{3F38BD64-5F24-4541-9254-3D190C665B55}" srcOrd="4" destOrd="0" presId="urn:microsoft.com/office/officeart/2005/8/layout/vList2"/>
    <dgm:cxn modelId="{1F76461B-F7A4-4D55-A59E-AEA225F91C96}" type="presParOf" srcId="{71A4405C-D075-4A35-8BB1-42D54E90A328}" destId="{07CE1F4A-A9AB-46C7-B7A6-02E243E19887}" srcOrd="5" destOrd="0" presId="urn:microsoft.com/office/officeart/2005/8/layout/vList2"/>
    <dgm:cxn modelId="{FE57CF22-2365-479E-A16D-D754560A811A}" type="presParOf" srcId="{71A4405C-D075-4A35-8BB1-42D54E90A328}" destId="{E489DD38-4B1A-4661-945F-06E8BB85D5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2B510-68E3-4DAE-82A5-7E0ACD4F36CF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EBDFDD63-3F61-4F55-B55A-64B6E3D3C601}">
      <dgm:prSet phldrT="[텍스트]"/>
      <dgm:spPr/>
      <dgm:t>
        <a:bodyPr/>
        <a:lstStyle/>
        <a:p>
          <a:pPr latinLnBrk="1"/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Existing Paradigm</a:t>
          </a:r>
          <a:endParaRPr lang="ko-KR" alt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A7305D-8C76-4C0A-B302-568EDA80A33E}" type="par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D4FA5D8E-4B6D-4D7D-B070-5B4D6AAD1AF2}" type="sib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5FE852E5-A94E-4F0A-AA03-B09585AF910A}" type="pres">
      <dgm:prSet presAssocID="{5B42B510-68E3-4DAE-82A5-7E0ACD4F36CF}" presName="Name0" presStyleCnt="0">
        <dgm:presLayoutVars>
          <dgm:dir/>
          <dgm:resizeHandles val="exact"/>
        </dgm:presLayoutVars>
      </dgm:prSet>
      <dgm:spPr/>
    </dgm:pt>
    <dgm:pt modelId="{810B8E35-33B1-487D-A97F-4509BCFABFCE}" type="pres">
      <dgm:prSet presAssocID="{EBDFDD63-3F61-4F55-B55A-64B6E3D3C601}" presName="node" presStyleLbl="node1" presStyleIdx="0" presStyleCnt="1" custLinFactY="-21000" custLinFactNeighborX="-3698" custLinFactNeighborY="-100000">
        <dgm:presLayoutVars>
          <dgm:bulletEnabled val="1"/>
        </dgm:presLayoutVars>
      </dgm:prSet>
      <dgm:spPr/>
    </dgm:pt>
  </dgm:ptLst>
  <dgm:cxnLst>
    <dgm:cxn modelId="{A713601C-BE63-449C-83F8-F6324AB5EFAF}" type="presOf" srcId="{EBDFDD63-3F61-4F55-B55A-64B6E3D3C601}" destId="{810B8E35-33B1-487D-A97F-4509BCFABFCE}" srcOrd="0" destOrd="0" presId="urn:microsoft.com/office/officeart/2005/8/layout/process1"/>
    <dgm:cxn modelId="{76178354-93DC-43A7-8691-3A30FC6F2052}" type="presOf" srcId="{5B42B510-68E3-4DAE-82A5-7E0ACD4F36CF}" destId="{5FE852E5-A94E-4F0A-AA03-B09585AF910A}" srcOrd="0" destOrd="0" presId="urn:microsoft.com/office/officeart/2005/8/layout/process1"/>
    <dgm:cxn modelId="{2963E2F0-4513-4BE8-9D86-A6ECE50E6587}" srcId="{5B42B510-68E3-4DAE-82A5-7E0ACD4F36CF}" destId="{EBDFDD63-3F61-4F55-B55A-64B6E3D3C601}" srcOrd="0" destOrd="0" parTransId="{F0A7305D-8C76-4C0A-B302-568EDA80A33E}" sibTransId="{D4FA5D8E-4B6D-4D7D-B070-5B4D6AAD1AF2}"/>
    <dgm:cxn modelId="{FF4B4535-018A-4960-841D-4623C8A25C7C}" type="presParOf" srcId="{5FE852E5-A94E-4F0A-AA03-B09585AF910A}" destId="{810B8E35-33B1-487D-A97F-4509BCFABFC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42B510-68E3-4DAE-82A5-7E0ACD4F36CF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EBDFDD63-3F61-4F55-B55A-64B6E3D3C601}">
      <dgm:prSet phldrT="[텍스트]"/>
      <dgm:spPr/>
      <dgm:t>
        <a:bodyPr/>
        <a:lstStyle/>
        <a:p>
          <a:pPr latinLnBrk="1"/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Effective Paradigm</a:t>
          </a:r>
          <a:endParaRPr lang="ko-KR" alt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A7305D-8C76-4C0A-B302-568EDA80A33E}" type="par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D4FA5D8E-4B6D-4D7D-B070-5B4D6AAD1AF2}" type="sib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5FE852E5-A94E-4F0A-AA03-B09585AF910A}" type="pres">
      <dgm:prSet presAssocID="{5B42B510-68E3-4DAE-82A5-7E0ACD4F36CF}" presName="Name0" presStyleCnt="0">
        <dgm:presLayoutVars>
          <dgm:dir/>
          <dgm:resizeHandles val="exact"/>
        </dgm:presLayoutVars>
      </dgm:prSet>
      <dgm:spPr/>
    </dgm:pt>
    <dgm:pt modelId="{810B8E35-33B1-487D-A97F-4509BCFABFCE}" type="pres">
      <dgm:prSet presAssocID="{EBDFDD63-3F61-4F55-B55A-64B6E3D3C601}" presName="node" presStyleLbl="node1" presStyleIdx="0" presStyleCnt="1" custLinFactY="-21000" custLinFactNeighborX="-3698" custLinFactNeighborY="-100000">
        <dgm:presLayoutVars>
          <dgm:bulletEnabled val="1"/>
        </dgm:presLayoutVars>
      </dgm:prSet>
      <dgm:spPr/>
    </dgm:pt>
  </dgm:ptLst>
  <dgm:cxnLst>
    <dgm:cxn modelId="{A713601C-BE63-449C-83F8-F6324AB5EFAF}" type="presOf" srcId="{EBDFDD63-3F61-4F55-B55A-64B6E3D3C601}" destId="{810B8E35-33B1-487D-A97F-4509BCFABFCE}" srcOrd="0" destOrd="0" presId="urn:microsoft.com/office/officeart/2005/8/layout/process1"/>
    <dgm:cxn modelId="{76178354-93DC-43A7-8691-3A30FC6F2052}" type="presOf" srcId="{5B42B510-68E3-4DAE-82A5-7E0ACD4F36CF}" destId="{5FE852E5-A94E-4F0A-AA03-B09585AF910A}" srcOrd="0" destOrd="0" presId="urn:microsoft.com/office/officeart/2005/8/layout/process1"/>
    <dgm:cxn modelId="{2963E2F0-4513-4BE8-9D86-A6ECE50E6587}" srcId="{5B42B510-68E3-4DAE-82A5-7E0ACD4F36CF}" destId="{EBDFDD63-3F61-4F55-B55A-64B6E3D3C601}" srcOrd="0" destOrd="0" parTransId="{F0A7305D-8C76-4C0A-B302-568EDA80A33E}" sibTransId="{D4FA5D8E-4B6D-4D7D-B070-5B4D6AAD1AF2}"/>
    <dgm:cxn modelId="{FF4B4535-018A-4960-841D-4623C8A25C7C}" type="presParOf" srcId="{5FE852E5-A94E-4F0A-AA03-B09585AF910A}" destId="{810B8E35-33B1-487D-A97F-4509BCFABFC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E38B1-F0A9-43EF-B25A-9111C90C87FE}">
      <dsp:nvSpPr>
        <dsp:cNvPr id="0" name=""/>
        <dsp:cNvSpPr/>
      </dsp:nvSpPr>
      <dsp:spPr>
        <a:xfrm>
          <a:off x="2124169" y="739"/>
          <a:ext cx="1494629" cy="1494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Some Complex Operation</a:t>
          </a:r>
          <a:endParaRPr lang="ko-KR" altLang="en-US" sz="1900" kern="1200" dirty="0"/>
        </a:p>
      </dsp:txBody>
      <dsp:txXfrm>
        <a:off x="2343052" y="219622"/>
        <a:ext cx="1056863" cy="1056863"/>
      </dsp:txXfrm>
    </dsp:sp>
    <dsp:sp modelId="{2EE51EB6-CFF6-4474-9A58-06B3580B97AD}">
      <dsp:nvSpPr>
        <dsp:cNvPr id="0" name=""/>
        <dsp:cNvSpPr/>
      </dsp:nvSpPr>
      <dsp:spPr>
        <a:xfrm rot="2700000">
          <a:off x="3458302" y="1281157"/>
          <a:ext cx="397005" cy="504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475744" y="1339935"/>
        <a:ext cx="277904" cy="302663"/>
      </dsp:txXfrm>
    </dsp:sp>
    <dsp:sp modelId="{7C79BC9B-BAF0-4079-95C1-D9172A918DB8}">
      <dsp:nvSpPr>
        <dsp:cNvPr id="0" name=""/>
        <dsp:cNvSpPr/>
      </dsp:nvSpPr>
      <dsp:spPr>
        <a:xfrm>
          <a:off x="3710702" y="1587273"/>
          <a:ext cx="1494629" cy="1494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Fetch</a:t>
          </a:r>
          <a:endParaRPr lang="ko-KR" altLang="en-US" sz="1900" kern="1200" dirty="0"/>
        </a:p>
      </dsp:txBody>
      <dsp:txXfrm>
        <a:off x="3929585" y="1806156"/>
        <a:ext cx="1056863" cy="1056863"/>
      </dsp:txXfrm>
    </dsp:sp>
    <dsp:sp modelId="{EB395A05-56B9-452F-9370-3AA2D06A04B1}">
      <dsp:nvSpPr>
        <dsp:cNvPr id="0" name=""/>
        <dsp:cNvSpPr/>
      </dsp:nvSpPr>
      <dsp:spPr>
        <a:xfrm rot="8100000">
          <a:off x="3474192" y="2867690"/>
          <a:ext cx="397005" cy="504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3575851" y="2926468"/>
        <a:ext cx="277904" cy="302663"/>
      </dsp:txXfrm>
    </dsp:sp>
    <dsp:sp modelId="{994A4C83-C396-4521-B052-C2AF8806E374}">
      <dsp:nvSpPr>
        <dsp:cNvPr id="0" name=""/>
        <dsp:cNvSpPr/>
      </dsp:nvSpPr>
      <dsp:spPr>
        <a:xfrm>
          <a:off x="2124169" y="3173806"/>
          <a:ext cx="1494629" cy="1494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Process</a:t>
          </a:r>
          <a:endParaRPr lang="ko-KR" altLang="en-US" sz="1900" kern="1200" dirty="0"/>
        </a:p>
      </dsp:txBody>
      <dsp:txXfrm>
        <a:off x="2343052" y="3392689"/>
        <a:ext cx="1056863" cy="1056863"/>
      </dsp:txXfrm>
    </dsp:sp>
    <dsp:sp modelId="{4C24CDE5-22A4-48AF-A465-B8DDF8A5E630}">
      <dsp:nvSpPr>
        <dsp:cNvPr id="0" name=""/>
        <dsp:cNvSpPr/>
      </dsp:nvSpPr>
      <dsp:spPr>
        <a:xfrm rot="13500000">
          <a:off x="1887659" y="2883580"/>
          <a:ext cx="397005" cy="504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1989318" y="3026576"/>
        <a:ext cx="277904" cy="302663"/>
      </dsp:txXfrm>
    </dsp:sp>
    <dsp:sp modelId="{6585A691-2DBE-4C09-A2B0-E219FFA5EBA0}">
      <dsp:nvSpPr>
        <dsp:cNvPr id="0" name=""/>
        <dsp:cNvSpPr/>
      </dsp:nvSpPr>
      <dsp:spPr>
        <a:xfrm>
          <a:off x="537635" y="1587273"/>
          <a:ext cx="1494629" cy="1494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Writeback</a:t>
          </a:r>
          <a:endParaRPr lang="ko-KR" altLang="en-US" sz="1900" kern="1200" dirty="0"/>
        </a:p>
      </dsp:txBody>
      <dsp:txXfrm>
        <a:off x="756518" y="1806156"/>
        <a:ext cx="1056863" cy="1056863"/>
      </dsp:txXfrm>
    </dsp:sp>
    <dsp:sp modelId="{4EBD6499-A6E4-496A-BBD3-292677A7D65F}">
      <dsp:nvSpPr>
        <dsp:cNvPr id="0" name=""/>
        <dsp:cNvSpPr/>
      </dsp:nvSpPr>
      <dsp:spPr>
        <a:xfrm rot="18900000">
          <a:off x="1871769" y="1297047"/>
          <a:ext cx="397005" cy="504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1889211" y="1440043"/>
        <a:ext cx="277904" cy="3026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F755C-5B98-46C6-A08E-5721FF1DAA29}">
      <dsp:nvSpPr>
        <dsp:cNvPr id="0" name=""/>
        <dsp:cNvSpPr/>
      </dsp:nvSpPr>
      <dsp:spPr>
        <a:xfrm rot="10800000">
          <a:off x="0" y="208665"/>
          <a:ext cx="2603668" cy="115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4C16B-DB4A-41E4-A62D-AB684181A318}">
      <dsp:nvSpPr>
        <dsp:cNvPr id="0" name=""/>
        <dsp:cNvSpPr/>
      </dsp:nvSpPr>
      <dsp:spPr>
        <a:xfrm>
          <a:off x="327587" y="485551"/>
          <a:ext cx="2133279" cy="57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</a:rPr>
            <a:t>Some Complex Operation</a:t>
          </a:r>
          <a:endParaRPr lang="ko-KR" altLang="en-US" sz="1600" kern="1200" dirty="0">
            <a:solidFill>
              <a:schemeClr val="bg1"/>
            </a:solidFill>
          </a:endParaRPr>
        </a:p>
      </dsp:txBody>
      <dsp:txXfrm>
        <a:off x="327587" y="485551"/>
        <a:ext cx="2133279" cy="576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DAA9-D1ED-46F0-A6C4-F65BCF4C2ECD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Goal</a:t>
          </a:r>
          <a:endParaRPr lang="ko-KR" sz="5500" kern="1200" dirty="0"/>
        </a:p>
      </dsp:txBody>
      <dsp:txXfrm>
        <a:off x="64397" y="67590"/>
        <a:ext cx="7757906" cy="11903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2541D-364B-4E02-B6D5-08CFB16635E7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Single controller, multiple threads</a:t>
          </a:r>
          <a:endParaRPr lang="ko-KR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Fast local memory access</a:t>
          </a:r>
          <a:endParaRPr lang="ko-KR" sz="2000" kern="1200" dirty="0"/>
        </a:p>
      </dsp:txBody>
      <dsp:txXfrm rot="-5400000">
        <a:off x="2839212" y="197117"/>
        <a:ext cx="4992725" cy="1012303"/>
      </dsp:txXfrm>
    </dsp:sp>
    <dsp:sp modelId="{148FC106-B78C-45C2-91ED-7A02A332E26A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Effective SIMD Extension</a:t>
          </a:r>
          <a:endParaRPr lang="ko-KR" sz="2700" kern="1200" dirty="0"/>
        </a:p>
      </dsp:txBody>
      <dsp:txXfrm>
        <a:off x="68454" y="70578"/>
        <a:ext cx="2702304" cy="1265378"/>
      </dsp:txXfrm>
    </dsp:sp>
    <dsp:sp modelId="{DF0D0F81-AD77-474B-A82D-1C1F533923D7}">
      <dsp:nvSpPr>
        <dsp:cNvPr id="0" name=""/>
        <dsp:cNvSpPr/>
      </dsp:nvSpPr>
      <dsp:spPr>
        <a:xfrm rot="5400000">
          <a:off x="4802041" y="-3480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Synthesis level independence </a:t>
          </a:r>
          <a:br>
            <a:rPr lang="en-US" altLang="ko-KR" sz="2000" kern="1200" dirty="0"/>
          </a:br>
          <a:r>
            <a:rPr lang="en-US" altLang="ko-KR" sz="2000" kern="1200" dirty="0"/>
            <a:t>(IP Interfacing)</a:t>
          </a:r>
          <a:endParaRPr lang="ko-KR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Application level independence</a:t>
          </a:r>
          <a:endParaRPr lang="ko-KR" sz="2000" kern="1200" dirty="0"/>
        </a:p>
      </dsp:txBody>
      <dsp:txXfrm rot="-5400000">
        <a:off x="2839212" y="1669517"/>
        <a:ext cx="4992725" cy="1012303"/>
      </dsp:txXfrm>
    </dsp:sp>
    <dsp:sp modelId="{705D6022-0E56-4F2B-BE65-52074BEDE4DD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Platform </a:t>
          </a:r>
          <a:br>
            <a:rPr lang="en-US" sz="2700" kern="1200" dirty="0"/>
          </a:br>
          <a:r>
            <a:rPr lang="en-US" sz="2700" kern="1200" dirty="0"/>
            <a:t>Independence</a:t>
          </a:r>
          <a:endParaRPr lang="ko-KR" sz="2700" kern="1200" dirty="0"/>
        </a:p>
      </dsp:txBody>
      <dsp:txXfrm>
        <a:off x="68454" y="1542979"/>
        <a:ext cx="2702304" cy="1265378"/>
      </dsp:txXfrm>
    </dsp:sp>
    <dsp:sp modelId="{A6606C39-C47F-475D-8050-71A67D7A399A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5 Stage pipelined architecture</a:t>
          </a:r>
          <a:endParaRPr lang="ko-KR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Nested 2-stage pipelined FPU</a:t>
          </a:r>
          <a:endParaRPr lang="ko-KR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Intensive RISC Instructions</a:t>
          </a:r>
          <a:endParaRPr lang="ko-KR" sz="2000" kern="1200" dirty="0"/>
        </a:p>
      </dsp:txBody>
      <dsp:txXfrm rot="-5400000">
        <a:off x="2839212" y="3141918"/>
        <a:ext cx="4992725" cy="1012303"/>
      </dsp:txXfrm>
    </dsp:sp>
    <dsp:sp modelId="{55B8234D-1D92-4FBF-8AE6-21EB016597F8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Ultra Fast</a:t>
          </a:r>
          <a:br>
            <a:rPr lang="en-US" altLang="ko-KR" sz="2700" kern="1200" dirty="0"/>
          </a:br>
          <a:r>
            <a:rPr lang="en-US" altLang="ko-KR" sz="2700" kern="1200" dirty="0"/>
            <a:t>Massive Data</a:t>
          </a:r>
          <a:br>
            <a:rPr lang="en-US" altLang="ko-KR" sz="2700" kern="1200" dirty="0"/>
          </a:br>
          <a:r>
            <a:rPr lang="en-US" altLang="ko-KR" sz="2700" kern="1200" dirty="0"/>
            <a:t>Processing</a:t>
          </a:r>
          <a:endParaRPr lang="ko-KR" sz="2700" kern="1200" dirty="0"/>
        </a:p>
      </dsp:txBody>
      <dsp:txXfrm>
        <a:off x="68454" y="3015380"/>
        <a:ext cx="2702304" cy="12653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6D98F-17EB-4B94-BAE9-161FC78931F6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Interface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926D5-3B75-4487-A8CE-6BAB45360613}">
      <dsp:nvSpPr>
        <dsp:cNvPr id="0" name=""/>
        <dsp:cNvSpPr/>
      </dsp:nvSpPr>
      <dsp:spPr>
        <a:xfrm>
          <a:off x="38" y="1364"/>
          <a:ext cx="3840122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Data transport</a:t>
          </a:r>
          <a:endParaRPr lang="ko-KR" altLang="en-US" sz="3700" kern="1200" dirty="0"/>
        </a:p>
      </dsp:txBody>
      <dsp:txXfrm>
        <a:off x="39803" y="41129"/>
        <a:ext cx="3760592" cy="1278138"/>
      </dsp:txXfrm>
    </dsp:sp>
    <dsp:sp modelId="{A618EE35-E19B-4ADD-9CBD-194D960C495C}">
      <dsp:nvSpPr>
        <dsp:cNvPr id="0" name=""/>
        <dsp:cNvSpPr/>
      </dsp:nvSpPr>
      <dsp:spPr>
        <a:xfrm>
          <a:off x="38" y="149683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Global memory write</a:t>
          </a:r>
          <a:endParaRPr lang="ko-KR" altLang="en-US" sz="1700" kern="1200" dirty="0"/>
        </a:p>
      </dsp:txBody>
      <dsp:txXfrm>
        <a:off x="36018" y="1532814"/>
        <a:ext cx="1156485" cy="1285708"/>
      </dsp:txXfrm>
    </dsp:sp>
    <dsp:sp modelId="{9955E1ED-5F9A-485E-A191-A34F9F6613FA}">
      <dsp:nvSpPr>
        <dsp:cNvPr id="0" name=""/>
        <dsp:cNvSpPr/>
      </dsp:nvSpPr>
      <dsp:spPr>
        <a:xfrm>
          <a:off x="1331673" y="1496834"/>
          <a:ext cx="2508486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Local memory access</a:t>
          </a:r>
          <a:endParaRPr lang="ko-KR" altLang="en-US" sz="1700" kern="1200" dirty="0"/>
        </a:p>
      </dsp:txBody>
      <dsp:txXfrm>
        <a:off x="1371438" y="1536599"/>
        <a:ext cx="2428956" cy="1278138"/>
      </dsp:txXfrm>
    </dsp:sp>
    <dsp:sp modelId="{8D833431-4E1B-4FB8-B861-DAC9D82A051C}">
      <dsp:nvSpPr>
        <dsp:cNvPr id="0" name=""/>
        <dsp:cNvSpPr/>
      </dsp:nvSpPr>
      <dsp:spPr>
        <a:xfrm>
          <a:off x="1331673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Write</a:t>
          </a:r>
          <a:endParaRPr lang="ko-KR" altLang="en-US" sz="1700" kern="1200" dirty="0"/>
        </a:p>
      </dsp:txBody>
      <dsp:txXfrm>
        <a:off x="1367653" y="3028284"/>
        <a:ext cx="1156485" cy="1285708"/>
      </dsp:txXfrm>
    </dsp:sp>
    <dsp:sp modelId="{295E71F8-6665-41F3-A417-5905C20D55BC}">
      <dsp:nvSpPr>
        <dsp:cNvPr id="0" name=""/>
        <dsp:cNvSpPr/>
      </dsp:nvSpPr>
      <dsp:spPr>
        <a:xfrm>
          <a:off x="2611714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Read</a:t>
          </a:r>
          <a:endParaRPr lang="ko-KR" altLang="en-US" sz="1700" kern="1200" dirty="0"/>
        </a:p>
      </dsp:txBody>
      <dsp:txXfrm>
        <a:off x="2647694" y="3028284"/>
        <a:ext cx="1156485" cy="1285708"/>
      </dsp:txXfrm>
    </dsp:sp>
    <dsp:sp modelId="{67E99B55-B715-4EE2-A20C-988E812E1E06}">
      <dsp:nvSpPr>
        <dsp:cNvPr id="0" name=""/>
        <dsp:cNvSpPr/>
      </dsp:nvSpPr>
      <dsp:spPr>
        <a:xfrm>
          <a:off x="4046539" y="1364"/>
          <a:ext cx="3840122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Queue Instruction</a:t>
          </a:r>
          <a:endParaRPr lang="ko-KR" altLang="en-US" sz="3700" kern="1200" dirty="0"/>
        </a:p>
      </dsp:txBody>
      <dsp:txXfrm>
        <a:off x="4086304" y="41129"/>
        <a:ext cx="3760592" cy="1278138"/>
      </dsp:txXfrm>
    </dsp:sp>
    <dsp:sp modelId="{D69F73CE-E0F5-4D46-AFE3-049EE733D407}">
      <dsp:nvSpPr>
        <dsp:cNvPr id="0" name=""/>
        <dsp:cNvSpPr/>
      </dsp:nvSpPr>
      <dsp:spPr>
        <a:xfrm>
          <a:off x="4046539" y="1496834"/>
          <a:ext cx="2508486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[Conditional] Arithmetic Operations</a:t>
          </a:r>
          <a:endParaRPr lang="ko-KR" altLang="en-US" sz="1700" kern="1200" dirty="0"/>
        </a:p>
      </dsp:txBody>
      <dsp:txXfrm>
        <a:off x="4086304" y="1536599"/>
        <a:ext cx="2428956" cy="1278138"/>
      </dsp:txXfrm>
    </dsp:sp>
    <dsp:sp modelId="{EBD5F85A-2886-4858-ADC1-2DA2E64DE15E}">
      <dsp:nvSpPr>
        <dsp:cNvPr id="0" name=""/>
        <dsp:cNvSpPr/>
      </dsp:nvSpPr>
      <dsp:spPr>
        <a:xfrm>
          <a:off x="4046539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Floating point</a:t>
          </a:r>
          <a:endParaRPr lang="ko-KR" altLang="en-US" sz="1700" kern="1200" dirty="0"/>
        </a:p>
      </dsp:txBody>
      <dsp:txXfrm>
        <a:off x="4082519" y="3028284"/>
        <a:ext cx="1156485" cy="1285708"/>
      </dsp:txXfrm>
    </dsp:sp>
    <dsp:sp modelId="{27DFD04E-5D29-4E03-AA85-29A90D39CE92}">
      <dsp:nvSpPr>
        <dsp:cNvPr id="0" name=""/>
        <dsp:cNvSpPr/>
      </dsp:nvSpPr>
      <dsp:spPr>
        <a:xfrm>
          <a:off x="5326580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Integer</a:t>
          </a:r>
          <a:endParaRPr lang="ko-KR" altLang="en-US" sz="1700" kern="1200" dirty="0"/>
        </a:p>
      </dsp:txBody>
      <dsp:txXfrm>
        <a:off x="5362560" y="3028284"/>
        <a:ext cx="1156485" cy="1285708"/>
      </dsp:txXfrm>
    </dsp:sp>
    <dsp:sp modelId="{AA934625-6777-41B6-A20E-9DA71BB1FDEB}">
      <dsp:nvSpPr>
        <dsp:cNvPr id="0" name=""/>
        <dsp:cNvSpPr/>
      </dsp:nvSpPr>
      <dsp:spPr>
        <a:xfrm>
          <a:off x="6658215" y="149683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Load/Store operation</a:t>
          </a:r>
          <a:endParaRPr lang="ko-KR" altLang="en-US" sz="1700" kern="1200" dirty="0"/>
        </a:p>
      </dsp:txBody>
      <dsp:txXfrm>
        <a:off x="6694195" y="1532814"/>
        <a:ext cx="1156485" cy="12857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B39A3-16CB-4BBB-8B17-A28EB0864B23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Use case – Multiply 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4C6ED-B67C-48DF-A995-E62230275A3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Concept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9444D-BEB9-4989-8BD0-D3E4CC5C1554}">
      <dsp:nvSpPr>
        <dsp:cNvPr id="0" name=""/>
        <dsp:cNvSpPr/>
      </dsp:nvSpPr>
      <dsp:spPr>
        <a:xfrm>
          <a:off x="519287" y="460099"/>
          <a:ext cx="3657453" cy="3657453"/>
        </a:xfrm>
        <a:prstGeom prst="blockArc">
          <a:avLst>
            <a:gd name="adj1" fmla="val 13114286"/>
            <a:gd name="adj2" fmla="val 16200000"/>
            <a:gd name="adj3" fmla="val 38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C4D62-9F86-48EF-A073-B32775440442}">
      <dsp:nvSpPr>
        <dsp:cNvPr id="0" name=""/>
        <dsp:cNvSpPr/>
      </dsp:nvSpPr>
      <dsp:spPr>
        <a:xfrm>
          <a:off x="519287" y="460099"/>
          <a:ext cx="3657453" cy="3657453"/>
        </a:xfrm>
        <a:prstGeom prst="blockArc">
          <a:avLst>
            <a:gd name="adj1" fmla="val 10028571"/>
            <a:gd name="adj2" fmla="val 13114286"/>
            <a:gd name="adj3" fmla="val 38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4EF2E-8F67-449D-8F1C-BA07673059B7}">
      <dsp:nvSpPr>
        <dsp:cNvPr id="0" name=""/>
        <dsp:cNvSpPr/>
      </dsp:nvSpPr>
      <dsp:spPr>
        <a:xfrm>
          <a:off x="519287" y="460099"/>
          <a:ext cx="3657453" cy="3657453"/>
        </a:xfrm>
        <a:prstGeom prst="blockArc">
          <a:avLst>
            <a:gd name="adj1" fmla="val 6942857"/>
            <a:gd name="adj2" fmla="val 10028571"/>
            <a:gd name="adj3" fmla="val 38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92DFA-C08E-4635-A2B9-5BFF991446C1}">
      <dsp:nvSpPr>
        <dsp:cNvPr id="0" name=""/>
        <dsp:cNvSpPr/>
      </dsp:nvSpPr>
      <dsp:spPr>
        <a:xfrm>
          <a:off x="519287" y="460099"/>
          <a:ext cx="3657453" cy="3657453"/>
        </a:xfrm>
        <a:prstGeom prst="blockArc">
          <a:avLst>
            <a:gd name="adj1" fmla="val 3857143"/>
            <a:gd name="adj2" fmla="val 6942857"/>
            <a:gd name="adj3" fmla="val 38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47B2-1CCC-4CBB-9931-8C66A8F151B4}">
      <dsp:nvSpPr>
        <dsp:cNvPr id="0" name=""/>
        <dsp:cNvSpPr/>
      </dsp:nvSpPr>
      <dsp:spPr>
        <a:xfrm>
          <a:off x="519287" y="460099"/>
          <a:ext cx="3657453" cy="3657453"/>
        </a:xfrm>
        <a:prstGeom prst="blockArc">
          <a:avLst>
            <a:gd name="adj1" fmla="val 771429"/>
            <a:gd name="adj2" fmla="val 3857143"/>
            <a:gd name="adj3" fmla="val 38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490DF-170B-4F4D-81C6-A6B12D574C37}">
      <dsp:nvSpPr>
        <dsp:cNvPr id="0" name=""/>
        <dsp:cNvSpPr/>
      </dsp:nvSpPr>
      <dsp:spPr>
        <a:xfrm>
          <a:off x="519287" y="460099"/>
          <a:ext cx="3657453" cy="3657453"/>
        </a:xfrm>
        <a:prstGeom prst="blockArc">
          <a:avLst>
            <a:gd name="adj1" fmla="val 19285714"/>
            <a:gd name="adj2" fmla="val 771429"/>
            <a:gd name="adj3" fmla="val 38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2AB48-1BCB-45AB-8CB9-0E29635E48A3}">
      <dsp:nvSpPr>
        <dsp:cNvPr id="0" name=""/>
        <dsp:cNvSpPr/>
      </dsp:nvSpPr>
      <dsp:spPr>
        <a:xfrm>
          <a:off x="519287" y="460099"/>
          <a:ext cx="3657453" cy="3657453"/>
        </a:xfrm>
        <a:prstGeom prst="blockArc">
          <a:avLst>
            <a:gd name="adj1" fmla="val 16200000"/>
            <a:gd name="adj2" fmla="val 19285714"/>
            <a:gd name="adj3" fmla="val 38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B6F17-FC81-4A7D-A722-18BDD77D8D32}">
      <dsp:nvSpPr>
        <dsp:cNvPr id="0" name=""/>
        <dsp:cNvSpPr/>
      </dsp:nvSpPr>
      <dsp:spPr>
        <a:xfrm>
          <a:off x="1641775" y="1582587"/>
          <a:ext cx="1412477" cy="1412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Core Controller</a:t>
          </a:r>
          <a:endParaRPr lang="ko-KR" altLang="en-US" sz="1800" kern="1200" dirty="0"/>
        </a:p>
      </dsp:txBody>
      <dsp:txXfrm>
        <a:off x="1848627" y="1789439"/>
        <a:ext cx="998773" cy="998773"/>
      </dsp:txXfrm>
    </dsp:sp>
    <dsp:sp modelId="{0E7CC739-7A39-473D-B407-BEBFB9613F34}">
      <dsp:nvSpPr>
        <dsp:cNvPr id="0" name=""/>
        <dsp:cNvSpPr/>
      </dsp:nvSpPr>
      <dsp:spPr>
        <a:xfrm>
          <a:off x="1853646" y="1327"/>
          <a:ext cx="988734" cy="988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0</a:t>
          </a:r>
          <a:endParaRPr lang="ko-KR" altLang="en-US" sz="1500" kern="1200" dirty="0"/>
        </a:p>
      </dsp:txBody>
      <dsp:txXfrm>
        <a:off x="1998443" y="146124"/>
        <a:ext cx="699140" cy="699140"/>
      </dsp:txXfrm>
    </dsp:sp>
    <dsp:sp modelId="{2FFB7A8B-48F4-4EC2-BA5B-6CE0C4215CB0}">
      <dsp:nvSpPr>
        <dsp:cNvPr id="0" name=""/>
        <dsp:cNvSpPr/>
      </dsp:nvSpPr>
      <dsp:spPr>
        <a:xfrm>
          <a:off x="3255574" y="676459"/>
          <a:ext cx="988734" cy="988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1</a:t>
          </a:r>
          <a:endParaRPr lang="ko-KR" altLang="en-US" sz="1500" kern="1200" dirty="0"/>
        </a:p>
      </dsp:txBody>
      <dsp:txXfrm>
        <a:off x="3400371" y="821256"/>
        <a:ext cx="699140" cy="699140"/>
      </dsp:txXfrm>
    </dsp:sp>
    <dsp:sp modelId="{4E42EFD9-8320-4DFE-B388-E2F8B37470B8}">
      <dsp:nvSpPr>
        <dsp:cNvPr id="0" name=""/>
        <dsp:cNvSpPr/>
      </dsp:nvSpPr>
      <dsp:spPr>
        <a:xfrm>
          <a:off x="3601821" y="2193468"/>
          <a:ext cx="988734" cy="988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2</a:t>
          </a:r>
          <a:endParaRPr lang="ko-KR" altLang="en-US" sz="1500" kern="1200" dirty="0"/>
        </a:p>
      </dsp:txBody>
      <dsp:txXfrm>
        <a:off x="3746618" y="2338265"/>
        <a:ext cx="699140" cy="699140"/>
      </dsp:txXfrm>
    </dsp:sp>
    <dsp:sp modelId="{DA04173E-6B31-4E30-9550-C20E90E1B9D2}">
      <dsp:nvSpPr>
        <dsp:cNvPr id="0" name=""/>
        <dsp:cNvSpPr/>
      </dsp:nvSpPr>
      <dsp:spPr>
        <a:xfrm>
          <a:off x="2631657" y="3410015"/>
          <a:ext cx="988734" cy="988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3</a:t>
          </a:r>
          <a:endParaRPr lang="ko-KR" altLang="en-US" sz="1500" kern="1200" dirty="0"/>
        </a:p>
      </dsp:txBody>
      <dsp:txXfrm>
        <a:off x="2776454" y="3554812"/>
        <a:ext cx="699140" cy="699140"/>
      </dsp:txXfrm>
    </dsp:sp>
    <dsp:sp modelId="{4095F105-98E0-44B7-93BB-7F643F5868ED}">
      <dsp:nvSpPr>
        <dsp:cNvPr id="0" name=""/>
        <dsp:cNvSpPr/>
      </dsp:nvSpPr>
      <dsp:spPr>
        <a:xfrm>
          <a:off x="1075636" y="3410015"/>
          <a:ext cx="988734" cy="988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4</a:t>
          </a:r>
          <a:endParaRPr lang="ko-KR" altLang="en-US" sz="1500" kern="1200" dirty="0"/>
        </a:p>
      </dsp:txBody>
      <dsp:txXfrm>
        <a:off x="1220433" y="3554812"/>
        <a:ext cx="699140" cy="699140"/>
      </dsp:txXfrm>
    </dsp:sp>
    <dsp:sp modelId="{0A0A9B91-CFE8-4A26-A591-DD9FED40900C}">
      <dsp:nvSpPr>
        <dsp:cNvPr id="0" name=""/>
        <dsp:cNvSpPr/>
      </dsp:nvSpPr>
      <dsp:spPr>
        <a:xfrm>
          <a:off x="105472" y="2193468"/>
          <a:ext cx="988734" cy="988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5</a:t>
          </a:r>
          <a:endParaRPr lang="ko-KR" altLang="en-US" sz="1500" kern="1200" dirty="0"/>
        </a:p>
      </dsp:txBody>
      <dsp:txXfrm>
        <a:off x="250269" y="2338265"/>
        <a:ext cx="699140" cy="699140"/>
      </dsp:txXfrm>
    </dsp:sp>
    <dsp:sp modelId="{A812624A-BB94-4D9F-B346-D6C3AC07E3BA}">
      <dsp:nvSpPr>
        <dsp:cNvPr id="0" name=""/>
        <dsp:cNvSpPr/>
      </dsp:nvSpPr>
      <dsp:spPr>
        <a:xfrm>
          <a:off x="451719" y="676459"/>
          <a:ext cx="988734" cy="988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… Thread 63</a:t>
          </a:r>
          <a:endParaRPr lang="ko-KR" altLang="en-US" sz="1500" kern="1200" dirty="0"/>
        </a:p>
      </dsp:txBody>
      <dsp:txXfrm>
        <a:off x="596516" y="821256"/>
        <a:ext cx="699140" cy="6991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7356B-3D19-4C7C-ABB1-F638C4B2E1B3}">
      <dsp:nvSpPr>
        <dsp:cNvPr id="0" name=""/>
        <dsp:cNvSpPr/>
      </dsp:nvSpPr>
      <dsp:spPr>
        <a:xfrm>
          <a:off x="0" y="136250"/>
          <a:ext cx="3190672" cy="718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Single Instruction performs </a:t>
          </a:r>
          <a:br>
            <a:rPr lang="en-US" altLang="ko-KR" sz="1600" kern="1200" dirty="0"/>
          </a:br>
          <a:r>
            <a:rPr lang="en-US" altLang="ko-KR" sz="1600" kern="1200" dirty="0"/>
            <a:t>64 operations</a:t>
          </a:r>
          <a:endParaRPr lang="ko-KR" sz="1600" kern="1200" dirty="0"/>
        </a:p>
      </dsp:txBody>
      <dsp:txXfrm>
        <a:off x="35089" y="171339"/>
        <a:ext cx="3120494" cy="648630"/>
      </dsp:txXfrm>
    </dsp:sp>
    <dsp:sp modelId="{B31C9548-8CA1-4DBC-BF72-41F4BCD6F567}">
      <dsp:nvSpPr>
        <dsp:cNvPr id="0" name=""/>
        <dsp:cNvSpPr/>
      </dsp:nvSpPr>
      <dsp:spPr>
        <a:xfrm>
          <a:off x="0" y="855064"/>
          <a:ext cx="3190672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Each thread has 16 32 bit general purpose registers.</a:t>
          </a:r>
          <a:endParaRPr lang="ko-KR" sz="1600" kern="1200" dirty="0"/>
        </a:p>
      </dsp:txBody>
      <dsp:txXfrm>
        <a:off x="31070" y="886134"/>
        <a:ext cx="3128532" cy="574340"/>
      </dsp:txXfrm>
    </dsp:sp>
    <dsp:sp modelId="{3F38BD64-5F24-4541-9254-3D190C665B55}">
      <dsp:nvSpPr>
        <dsp:cNvPr id="0" name=""/>
        <dsp:cNvSpPr/>
      </dsp:nvSpPr>
      <dsp:spPr>
        <a:xfrm>
          <a:off x="0" y="1491500"/>
          <a:ext cx="3190672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No instruction memory, </a:t>
          </a:r>
          <a:br>
            <a:rPr lang="en-US" altLang="ko-KR" sz="1600" kern="1200" dirty="0"/>
          </a:br>
          <a:r>
            <a:rPr lang="en-US" altLang="ko-KR" sz="1600" kern="1200" dirty="0"/>
            <a:t>no flow control on its own.</a:t>
          </a:r>
          <a:endParaRPr lang="ko-KR" sz="1600" kern="1200" dirty="0"/>
        </a:p>
      </dsp:txBody>
      <dsp:txXfrm>
        <a:off x="31070" y="1522570"/>
        <a:ext cx="3128532" cy="574340"/>
      </dsp:txXfrm>
    </dsp:sp>
    <dsp:sp modelId="{E489DD38-4B1A-4661-945F-06E8BB85D51D}">
      <dsp:nvSpPr>
        <dsp:cNvPr id="0" name=""/>
        <dsp:cNvSpPr/>
      </dsp:nvSpPr>
      <dsp:spPr>
        <a:xfrm>
          <a:off x="0" y="2122608"/>
          <a:ext cx="3190672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only logic &amp; arithmetic operations</a:t>
          </a:r>
          <a:endParaRPr lang="ko-KR" sz="1600" kern="1200" dirty="0"/>
        </a:p>
      </dsp:txBody>
      <dsp:txXfrm>
        <a:off x="31070" y="2153678"/>
        <a:ext cx="3128532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8E35-33B1-487D-A97F-4509BCFABFCE}">
      <dsp:nvSpPr>
        <dsp:cNvPr id="0" name=""/>
        <dsp:cNvSpPr/>
      </dsp:nvSpPr>
      <dsp:spPr>
        <a:xfrm>
          <a:off x="0" y="0"/>
          <a:ext cx="5597660" cy="97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2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Existing Paradigm</a:t>
          </a:r>
          <a:endParaRPr lang="ko-KR" altLang="en-US" sz="4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91" y="28491"/>
        <a:ext cx="5540678" cy="915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856369" y="774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Fetch</a:t>
          </a:r>
          <a:endParaRPr lang="ko-KR" altLang="en-US" sz="2600" kern="1200" dirty="0"/>
        </a:p>
      </dsp:txBody>
      <dsp:txXfrm>
        <a:off x="2153689" y="298094"/>
        <a:ext cx="1435588" cy="1435588"/>
      </dsp:txXfrm>
    </dsp:sp>
    <dsp:sp modelId="{EB395A05-56B9-452F-9370-3AA2D06A04B1}">
      <dsp:nvSpPr>
        <dsp:cNvPr id="0" name=""/>
        <dsp:cNvSpPr/>
      </dsp:nvSpPr>
      <dsp:spPr>
        <a:xfrm rot="3600000">
          <a:off x="3356199" y="1978799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396552" y="2045945"/>
        <a:ext cx="376630" cy="411122"/>
      </dsp:txXfrm>
    </dsp:sp>
    <dsp:sp modelId="{994A4C83-C396-4521-B052-C2AF8806E374}">
      <dsp:nvSpPr>
        <dsp:cNvPr id="0" name=""/>
        <dsp:cNvSpPr/>
      </dsp:nvSpPr>
      <dsp:spPr>
        <a:xfrm>
          <a:off x="3379072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Process</a:t>
          </a:r>
          <a:endParaRPr lang="ko-KR" altLang="en-US" sz="2600" kern="1200" dirty="0"/>
        </a:p>
      </dsp:txBody>
      <dsp:txXfrm>
        <a:off x="3676392" y="2935492"/>
        <a:ext cx="1435588" cy="1435588"/>
      </dsp:txXfrm>
    </dsp:sp>
    <dsp:sp modelId="{4C24CDE5-22A4-48AF-A465-B8DDF8A5E630}">
      <dsp:nvSpPr>
        <dsp:cNvPr id="0" name=""/>
        <dsp:cNvSpPr/>
      </dsp:nvSpPr>
      <dsp:spPr>
        <a:xfrm rot="10800000">
          <a:off x="2617689" y="3310686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 rot="10800000">
        <a:off x="2779102" y="3447726"/>
        <a:ext cx="376630" cy="411122"/>
      </dsp:txXfrm>
    </dsp:sp>
    <dsp:sp modelId="{6585A691-2DBE-4C09-A2B0-E219FFA5EBA0}">
      <dsp:nvSpPr>
        <dsp:cNvPr id="0" name=""/>
        <dsp:cNvSpPr/>
      </dsp:nvSpPr>
      <dsp:spPr>
        <a:xfrm>
          <a:off x="333666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Writeback</a:t>
          </a:r>
          <a:endParaRPr lang="ko-KR" altLang="en-US" sz="2600" kern="1200" dirty="0"/>
        </a:p>
      </dsp:txBody>
      <dsp:txXfrm>
        <a:off x="630986" y="2935492"/>
        <a:ext cx="1435588" cy="1435588"/>
      </dsp:txXfrm>
    </dsp:sp>
    <dsp:sp modelId="{4EBD6499-A6E4-496A-BBD3-292677A7D65F}">
      <dsp:nvSpPr>
        <dsp:cNvPr id="0" name=""/>
        <dsp:cNvSpPr/>
      </dsp:nvSpPr>
      <dsp:spPr>
        <a:xfrm rot="18000000">
          <a:off x="1833496" y="2005174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1873849" y="2212108"/>
        <a:ext cx="376630" cy="411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856369" y="774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Fetch</a:t>
          </a:r>
          <a:endParaRPr lang="ko-KR" altLang="en-US" sz="2600" kern="1200" dirty="0"/>
        </a:p>
      </dsp:txBody>
      <dsp:txXfrm>
        <a:off x="2153689" y="298094"/>
        <a:ext cx="1435588" cy="1435588"/>
      </dsp:txXfrm>
    </dsp:sp>
    <dsp:sp modelId="{EB395A05-56B9-452F-9370-3AA2D06A04B1}">
      <dsp:nvSpPr>
        <dsp:cNvPr id="0" name=""/>
        <dsp:cNvSpPr/>
      </dsp:nvSpPr>
      <dsp:spPr>
        <a:xfrm rot="3600000">
          <a:off x="3356199" y="1978799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396552" y="2045945"/>
        <a:ext cx="376630" cy="411122"/>
      </dsp:txXfrm>
    </dsp:sp>
    <dsp:sp modelId="{994A4C83-C396-4521-B052-C2AF8806E374}">
      <dsp:nvSpPr>
        <dsp:cNvPr id="0" name=""/>
        <dsp:cNvSpPr/>
      </dsp:nvSpPr>
      <dsp:spPr>
        <a:xfrm>
          <a:off x="3379072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Process</a:t>
          </a:r>
          <a:endParaRPr lang="ko-KR" altLang="en-US" sz="2600" kern="1200" dirty="0"/>
        </a:p>
      </dsp:txBody>
      <dsp:txXfrm>
        <a:off x="3676392" y="2935492"/>
        <a:ext cx="1435588" cy="1435588"/>
      </dsp:txXfrm>
    </dsp:sp>
    <dsp:sp modelId="{4C24CDE5-22A4-48AF-A465-B8DDF8A5E630}">
      <dsp:nvSpPr>
        <dsp:cNvPr id="0" name=""/>
        <dsp:cNvSpPr/>
      </dsp:nvSpPr>
      <dsp:spPr>
        <a:xfrm rot="10800000">
          <a:off x="2617689" y="3310686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 rot="10800000">
        <a:off x="2779102" y="3447726"/>
        <a:ext cx="376630" cy="411122"/>
      </dsp:txXfrm>
    </dsp:sp>
    <dsp:sp modelId="{6585A691-2DBE-4C09-A2B0-E219FFA5EBA0}">
      <dsp:nvSpPr>
        <dsp:cNvPr id="0" name=""/>
        <dsp:cNvSpPr/>
      </dsp:nvSpPr>
      <dsp:spPr>
        <a:xfrm>
          <a:off x="333666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Writeback</a:t>
          </a:r>
          <a:endParaRPr lang="ko-KR" altLang="en-US" sz="2600" kern="1200" dirty="0"/>
        </a:p>
      </dsp:txBody>
      <dsp:txXfrm>
        <a:off x="630986" y="2935492"/>
        <a:ext cx="1435588" cy="1435588"/>
      </dsp:txXfrm>
    </dsp:sp>
    <dsp:sp modelId="{4EBD6499-A6E4-496A-BBD3-292677A7D65F}">
      <dsp:nvSpPr>
        <dsp:cNvPr id="0" name=""/>
        <dsp:cNvSpPr/>
      </dsp:nvSpPr>
      <dsp:spPr>
        <a:xfrm rot="18000000">
          <a:off x="1833496" y="2005174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1873849" y="2212108"/>
        <a:ext cx="376630" cy="411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856369" y="774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Fetch</a:t>
          </a:r>
          <a:endParaRPr lang="ko-KR" altLang="en-US" sz="2600" kern="1200" dirty="0"/>
        </a:p>
      </dsp:txBody>
      <dsp:txXfrm>
        <a:off x="2153689" y="298094"/>
        <a:ext cx="1435588" cy="1435588"/>
      </dsp:txXfrm>
    </dsp:sp>
    <dsp:sp modelId="{EB395A05-56B9-452F-9370-3AA2D06A04B1}">
      <dsp:nvSpPr>
        <dsp:cNvPr id="0" name=""/>
        <dsp:cNvSpPr/>
      </dsp:nvSpPr>
      <dsp:spPr>
        <a:xfrm rot="3600000">
          <a:off x="3356199" y="1978799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396552" y="2045945"/>
        <a:ext cx="376630" cy="411122"/>
      </dsp:txXfrm>
    </dsp:sp>
    <dsp:sp modelId="{994A4C83-C396-4521-B052-C2AF8806E374}">
      <dsp:nvSpPr>
        <dsp:cNvPr id="0" name=""/>
        <dsp:cNvSpPr/>
      </dsp:nvSpPr>
      <dsp:spPr>
        <a:xfrm>
          <a:off x="3379072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Process</a:t>
          </a:r>
          <a:endParaRPr lang="ko-KR" altLang="en-US" sz="2600" kern="1200" dirty="0"/>
        </a:p>
      </dsp:txBody>
      <dsp:txXfrm>
        <a:off x="3676392" y="2935492"/>
        <a:ext cx="1435588" cy="1435588"/>
      </dsp:txXfrm>
    </dsp:sp>
    <dsp:sp modelId="{4C24CDE5-22A4-48AF-A465-B8DDF8A5E630}">
      <dsp:nvSpPr>
        <dsp:cNvPr id="0" name=""/>
        <dsp:cNvSpPr/>
      </dsp:nvSpPr>
      <dsp:spPr>
        <a:xfrm rot="10800000">
          <a:off x="2617689" y="3310686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 rot="10800000">
        <a:off x="2779102" y="3447726"/>
        <a:ext cx="376630" cy="411122"/>
      </dsp:txXfrm>
    </dsp:sp>
    <dsp:sp modelId="{6585A691-2DBE-4C09-A2B0-E219FFA5EBA0}">
      <dsp:nvSpPr>
        <dsp:cNvPr id="0" name=""/>
        <dsp:cNvSpPr/>
      </dsp:nvSpPr>
      <dsp:spPr>
        <a:xfrm>
          <a:off x="333666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Writeback</a:t>
          </a:r>
          <a:endParaRPr lang="ko-KR" altLang="en-US" sz="2600" kern="1200" dirty="0"/>
        </a:p>
      </dsp:txBody>
      <dsp:txXfrm>
        <a:off x="630986" y="2935492"/>
        <a:ext cx="1435588" cy="1435588"/>
      </dsp:txXfrm>
    </dsp:sp>
    <dsp:sp modelId="{4EBD6499-A6E4-496A-BBD3-292677A7D65F}">
      <dsp:nvSpPr>
        <dsp:cNvPr id="0" name=""/>
        <dsp:cNvSpPr/>
      </dsp:nvSpPr>
      <dsp:spPr>
        <a:xfrm rot="18000000">
          <a:off x="1833496" y="2005174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1873849" y="2212108"/>
        <a:ext cx="376630" cy="411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856369" y="774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Fetch</a:t>
          </a:r>
          <a:endParaRPr lang="ko-KR" altLang="en-US" sz="2600" kern="1200" dirty="0"/>
        </a:p>
      </dsp:txBody>
      <dsp:txXfrm>
        <a:off x="2153689" y="298094"/>
        <a:ext cx="1435588" cy="1435588"/>
      </dsp:txXfrm>
    </dsp:sp>
    <dsp:sp modelId="{EB395A05-56B9-452F-9370-3AA2D06A04B1}">
      <dsp:nvSpPr>
        <dsp:cNvPr id="0" name=""/>
        <dsp:cNvSpPr/>
      </dsp:nvSpPr>
      <dsp:spPr>
        <a:xfrm rot="3600000">
          <a:off x="3356199" y="1978799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396552" y="2045945"/>
        <a:ext cx="376630" cy="411122"/>
      </dsp:txXfrm>
    </dsp:sp>
    <dsp:sp modelId="{994A4C83-C396-4521-B052-C2AF8806E374}">
      <dsp:nvSpPr>
        <dsp:cNvPr id="0" name=""/>
        <dsp:cNvSpPr/>
      </dsp:nvSpPr>
      <dsp:spPr>
        <a:xfrm>
          <a:off x="3379072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Process</a:t>
          </a:r>
          <a:endParaRPr lang="ko-KR" altLang="en-US" sz="2600" kern="1200" dirty="0"/>
        </a:p>
      </dsp:txBody>
      <dsp:txXfrm>
        <a:off x="3676392" y="2935492"/>
        <a:ext cx="1435588" cy="1435588"/>
      </dsp:txXfrm>
    </dsp:sp>
    <dsp:sp modelId="{4C24CDE5-22A4-48AF-A465-B8DDF8A5E630}">
      <dsp:nvSpPr>
        <dsp:cNvPr id="0" name=""/>
        <dsp:cNvSpPr/>
      </dsp:nvSpPr>
      <dsp:spPr>
        <a:xfrm rot="10800000">
          <a:off x="2617689" y="3310686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 rot="10800000">
        <a:off x="2779102" y="3447726"/>
        <a:ext cx="376630" cy="411122"/>
      </dsp:txXfrm>
    </dsp:sp>
    <dsp:sp modelId="{6585A691-2DBE-4C09-A2B0-E219FFA5EBA0}">
      <dsp:nvSpPr>
        <dsp:cNvPr id="0" name=""/>
        <dsp:cNvSpPr/>
      </dsp:nvSpPr>
      <dsp:spPr>
        <a:xfrm>
          <a:off x="333666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Writeback</a:t>
          </a:r>
          <a:endParaRPr lang="ko-KR" altLang="en-US" sz="2600" kern="1200" dirty="0"/>
        </a:p>
      </dsp:txBody>
      <dsp:txXfrm>
        <a:off x="630986" y="2935492"/>
        <a:ext cx="1435588" cy="1435588"/>
      </dsp:txXfrm>
    </dsp:sp>
    <dsp:sp modelId="{4EBD6499-A6E4-496A-BBD3-292677A7D65F}">
      <dsp:nvSpPr>
        <dsp:cNvPr id="0" name=""/>
        <dsp:cNvSpPr/>
      </dsp:nvSpPr>
      <dsp:spPr>
        <a:xfrm rot="18000000">
          <a:off x="1833496" y="2005174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1873849" y="2212108"/>
        <a:ext cx="376630" cy="4111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856369" y="774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Fetch</a:t>
          </a:r>
          <a:endParaRPr lang="ko-KR" altLang="en-US" sz="2600" kern="1200" dirty="0"/>
        </a:p>
      </dsp:txBody>
      <dsp:txXfrm>
        <a:off x="2153689" y="298094"/>
        <a:ext cx="1435588" cy="1435588"/>
      </dsp:txXfrm>
    </dsp:sp>
    <dsp:sp modelId="{EB395A05-56B9-452F-9370-3AA2D06A04B1}">
      <dsp:nvSpPr>
        <dsp:cNvPr id="0" name=""/>
        <dsp:cNvSpPr/>
      </dsp:nvSpPr>
      <dsp:spPr>
        <a:xfrm rot="3600000">
          <a:off x="3356199" y="1978799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396552" y="2045945"/>
        <a:ext cx="376630" cy="411122"/>
      </dsp:txXfrm>
    </dsp:sp>
    <dsp:sp modelId="{994A4C83-C396-4521-B052-C2AF8806E374}">
      <dsp:nvSpPr>
        <dsp:cNvPr id="0" name=""/>
        <dsp:cNvSpPr/>
      </dsp:nvSpPr>
      <dsp:spPr>
        <a:xfrm>
          <a:off x="3379072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Process</a:t>
          </a:r>
          <a:endParaRPr lang="ko-KR" altLang="en-US" sz="2600" kern="1200" dirty="0"/>
        </a:p>
      </dsp:txBody>
      <dsp:txXfrm>
        <a:off x="3676392" y="2935492"/>
        <a:ext cx="1435588" cy="1435588"/>
      </dsp:txXfrm>
    </dsp:sp>
    <dsp:sp modelId="{4C24CDE5-22A4-48AF-A465-B8DDF8A5E630}">
      <dsp:nvSpPr>
        <dsp:cNvPr id="0" name=""/>
        <dsp:cNvSpPr/>
      </dsp:nvSpPr>
      <dsp:spPr>
        <a:xfrm rot="10800000">
          <a:off x="2617689" y="3310686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 rot="10800000">
        <a:off x="2779102" y="3447726"/>
        <a:ext cx="376630" cy="411122"/>
      </dsp:txXfrm>
    </dsp:sp>
    <dsp:sp modelId="{6585A691-2DBE-4C09-A2B0-E219FFA5EBA0}">
      <dsp:nvSpPr>
        <dsp:cNvPr id="0" name=""/>
        <dsp:cNvSpPr/>
      </dsp:nvSpPr>
      <dsp:spPr>
        <a:xfrm>
          <a:off x="333666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Writeback</a:t>
          </a:r>
          <a:endParaRPr lang="ko-KR" altLang="en-US" sz="2600" kern="1200" dirty="0"/>
        </a:p>
      </dsp:txBody>
      <dsp:txXfrm>
        <a:off x="630986" y="2935492"/>
        <a:ext cx="1435588" cy="1435588"/>
      </dsp:txXfrm>
    </dsp:sp>
    <dsp:sp modelId="{4EBD6499-A6E4-496A-BBD3-292677A7D65F}">
      <dsp:nvSpPr>
        <dsp:cNvPr id="0" name=""/>
        <dsp:cNvSpPr/>
      </dsp:nvSpPr>
      <dsp:spPr>
        <a:xfrm rot="18000000">
          <a:off x="1833496" y="2005174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1873849" y="2212108"/>
        <a:ext cx="376630" cy="4111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856369" y="774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Fetch</a:t>
          </a:r>
          <a:endParaRPr lang="ko-KR" altLang="en-US" sz="2600" kern="1200" dirty="0"/>
        </a:p>
      </dsp:txBody>
      <dsp:txXfrm>
        <a:off x="2153689" y="298094"/>
        <a:ext cx="1435588" cy="1435588"/>
      </dsp:txXfrm>
    </dsp:sp>
    <dsp:sp modelId="{EB395A05-56B9-452F-9370-3AA2D06A04B1}">
      <dsp:nvSpPr>
        <dsp:cNvPr id="0" name=""/>
        <dsp:cNvSpPr/>
      </dsp:nvSpPr>
      <dsp:spPr>
        <a:xfrm rot="3600000">
          <a:off x="3356199" y="1978799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396552" y="2045945"/>
        <a:ext cx="376630" cy="411122"/>
      </dsp:txXfrm>
    </dsp:sp>
    <dsp:sp modelId="{994A4C83-C396-4521-B052-C2AF8806E374}">
      <dsp:nvSpPr>
        <dsp:cNvPr id="0" name=""/>
        <dsp:cNvSpPr/>
      </dsp:nvSpPr>
      <dsp:spPr>
        <a:xfrm>
          <a:off x="3379072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Process</a:t>
          </a:r>
          <a:endParaRPr lang="ko-KR" altLang="en-US" sz="2600" kern="1200" dirty="0"/>
        </a:p>
      </dsp:txBody>
      <dsp:txXfrm>
        <a:off x="3676392" y="2935492"/>
        <a:ext cx="1435588" cy="1435588"/>
      </dsp:txXfrm>
    </dsp:sp>
    <dsp:sp modelId="{4C24CDE5-22A4-48AF-A465-B8DDF8A5E630}">
      <dsp:nvSpPr>
        <dsp:cNvPr id="0" name=""/>
        <dsp:cNvSpPr/>
      </dsp:nvSpPr>
      <dsp:spPr>
        <a:xfrm rot="10800000">
          <a:off x="2617689" y="3310686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 rot="10800000">
        <a:off x="2779102" y="3447726"/>
        <a:ext cx="376630" cy="411122"/>
      </dsp:txXfrm>
    </dsp:sp>
    <dsp:sp modelId="{6585A691-2DBE-4C09-A2B0-E219FFA5EBA0}">
      <dsp:nvSpPr>
        <dsp:cNvPr id="0" name=""/>
        <dsp:cNvSpPr/>
      </dsp:nvSpPr>
      <dsp:spPr>
        <a:xfrm>
          <a:off x="333666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Writeback</a:t>
          </a:r>
          <a:endParaRPr lang="ko-KR" altLang="en-US" sz="2600" kern="1200" dirty="0"/>
        </a:p>
      </dsp:txBody>
      <dsp:txXfrm>
        <a:off x="630986" y="2935492"/>
        <a:ext cx="1435588" cy="1435588"/>
      </dsp:txXfrm>
    </dsp:sp>
    <dsp:sp modelId="{4EBD6499-A6E4-496A-BBD3-292677A7D65F}">
      <dsp:nvSpPr>
        <dsp:cNvPr id="0" name=""/>
        <dsp:cNvSpPr/>
      </dsp:nvSpPr>
      <dsp:spPr>
        <a:xfrm rot="18000000">
          <a:off x="1833496" y="2005174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1873849" y="2212108"/>
        <a:ext cx="376630" cy="4111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8E35-33B1-487D-A97F-4509BCFABFCE}">
      <dsp:nvSpPr>
        <dsp:cNvPr id="0" name=""/>
        <dsp:cNvSpPr/>
      </dsp:nvSpPr>
      <dsp:spPr>
        <a:xfrm>
          <a:off x="0" y="0"/>
          <a:ext cx="5597660" cy="97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2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Effective Paradigm</a:t>
          </a:r>
          <a:endParaRPr lang="ko-KR" altLang="en-US" sz="4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91" y="28491"/>
        <a:ext cx="5540678" cy="915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3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0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1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5AA9-CD8E-43E4-88CD-8D219218D29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2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9" Type="http://schemas.openxmlformats.org/officeDocument/2006/relationships/diagramQuickStyle" Target="../diagrams/quickStyle10.xml"/><Relationship Id="rId21" Type="http://schemas.microsoft.com/office/2007/relationships/diagramDrawing" Target="../diagrams/drawing6.xml"/><Relationship Id="rId34" Type="http://schemas.openxmlformats.org/officeDocument/2006/relationships/diagramQuickStyle" Target="../diagrams/quickStyle9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41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32" Type="http://schemas.openxmlformats.org/officeDocument/2006/relationships/diagramData" Target="../diagrams/data9.xml"/><Relationship Id="rId37" Type="http://schemas.openxmlformats.org/officeDocument/2006/relationships/diagramData" Target="../diagrams/data10.xml"/><Relationship Id="rId40" Type="http://schemas.openxmlformats.org/officeDocument/2006/relationships/diagramColors" Target="../diagrams/colors10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36" Type="http://schemas.microsoft.com/office/2007/relationships/diagramDrawing" Target="../diagrams/drawing9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Relationship Id="rId35" Type="http://schemas.openxmlformats.org/officeDocument/2006/relationships/diagramColors" Target="../diagrams/colors9.xml"/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33" Type="http://schemas.openxmlformats.org/officeDocument/2006/relationships/diagramLayout" Target="../diagrams/layout9.xml"/><Relationship Id="rId38" Type="http://schemas.openxmlformats.org/officeDocument/2006/relationships/diagramLayout" Target="../diagrams/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5D755-C3CE-4373-BD81-9BA6C352B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95935"/>
          </a:xfrm>
        </p:spPr>
        <p:txBody>
          <a:bodyPr>
            <a:normAutofit/>
          </a:bodyPr>
          <a:lstStyle/>
          <a:p>
            <a:r>
              <a:rPr lang="en-US" altLang="ko-KR" dirty="0"/>
              <a:t>Embedded SoC</a:t>
            </a:r>
            <a:br>
              <a:rPr lang="en-US" altLang="ko-KR" dirty="0"/>
            </a:br>
            <a:r>
              <a:rPr lang="en-US" altLang="ko-KR" sz="3600" dirty="0"/>
              <a:t>Term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128B-815B-49E5-88EA-0A4C91F7B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96218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General Purpose Parallel Compute Unit</a:t>
            </a:r>
          </a:p>
          <a:p>
            <a:r>
              <a:rPr lang="ko-KR" altLang="en-US" dirty="0"/>
              <a:t>범용 병렬 계산기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우주선 조</a:t>
            </a:r>
            <a:endParaRPr lang="en-US" altLang="ko-KR" dirty="0"/>
          </a:p>
          <a:p>
            <a:r>
              <a:rPr lang="en-US" altLang="ko-KR" dirty="0"/>
              <a:t>2014161001 </a:t>
            </a:r>
            <a:r>
              <a:rPr lang="ko-KR" altLang="en-US" dirty="0"/>
              <a:t>강승우</a:t>
            </a:r>
          </a:p>
        </p:txBody>
      </p:sp>
    </p:spTree>
    <p:extLst>
      <p:ext uri="{BB962C8B-B14F-4D97-AF65-F5344CB8AC3E}">
        <p14:creationId xmlns:p14="http://schemas.microsoft.com/office/powerpoint/2010/main" val="220796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718B81-02E8-4292-83A0-F677DCFC2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613516"/>
              </p:ext>
            </p:extLst>
          </p:nvPr>
        </p:nvGraphicFramePr>
        <p:xfrm>
          <a:off x="161721" y="1994170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C37E69AF-B35C-4990-9B1D-2721C8E0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041781"/>
              </p:ext>
            </p:extLst>
          </p:nvPr>
        </p:nvGraphicFramePr>
        <p:xfrm>
          <a:off x="3097044" y="942619"/>
          <a:ext cx="5603132" cy="97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3C2C89-E84E-4847-B70B-6D16E43FA01A}"/>
              </a:ext>
            </a:extLst>
          </p:cNvPr>
          <p:cNvSpPr txBox="1"/>
          <p:nvPr/>
        </p:nvSpPr>
        <p:spPr>
          <a:xfrm>
            <a:off x="5898610" y="6070060"/>
            <a:ext cx="313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Only </a:t>
            </a:r>
            <a:r>
              <a:rPr lang="en-US" altLang="ko-KR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 differs…</a:t>
            </a:r>
            <a:endParaRPr lang="ko-KR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3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718B81-02E8-4292-83A0-F677DCFC2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21465"/>
              </p:ext>
            </p:extLst>
          </p:nvPr>
        </p:nvGraphicFramePr>
        <p:xfrm>
          <a:off x="939934" y="1094412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3C2C89-E84E-4847-B70B-6D16E43FA01A}"/>
              </a:ext>
            </a:extLst>
          </p:cNvPr>
          <p:cNvSpPr txBox="1"/>
          <p:nvPr/>
        </p:nvSpPr>
        <p:spPr>
          <a:xfrm>
            <a:off x="6011694" y="5913512"/>
            <a:ext cx="313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Only data differs…</a:t>
            </a:r>
            <a:endParaRPr lang="ko-KR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3ACF76F9-8CF7-4140-8B18-79C78E28F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191470"/>
              </p:ext>
            </p:extLst>
          </p:nvPr>
        </p:nvGraphicFramePr>
        <p:xfrm>
          <a:off x="711943" y="1247648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E146C6E9-782C-4625-BA25-381AD32F6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667958"/>
              </p:ext>
            </p:extLst>
          </p:nvPr>
        </p:nvGraphicFramePr>
        <p:xfrm>
          <a:off x="443824" y="1429002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01962F01-D12E-4E01-A70B-CFFD8C7EF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367040"/>
              </p:ext>
            </p:extLst>
          </p:nvPr>
        </p:nvGraphicFramePr>
        <p:xfrm>
          <a:off x="113084" y="1658135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79F1ABAF-F78A-4EBE-B08B-AEF2B4718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70087"/>
              </p:ext>
            </p:extLst>
          </p:nvPr>
        </p:nvGraphicFramePr>
        <p:xfrm>
          <a:off x="-155035" y="1887268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B91F44EF-1F6F-4745-9D30-E0212E6AB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70087"/>
              </p:ext>
            </p:extLst>
          </p:nvPr>
        </p:nvGraphicFramePr>
        <p:xfrm>
          <a:off x="-485775" y="2067178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C37E69AF-B35C-4990-9B1D-2721C8E0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062816"/>
              </p:ext>
            </p:extLst>
          </p:nvPr>
        </p:nvGraphicFramePr>
        <p:xfrm>
          <a:off x="3097044" y="942619"/>
          <a:ext cx="5603132" cy="97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792A0C1-5B7F-4460-9C7B-53921B69E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064472"/>
              </p:ext>
            </p:extLst>
          </p:nvPr>
        </p:nvGraphicFramePr>
        <p:xfrm>
          <a:off x="3583123" y="2333159"/>
          <a:ext cx="2603669" cy="1581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</p:spTree>
    <p:extLst>
      <p:ext uri="{BB962C8B-B14F-4D97-AF65-F5344CB8AC3E}">
        <p14:creationId xmlns:p14="http://schemas.microsoft.com/office/powerpoint/2010/main" val="19684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C307D2B-7091-4660-AA78-62EEC3C4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284853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4C5D8A6-EF60-4C2B-BF04-C7EFEB8EA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0448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15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434FFD8-3E6A-4A63-8BA0-AD4D0C075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418883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52EA4F2-C4D3-4387-ABE7-046AEC31B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7488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53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E056EB8-0646-4378-A731-F687B5DD7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675307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C5D29B-A1C0-4F97-8648-353B6688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7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4E675B6-5E3B-4590-BC23-EF54D0D4E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89437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9EB819F-4C00-493C-8325-0A9DC3F1C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632920"/>
              </p:ext>
            </p:extLst>
          </p:nvPr>
        </p:nvGraphicFramePr>
        <p:xfrm>
          <a:off x="3819322" y="1825624"/>
          <a:ext cx="4696028" cy="4400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9B7B3F80-3CA8-4DFD-B17D-B855A43FA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516394"/>
              </p:ext>
            </p:extLst>
          </p:nvPr>
        </p:nvGraphicFramePr>
        <p:xfrm>
          <a:off x="628650" y="2645923"/>
          <a:ext cx="3190672" cy="2830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4565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BBAC2-2170-4BF3-9ABE-BB648B38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B8DD5-8DFE-4EDF-966E-007325E5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9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156</Words>
  <Application>Microsoft Office PowerPoint</Application>
  <PresentationFormat>화면 슬라이드 쇼(4:3)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Embedded SoC Term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커맨드 기반의  General Purpose  Parallel Compute Unit</dc:title>
  <dc:creator>Stephen Kang</dc:creator>
  <cp:lastModifiedBy>Stephen Kang</cp:lastModifiedBy>
  <cp:revision>28</cp:revision>
  <dcterms:created xsi:type="dcterms:W3CDTF">2019-05-27T13:31:23Z</dcterms:created>
  <dcterms:modified xsi:type="dcterms:W3CDTF">2019-05-27T14:47:21Z</dcterms:modified>
</cp:coreProperties>
</file>