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B53-E757-4ECF-9212-0B27F72F3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7EF7A-2A41-4A01-A483-D5F7471DD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0ADD-8814-438D-954C-11320CDF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2659-42DD-4BDF-AB62-248F6310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51AD-1269-4B8C-9F3C-EA8398F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F9BE-6B04-4724-B918-64842C03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D518C-5CB5-42FF-AC5B-8AAE855E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A1D8-09B0-4053-9CA8-83FF9719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EE93-E73A-4848-A839-C4F2DD92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4417-D809-495F-9877-79F05448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55FE9-F347-405E-AC85-9ADD6BBF9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593A3-11D3-4735-B497-CC20AF15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6D40-EAFB-4B14-834B-C088E798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2821-16CD-468C-B518-3B47ABAD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9E2-54CD-4537-BDC2-40A83D80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42CB-CC4D-4744-A001-05547F5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A990-A07B-4959-ADEE-C74EA316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0D59-2168-4B64-BE0E-82F2A9CB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EB00-64B2-49E6-9B13-86D9E50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739C-BF34-48BC-BEAA-45916C3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1ACF-A8C4-401B-88F4-54E9271A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D395-CA0E-401D-BFC5-2E54B1CE0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E479-AFE0-4EE9-BD4D-0573E03D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BE5D-D8AE-49B6-8682-0458030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0F38-E186-4397-A38F-6A10A5B2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48D2-714D-4A9D-85C1-8120395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F3CF-6C6C-49C2-A60E-17F7AA5D7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F4AB-C789-4A89-9448-77ED3FEA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E98A5-4388-4422-A7D5-68164C40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14FE-8AF9-4967-A069-5E8A7D6E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6ADD7-39D0-4672-B425-E13437DA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5A8B-D380-4152-90E9-7F5E0AE4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AED49-715D-4E9D-9F36-8083188C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73C2D-59DF-4FE6-97D1-181DF25B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52228-908F-4805-ABA0-634E0CD7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0DBBE-A683-46D7-9F47-89805E3AD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69CDD-0379-434E-8287-7967A3AB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51DE3-D117-4A45-B345-2F2FB5F2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6BF57-061F-401F-B463-5C923022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19D9-CEBE-4C04-B63A-83C2B8F6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D93B-B0BD-4842-AC74-36168EB5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4B159-6E38-42DB-8A7A-57EEEDBD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5EDD3-32E3-4CB3-870F-E2CA4479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45108-9757-4C9A-B433-56A6273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56503-83BF-49B0-A74F-A105AD2E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E8286-96A6-4C9B-9D86-93A1DCDA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993-E31C-4A32-B978-9BFD0593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F7BC-92B8-4005-A7A3-41EACE64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93833-90E7-4382-92BB-4FE4FC54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DF890-CBA1-40AE-A711-F8E69E3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63EE-1C5D-4339-BEBB-39D58A33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676A-BD3B-48EA-B0F6-D108A0A1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3A0E-835B-4485-8CAB-B435617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8BFAA-2613-4F64-B5B0-41AB649E8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A6F03-89AE-4EDD-8BDA-0D741636D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AE44-BA80-4346-99B4-34041ABF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31593-E40B-4CBE-9E54-B17CD892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4D821-F80C-49E6-9AF3-698B1713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C827C-15F5-4ADB-B86B-A66D8D12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A01F-72DD-4558-9C46-C616031D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5FE9-FE37-4329-8DE3-FD4986F5D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EB196-C26D-4495-AA7A-8AFBDF41AAD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4043-CE33-46BD-A398-337FA55BA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0B14-E076-4C6C-AA06-33D34B9B3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5B55-DEE5-4E42-890F-46DE54E7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B397-3F5D-455F-A7FC-5792639E9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74FC-8C60-418C-A6F7-94D25D384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Ta, Happy</dc:creator>
  <cp:lastModifiedBy>Ta, Happy</cp:lastModifiedBy>
  <cp:revision>1</cp:revision>
  <dcterms:created xsi:type="dcterms:W3CDTF">2022-01-21T22:10:41Z</dcterms:created>
  <dcterms:modified xsi:type="dcterms:W3CDTF">2022-01-21T22:10:48Z</dcterms:modified>
</cp:coreProperties>
</file>