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3" r:id="rId3"/>
    <p:sldId id="381" r:id="rId4"/>
    <p:sldId id="411" r:id="rId5"/>
    <p:sldId id="383" r:id="rId6"/>
    <p:sldId id="384" r:id="rId7"/>
    <p:sldId id="385" r:id="rId8"/>
    <p:sldId id="386" r:id="rId9"/>
    <p:sldId id="410" r:id="rId10"/>
    <p:sldId id="388" r:id="rId11"/>
    <p:sldId id="387" r:id="rId12"/>
    <p:sldId id="389" r:id="rId13"/>
    <p:sldId id="398" r:id="rId14"/>
    <p:sldId id="400" r:id="rId15"/>
    <p:sldId id="399" r:id="rId16"/>
    <p:sldId id="391" r:id="rId17"/>
    <p:sldId id="392" r:id="rId18"/>
    <p:sldId id="390" r:id="rId19"/>
    <p:sldId id="393" r:id="rId20"/>
    <p:sldId id="394" r:id="rId21"/>
    <p:sldId id="395" r:id="rId22"/>
    <p:sldId id="396" r:id="rId23"/>
    <p:sldId id="413" r:id="rId24"/>
    <p:sldId id="397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161"/>
  </p:normalViewPr>
  <p:slideViewPr>
    <p:cSldViewPr showGuides="1"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algn="r" eaLnBrk="1" fontAlgn="base" hangingPunct="1"/>
            <a:fld id="{9A0DB2DC-4C9A-4742-B13C-FB6460FD3503}" type="slidenum">
              <a:rPr lang="zh-CN" altLang="en-US" sz="1200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noProof="1" dirty="0">
              <a:solidFill>
                <a:srgbClr val="3F3F3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 anchor="t"/>
          <a:p>
            <a:pPr lvl="0" indent="-31877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4955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245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3F3F3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7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700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438150" indent="-319405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55" indent="-2749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238"/>
            <a:ext cx="8077200" cy="1673352"/>
          </a:xfrm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7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endParaRPr kumimoji="0" lang="zh-CN" altLang="en-US" sz="4700" b="1" i="0" u="none" strike="noStrike" kern="1200" cap="none" spc="0" normalizeH="0" baseline="0" noProof="0" dirty="0">
              <a:ln>
                <a:noFill/>
              </a:ln>
              <a:solidFill>
                <a:srgbClr val="FFC7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获取页面上的标签元素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返回一个标签元素对象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getElementById(id);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querySelector(css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返回一个标签元素的集合</a:t>
            </a:r>
            <a:endParaRPr lang="zh-CN" altLang="en-US"/>
          </a:p>
          <a:p>
            <a:pPr lvl="1"/>
            <a:r>
              <a:rPr lang="en-US" altLang="zh-CN"/>
              <a:t>getElementsByName(name);</a:t>
            </a:r>
            <a:endParaRPr lang="en-US" altLang="zh-CN"/>
          </a:p>
          <a:p>
            <a:pPr lvl="1"/>
            <a:r>
              <a:rPr lang="en-US" altLang="zh-CN"/>
              <a:t>getElementsByTagName(tagName);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getElementsByClassName(className);   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querySelectorAll(css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);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获取和设置表单的值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文本框</a:t>
            </a:r>
            <a:r>
              <a:rPr lang="en-US" altLang="zh-CN"/>
              <a:t>(type=”text”)</a:t>
            </a:r>
            <a:endParaRPr lang="en-US" altLang="zh-CN"/>
          </a:p>
          <a:p>
            <a:pPr lvl="1"/>
            <a:r>
              <a:rPr lang="en-US" altLang="zh-CN"/>
              <a:t>var username = userObj.value;</a:t>
            </a:r>
            <a:endParaRPr lang="en-US" altLang="zh-CN"/>
          </a:p>
          <a:p>
            <a:pPr lvl="1"/>
            <a:r>
              <a:rPr lang="en-US" altLang="zh-CN"/>
              <a:t>userObj.value='</a:t>
            </a:r>
            <a:r>
              <a:rPr lang="zh-CN" altLang="en-US"/>
              <a:t>张三</a:t>
            </a:r>
            <a:r>
              <a:rPr lang="en-US" altLang="zh-CN"/>
              <a:t>';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单选框</a:t>
            </a:r>
            <a:r>
              <a:rPr lang="en-US" altLang="zh-CN">
                <a:sym typeface="+mn-ea"/>
              </a:rPr>
              <a:t>(type=”radio”)</a:t>
            </a:r>
            <a:endParaRPr lang="zh-CN" altLang="en-US"/>
          </a:p>
          <a:p>
            <a:pPr lvl="1"/>
            <a:r>
              <a:rPr lang="en-US" altLang="zh-CN" sz="2450"/>
              <a:t>var genders = document.getElementsByName('gender');</a:t>
            </a:r>
            <a:endParaRPr lang="en-US" altLang="zh-CN" sz="2450"/>
          </a:p>
          <a:p>
            <a:pPr lvl="1"/>
            <a:r>
              <a:rPr lang="en-US" altLang="zh-CN" sz="2450">
                <a:sym typeface="+mn-ea"/>
              </a:rPr>
              <a:t>for(var i=0; i&lt;genders.length;i++){</a:t>
            </a:r>
            <a:endParaRPr lang="en-US" altLang="zh-CN" sz="2450">
              <a:sym typeface="+mn-ea"/>
            </a:endParaRPr>
          </a:p>
          <a:p>
            <a:pPr lvl="1"/>
            <a:r>
              <a:rPr lang="en-US" altLang="zh-CN" sz="2450">
                <a:sym typeface="+mn-ea"/>
              </a:rPr>
              <a:t>    if(genders[i].value == '1')</a:t>
            </a:r>
            <a:endParaRPr lang="en-US" altLang="zh-CN" sz="2450">
              <a:sym typeface="+mn-ea"/>
            </a:endParaRPr>
          </a:p>
          <a:p>
            <a:pPr lvl="1" algn="l"/>
            <a:r>
              <a:rPr lang="en-US" altLang="zh-CN" sz="2450">
                <a:sym typeface="+mn-ea"/>
              </a:rPr>
              <a:t>    {genders[i].checked=true;}</a:t>
            </a:r>
            <a:endParaRPr lang="en-US" altLang="zh-CN" sz="2450">
              <a:sym typeface="+mn-ea"/>
            </a:endParaRPr>
          </a:p>
          <a:p>
            <a:pPr lvl="1"/>
            <a:r>
              <a:rPr lang="en-US" altLang="zh-CN" sz="2450">
                <a:sym typeface="+mn-ea"/>
              </a:rPr>
              <a:t>}</a:t>
            </a:r>
            <a:endParaRPr lang="en-US" altLang="zh-CN" sz="245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获取和设置表单的值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多选框</a:t>
            </a:r>
            <a:r>
              <a:rPr lang="en-US" altLang="zh-CN" sz="2400">
                <a:sym typeface="+mn-ea"/>
              </a:rPr>
              <a:t>(type=”checkbox”)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var favorites = document.getElementsByName('favorite');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var favoritevalue = '';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for(var i=0; i&lt;favorites.length;i++){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if(favorites[i].checked){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    favoritevalue+=','+favorites[i].value;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}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获取和设置表单的值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1600">
                <a:sym typeface="+mn-ea"/>
              </a:rPr>
              <a:t>下拉列表</a:t>
            </a:r>
            <a:r>
              <a:rPr lang="en-US" altLang="zh-CN" sz="1400">
                <a:sym typeface="+mn-ea"/>
              </a:rPr>
              <a:t>(select)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var cityEle = document.getElementById('city');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var selectvalue='';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for(var i=0;i&lt;cityEle.options.length;i++){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if(cityEle.options[i].selected){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    selectvalue = cityEle.options[i].value;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    break;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}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  <a:p>
            <a:pPr lvl="1"/>
            <a:endParaRPr lang="en-US" altLang="zh-CN" sz="12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var cityEle = document.getElementById('city');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var selectText= '</a:t>
            </a:r>
            <a:r>
              <a:rPr lang="zh-CN" altLang="en-US" sz="1600">
                <a:sym typeface="+mn-ea"/>
              </a:rPr>
              <a:t>洛阳</a:t>
            </a:r>
            <a:r>
              <a:rPr lang="en-US" altLang="zh-CN" sz="1400">
                <a:sym typeface="+mn-ea"/>
              </a:rPr>
              <a:t>';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for(var i=0; i&lt;cityEle.options.length; i++){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if(cityEle.options[i].innerHTML== selectText){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    cityEle.options[i].selected = true;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    break;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    }  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} 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获取和设置表单的值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多行文本框</a:t>
            </a:r>
            <a:r>
              <a:rPr lang="en-US" altLang="zh-CN" sz="3200">
                <a:sym typeface="+mn-ea"/>
              </a:rPr>
              <a:t>(textarea)</a:t>
            </a:r>
            <a:endParaRPr lang="en-US" altLang="zh-CN" sz="3200">
              <a:sym typeface="+mn-ea"/>
            </a:endParaRPr>
          </a:p>
          <a:p>
            <a:pPr lvl="1"/>
            <a:r>
              <a:rPr lang="en-US" altLang="zh-CN" sz="3200">
                <a:sym typeface="+mn-ea"/>
              </a:rPr>
              <a:t>var textvalue = document.getElementById('textarea').value;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获取和设置标签的内容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var content = ele.innerHTML</a:t>
            </a:r>
            <a:endParaRPr lang="en-US" altLang="zh-CN"/>
          </a:p>
          <a:p>
            <a:r>
              <a:rPr lang="en-US" altLang="zh-CN"/>
              <a:t>ele.innerHTML = ’&lt;strong&gt;</a:t>
            </a:r>
            <a:r>
              <a:rPr lang="zh-CN" altLang="en-US"/>
              <a:t>百度搜索</a:t>
            </a:r>
            <a:r>
              <a:rPr lang="en-US" altLang="zh-CN"/>
              <a:t>&lt;/strong&gt;’;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获取和设置标签的属性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ele.title = '</a:t>
            </a:r>
            <a:r>
              <a:rPr lang="zh-CN" altLang="en-US"/>
              <a:t>点击在新窗口打开</a:t>
            </a:r>
            <a:r>
              <a:rPr lang="en-US" altLang="zh-CN"/>
              <a:t>';</a:t>
            </a:r>
            <a:endParaRPr lang="en-US" altLang="zh-CN"/>
          </a:p>
          <a:p>
            <a:r>
              <a:rPr lang="en-US" altLang="zh-CN"/>
              <a:t>ele.setAttribute('title', '</a:t>
            </a:r>
            <a:r>
              <a:rPr lang="zh-CN" altLang="en-US">
                <a:sym typeface="+mn-ea"/>
              </a:rPr>
              <a:t>点击在新窗口打开</a:t>
            </a:r>
            <a:r>
              <a:rPr lang="en-US" altLang="zh-CN"/>
              <a:t>');</a:t>
            </a:r>
            <a:endParaRPr lang="en-US" altLang="zh-CN"/>
          </a:p>
          <a:p>
            <a:r>
              <a:rPr lang="en-US" altLang="zh-CN"/>
              <a:t>var t = ele.getAttribute('title');</a:t>
            </a:r>
            <a:endParaRPr lang="en-US" altLang="zh-CN"/>
          </a:p>
          <a:p>
            <a:r>
              <a:rPr lang="en-US" altLang="zh-CN"/>
              <a:t>var t = ele.title;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style</a:t>
            </a:r>
            <a:r>
              <a:rPr lang="zh-CN" altLang="en-US"/>
              <a:t>和</a:t>
            </a:r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var e = document.getElementById('username');</a:t>
            </a:r>
            <a:endParaRPr lang="zh-CN" altLang="en-US"/>
          </a:p>
          <a:p>
            <a:r>
              <a:rPr lang="zh-CN" altLang="en-US"/>
              <a:t>e.style="background-color:#CCC";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e = document.getElementById('username');</a:t>
            </a:r>
            <a:endParaRPr lang="zh-CN" altLang="en-US"/>
          </a:p>
          <a:p>
            <a:r>
              <a:rPr lang="zh-CN" altLang="en-US"/>
              <a:t>e.className='abc';</a:t>
            </a:r>
            <a:endParaRPr lang="zh-CN" altLang="en-US"/>
          </a:p>
          <a:p>
            <a:r>
              <a:rPr lang="zh-CN" altLang="en-US"/>
              <a:t>e.className='def';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创建标签元素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使用document.createElement()创建一个元素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var a = document.createElement('input');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a.type="text";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a.value="身份证号码";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a.id="idcard";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e = document.getElementById('ele');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appendChild(a);</a:t>
            </a:r>
            <a:endParaRPr lang="zh-CN" altLang="en-US" sz="20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var div = document.getElementById("d1");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使用innerHTML属性方式动态创建元素</a:t>
            </a:r>
            <a:endParaRPr lang="zh-CN" altLang="en-US" sz="2400"/>
          </a:p>
          <a:p>
            <a:pPr marL="118745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div.innerHTML = "&lt;input type='text' id='txt'/&gt;";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r>
              <a:rPr lang="zh-CN" altLang="en-US"/>
              <a:t>结构</a:t>
            </a:r>
            <a:r>
              <a:rPr lang="en-US" altLang="zh-CN"/>
              <a:t>--</a:t>
            </a:r>
            <a:r>
              <a:rPr lang="zh-CN" altLang="en-US"/>
              <a:t>标签元素树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2559685"/>
            <a:ext cx="785749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为什么要用</a:t>
            </a:r>
            <a:r>
              <a:rPr lang="en-US" altLang="zh-CN"/>
              <a:t>JavaScript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火车票</a:t>
            </a:r>
            <a:endParaRPr lang="zh-CN" altLang="en-US"/>
          </a:p>
          <a:p>
            <a:r>
              <a:rPr lang="zh-CN" altLang="en-US"/>
              <a:t>登录</a:t>
            </a:r>
            <a:endParaRPr lang="zh-CN" altLang="en-US"/>
          </a:p>
          <a:p>
            <a:pPr marL="118745" indent="0">
              <a:buNone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69975" y="3307715"/>
            <a:ext cx="6048375" cy="2015490"/>
            <a:chOff x="1643" y="6080"/>
            <a:chExt cx="9525" cy="3174"/>
          </a:xfrm>
        </p:grpSpPr>
        <p:sp>
          <p:nvSpPr>
            <p:cNvPr id="4" name="矩形 3"/>
            <p:cNvSpPr/>
            <p:nvPr/>
          </p:nvSpPr>
          <p:spPr>
            <a:xfrm>
              <a:off x="1643" y="6080"/>
              <a:ext cx="2495" cy="3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浏览器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334" y="6080"/>
              <a:ext cx="2835" cy="3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服务器</a:t>
              </a:r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4592" y="6533"/>
              <a:ext cx="3288" cy="21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发送用户名</a:t>
              </a:r>
              <a:r>
                <a:rPr lang="en-US" altLang="zh-CN"/>
                <a:t>/</a:t>
              </a:r>
              <a:r>
                <a:rPr lang="zh-CN" altLang="en-US"/>
                <a:t>密码</a:t>
              </a:r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69975" y="5646420"/>
            <a:ext cx="21094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624195" y="5554345"/>
            <a:ext cx="181673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监听事件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鼠标事件</a:t>
            </a:r>
            <a:endParaRPr lang="zh-CN" altLang="en-US"/>
          </a:p>
          <a:p>
            <a:pPr lvl="1"/>
            <a:r>
              <a:rPr lang="en-US" altLang="zh-CN"/>
              <a:t>onclick </a:t>
            </a:r>
            <a:endParaRPr lang="en-US" altLang="zh-CN"/>
          </a:p>
          <a:p>
            <a:pPr lvl="1"/>
            <a:r>
              <a:rPr lang="en-US" altLang="zh-CN"/>
              <a:t>ondblclick</a:t>
            </a:r>
            <a:endParaRPr lang="en-US" altLang="zh-CN"/>
          </a:p>
          <a:p>
            <a:pPr lvl="1"/>
            <a:r>
              <a:rPr lang="en-US" altLang="zh-CN"/>
              <a:t>onmouseover</a:t>
            </a:r>
            <a:endParaRPr lang="en-US" altLang="zh-CN"/>
          </a:p>
          <a:p>
            <a:pPr lvl="1"/>
            <a:r>
              <a:rPr lang="en-US" altLang="zh-CN"/>
              <a:t>onmouseout</a:t>
            </a:r>
            <a:endParaRPr lang="en-US" altLang="zh-CN"/>
          </a:p>
          <a:p>
            <a:pPr lvl="1"/>
            <a:r>
              <a:rPr lang="en-US" altLang="zh-CN"/>
              <a:t>onmouseenter</a:t>
            </a:r>
            <a:endParaRPr lang="en-US" altLang="zh-CN"/>
          </a:p>
          <a:p>
            <a:pPr lvl="1"/>
            <a:r>
              <a:rPr lang="en-US" altLang="zh-CN"/>
              <a:t>onmouseleave</a:t>
            </a:r>
            <a:endParaRPr lang="en-US" altLang="zh-CN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监听事件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3200">
                <a:sym typeface="+mn-ea"/>
              </a:rPr>
              <a:t>键盘事件</a:t>
            </a:r>
            <a:endParaRPr lang="zh-CN" altLang="en-US" sz="3200"/>
          </a:p>
          <a:p>
            <a:pPr lvl="1"/>
            <a:r>
              <a:rPr lang="en-US" altLang="zh-CN" sz="3200">
                <a:sym typeface="+mn-ea"/>
              </a:rPr>
              <a:t>onkeydown</a:t>
            </a:r>
            <a:endParaRPr lang="en-US" altLang="zh-CN" sz="3200"/>
          </a:p>
          <a:p>
            <a:pPr lvl="1"/>
            <a:r>
              <a:rPr lang="en-US" altLang="zh-CN" sz="3200">
                <a:sym typeface="+mn-ea"/>
              </a:rPr>
              <a:t>onkeyup</a:t>
            </a:r>
            <a:endParaRPr lang="en-US" altLang="zh-CN" sz="3200"/>
          </a:p>
          <a:p>
            <a:pPr lvl="1"/>
            <a:r>
              <a:rPr lang="en-US" altLang="zh-CN" sz="3200">
                <a:sym typeface="+mn-ea"/>
              </a:rPr>
              <a:t>onkeypress</a:t>
            </a:r>
            <a:endParaRPr lang="en-US" altLang="zh-CN" sz="3200"/>
          </a:p>
          <a:p>
            <a:pPr lvl="0"/>
            <a:r>
              <a:rPr lang="zh-CN" altLang="en-US" sz="3200">
                <a:sym typeface="+mn-ea"/>
              </a:rPr>
              <a:t>表单事件</a:t>
            </a:r>
            <a:endParaRPr lang="zh-CN" altLang="en-US" sz="3200">
              <a:sym typeface="+mn-ea"/>
            </a:endParaRPr>
          </a:p>
          <a:p>
            <a:pPr lvl="1"/>
            <a:r>
              <a:rPr lang="en-US" altLang="zh-CN"/>
              <a:t>onsubmit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oninput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onchange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小测验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http://www.w3school.com.cn/js/js_quiz.asp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表单验证</a:t>
            </a:r>
            <a:endParaRPr lang="zh-CN" altLang="en-US" sz="2400"/>
          </a:p>
          <a:p>
            <a:pPr lvl="1"/>
            <a:r>
              <a:rPr lang="zh-CN" altLang="en-US" sz="2100"/>
              <a:t>写一个用户登录页面，页面除了用户名、密码和【登陆】按钮，再放置一个</a:t>
            </a:r>
            <a:r>
              <a:rPr lang="zh-CN" altLang="en-US" sz="2100">
                <a:solidFill>
                  <a:srgbClr val="FF0000"/>
                </a:solidFill>
              </a:rPr>
              <a:t>用户注册链接</a:t>
            </a:r>
            <a:r>
              <a:rPr lang="zh-CN" altLang="en-US" sz="2100"/>
              <a:t>，该链接通过点击事件跳转到用户注册页面（需新建注册页面），注册页面包括用户名（文本框 必填）、邮箱（文本框 必填）、性别（单选框 必选）、所在城市（列表单选 随便列举几个城市 必选）、兴趣爱好（多选框 必选）、个人描述（多行文本框 必选），并在该页面放置【提交】按钮，对本页的各项元素有效性作出校验，校验不通过的文本输入框增加背景色变化的提示。</a:t>
            </a:r>
            <a:endParaRPr lang="zh-CN" altLang="en-US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的区别？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18745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中的类型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string</a:t>
            </a:r>
            <a:endParaRPr lang="en-US" altLang="zh-CN" sz="2400"/>
          </a:p>
          <a:p>
            <a:pPr lvl="1"/>
            <a:r>
              <a:rPr lang="en-US" altLang="zh-CN" sz="2000"/>
              <a:t>var name='</a:t>
            </a:r>
            <a:r>
              <a:rPr lang="zh-CN" altLang="en-US" sz="2000"/>
              <a:t>张三</a:t>
            </a:r>
            <a:r>
              <a:rPr lang="en-US" altLang="zh-CN" sz="1800"/>
              <a:t>';</a:t>
            </a:r>
            <a:endParaRPr lang="en-US" altLang="zh-CN" sz="1800"/>
          </a:p>
          <a:p>
            <a:r>
              <a:rPr lang="en-US" altLang="zh-CN" sz="2400"/>
              <a:t>number</a:t>
            </a:r>
            <a:endParaRPr lang="en-US" altLang="zh-CN" sz="2400"/>
          </a:p>
          <a:p>
            <a:pPr lvl="1"/>
            <a:r>
              <a:rPr lang="en-US" altLang="zh-CN" sz="2000"/>
              <a:t>var  age = 3;</a:t>
            </a:r>
            <a:endParaRPr lang="en-US" altLang="zh-CN" sz="2000"/>
          </a:p>
          <a:p>
            <a:pPr lvl="1"/>
            <a:r>
              <a:rPr lang="en-US" altLang="zh-CN" sz="2000"/>
              <a:t>var price = 9.9;</a:t>
            </a:r>
            <a:endParaRPr lang="en-US" altLang="zh-CN" sz="2000"/>
          </a:p>
          <a:p>
            <a:pPr lvl="0"/>
            <a:r>
              <a:rPr lang="en-US" altLang="zh-CN" sz="2400"/>
              <a:t>boolean</a:t>
            </a:r>
            <a:endParaRPr lang="en-US" altLang="zh-CN" sz="2400"/>
          </a:p>
          <a:p>
            <a:pPr lvl="1"/>
            <a:r>
              <a:rPr lang="en-US" altLang="zh-CN" sz="2000"/>
              <a:t>var isMale = true;</a:t>
            </a:r>
            <a:endParaRPr lang="en-US" altLang="zh-CN" sz="2000"/>
          </a:p>
          <a:p>
            <a:pPr lvl="0"/>
            <a:r>
              <a:rPr lang="en-US" altLang="zh-CN" sz="2400"/>
              <a:t>null</a:t>
            </a:r>
            <a:endParaRPr lang="en-US" altLang="zh-CN" sz="2400"/>
          </a:p>
          <a:p>
            <a:pPr lvl="1"/>
            <a:r>
              <a:rPr lang="en-US" altLang="zh-CN" sz="2000"/>
              <a:t>var person = null;</a:t>
            </a:r>
            <a:endParaRPr lang="en-US" altLang="zh-CN" sz="2000"/>
          </a:p>
          <a:p>
            <a:pPr lvl="1"/>
            <a:r>
              <a:rPr lang="en-US" altLang="zh-CN" sz="2000"/>
              <a:t>var person;</a:t>
            </a:r>
            <a:endParaRPr lang="en-US" altLang="zh-CN" sz="2000"/>
          </a:p>
          <a:p>
            <a:pPr lvl="1"/>
            <a:r>
              <a:rPr lang="en-US" altLang="zh-CN" sz="2000"/>
              <a:t>person=</a:t>
            </a:r>
            <a:r>
              <a:rPr lang="zh-CN" altLang="en-US" sz="2000"/>
              <a:t>？</a:t>
            </a:r>
            <a:endParaRPr lang="zh-CN" altLang="en-US" sz="2000"/>
          </a:p>
          <a:p>
            <a:pPr lvl="0"/>
            <a:r>
              <a:rPr lang="en-US" altLang="zh-CN" sz="2285"/>
              <a:t>undefined</a:t>
            </a:r>
            <a:endParaRPr lang="en-US" altLang="zh-CN" sz="2285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复杂类型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数组</a:t>
            </a:r>
            <a:endParaRPr lang="zh-CN" altLang="en-US"/>
          </a:p>
          <a:p>
            <a:pPr lvl="1"/>
            <a:r>
              <a:rPr lang="en-US" altLang="zh-CN"/>
              <a:t>var arr = ['a','b'];</a:t>
            </a:r>
            <a:endParaRPr lang="en-US" altLang="zh-CN"/>
          </a:p>
          <a:p>
            <a:pPr lvl="0"/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/>
              <a:t>var person = {name:'</a:t>
            </a:r>
            <a:r>
              <a:rPr lang="zh-CN" altLang="en-US"/>
              <a:t>张三</a:t>
            </a:r>
            <a:r>
              <a:rPr lang="en-US" altLang="zh-CN"/>
              <a:t>',age: 23};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else</a:t>
            </a:r>
            <a:endParaRPr lang="en-US" altLang="zh-CN"/>
          </a:p>
          <a:p>
            <a:r>
              <a:rPr lang="en-US" altLang="zh-CN"/>
              <a:t>switch</a:t>
            </a:r>
            <a:endParaRPr lang="en-US" altLang="zh-CN"/>
          </a:p>
          <a:p>
            <a:r>
              <a:rPr lang="en-US" altLang="zh-CN"/>
              <a:t>for</a:t>
            </a:r>
            <a:endParaRPr lang="en-US" altLang="zh-CN"/>
          </a:p>
          <a:p>
            <a:r>
              <a:rPr lang="en-US" altLang="zh-CN"/>
              <a:t>do while</a:t>
            </a:r>
            <a:endParaRPr lang="en-US" altLang="zh-CN"/>
          </a:p>
          <a:p>
            <a:r>
              <a:rPr lang="en-US" altLang="zh-CN"/>
              <a:t>while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 foo(</a:t>
            </a:r>
            <a:r>
              <a:rPr lang="zh-CN" altLang="en-US"/>
              <a:t>参数列表</a:t>
            </a:r>
            <a:r>
              <a:rPr lang="en-US" altLang="zh-CN"/>
              <a:t>){</a:t>
            </a:r>
            <a:endParaRPr lang="en-US" altLang="zh-CN"/>
          </a:p>
          <a:p>
            <a:pPr lvl="1"/>
            <a:r>
              <a:rPr lang="zh-CN" altLang="en-US" sz="2800"/>
              <a:t>语句</a:t>
            </a:r>
            <a:r>
              <a:rPr lang="en-US" altLang="zh-CN" sz="2800"/>
              <a:t>;</a:t>
            </a:r>
            <a:endParaRPr lang="en-US" altLang="zh-CN" sz="2800"/>
          </a:p>
          <a:p>
            <a:pPr lvl="1"/>
            <a:r>
              <a:rPr lang="en-US" altLang="zh-CN" sz="2800"/>
              <a:t>return </a:t>
            </a:r>
            <a:r>
              <a:rPr lang="zh-CN" altLang="en-US" sz="2800"/>
              <a:t>返回值</a:t>
            </a:r>
            <a:r>
              <a:rPr lang="en-US" altLang="zh-CN" sz="2800"/>
              <a:t>;</a:t>
            </a:r>
            <a:endParaRPr lang="en-US" altLang="zh-CN" sz="2800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如果函数没有返回语句相当于返回</a:t>
            </a:r>
            <a:r>
              <a:rPr lang="en-US" altLang="zh-CN"/>
              <a:t>undefined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与</a:t>
            </a:r>
            <a:r>
              <a:rPr lang="en-US" altLang="zh-CN"/>
              <a:t>Java</a:t>
            </a:r>
            <a:r>
              <a:rPr lang="zh-CN" altLang="en-US"/>
              <a:t>的区别？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执行环境不同。</a:t>
            </a:r>
            <a:r>
              <a:rPr lang="en-US" altLang="zh-CN"/>
              <a:t>JavaScript</a:t>
            </a:r>
            <a:r>
              <a:rPr lang="zh-CN" altLang="en-US"/>
              <a:t>是在浏览器中执行的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是弱类型的</a:t>
            </a:r>
            <a:endParaRPr lang="zh-CN" altLang="en-US"/>
          </a:p>
          <a:p>
            <a:r>
              <a:rPr lang="en-US" altLang="zh-CN"/>
              <a:t>JavaScript</a:t>
            </a:r>
            <a:r>
              <a:rPr lang="zh-CN" altLang="en-US"/>
              <a:t>不需要编译，它是解释型语言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结合使用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WPS 演示</Application>
  <PresentationFormat>全屏显示(4:3)</PresentationFormat>
  <Paragraphs>204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Corbel</vt:lpstr>
      <vt:lpstr>华文楷体</vt:lpstr>
      <vt:lpstr>Wingdings 2</vt:lpstr>
      <vt:lpstr>Wingdings 3</vt:lpstr>
      <vt:lpstr>Wingdings 2</vt:lpstr>
      <vt:lpstr>Times New Roman</vt:lpstr>
      <vt:lpstr>Franklin Gothic Book</vt:lpstr>
      <vt:lpstr>Franklin Gothic Medium</vt:lpstr>
      <vt:lpstr>微软雅黑</vt:lpstr>
      <vt:lpstr>黑体</vt:lpstr>
      <vt:lpstr>模块</vt:lpstr>
      <vt:lpstr>JavaScript</vt:lpstr>
      <vt:lpstr>为什么要用JavaScript？</vt:lpstr>
      <vt:lpstr>JavaScript与Java的区别？</vt:lpstr>
      <vt:lpstr>JavaScript中的类型</vt:lpstr>
      <vt:lpstr>复杂类型</vt:lpstr>
      <vt:lpstr>控制语句</vt:lpstr>
      <vt:lpstr>函数</vt:lpstr>
      <vt:lpstr>JavaScript与Java的区别？</vt:lpstr>
      <vt:lpstr>JS与HTML结合使用</vt:lpstr>
      <vt:lpstr>获取页面上的标签元素</vt:lpstr>
      <vt:lpstr>获取和设置表单的值</vt:lpstr>
      <vt:lpstr>获取和设置表单的值</vt:lpstr>
      <vt:lpstr>获取和设置表单的值</vt:lpstr>
      <vt:lpstr>获取和设置表单的值</vt:lpstr>
      <vt:lpstr>获取和设置标签的内容</vt:lpstr>
      <vt:lpstr>获取和设置标签的属性</vt:lpstr>
      <vt:lpstr>设置style和class</vt:lpstr>
      <vt:lpstr>创建标签元素</vt:lpstr>
      <vt:lpstr>DOM结构--标签元素树</vt:lpstr>
      <vt:lpstr>监听事件</vt:lpstr>
      <vt:lpstr>监听事件</vt:lpstr>
      <vt:lpstr>JavaScript小测验</vt:lpstr>
      <vt:lpstr>实战练习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JavaScript基础加强</dc:title>
  <dc:creator>于洋</dc:creator>
  <dc:subject>JavaScript基础加强</dc:subject>
  <cp:lastModifiedBy>KIA</cp:lastModifiedBy>
  <cp:revision>1845</cp:revision>
  <dcterms:created xsi:type="dcterms:W3CDTF">2003-04-14T14:59:00Z</dcterms:created>
  <dcterms:modified xsi:type="dcterms:W3CDTF">2017-03-13T10:02:30Z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2052-10.1.0.6207</vt:lpwstr>
  </property>
</Properties>
</file>