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3cfb890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3cfb89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3cfb8908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3cfb8908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3cfb8908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3cfb8908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3cfb8908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3cfb8908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Tetris с помощью pygame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087075" y="4350900"/>
            <a:ext cx="567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Ковалёв Михаил ББСО 02-22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Главное меню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284725" y="1152475"/>
            <a:ext cx="357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Единственный функциональный элемент - кнопка, она осуществляет переход на экран настроек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950188"/>
            <a:ext cx="29442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Окно настроек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504625" y="767175"/>
            <a:ext cx="2814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Как и главное меню содержит кнопку перехода на следующий экран, помимо этого располагает кнопкой-переключателем режима смещения блоков вниз и ползунком редактирования сложности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714262"/>
            <a:ext cx="2849975" cy="37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Игровое поле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896150" y="683775"/>
            <a:ext cx="3520200" cy="3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Игра начинается только после нажатия любой клавиши. Блок падает из-за границы экрана, его можно поворачивать и перемещать в стороны и вниз. В течении игры ведётся подсчёт очков, по её окончании в правом нижнем углу появляется надпись Game over, а набранный счёт заносится в таблицу рекордов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745963"/>
            <a:ext cx="2811300" cy="36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игрового процесса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5059650" y="726025"/>
            <a:ext cx="3431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Поворот и перемещение блоков осуществляется клавишами со стрелками, на пробел можно начать игру заново, текущий счёт будет занесён в таблицу, а игровое поле очистится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13515" l="32511" r="31840" t="7905"/>
          <a:stretch/>
        </p:blipFill>
        <p:spPr>
          <a:xfrm>
            <a:off x="729450" y="726037"/>
            <a:ext cx="2978200" cy="36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