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454" r:id="rId4"/>
    <p:sldId id="453" r:id="rId5"/>
    <p:sldId id="45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8E579778-9A37-40D0-84B6-3923A0078B00}">
          <p14:sldIdLst>
            <p14:sldId id="256"/>
            <p14:sldId id="257"/>
          </p14:sldIdLst>
        </p14:section>
        <p14:section name="目录" id="{3CA87ACB-E8BC-489B-8BC9-FC8B965A0CB5}">
          <p14:sldIdLst>
            <p14:sldId id="454"/>
          </p14:sldIdLst>
        </p14:section>
        <p14:section name="内容" id="{DA656D51-CA6A-4C4C-85B5-A5A38DBD775A}">
          <p14:sldIdLst>
            <p14:sldId id="453"/>
          </p14:sldIdLst>
        </p14:section>
        <p14:section name="结尾" id="{CDB74880-1633-4F32-9E46-9F2F3EEFAB69}">
          <p14:sldIdLst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173F92"/>
    <a:srgbClr val="024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ppy Qing" userId="dacaef5834a4e5ca" providerId="LiveId" clId="{E14D6FAA-BD27-4E7B-8B73-4F5D93C00E40}"/>
    <pc:docChg chg="undo custSel addSld delSld modSld sldOrd addSection modSection">
      <pc:chgData name="Happy Qing" userId="dacaef5834a4e5ca" providerId="LiveId" clId="{E14D6FAA-BD27-4E7B-8B73-4F5D93C00E40}" dt="2022-09-08T12:22:27.851" v="74" actId="1076"/>
      <pc:docMkLst>
        <pc:docMk/>
      </pc:docMkLst>
      <pc:sldChg chg="addSp delSp modSp mod">
        <pc:chgData name="Happy Qing" userId="dacaef5834a4e5ca" providerId="LiveId" clId="{E14D6FAA-BD27-4E7B-8B73-4F5D93C00E40}" dt="2022-09-08T09:14:19.551" v="10" actId="478"/>
        <pc:sldMkLst>
          <pc:docMk/>
          <pc:sldMk cId="3606430598" sldId="256"/>
        </pc:sldMkLst>
        <pc:spChg chg="mod">
          <ac:chgData name="Happy Qing" userId="dacaef5834a4e5ca" providerId="LiveId" clId="{E14D6FAA-BD27-4E7B-8B73-4F5D93C00E40}" dt="2022-09-08T09:13:46.243" v="2" actId="14100"/>
          <ac:spMkLst>
            <pc:docMk/>
            <pc:sldMk cId="3606430598" sldId="256"/>
            <ac:spMk id="6" creationId="{ABE0F96F-9425-4379-8524-78CF0A05CC4B}"/>
          </ac:spMkLst>
        </pc:spChg>
        <pc:spChg chg="add del mod">
          <ac:chgData name="Happy Qing" userId="dacaef5834a4e5ca" providerId="LiveId" clId="{E14D6FAA-BD27-4E7B-8B73-4F5D93C00E40}" dt="2022-09-08T09:14:19.551" v="10" actId="478"/>
          <ac:spMkLst>
            <pc:docMk/>
            <pc:sldMk cId="3606430598" sldId="256"/>
            <ac:spMk id="17" creationId="{60C7AF97-C52E-4B5B-9B29-234B142619DE}"/>
          </ac:spMkLst>
        </pc:spChg>
        <pc:spChg chg="add mod ord">
          <ac:chgData name="Happy Qing" userId="dacaef5834a4e5ca" providerId="LiveId" clId="{E14D6FAA-BD27-4E7B-8B73-4F5D93C00E40}" dt="2022-09-08T09:14:07.844" v="8" actId="167"/>
          <ac:spMkLst>
            <pc:docMk/>
            <pc:sldMk cId="3606430598" sldId="256"/>
            <ac:spMk id="18" creationId="{6C1C968B-02EC-46D2-B6CD-92DCC6C2BCC9}"/>
          </ac:spMkLst>
        </pc:spChg>
      </pc:sldChg>
      <pc:sldChg chg="delSp mod">
        <pc:chgData name="Happy Qing" userId="dacaef5834a4e5ca" providerId="LiveId" clId="{E14D6FAA-BD27-4E7B-8B73-4F5D93C00E40}" dt="2022-09-08T09:14:04.993" v="6" actId="21"/>
        <pc:sldMkLst>
          <pc:docMk/>
          <pc:sldMk cId="4022094335" sldId="257"/>
        </pc:sldMkLst>
        <pc:spChg chg="del">
          <ac:chgData name="Happy Qing" userId="dacaef5834a4e5ca" providerId="LiveId" clId="{E14D6FAA-BD27-4E7B-8B73-4F5D93C00E40}" dt="2022-09-08T09:14:04.993" v="6" actId="21"/>
          <ac:spMkLst>
            <pc:docMk/>
            <pc:sldMk cId="4022094335" sldId="257"/>
            <ac:spMk id="16" creationId="{30B7951A-E6E2-4C41-B0C0-18EC37CCA403}"/>
          </ac:spMkLst>
        </pc:spChg>
      </pc:sldChg>
      <pc:sldChg chg="add del">
        <pc:chgData name="Happy Qing" userId="dacaef5834a4e5ca" providerId="LiveId" clId="{E14D6FAA-BD27-4E7B-8B73-4F5D93C00E40}" dt="2022-09-08T11:54:38.405" v="39" actId="2696"/>
        <pc:sldMkLst>
          <pc:docMk/>
          <pc:sldMk cId="0" sldId="395"/>
        </pc:sldMkLst>
      </pc:sldChg>
      <pc:sldChg chg="addSp delSp modSp mod">
        <pc:chgData name="Happy Qing" userId="dacaef5834a4e5ca" providerId="LiveId" clId="{E14D6FAA-BD27-4E7B-8B73-4F5D93C00E40}" dt="2022-09-08T12:22:27.851" v="74" actId="1076"/>
        <pc:sldMkLst>
          <pc:docMk/>
          <pc:sldMk cId="734731905" sldId="452"/>
        </pc:sldMkLst>
        <pc:spChg chg="mod">
          <ac:chgData name="Happy Qing" userId="dacaef5834a4e5ca" providerId="LiveId" clId="{E14D6FAA-BD27-4E7B-8B73-4F5D93C00E40}" dt="2022-09-08T12:22:13.505" v="72" actId="14100"/>
          <ac:spMkLst>
            <pc:docMk/>
            <pc:sldMk cId="734731905" sldId="452"/>
            <ac:spMk id="11" creationId="{31619B85-4055-AF4B-AC53-099A482C6BBE}"/>
          </ac:spMkLst>
        </pc:spChg>
        <pc:spChg chg="mod">
          <ac:chgData name="Happy Qing" userId="dacaef5834a4e5ca" providerId="LiveId" clId="{E14D6FAA-BD27-4E7B-8B73-4F5D93C00E40}" dt="2022-09-08T12:22:18.929" v="73" actId="14100"/>
          <ac:spMkLst>
            <pc:docMk/>
            <pc:sldMk cId="734731905" sldId="452"/>
            <ac:spMk id="12" creationId="{18D637D0-E6D6-FC46-BF46-4E889733A97D}"/>
          </ac:spMkLst>
        </pc:spChg>
        <pc:spChg chg="add del mod">
          <ac:chgData name="Happy Qing" userId="dacaef5834a4e5ca" providerId="LiveId" clId="{E14D6FAA-BD27-4E7B-8B73-4F5D93C00E40}" dt="2022-09-08T12:22:27.851" v="74" actId="1076"/>
          <ac:spMkLst>
            <pc:docMk/>
            <pc:sldMk cId="734731905" sldId="452"/>
            <ac:spMk id="19" creationId="{C2D90ED3-061A-4C2B-888B-6F4FF3C00A89}"/>
          </ac:spMkLst>
        </pc:spChg>
      </pc:sldChg>
      <pc:sldChg chg="addSp delSp modSp new mod">
        <pc:chgData name="Happy Qing" userId="dacaef5834a4e5ca" providerId="LiveId" clId="{E14D6FAA-BD27-4E7B-8B73-4F5D93C00E40}" dt="2022-09-08T10:02:39.454" v="20" actId="207"/>
        <pc:sldMkLst>
          <pc:docMk/>
          <pc:sldMk cId="1426190426" sldId="453"/>
        </pc:sldMkLst>
        <pc:spChg chg="del">
          <ac:chgData name="Happy Qing" userId="dacaef5834a4e5ca" providerId="LiveId" clId="{E14D6FAA-BD27-4E7B-8B73-4F5D93C00E40}" dt="2022-09-08T09:22:54.593" v="13" actId="478"/>
          <ac:spMkLst>
            <pc:docMk/>
            <pc:sldMk cId="1426190426" sldId="453"/>
            <ac:spMk id="2" creationId="{210A96FF-6C70-4B89-827C-41D174294026}"/>
          </ac:spMkLst>
        </pc:spChg>
        <pc:spChg chg="del">
          <ac:chgData name="Happy Qing" userId="dacaef5834a4e5ca" providerId="LiveId" clId="{E14D6FAA-BD27-4E7B-8B73-4F5D93C00E40}" dt="2022-09-08T09:22:51.388" v="12" actId="478"/>
          <ac:spMkLst>
            <pc:docMk/>
            <pc:sldMk cId="1426190426" sldId="453"/>
            <ac:spMk id="3" creationId="{55B6CA0C-2C1E-4761-83BC-7AA1F2A7EC6E}"/>
          </ac:spMkLst>
        </pc:spChg>
        <pc:spChg chg="add mod">
          <ac:chgData name="Happy Qing" userId="dacaef5834a4e5ca" providerId="LiveId" clId="{E14D6FAA-BD27-4E7B-8B73-4F5D93C00E40}" dt="2022-09-08T09:23:02.291" v="14"/>
          <ac:spMkLst>
            <pc:docMk/>
            <pc:sldMk cId="1426190426" sldId="453"/>
            <ac:spMk id="4" creationId="{72FA1BAC-3B5A-4B2D-9B79-CAEA6C63E38C}"/>
          </ac:spMkLst>
        </pc:spChg>
        <pc:spChg chg="add mod">
          <ac:chgData name="Happy Qing" userId="dacaef5834a4e5ca" providerId="LiveId" clId="{E14D6FAA-BD27-4E7B-8B73-4F5D93C00E40}" dt="2022-09-08T10:02:39.454" v="20" actId="207"/>
          <ac:spMkLst>
            <pc:docMk/>
            <pc:sldMk cId="1426190426" sldId="453"/>
            <ac:spMk id="5" creationId="{BA02B75B-8182-4B97-B97C-EEE7E3908E84}"/>
          </ac:spMkLst>
        </pc:spChg>
        <pc:spChg chg="add mod ord">
          <ac:chgData name="Happy Qing" userId="dacaef5834a4e5ca" providerId="LiveId" clId="{E14D6FAA-BD27-4E7B-8B73-4F5D93C00E40}" dt="2022-09-08T10:01:59.214" v="18" actId="207"/>
          <ac:spMkLst>
            <pc:docMk/>
            <pc:sldMk cId="1426190426" sldId="453"/>
            <ac:spMk id="8" creationId="{3344D308-14B1-44D6-8E22-7BFD7D669B85}"/>
          </ac:spMkLst>
        </pc:spChg>
        <pc:picChg chg="add mod">
          <ac:chgData name="Happy Qing" userId="dacaef5834a4e5ca" providerId="LiveId" clId="{E14D6FAA-BD27-4E7B-8B73-4F5D93C00E40}" dt="2022-09-08T09:23:02.291" v="14"/>
          <ac:picMkLst>
            <pc:docMk/>
            <pc:sldMk cId="1426190426" sldId="453"/>
            <ac:picMk id="7" creationId="{F0C46F0B-7340-4EF5-B6E8-E0F92BA27658}"/>
          </ac:picMkLst>
        </pc:picChg>
        <pc:cxnChg chg="add mod">
          <ac:chgData name="Happy Qing" userId="dacaef5834a4e5ca" providerId="LiveId" clId="{E14D6FAA-BD27-4E7B-8B73-4F5D93C00E40}" dt="2022-09-08T09:23:02.291" v="14"/>
          <ac:cxnSpMkLst>
            <pc:docMk/>
            <pc:sldMk cId="1426190426" sldId="453"/>
            <ac:cxnSpMk id="6" creationId="{F1BC514C-0AD3-4DBE-8791-A3101B5B3469}"/>
          </ac:cxnSpMkLst>
        </pc:cxnChg>
      </pc:sldChg>
      <pc:sldChg chg="delSp modSp add del mod">
        <pc:chgData name="Happy Qing" userId="dacaef5834a4e5ca" providerId="LiveId" clId="{E14D6FAA-BD27-4E7B-8B73-4F5D93C00E40}" dt="2022-09-08T11:53:06.220" v="24" actId="2696"/>
        <pc:sldMkLst>
          <pc:docMk/>
          <pc:sldMk cId="535653096" sldId="454"/>
        </pc:sldMkLst>
        <pc:spChg chg="mod">
          <ac:chgData name="Happy Qing" userId="dacaef5834a4e5ca" providerId="LiveId" clId="{E14D6FAA-BD27-4E7B-8B73-4F5D93C00E40}" dt="2022-09-08T11:31:51.431" v="23" actId="1076"/>
          <ac:spMkLst>
            <pc:docMk/>
            <pc:sldMk cId="535653096" sldId="454"/>
            <ac:spMk id="4" creationId="{72FA1BAC-3B5A-4B2D-9B79-CAEA6C63E38C}"/>
          </ac:spMkLst>
        </pc:spChg>
        <pc:spChg chg="mod">
          <ac:chgData name="Happy Qing" userId="dacaef5834a4e5ca" providerId="LiveId" clId="{E14D6FAA-BD27-4E7B-8B73-4F5D93C00E40}" dt="2022-09-08T11:31:51.431" v="23" actId="1076"/>
          <ac:spMkLst>
            <pc:docMk/>
            <pc:sldMk cId="535653096" sldId="454"/>
            <ac:spMk id="5" creationId="{BA02B75B-8182-4B97-B97C-EEE7E3908E84}"/>
          </ac:spMkLst>
        </pc:spChg>
        <pc:spChg chg="del">
          <ac:chgData name="Happy Qing" userId="dacaef5834a4e5ca" providerId="LiveId" clId="{E14D6FAA-BD27-4E7B-8B73-4F5D93C00E40}" dt="2022-09-08T10:56:26.101" v="22" actId="21"/>
          <ac:spMkLst>
            <pc:docMk/>
            <pc:sldMk cId="535653096" sldId="454"/>
            <ac:spMk id="8" creationId="{3344D308-14B1-44D6-8E22-7BFD7D669B85}"/>
          </ac:spMkLst>
        </pc:spChg>
        <pc:picChg chg="mod">
          <ac:chgData name="Happy Qing" userId="dacaef5834a4e5ca" providerId="LiveId" clId="{E14D6FAA-BD27-4E7B-8B73-4F5D93C00E40}" dt="2022-09-08T11:31:51.431" v="23" actId="1076"/>
          <ac:picMkLst>
            <pc:docMk/>
            <pc:sldMk cId="535653096" sldId="454"/>
            <ac:picMk id="7" creationId="{F0C46F0B-7340-4EF5-B6E8-E0F92BA27658}"/>
          </ac:picMkLst>
        </pc:picChg>
        <pc:cxnChg chg="mod">
          <ac:chgData name="Happy Qing" userId="dacaef5834a4e5ca" providerId="LiveId" clId="{E14D6FAA-BD27-4E7B-8B73-4F5D93C00E40}" dt="2022-09-08T11:31:51.431" v="23" actId="1076"/>
          <ac:cxnSpMkLst>
            <pc:docMk/>
            <pc:sldMk cId="535653096" sldId="454"/>
            <ac:cxnSpMk id="6" creationId="{F1BC514C-0AD3-4DBE-8791-A3101B5B3469}"/>
          </ac:cxnSpMkLst>
        </pc:cxnChg>
      </pc:sldChg>
      <pc:sldChg chg="addSp delSp modSp new mod ord">
        <pc:chgData name="Happy Qing" userId="dacaef5834a4e5ca" providerId="LiveId" clId="{E14D6FAA-BD27-4E7B-8B73-4F5D93C00E40}" dt="2022-09-08T11:59:48.292" v="52" actId="478"/>
        <pc:sldMkLst>
          <pc:docMk/>
          <pc:sldMk cId="3634035508" sldId="454"/>
        </pc:sldMkLst>
        <pc:spChg chg="del">
          <ac:chgData name="Happy Qing" userId="dacaef5834a4e5ca" providerId="LiveId" clId="{E14D6FAA-BD27-4E7B-8B73-4F5D93C00E40}" dt="2022-09-08T11:54:29.442" v="34" actId="478"/>
          <ac:spMkLst>
            <pc:docMk/>
            <pc:sldMk cId="3634035508" sldId="454"/>
            <ac:spMk id="2" creationId="{B40BE0CC-6B73-401D-8298-6E79CC1B5B7B}"/>
          </ac:spMkLst>
        </pc:spChg>
        <pc:spChg chg="del">
          <ac:chgData name="Happy Qing" userId="dacaef5834a4e5ca" providerId="LiveId" clId="{E14D6FAA-BD27-4E7B-8B73-4F5D93C00E40}" dt="2022-09-08T11:54:32.103" v="35" actId="478"/>
          <ac:spMkLst>
            <pc:docMk/>
            <pc:sldMk cId="3634035508" sldId="454"/>
            <ac:spMk id="3" creationId="{D5ADD670-F1E9-4FB2-8624-F61E61FA0C60}"/>
          </ac:spMkLst>
        </pc:spChg>
        <pc:spChg chg="add mod">
          <ac:chgData name="Happy Qing" userId="dacaef5834a4e5ca" providerId="LiveId" clId="{E14D6FAA-BD27-4E7B-8B73-4F5D93C00E40}" dt="2022-09-08T11:54:32.411" v="36"/>
          <ac:spMkLst>
            <pc:docMk/>
            <pc:sldMk cId="3634035508" sldId="454"/>
            <ac:spMk id="4" creationId="{72C312F4-598B-4065-8B27-95D693C448A6}"/>
          </ac:spMkLst>
        </pc:spChg>
        <pc:spChg chg="add mod">
          <ac:chgData name="Happy Qing" userId="dacaef5834a4e5ca" providerId="LiveId" clId="{E14D6FAA-BD27-4E7B-8B73-4F5D93C00E40}" dt="2022-09-08T11:54:32.411" v="36"/>
          <ac:spMkLst>
            <pc:docMk/>
            <pc:sldMk cId="3634035508" sldId="454"/>
            <ac:spMk id="5" creationId="{FCC7F069-56F4-4994-950F-F299EA857C0C}"/>
          </ac:spMkLst>
        </pc:spChg>
        <pc:spChg chg="add del mod">
          <ac:chgData name="Happy Qing" userId="dacaef5834a4e5ca" providerId="LiveId" clId="{E14D6FAA-BD27-4E7B-8B73-4F5D93C00E40}" dt="2022-09-08T11:59:48.292" v="52" actId="478"/>
          <ac:spMkLst>
            <pc:docMk/>
            <pc:sldMk cId="3634035508" sldId="454"/>
            <ac:spMk id="6" creationId="{751A35C2-D6DF-4639-8671-9B9A7C461DA8}"/>
          </ac:spMkLst>
        </pc:spChg>
        <pc:spChg chg="add mod ord">
          <ac:chgData name="Happy Qing" userId="dacaef5834a4e5ca" providerId="LiveId" clId="{E14D6FAA-BD27-4E7B-8B73-4F5D93C00E40}" dt="2022-09-08T11:54:57.661" v="41" actId="167"/>
          <ac:spMkLst>
            <pc:docMk/>
            <pc:sldMk cId="3634035508" sldId="454"/>
            <ac:spMk id="8" creationId="{030A3613-0082-4602-9BF7-0A831F724F67}"/>
          </ac:spMkLst>
        </pc:spChg>
        <pc:picChg chg="add mod">
          <ac:chgData name="Happy Qing" userId="dacaef5834a4e5ca" providerId="LiveId" clId="{E14D6FAA-BD27-4E7B-8B73-4F5D93C00E40}" dt="2022-09-08T11:54:32.411" v="36"/>
          <ac:picMkLst>
            <pc:docMk/>
            <pc:sldMk cId="3634035508" sldId="454"/>
            <ac:picMk id="7" creationId="{27D9A3CD-C791-4C28-8257-2E8A4DA59D4F}"/>
          </ac:picMkLst>
        </pc:picChg>
      </pc:sldChg>
      <pc:sldMasterChg chg="delSldLayout">
        <pc:chgData name="Happy Qing" userId="dacaef5834a4e5ca" providerId="LiveId" clId="{E14D6FAA-BD27-4E7B-8B73-4F5D93C00E40}" dt="2022-09-08T11:54:38.405" v="39" actId="2696"/>
        <pc:sldMasterMkLst>
          <pc:docMk/>
          <pc:sldMasterMk cId="2339661321" sldId="2147483648"/>
        </pc:sldMasterMkLst>
        <pc:sldLayoutChg chg="del">
          <pc:chgData name="Happy Qing" userId="dacaef5834a4e5ca" providerId="LiveId" clId="{E14D6FAA-BD27-4E7B-8B73-4F5D93C00E40}" dt="2022-09-08T11:54:38.405" v="39" actId="2696"/>
          <pc:sldLayoutMkLst>
            <pc:docMk/>
            <pc:sldMasterMk cId="2339661321" sldId="2147483648"/>
            <pc:sldLayoutMk cId="218438680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FB217-AFB8-4DA8-922B-3908D035AEA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D0E49-C55A-422F-AC85-2C32A422A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1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CE8B1-3D5A-2248-AC5C-6E1D8029CEF7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1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347A-DD37-4A8E-BF0A-FA3A0BEE5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683F-9896-44B7-8CDA-5DCFF4E4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EE62-9BA4-47F9-B072-51A3B573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AFA75-8090-45FB-9C1B-9720A97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CB26C-FA3D-434E-A391-0D8E6555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1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C44E-65AD-4A57-B246-CAA927EB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C8A14-3738-48DE-A892-CC660247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F66AC-1A85-44D0-963E-405A269E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C5E47-04F3-42EB-ADC8-0C32E993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BCA2-656B-4194-8AA4-145FDE27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8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3CA0BC-C015-417B-9AC4-03DB0D597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2516A-7F2C-493A-A997-E34BFF950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30ED0-ACA9-40CC-8B46-A9547F10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E3C6-042A-4C75-B89D-E96BEB8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B638-AC5D-4F3C-B780-565FAB1C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7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371E-E555-45D2-8F7A-37D11DD9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5728D-A8FC-470E-9409-7E2ED258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B5EA6-F8F8-4561-B41D-05FE6149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00B2D-FBF3-49A4-99E7-BE8F0782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2956F-A7FF-4A21-A614-0B72FCEE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9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1F4F-242F-4709-B8F6-ABD10306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222EA-B387-4130-9F76-B3AE76EC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7C6C6-4DD8-4F5C-9E72-AE57F67F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BAAFF-E274-40E1-8E69-815D3393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E3D53-8530-40A7-AA36-FF185535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5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6FDB2-BCF8-4E05-905E-2F2B09CE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401CD-120D-4314-8E7C-081718F86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2DFB2-48F0-452B-ACCA-24C367FC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925D7-9FD7-4195-A41B-C3EDEE79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50A85-DF4F-471B-875C-4C22F3AD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594AD-86E4-4B8F-A76B-4D61EBA1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1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972A1-6F9A-492E-BA1A-8FCE7B1E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C2D3A-0FD9-4AA9-A252-A8345A2A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B28B3-FDF9-4D55-88FD-995B877CC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4F4CC7-977B-4210-B3B4-C801A164D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CAE1E-6C8B-4EEE-9BB2-57089DC0D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B4A2E4-DC66-4912-9CB0-E05951C6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5486D-70AA-4B83-A385-870A96A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F0AC09-71A6-42E2-BB3A-0820851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44C96-5FF5-4ABC-974F-437BA314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232CA1-96A1-44D8-B6F6-BD52A3BD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F4B5DF-1DA4-4908-90F3-3DA18859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EF2330-1917-4D3B-BF3B-9606DB5B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588EC4-5918-4A59-8430-48318CD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1C11F-CAD9-48CC-84FD-141AC87E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19FDC-9B5A-4C4C-B558-BC7BFF34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5918B-1F5F-4294-9E90-EC958891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95DDF-5203-467E-9C8B-F8DAC5C6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70991-1377-403A-8212-8BEEA790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6F32D-4D26-4FD0-A667-764F9032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6BB12-067C-49DD-807E-2BD4E06E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D95EA-F4CA-46D4-A3D2-7556D83A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4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8B8D-6409-4F6F-A648-17D692B1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49EF56-6DA2-4C8E-98B8-31908E74E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FF89A-7109-4396-9284-5DA8896DF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66DF1-A01B-4170-8A41-66D8BA7E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66EFD-00A4-4F67-80EF-239EC395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434B7-29C6-4376-B694-C3F0D5B1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1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55DEF4-1B04-41A5-9A15-7C9A4B0A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F2FC6-29ED-4A59-A37A-0F940A1A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B3DA4-B691-4029-B933-7289162A9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D91B-73C9-400F-A8D2-9D4C1DF4D9E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FAAA9-C4DD-4C6B-8502-CF14F517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5EB38-7595-4583-8E80-E0E9DA78F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6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28">
            <a:extLst>
              <a:ext uri="{FF2B5EF4-FFF2-40B4-BE49-F238E27FC236}">
                <a16:creationId xmlns:a16="http://schemas.microsoft.com/office/drawing/2014/main" id="{6C1C968B-02EC-46D2-B6CD-92DCC6C2BCC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矩形 28">
            <a:extLst>
              <a:ext uri="{FF2B5EF4-FFF2-40B4-BE49-F238E27FC236}">
                <a16:creationId xmlns:a16="http://schemas.microsoft.com/office/drawing/2014/main" id="{30B7951A-E6E2-4C41-B0C0-18EC37CCA4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6115"/>
            <a:ext cx="12192000" cy="3940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矩形 28">
            <a:extLst>
              <a:ext uri="{FF2B5EF4-FFF2-40B4-BE49-F238E27FC236}">
                <a16:creationId xmlns:a16="http://schemas.microsoft.com/office/drawing/2014/main" id="{ABE0F96F-9425-4379-8524-78CF0A05CC4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4686300"/>
            <a:ext cx="12192000" cy="21717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59ABF-8B51-4530-B8D2-B0F3D9634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11833"/>
            <a:ext cx="12192000" cy="15300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794C11-6A79-4C48-8F4F-49340158E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09" y="207288"/>
            <a:ext cx="3156155" cy="7172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0C7AF97-C52E-4B5B-9B29-234B142619DE}"/>
              </a:ext>
            </a:extLst>
          </p:cNvPr>
          <p:cNvSpPr txBox="1"/>
          <p:nvPr/>
        </p:nvSpPr>
        <p:spPr>
          <a:xfrm>
            <a:off x="1952237" y="2413337"/>
            <a:ext cx="828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Marp</a:t>
            </a:r>
            <a:r>
              <a:rPr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for UESTC slides</a:t>
            </a:r>
          </a:p>
        </p:txBody>
      </p:sp>
    </p:spTree>
    <p:extLst>
      <p:ext uri="{BB962C8B-B14F-4D97-AF65-F5344CB8AC3E}">
        <p14:creationId xmlns:p14="http://schemas.microsoft.com/office/powerpoint/2010/main" val="360643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E59ABF-8B51-4530-B8D2-B0F3D963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1833"/>
            <a:ext cx="12192000" cy="15300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794C11-6A79-4C48-8F4F-49340158E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008" y="353907"/>
            <a:ext cx="5589984" cy="1270276"/>
          </a:xfrm>
          <a:prstGeom prst="rect">
            <a:avLst/>
          </a:prstGeom>
        </p:spPr>
      </p:pic>
      <p:sp>
        <p:nvSpPr>
          <p:cNvPr id="8" name="PA_矩形 28">
            <a:extLst>
              <a:ext uri="{FF2B5EF4-FFF2-40B4-BE49-F238E27FC236}">
                <a16:creationId xmlns:a16="http://schemas.microsoft.com/office/drawing/2014/main" id="{2A077E6B-52BC-4439-90AB-F9C46217F0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978090"/>
            <a:ext cx="12192000" cy="290182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DC0831-3449-46DF-B652-D7355638E0A0}"/>
              </a:ext>
            </a:extLst>
          </p:cNvPr>
          <p:cNvSpPr txBox="1"/>
          <p:nvPr/>
        </p:nvSpPr>
        <p:spPr>
          <a:xfrm>
            <a:off x="1985088" y="2921168"/>
            <a:ext cx="82218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Marp</a:t>
            </a:r>
            <a:r>
              <a:rPr lang="en-US" altLang="zh-CN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for UESTC slides</a:t>
            </a:r>
          </a:p>
        </p:txBody>
      </p:sp>
    </p:spTree>
    <p:extLst>
      <p:ext uri="{BB962C8B-B14F-4D97-AF65-F5344CB8AC3E}">
        <p14:creationId xmlns:p14="http://schemas.microsoft.com/office/powerpoint/2010/main" val="402209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矩形 28">
            <a:extLst>
              <a:ext uri="{FF2B5EF4-FFF2-40B4-BE49-F238E27FC236}">
                <a16:creationId xmlns:a16="http://schemas.microsoft.com/office/drawing/2014/main" id="{030A3613-0082-4602-9BF7-0A831F724F6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73F9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312F4-598B-4065-8B27-95D693C448A6}"/>
              </a:ext>
            </a:extLst>
          </p:cNvPr>
          <p:cNvSpPr/>
          <p:nvPr/>
        </p:nvSpPr>
        <p:spPr>
          <a:xfrm>
            <a:off x="3645372" y="0"/>
            <a:ext cx="592319" cy="504091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7F069-56F4-4994-950F-F299EA857C0C}"/>
              </a:ext>
            </a:extLst>
          </p:cNvPr>
          <p:cNvSpPr/>
          <p:nvPr/>
        </p:nvSpPr>
        <p:spPr>
          <a:xfrm>
            <a:off x="0" y="0"/>
            <a:ext cx="3695700" cy="6858000"/>
          </a:xfrm>
          <a:prstGeom prst="rect">
            <a:avLst/>
          </a:prstGeom>
          <a:solidFill>
            <a:srgbClr val="173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751A35C2-D6DF-4639-8671-9B9A7C461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39" y="3370263"/>
            <a:ext cx="3340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D9A3CD-C791-4C28-8257-2E8A4DA5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681" y="1766971"/>
            <a:ext cx="3278605" cy="9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矩形 28">
            <a:extLst>
              <a:ext uri="{FF2B5EF4-FFF2-40B4-BE49-F238E27FC236}">
                <a16:creationId xmlns:a16="http://schemas.microsoft.com/office/drawing/2014/main" id="{3344D308-14B1-44D6-8E22-7BFD7D669B8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73F9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FA1BAC-3B5A-4B2D-9B79-CAEA6C63E38C}"/>
              </a:ext>
            </a:extLst>
          </p:cNvPr>
          <p:cNvSpPr/>
          <p:nvPr/>
        </p:nvSpPr>
        <p:spPr bwMode="auto">
          <a:xfrm>
            <a:off x="507999" y="336367"/>
            <a:ext cx="432000" cy="432000"/>
          </a:xfrm>
          <a:prstGeom prst="rect">
            <a:avLst/>
          </a:prstGeom>
          <a:noFill/>
          <a:ln w="12700">
            <a:solidFill>
              <a:srgbClr val="173F92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02B75B-8182-4B97-B97C-EEE7E3908E84}"/>
              </a:ext>
            </a:extLst>
          </p:cNvPr>
          <p:cNvSpPr/>
          <p:nvPr/>
        </p:nvSpPr>
        <p:spPr bwMode="auto">
          <a:xfrm>
            <a:off x="758757" y="573932"/>
            <a:ext cx="288000" cy="2880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173F92"/>
              </a:solidFill>
            </a:endParaRPr>
          </a:p>
        </p:txBody>
      </p: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F1BC514C-0AD3-4DBE-8791-A3101B5B3469}"/>
              </a:ext>
            </a:extLst>
          </p:cNvPr>
          <p:cNvCxnSpPr/>
          <p:nvPr/>
        </p:nvCxnSpPr>
        <p:spPr>
          <a:xfrm>
            <a:off x="1235414" y="865762"/>
            <a:ext cx="1065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0C46F0B-7340-4EF5-B6E8-E0F92BA27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9" t="27083" r="51839" b="59067"/>
          <a:stretch/>
        </p:blipFill>
        <p:spPr>
          <a:xfrm>
            <a:off x="9511878" y="174796"/>
            <a:ext cx="2601441" cy="6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28">
            <a:extLst>
              <a:ext uri="{FF2B5EF4-FFF2-40B4-BE49-F238E27FC236}">
                <a16:creationId xmlns:a16="http://schemas.microsoft.com/office/drawing/2014/main" id="{6213FD25-314B-41E7-A174-B3A53CFBC09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4845170"/>
            <a:ext cx="12192000" cy="202187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63E0B-5030-2147-8627-2D11D19D787C}"/>
              </a:ext>
            </a:extLst>
          </p:cNvPr>
          <p:cNvSpPr txBox="1"/>
          <p:nvPr/>
        </p:nvSpPr>
        <p:spPr>
          <a:xfrm>
            <a:off x="1609418" y="1354005"/>
            <a:ext cx="8973164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800" spc="600" dirty="0">
                <a:solidFill>
                  <a:schemeClr val="bg1">
                    <a:lumMod val="95000"/>
                    <a:alpha val="76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UESTC</a:t>
            </a:r>
            <a:endParaRPr lang="en-US" altLang="zh-CN" sz="20800" spc="600" dirty="0">
              <a:solidFill>
                <a:schemeClr val="bg1">
                  <a:lumMod val="95000"/>
                  <a:alpha val="52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4CE621F-A686-5E41-8340-A3FF3E839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309" y="207288"/>
            <a:ext cx="3156155" cy="717209"/>
          </a:xfrm>
          <a:prstGeom prst="rect">
            <a:avLst/>
          </a:prstGeom>
        </p:spPr>
      </p:pic>
      <p:sp>
        <p:nvSpPr>
          <p:cNvPr id="11" name="PA_矩形 32">
            <a:extLst>
              <a:ext uri="{FF2B5EF4-FFF2-40B4-BE49-F238E27FC236}">
                <a16:creationId xmlns:a16="http://schemas.microsoft.com/office/drawing/2014/main" id="{31619B85-4055-AF4B-AC53-099A482C6BB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71125" y="1354007"/>
            <a:ext cx="9249748" cy="4149985"/>
          </a:xfrm>
          <a:prstGeom prst="rect">
            <a:avLst/>
          </a:prstGeom>
          <a:gradFill>
            <a:gsLst>
              <a:gs pos="49000">
                <a:schemeClr val="bg1"/>
              </a:gs>
              <a:gs pos="98000">
                <a:schemeClr val="bg1">
                  <a:alpha val="57000"/>
                </a:schemeClr>
              </a:gs>
            </a:gsLst>
            <a:lin ang="16200000" scaled="0"/>
          </a:gra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PA_矩形 27">
            <a:extLst>
              <a:ext uri="{FF2B5EF4-FFF2-40B4-BE49-F238E27FC236}">
                <a16:creationId xmlns:a16="http://schemas.microsoft.com/office/drawing/2014/main" id="{18D637D0-E6D6-FC46-BF46-4E889733A9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635829" y="2153796"/>
            <a:ext cx="4920342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93ADD5B-947D-1742-BCFD-8CC3F8C8B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311833"/>
            <a:ext cx="12192000" cy="1530052"/>
          </a:xfrm>
          <a:prstGeom prst="rect">
            <a:avLst/>
          </a:prstGeom>
        </p:spPr>
      </p:pic>
      <p:sp>
        <p:nvSpPr>
          <p:cNvPr id="19" name="PA_文本框 20">
            <a:extLst>
              <a:ext uri="{FF2B5EF4-FFF2-40B4-BE49-F238E27FC236}">
                <a16:creationId xmlns:a16="http://schemas.microsoft.com/office/drawing/2014/main" id="{C2D90ED3-061A-4C2B-888B-6F4FF3C00A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709241" y="2617596"/>
            <a:ext cx="2773516" cy="1015663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409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3473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</Words>
  <Application>Microsoft Office PowerPoint</Application>
  <PresentationFormat>宽屏</PresentationFormat>
  <Paragraphs>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 Qing</dc:creator>
  <cp:lastModifiedBy>Happy Qing</cp:lastModifiedBy>
  <cp:revision>10</cp:revision>
  <dcterms:created xsi:type="dcterms:W3CDTF">2022-09-08T08:21:19Z</dcterms:created>
  <dcterms:modified xsi:type="dcterms:W3CDTF">2022-09-09T06:29:25Z</dcterms:modified>
</cp:coreProperties>
</file>