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获取酷狗</a:t>
            </a:r>
            <a:r>
              <a:rPr lang="en-US" altLang="zh-CN"/>
              <a:t>TOP500</a:t>
            </a:r>
            <a:r>
              <a:rPr lang="zh-CN" altLang="en-US"/>
              <a:t>歌曲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3965" y="1140460"/>
            <a:ext cx="7163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6470" y="2729230"/>
            <a:ext cx="7719060" cy="124206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987925" y="2316480"/>
            <a:ext cx="2452370" cy="938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4620" y="1859915"/>
            <a:ext cx="415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代替可以获得接下来的页面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打印该页面上的</a:t>
            </a:r>
            <a:r>
              <a:rPr lang="en-US" altLang="zh-CN"/>
              <a:t>html</a:t>
            </a:r>
            <a:r>
              <a:rPr lang="zh-CN" altLang="en-US"/>
              <a:t>源码，分析歌曲地址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13610"/>
            <a:ext cx="10515600" cy="3320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91690" y="2502535"/>
            <a:ext cx="2350770" cy="245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02225" y="2672080"/>
            <a:ext cx="3246755" cy="253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537585" y="1944370"/>
            <a:ext cx="431165" cy="516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649720" y="1953260"/>
            <a:ext cx="600075" cy="583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72840" y="1487805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08775" y="1546860"/>
            <a:ext cx="158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歌曲播放地址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0450" y="2274570"/>
            <a:ext cx="2248535" cy="211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34415" y="1851660"/>
            <a:ext cx="507365" cy="354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4340" y="1522095"/>
            <a:ext cx="103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查看</a:t>
            </a:r>
            <a:r>
              <a:rPr lang="zh-CN" altLang="en-US"/>
              <a:t>歌曲播放页面的</a:t>
            </a:r>
            <a:r>
              <a:rPr lang="en-US" altLang="zh-CN"/>
              <a:t>html</a:t>
            </a:r>
            <a:r>
              <a:rPr lang="zh-CN" altLang="en-US"/>
              <a:t>，分析</a:t>
            </a:r>
            <a:r>
              <a:rPr lang="en-US" altLang="zh-CN"/>
              <a:t>mp3</a:t>
            </a:r>
            <a:r>
              <a:rPr lang="zh-CN" altLang="en-US"/>
              <a:t>地址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4735" y="3693160"/>
            <a:ext cx="5425440" cy="2644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1960245"/>
            <a:ext cx="9418320" cy="12801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36665" y="2511425"/>
            <a:ext cx="4278630" cy="211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21255" y="5149215"/>
            <a:ext cx="2926080" cy="2114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744845" y="4447540"/>
            <a:ext cx="3204845" cy="558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7427595" y="2663190"/>
            <a:ext cx="1555750" cy="1784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211945" y="4278630"/>
            <a:ext cx="2494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hash</a:t>
            </a:r>
            <a:r>
              <a:rPr lang="zh-CN" altLang="en-US"/>
              <a:t>决定播放哪</a:t>
            </a:r>
            <a:r>
              <a:rPr lang="zh-CN" altLang="en-US"/>
              <a:t>首歌</a:t>
            </a:r>
            <a:endParaRPr lang="zh-CN" altLang="en-US"/>
          </a:p>
          <a:p>
            <a:r>
              <a:rPr lang="zh-CN" altLang="en-US"/>
              <a:t>可以找到</a:t>
            </a:r>
            <a:r>
              <a:rPr lang="en-US" altLang="zh-CN"/>
              <a:t>hash</a:t>
            </a:r>
            <a:r>
              <a:rPr lang="zh-CN" altLang="en-US"/>
              <a:t>，拼接出歌曲的真正地址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用正则表达式找到</a:t>
            </a:r>
            <a:r>
              <a:rPr lang="en-US" altLang="zh-CN"/>
              <a:t>hash</a:t>
            </a:r>
            <a:r>
              <a:rPr lang="zh-CN" altLang="en-US"/>
              <a:t>：，拼接出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3380" y="3483610"/>
            <a:ext cx="235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</a:t>
            </a:r>
            <a:r>
              <a:rPr lang="en-US" altLang="zh-CN"/>
              <a:t>mp3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4079875"/>
            <a:ext cx="11049000" cy="4572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785110" y="3204845"/>
            <a:ext cx="8255" cy="862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522095"/>
            <a:ext cx="10515600" cy="1610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由此找到</a:t>
            </a:r>
            <a:r>
              <a:rPr lang="en-US" altLang="zh-CN">
                <a:sym typeface="+mn-ea"/>
              </a:rPr>
              <a:t>mp3</a:t>
            </a:r>
            <a:r>
              <a:rPr lang="zh-CN" altLang="en-US">
                <a:sym typeface="+mn-ea"/>
              </a:rPr>
              <a:t>真正地址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9465" y="1825625"/>
            <a:ext cx="805243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128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王云鹏</dc:creator>
  <cp:lastModifiedBy>王云鹏</cp:lastModifiedBy>
  <cp:revision>8</cp:revision>
  <dcterms:created xsi:type="dcterms:W3CDTF">2020-07-26T14:22:00Z</dcterms:created>
  <dcterms:modified xsi:type="dcterms:W3CDTF">2020-07-26T14:58:52Z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