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498330" cy="2387600"/>
          </a:xfrm>
        </p:spPr>
        <p:txBody>
          <a:bodyPr>
            <a:normAutofit/>
          </a:bodyPr>
          <a:p>
            <a:r>
              <a:rPr lang="zh-CN" altLang="en-US"/>
              <a:t>爬取news.chemnet.com新闻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http://news.chemnet.com/list-11-11-1.html</a:t>
            </a:r>
            <a:endParaRPr lang="zh-CN" altLang="en-US"/>
          </a:p>
          <a:p>
            <a:r>
              <a:rPr lang="zh-CN" altLang="en-US"/>
              <a:t>http://news.chemnet.com/list-11-11-2.html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67935" y="1859915"/>
            <a:ext cx="1699895" cy="9893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892550" y="2984500"/>
            <a:ext cx="1403985" cy="1784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38475" y="4777740"/>
            <a:ext cx="250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下标是几就是第几页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3530" y="2045970"/>
            <a:ext cx="9044940" cy="38938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91055" y="2130425"/>
            <a:ext cx="1750695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60750" y="2426335"/>
            <a:ext cx="1750695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92520" y="2426335"/>
            <a:ext cx="1750695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624455" y="1859915"/>
            <a:ext cx="1022985" cy="270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188460" y="2155825"/>
            <a:ext cx="1022985" cy="270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920230" y="2155825"/>
            <a:ext cx="1022985" cy="270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02330" y="1491615"/>
            <a:ext cx="116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96460" y="1826260"/>
            <a:ext cx="163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详细新闻地址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39050" y="1868805"/>
            <a:ext cx="143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新闻标题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http://news.chemnet.com拼上详细新闻地址后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5925" y="1825625"/>
            <a:ext cx="8819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查看新闻页面</a:t>
            </a:r>
            <a:r>
              <a:rPr lang="en-US" altLang="zh-CN"/>
              <a:t>html</a:t>
            </a:r>
            <a:r>
              <a:rPr lang="zh-CN" altLang="en-US"/>
              <a:t>源码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7205" y="2759075"/>
            <a:ext cx="8656320" cy="24841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38475" y="4177030"/>
            <a:ext cx="7593965" cy="3384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81835" y="3686810"/>
            <a:ext cx="1683385" cy="1866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740015" y="2858135"/>
            <a:ext cx="1023620" cy="119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529330" y="2426970"/>
            <a:ext cx="1023620" cy="119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66125" y="2578735"/>
            <a:ext cx="225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新闻内容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81805" y="215582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所在类名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王云鹏</dc:creator>
  <cp:lastModifiedBy>王云鹏</cp:lastModifiedBy>
  <cp:revision>6</cp:revision>
  <dcterms:created xsi:type="dcterms:W3CDTF">2020-07-26T14:23:00Z</dcterms:created>
  <dcterms:modified xsi:type="dcterms:W3CDTF">2020-07-26T15:38:35Z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