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爬取ivsky.com图片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分析页面规律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https://www.ivsky.com/bizhi/index_2.html</a:t>
            </a:r>
            <a:endParaRPr lang="zh-CN" altLang="en-US"/>
          </a:p>
          <a:p>
            <a:r>
              <a:rPr lang="zh-CN" altLang="en-US"/>
              <a:t>https://www.ivsky.com/bizhi/index_3.html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89245" y="1775460"/>
            <a:ext cx="1336040" cy="10909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603115" y="2950845"/>
            <a:ext cx="1200785" cy="1234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77820" y="4100830"/>
            <a:ext cx="4058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下标为几就是第几页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查看网页</a:t>
            </a:r>
            <a:r>
              <a:rPr lang="en-US" altLang="zh-CN"/>
              <a:t>html</a:t>
            </a:r>
            <a:r>
              <a:rPr lang="zh-CN" altLang="en-US"/>
              <a:t>源码，分析图片位置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345" y="1542415"/>
            <a:ext cx="10515600" cy="31915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57910" y="2071370"/>
            <a:ext cx="1445895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140575" y="4523740"/>
            <a:ext cx="760730" cy="11080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437630" y="5733415"/>
            <a:ext cx="444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jpg</a:t>
            </a:r>
            <a:r>
              <a:rPr lang="zh-CN" altLang="en-US"/>
              <a:t>文件位置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538085" y="4253230"/>
            <a:ext cx="3373755" cy="321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863090" y="2292350"/>
            <a:ext cx="298450" cy="28568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36015" y="5166360"/>
            <a:ext cx="175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类名：</a:t>
            </a:r>
            <a:r>
              <a:rPr lang="en-US" altLang="zh-CN"/>
              <a:t>ali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406525" y="4253865"/>
            <a:ext cx="296545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34505" y="4185920"/>
            <a:ext cx="523875" cy="245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拼上</a:t>
            </a:r>
            <a:r>
              <a:rPr lang="en-US" altLang="zh-CN"/>
              <a:t>https</a:t>
            </a:r>
            <a:r>
              <a:rPr lang="zh-CN" altLang="en-US"/>
              <a:t>后获得图片位置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7285" y="2820035"/>
            <a:ext cx="7376160" cy="236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演示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王云鹏</dc:creator>
  <cp:lastModifiedBy>王云鹏</cp:lastModifiedBy>
  <cp:revision>6</cp:revision>
  <dcterms:created xsi:type="dcterms:W3CDTF">2020-07-26T14:23:00Z</dcterms:created>
  <dcterms:modified xsi:type="dcterms:W3CDTF">2020-07-26T15:24:50Z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