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>
  <p:sldMasterIdLst>
    <p:sldMasterId id="2147483653" r:id="rId1"/>
    <p:sldMasterId id="2147483666" r:id="rId2"/>
  </p:sldMasterIdLst>
  <p:notesMasterIdLst>
    <p:notesMasterId r:id="rId51"/>
  </p:notesMasterIdLst>
  <p:handoutMasterIdLst>
    <p:handoutMasterId r:id="rId52"/>
  </p:handoutMasterIdLst>
  <p:sldIdLst>
    <p:sldId id="3228" r:id="rId3"/>
    <p:sldId id="3277" r:id="rId4"/>
    <p:sldId id="3284" r:id="rId5"/>
    <p:sldId id="3285" r:id="rId6"/>
    <p:sldId id="3286" r:id="rId7"/>
    <p:sldId id="3318" r:id="rId8"/>
    <p:sldId id="3288" r:id="rId9"/>
    <p:sldId id="3289" r:id="rId10"/>
    <p:sldId id="3290" r:id="rId11"/>
    <p:sldId id="3291" r:id="rId12"/>
    <p:sldId id="3292" r:id="rId13"/>
    <p:sldId id="3319" r:id="rId14"/>
    <p:sldId id="3293" r:id="rId15"/>
    <p:sldId id="3294" r:id="rId16"/>
    <p:sldId id="3295" r:id="rId17"/>
    <p:sldId id="3296" r:id="rId18"/>
    <p:sldId id="3299" r:id="rId19"/>
    <p:sldId id="3297" r:id="rId20"/>
    <p:sldId id="3298" r:id="rId21"/>
    <p:sldId id="3300" r:id="rId22"/>
    <p:sldId id="3302" r:id="rId23"/>
    <p:sldId id="3301" r:id="rId24"/>
    <p:sldId id="3303" r:id="rId25"/>
    <p:sldId id="3304" r:id="rId26"/>
    <p:sldId id="3305" r:id="rId27"/>
    <p:sldId id="3320" r:id="rId28"/>
    <p:sldId id="3311" r:id="rId29"/>
    <p:sldId id="3312" r:id="rId30"/>
    <p:sldId id="3313" r:id="rId31"/>
    <p:sldId id="3314" r:id="rId32"/>
    <p:sldId id="3315" r:id="rId33"/>
    <p:sldId id="3316" r:id="rId34"/>
    <p:sldId id="3329" r:id="rId35"/>
    <p:sldId id="3321" r:id="rId36"/>
    <p:sldId id="3306" r:id="rId37"/>
    <p:sldId id="3308" r:id="rId38"/>
    <p:sldId id="3309" r:id="rId39"/>
    <p:sldId id="3310" r:id="rId40"/>
    <p:sldId id="3307" r:id="rId41"/>
    <p:sldId id="3324" r:id="rId42"/>
    <p:sldId id="3325" r:id="rId43"/>
    <p:sldId id="3326" r:id="rId44"/>
    <p:sldId id="3327" r:id="rId45"/>
    <p:sldId id="3328" r:id="rId46"/>
    <p:sldId id="3330" r:id="rId47"/>
    <p:sldId id="3331" r:id="rId48"/>
    <p:sldId id="3332" r:id="rId49"/>
    <p:sldId id="3333" r:id="rId5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84E94D1-6253-41BE-BAF6-532D0D57172A}">
          <p14:sldIdLst>
            <p14:sldId id="3228"/>
            <p14:sldId id="3277"/>
            <p14:sldId id="3284"/>
            <p14:sldId id="3285"/>
            <p14:sldId id="3286"/>
            <p14:sldId id="3318"/>
            <p14:sldId id="3288"/>
            <p14:sldId id="3289"/>
            <p14:sldId id="3290"/>
            <p14:sldId id="3291"/>
            <p14:sldId id="3292"/>
            <p14:sldId id="3319"/>
            <p14:sldId id="3293"/>
            <p14:sldId id="3294"/>
            <p14:sldId id="3295"/>
            <p14:sldId id="3296"/>
            <p14:sldId id="3299"/>
            <p14:sldId id="3297"/>
            <p14:sldId id="3298"/>
            <p14:sldId id="3300"/>
            <p14:sldId id="3302"/>
            <p14:sldId id="3301"/>
            <p14:sldId id="3303"/>
            <p14:sldId id="3304"/>
            <p14:sldId id="3305"/>
            <p14:sldId id="3320"/>
            <p14:sldId id="3311"/>
            <p14:sldId id="3312"/>
            <p14:sldId id="3313"/>
            <p14:sldId id="3314"/>
            <p14:sldId id="3315"/>
            <p14:sldId id="3316"/>
            <p14:sldId id="3329"/>
            <p14:sldId id="3321"/>
            <p14:sldId id="3306"/>
            <p14:sldId id="3308"/>
            <p14:sldId id="3309"/>
            <p14:sldId id="3310"/>
            <p14:sldId id="3307"/>
            <p14:sldId id="3324"/>
            <p14:sldId id="3325"/>
            <p14:sldId id="3326"/>
            <p14:sldId id="3327"/>
            <p14:sldId id="3328"/>
            <p14:sldId id="3330"/>
            <p14:sldId id="3331"/>
            <p14:sldId id="3332"/>
            <p14:sldId id="33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1A78C3"/>
    <a:srgbClr val="4472C4"/>
    <a:srgbClr val="1C6299"/>
    <a:srgbClr val="1879C6"/>
    <a:srgbClr val="1979C5"/>
    <a:srgbClr val="FFFFFF"/>
    <a:srgbClr val="9CB833"/>
    <a:srgbClr val="1487B1"/>
    <a:srgbClr val="44BE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6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1D0247B9-919D-4896-BD39-43A96DE5D9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CB5E3AC-462F-48C0-8A12-706F04D270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3F7363-29D3-46D0-A42A-988E65C0C523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933C8A-D4BF-493B-924D-601CBCE9CD5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CEACFF-7FE5-4304-99F2-8A6E307DB8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118786-C9AB-41F7-AD63-4AC3EFC821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445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93C12-D317-442F-945E-D6517EECB5C8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933A62-8780-4CAA-8D19-25292B7F568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2" y="1122364"/>
            <a:ext cx="9144000" cy="2387600"/>
          </a:xfrm>
        </p:spPr>
        <p:txBody>
          <a:bodyPr anchor="b"/>
          <a:lstStyle>
            <a:lvl1pPr algn="ctr">
              <a:defRPr sz="599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2" y="3602038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3765" indent="0" algn="ctr">
              <a:buNone/>
              <a:defRPr sz="1800"/>
            </a:lvl3pPr>
            <a:lvl4pPr marL="1370965" indent="0" algn="ctr">
              <a:buNone/>
              <a:defRPr sz="1600"/>
            </a:lvl4pPr>
            <a:lvl5pPr marL="1827530" indent="0" algn="ctr">
              <a:buNone/>
              <a:defRPr sz="1600"/>
            </a:lvl5pPr>
            <a:lvl6pPr marL="2284730" indent="0" algn="ctr">
              <a:buNone/>
              <a:defRPr sz="1600"/>
            </a:lvl6pPr>
            <a:lvl7pPr marL="2741930" indent="0" algn="ctr">
              <a:buNone/>
              <a:defRPr sz="1600"/>
            </a:lvl7pPr>
            <a:lvl8pPr marL="3198495" indent="0" algn="ctr">
              <a:buNone/>
              <a:defRPr sz="1600"/>
            </a:lvl8pPr>
            <a:lvl9pPr marL="3655695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8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2" y="365128"/>
            <a:ext cx="7734301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6139-6716-4FFB-8B2C-DFE1C09F99E4}" type="datetime1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SSSSSSSSSSSSSSSSSS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主要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F5631A6-1216-4D3B-AD9F-5964EB173B09}"/>
              </a:ext>
            </a:extLst>
          </p:cNvPr>
          <p:cNvSpPr/>
          <p:nvPr userDrawn="1"/>
        </p:nvSpPr>
        <p:spPr>
          <a:xfrm>
            <a:off x="0" y="6550223"/>
            <a:ext cx="12192000" cy="316141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E752467-6641-4F3F-A313-64B5EFD118D0}"/>
              </a:ext>
            </a:extLst>
          </p:cNvPr>
          <p:cNvSpPr txBox="1"/>
          <p:nvPr userDrawn="1"/>
        </p:nvSpPr>
        <p:spPr>
          <a:xfrm>
            <a:off x="9635302" y="6550223"/>
            <a:ext cx="1993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计算机组成原理与汇编</a:t>
            </a:r>
          </a:p>
        </p:txBody>
      </p:sp>
      <p:pic>
        <p:nvPicPr>
          <p:cNvPr id="9" name="图片 8" descr="手机屏幕的截图&#10;&#10;描述已自动生成">
            <a:extLst>
              <a:ext uri="{FF2B5EF4-FFF2-40B4-BE49-F238E27FC236}">
                <a16:creationId xmlns:a16="http://schemas.microsoft.com/office/drawing/2014/main" id="{608A7CD5-7476-4E1D-A603-2C095A5CE1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88642"/>
            <a:ext cx="1820411" cy="23388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B69407E-C6CE-4DAA-B04D-83260060290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  <a14:imgEffect>
                      <a14:sharpenSoften amoun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191" y="116388"/>
            <a:ext cx="1661649" cy="486717"/>
          </a:xfrm>
          <a:prstGeom prst="rect">
            <a:avLst/>
          </a:prstGeom>
        </p:spPr>
      </p:pic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CE9C8BE5-D6BF-4C2B-A6B4-889A0D7B5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81593" y="6578364"/>
            <a:ext cx="457898" cy="27185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12C7F20-4EEE-4847-AC76-B538472E8A3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80D01A6C-0B64-4E34-9C21-9F3DACC6FD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44054" y="846699"/>
            <a:ext cx="11835786" cy="5551179"/>
          </a:xfrm>
        </p:spPr>
        <p:txBody>
          <a:bodyPr/>
          <a:lstStyle>
            <a:lvl1pPr marL="514350" indent="-514350">
              <a:lnSpc>
                <a:spcPct val="100000"/>
              </a:lnSpc>
              <a:buClr>
                <a:srgbClr val="FF6600"/>
              </a:buClr>
              <a:buFont typeface="+mj-lt"/>
              <a:buAutoNum type="arabicPeriod"/>
              <a:defRPr>
                <a:solidFill>
                  <a:srgbClr val="1A78C3"/>
                </a:solidFill>
              </a:defRPr>
            </a:lvl1pPr>
            <a:lvl2pPr marL="913765" indent="-457200">
              <a:lnSpc>
                <a:spcPct val="100000"/>
              </a:lnSpc>
              <a:buClr>
                <a:srgbClr val="FF6600"/>
              </a:buClr>
              <a:buFont typeface="+mj-lt"/>
              <a:buAutoNum type="arabicPeriod"/>
              <a:defRPr>
                <a:solidFill>
                  <a:srgbClr val="1A78C3"/>
                </a:solidFill>
              </a:defRPr>
            </a:lvl2pPr>
            <a:lvl3pPr marL="1370965" indent="-457200">
              <a:lnSpc>
                <a:spcPct val="100000"/>
              </a:lnSpc>
              <a:buClr>
                <a:srgbClr val="FF6600"/>
              </a:buClr>
              <a:buFont typeface="+mj-lt"/>
              <a:buAutoNum type="arabicPeriod"/>
              <a:defRPr>
                <a:solidFill>
                  <a:srgbClr val="1A78C3"/>
                </a:solidFill>
              </a:defRPr>
            </a:lvl3pPr>
            <a:lvl4pPr marL="1713865" indent="-342900">
              <a:lnSpc>
                <a:spcPct val="100000"/>
              </a:lnSpc>
              <a:buClr>
                <a:srgbClr val="FF6600"/>
              </a:buClr>
              <a:buFont typeface="+mj-lt"/>
              <a:buAutoNum type="arabicPeriod"/>
              <a:defRPr>
                <a:solidFill>
                  <a:srgbClr val="1A78C3"/>
                </a:solidFill>
              </a:defRPr>
            </a:lvl4pPr>
            <a:lvl5pPr marL="2170430" indent="-342900">
              <a:lnSpc>
                <a:spcPct val="100000"/>
              </a:lnSpc>
              <a:buClr>
                <a:srgbClr val="FF6600"/>
              </a:buClr>
              <a:buFont typeface="+mj-lt"/>
              <a:buAutoNum type="arabicPeriod"/>
              <a:defRPr>
                <a:solidFill>
                  <a:srgbClr val="1A78C3"/>
                </a:solidFill>
              </a:defRPr>
            </a:lvl5pPr>
          </a:lstStyle>
          <a:p>
            <a:pPr lvl="0"/>
            <a:r>
              <a:rPr lang="zh-CN" altLang="en-US" dirty="0"/>
              <a:t>第一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737AA01-1AE8-4BD7-9A3F-948B9C246C97}"/>
              </a:ext>
            </a:extLst>
          </p:cNvPr>
          <p:cNvCxnSpPr>
            <a:cxnSpLocks/>
          </p:cNvCxnSpPr>
          <p:nvPr userDrawn="1"/>
        </p:nvCxnSpPr>
        <p:spPr>
          <a:xfrm>
            <a:off x="159768" y="652827"/>
            <a:ext cx="9932188" cy="0"/>
          </a:xfrm>
          <a:prstGeom prst="line">
            <a:avLst/>
          </a:prstGeom>
          <a:ln w="3810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占位符 21">
            <a:extLst>
              <a:ext uri="{FF2B5EF4-FFF2-40B4-BE49-F238E27FC236}">
                <a16:creationId xmlns:a16="http://schemas.microsoft.com/office/drawing/2014/main" id="{6E8ACFE9-A76F-42F6-BB3C-7D8A712C058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614" y="65112"/>
            <a:ext cx="9739487" cy="435382"/>
          </a:xfrm>
        </p:spPr>
        <p:txBody>
          <a:bodyPr>
            <a:noAutofit/>
          </a:bodyPr>
          <a:lstStyle>
            <a:lvl1pPr marL="0" indent="0">
              <a:buNone/>
              <a:defRPr sz="3200" spc="300" baseline="0">
                <a:solidFill>
                  <a:srgbClr val="1A78C3"/>
                </a:solidFill>
                <a:latin typeface="Tahoma" panose="020B0604030504040204" pitchFamily="34" charset="0"/>
              </a:defRPr>
            </a:lvl1pPr>
          </a:lstStyle>
          <a:p>
            <a:pPr lvl="0"/>
            <a:r>
              <a:rPr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166729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F5631A6-1216-4D3B-AD9F-5964EB173B09}"/>
              </a:ext>
            </a:extLst>
          </p:cNvPr>
          <p:cNvSpPr/>
          <p:nvPr userDrawn="1"/>
        </p:nvSpPr>
        <p:spPr>
          <a:xfrm>
            <a:off x="0" y="6550223"/>
            <a:ext cx="12192000" cy="316141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E752467-6641-4F3F-A313-64B5EFD118D0}"/>
              </a:ext>
            </a:extLst>
          </p:cNvPr>
          <p:cNvSpPr txBox="1"/>
          <p:nvPr userDrawn="1"/>
        </p:nvSpPr>
        <p:spPr>
          <a:xfrm>
            <a:off x="9635302" y="6550223"/>
            <a:ext cx="1993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计算机组成原理与汇编</a:t>
            </a:r>
          </a:p>
        </p:txBody>
      </p:sp>
      <p:pic>
        <p:nvPicPr>
          <p:cNvPr id="9" name="图片 8" descr="手机屏幕的截图&#10;&#10;描述已自动生成">
            <a:extLst>
              <a:ext uri="{FF2B5EF4-FFF2-40B4-BE49-F238E27FC236}">
                <a16:creationId xmlns:a16="http://schemas.microsoft.com/office/drawing/2014/main" id="{608A7CD5-7476-4E1D-A603-2C095A5CE1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88642"/>
            <a:ext cx="1820411" cy="23388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B69407E-C6CE-4DAA-B04D-83260060290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  <a14:imgEffect>
                      <a14:sharpenSoften amoun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191" y="116388"/>
            <a:ext cx="1661649" cy="486717"/>
          </a:xfrm>
          <a:prstGeom prst="rect">
            <a:avLst/>
          </a:prstGeom>
        </p:spPr>
      </p:pic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CE9C8BE5-D6BF-4C2B-A6B4-889A0D7B5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81593" y="6578364"/>
            <a:ext cx="457898" cy="27185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12C7F20-4EEE-4847-AC76-B538472E8A3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1D713754-EBEA-4A15-87D3-4E8985683B1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2729719"/>
            <a:ext cx="12192000" cy="435382"/>
          </a:xfrm>
        </p:spPr>
        <p:txBody>
          <a:bodyPr>
            <a:noAutofit/>
          </a:bodyPr>
          <a:lstStyle>
            <a:lvl1pPr marL="0" indent="0" algn="ctr">
              <a:buNone/>
              <a:defRPr sz="4000" spc="500" baseline="0">
                <a:solidFill>
                  <a:srgbClr val="1A78C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28652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主要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F5631A6-1216-4D3B-AD9F-5964EB173B09}"/>
              </a:ext>
            </a:extLst>
          </p:cNvPr>
          <p:cNvSpPr/>
          <p:nvPr userDrawn="1"/>
        </p:nvSpPr>
        <p:spPr>
          <a:xfrm>
            <a:off x="0" y="6550223"/>
            <a:ext cx="12192000" cy="316141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E752467-6641-4F3F-A313-64B5EFD118D0}"/>
              </a:ext>
            </a:extLst>
          </p:cNvPr>
          <p:cNvSpPr txBox="1"/>
          <p:nvPr userDrawn="1"/>
        </p:nvSpPr>
        <p:spPr>
          <a:xfrm>
            <a:off x="9635302" y="6550223"/>
            <a:ext cx="1993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计算机组成原理与汇编</a:t>
            </a:r>
          </a:p>
        </p:txBody>
      </p:sp>
      <p:pic>
        <p:nvPicPr>
          <p:cNvPr id="9" name="图片 8" descr="手机屏幕的截图&#10;&#10;描述已自动生成">
            <a:extLst>
              <a:ext uri="{FF2B5EF4-FFF2-40B4-BE49-F238E27FC236}">
                <a16:creationId xmlns:a16="http://schemas.microsoft.com/office/drawing/2014/main" id="{608A7CD5-7476-4E1D-A603-2C095A5CE1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88642"/>
            <a:ext cx="1820411" cy="23388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B69407E-C6CE-4DAA-B04D-83260060290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  <a14:imgEffect>
                      <a14:sharpenSoften amoun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191" y="116388"/>
            <a:ext cx="1661649" cy="486717"/>
          </a:xfrm>
          <a:prstGeom prst="rect">
            <a:avLst/>
          </a:prstGeom>
        </p:spPr>
      </p:pic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CE9C8BE5-D6BF-4C2B-A6B4-889A0D7B5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81593" y="6578364"/>
            <a:ext cx="457898" cy="27185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12C7F20-4EEE-4847-AC76-B538472E8A3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80D01A6C-0B64-4E34-9C21-9F3DACC6FD7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4054" y="846699"/>
            <a:ext cx="11835786" cy="5551179"/>
          </a:xfrm>
        </p:spPr>
        <p:txBody>
          <a:bodyPr/>
          <a:lstStyle>
            <a:lvl1pPr marL="228600" indent="-228600">
              <a:lnSpc>
                <a:spcPct val="100000"/>
              </a:lnSpc>
              <a:buClr>
                <a:srgbClr val="FF6600"/>
              </a:buClr>
              <a:buFont typeface="Wingdings" panose="05000000000000000000" pitchFamily="2" charset="2"/>
              <a:buChar char="n"/>
              <a:defRPr>
                <a:solidFill>
                  <a:srgbClr val="1A78C3"/>
                </a:solidFill>
              </a:defRPr>
            </a:lvl1pPr>
            <a:lvl2pPr marL="685165" indent="-228600">
              <a:lnSpc>
                <a:spcPct val="100000"/>
              </a:lnSpc>
              <a:buClr>
                <a:srgbClr val="FF6600"/>
              </a:buClr>
              <a:buFont typeface="Wingdings" panose="05000000000000000000" pitchFamily="2" charset="2"/>
              <a:buChar char="n"/>
              <a:defRPr>
                <a:solidFill>
                  <a:srgbClr val="1A78C3"/>
                </a:solidFill>
              </a:defRPr>
            </a:lvl2pPr>
            <a:lvl3pPr marL="1142365" indent="-228600">
              <a:lnSpc>
                <a:spcPct val="100000"/>
              </a:lnSpc>
              <a:buClr>
                <a:srgbClr val="FF6600"/>
              </a:buClr>
              <a:buFont typeface="Wingdings" panose="05000000000000000000" pitchFamily="2" charset="2"/>
              <a:buChar char="n"/>
              <a:defRPr>
                <a:solidFill>
                  <a:srgbClr val="1A78C3"/>
                </a:solidFill>
              </a:defRPr>
            </a:lvl3pPr>
            <a:lvl4pPr marL="1599565" indent="-228600">
              <a:lnSpc>
                <a:spcPct val="100000"/>
              </a:lnSpc>
              <a:buClr>
                <a:srgbClr val="FF6600"/>
              </a:buClr>
              <a:buFont typeface="Wingdings" panose="05000000000000000000" pitchFamily="2" charset="2"/>
              <a:buChar char="n"/>
              <a:defRPr>
                <a:solidFill>
                  <a:srgbClr val="1A78C3"/>
                </a:solidFill>
              </a:defRPr>
            </a:lvl4pPr>
            <a:lvl5pPr marL="2056130" indent="-228600">
              <a:lnSpc>
                <a:spcPct val="100000"/>
              </a:lnSpc>
              <a:buClr>
                <a:srgbClr val="FF6600"/>
              </a:buClr>
              <a:buFont typeface="Wingdings" panose="05000000000000000000" pitchFamily="2" charset="2"/>
              <a:buChar char="n"/>
              <a:defRPr>
                <a:solidFill>
                  <a:srgbClr val="1A78C3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737AA01-1AE8-4BD7-9A3F-948B9C246C97}"/>
              </a:ext>
            </a:extLst>
          </p:cNvPr>
          <p:cNvCxnSpPr>
            <a:cxnSpLocks/>
          </p:cNvCxnSpPr>
          <p:nvPr userDrawn="1"/>
        </p:nvCxnSpPr>
        <p:spPr>
          <a:xfrm>
            <a:off x="159768" y="652827"/>
            <a:ext cx="9932188" cy="0"/>
          </a:xfrm>
          <a:prstGeom prst="line">
            <a:avLst/>
          </a:prstGeom>
          <a:ln w="3810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占位符 21">
            <a:extLst>
              <a:ext uri="{FF2B5EF4-FFF2-40B4-BE49-F238E27FC236}">
                <a16:creationId xmlns:a16="http://schemas.microsoft.com/office/drawing/2014/main" id="{6E8ACFE9-A76F-42F6-BB3C-7D8A712C058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614" y="65112"/>
            <a:ext cx="9739487" cy="435382"/>
          </a:xfrm>
        </p:spPr>
        <p:txBody>
          <a:bodyPr>
            <a:noAutofit/>
          </a:bodyPr>
          <a:lstStyle>
            <a:lvl1pPr marL="0" indent="0">
              <a:buNone/>
              <a:defRPr sz="3200" spc="300" baseline="0">
                <a:solidFill>
                  <a:srgbClr val="1A78C3"/>
                </a:solidFill>
                <a:latin typeface="Tahoma" panose="020B060403050404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F5631A6-1216-4D3B-AD9F-5964EB173B09}"/>
              </a:ext>
            </a:extLst>
          </p:cNvPr>
          <p:cNvSpPr/>
          <p:nvPr userDrawn="1"/>
        </p:nvSpPr>
        <p:spPr>
          <a:xfrm>
            <a:off x="0" y="6550223"/>
            <a:ext cx="12192000" cy="316141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E752467-6641-4F3F-A313-64B5EFD118D0}"/>
              </a:ext>
            </a:extLst>
          </p:cNvPr>
          <p:cNvSpPr txBox="1"/>
          <p:nvPr userDrawn="1"/>
        </p:nvSpPr>
        <p:spPr>
          <a:xfrm>
            <a:off x="9635302" y="6550223"/>
            <a:ext cx="1993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计算机组成原理与汇编</a:t>
            </a:r>
          </a:p>
        </p:txBody>
      </p:sp>
      <p:pic>
        <p:nvPicPr>
          <p:cNvPr id="9" name="图片 8" descr="手机屏幕的截图&#10;&#10;描述已自动生成">
            <a:extLst>
              <a:ext uri="{FF2B5EF4-FFF2-40B4-BE49-F238E27FC236}">
                <a16:creationId xmlns:a16="http://schemas.microsoft.com/office/drawing/2014/main" id="{608A7CD5-7476-4E1D-A603-2C095A5CE1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88642"/>
            <a:ext cx="1820411" cy="23388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B69407E-C6CE-4DAA-B04D-83260060290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  <a14:imgEffect>
                      <a14:sharpenSoften amoun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191" y="116388"/>
            <a:ext cx="1661649" cy="486717"/>
          </a:xfrm>
          <a:prstGeom prst="rect">
            <a:avLst/>
          </a:prstGeom>
        </p:spPr>
      </p:pic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CE9C8BE5-D6BF-4C2B-A6B4-889A0D7B5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81593" y="6578364"/>
            <a:ext cx="457898" cy="27185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12C7F20-4EEE-4847-AC76-B538472E8A3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80D01A6C-0B64-4E34-9C21-9F3DACC6FD7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4054" y="846700"/>
            <a:ext cx="8128160" cy="914400"/>
          </a:xfrm>
        </p:spPr>
        <p:txBody>
          <a:bodyPr/>
          <a:lstStyle>
            <a:lvl1pPr marL="228600" indent="-228600">
              <a:buClr>
                <a:srgbClr val="FF6600"/>
              </a:buClr>
              <a:buFont typeface="Wingdings" panose="05000000000000000000" pitchFamily="2" charset="2"/>
              <a:buChar char="n"/>
              <a:defRPr>
                <a:solidFill>
                  <a:srgbClr val="1A78C3"/>
                </a:solidFill>
              </a:defRPr>
            </a:lvl1pPr>
            <a:lvl2pPr marL="685165" indent="-228600">
              <a:buClr>
                <a:srgbClr val="FF6600"/>
              </a:buClr>
              <a:buFont typeface="Wingdings" panose="05000000000000000000" pitchFamily="2" charset="2"/>
              <a:buChar char="n"/>
              <a:defRPr>
                <a:solidFill>
                  <a:srgbClr val="1A78C3"/>
                </a:solidFill>
              </a:defRPr>
            </a:lvl2pPr>
            <a:lvl3pPr marL="1142365" indent="-228600">
              <a:buClr>
                <a:srgbClr val="FF6600"/>
              </a:buClr>
              <a:buFont typeface="Wingdings" panose="05000000000000000000" pitchFamily="2" charset="2"/>
              <a:buChar char="n"/>
              <a:defRPr>
                <a:solidFill>
                  <a:srgbClr val="1A78C3"/>
                </a:solidFill>
              </a:defRPr>
            </a:lvl3pPr>
            <a:lvl4pPr marL="1599565" indent="-228600">
              <a:buClr>
                <a:srgbClr val="FF6600"/>
              </a:buClr>
              <a:buFont typeface="Wingdings" panose="05000000000000000000" pitchFamily="2" charset="2"/>
              <a:buChar char="n"/>
              <a:defRPr>
                <a:solidFill>
                  <a:srgbClr val="1A78C3"/>
                </a:solidFill>
              </a:defRPr>
            </a:lvl4pPr>
            <a:lvl5pPr marL="2056130" indent="-228600">
              <a:buClr>
                <a:srgbClr val="FF6600"/>
              </a:buClr>
              <a:buFont typeface="Wingdings" panose="05000000000000000000" pitchFamily="2" charset="2"/>
              <a:buChar char="n"/>
              <a:defRPr>
                <a:solidFill>
                  <a:srgbClr val="1A78C3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737AA01-1AE8-4BD7-9A3F-948B9C246C97}"/>
              </a:ext>
            </a:extLst>
          </p:cNvPr>
          <p:cNvCxnSpPr>
            <a:cxnSpLocks/>
          </p:cNvCxnSpPr>
          <p:nvPr userDrawn="1"/>
        </p:nvCxnSpPr>
        <p:spPr>
          <a:xfrm>
            <a:off x="159768" y="652827"/>
            <a:ext cx="9932188" cy="0"/>
          </a:xfrm>
          <a:prstGeom prst="line">
            <a:avLst/>
          </a:prstGeom>
          <a:ln w="3810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1D713754-EBEA-4A15-87D3-4E8985683B1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2160" y="116388"/>
            <a:ext cx="9739487" cy="435382"/>
          </a:xfrm>
        </p:spPr>
        <p:txBody>
          <a:bodyPr>
            <a:noAutofit/>
          </a:bodyPr>
          <a:lstStyle>
            <a:lvl1pPr marL="0" indent="0">
              <a:buNone/>
              <a:defRPr sz="3200" baseline="0">
                <a:solidFill>
                  <a:srgbClr val="1A78C3"/>
                </a:solidFill>
                <a:latin typeface="Tahoma" panose="020B060403050404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4955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1" y="1825627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1" y="1825627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4CBE2-C77D-492C-A7EF-E10811A923F0}" type="datetime1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SSSSSSSSSSSSSSSSSS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90" y="1681163"/>
            <a:ext cx="515778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3765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7530" indent="0">
              <a:buNone/>
              <a:defRPr sz="1600" b="1"/>
            </a:lvl5pPr>
            <a:lvl6pPr marL="2284730" indent="0">
              <a:buNone/>
              <a:defRPr sz="1600" b="1"/>
            </a:lvl6pPr>
            <a:lvl7pPr marL="2741930" indent="0">
              <a:buNone/>
              <a:defRPr sz="1600" b="1"/>
            </a:lvl7pPr>
            <a:lvl8pPr marL="3198495" indent="0">
              <a:buNone/>
              <a:defRPr sz="1600" b="1"/>
            </a:lvl8pPr>
            <a:lvl9pPr marL="3655695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90" y="2505076"/>
            <a:ext cx="5157786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1" y="1681163"/>
            <a:ext cx="518318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3765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7530" indent="0">
              <a:buNone/>
              <a:defRPr sz="1600" b="1"/>
            </a:lvl5pPr>
            <a:lvl6pPr marL="2284730" indent="0">
              <a:buNone/>
              <a:defRPr sz="1600" b="1"/>
            </a:lvl6pPr>
            <a:lvl7pPr marL="2741930" indent="0">
              <a:buNone/>
              <a:defRPr sz="1600" b="1"/>
            </a:lvl7pPr>
            <a:lvl8pPr marL="3198495" indent="0">
              <a:buNone/>
              <a:defRPr sz="1600" b="1"/>
            </a:lvl8pPr>
            <a:lvl9pPr marL="3655695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1" y="2505076"/>
            <a:ext cx="5183189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E3C0-92A9-461F-9476-40DF4BBCADAB}" type="datetime1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SSSSSSSSSSSSSSSSSS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E8F07EC-DC3A-4A04-AAE1-5B002CEBAED6}"/>
              </a:ext>
            </a:extLst>
          </p:cNvPr>
          <p:cNvSpPr/>
          <p:nvPr userDrawn="1"/>
        </p:nvSpPr>
        <p:spPr>
          <a:xfrm>
            <a:off x="0" y="6578364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F9BAAFD-F10D-477E-87FA-6BC4DF1D95CC}"/>
              </a:ext>
            </a:extLst>
          </p:cNvPr>
          <p:cNvSpPr txBox="1"/>
          <p:nvPr userDrawn="1"/>
        </p:nvSpPr>
        <p:spPr>
          <a:xfrm>
            <a:off x="9635302" y="6550223"/>
            <a:ext cx="1993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计算机组成原理与汇编</a:t>
            </a:r>
          </a:p>
        </p:txBody>
      </p:sp>
      <p:pic>
        <p:nvPicPr>
          <p:cNvPr id="12" name="图片 11" descr="手机屏幕的截图&#10;&#10;描述已自动生成">
            <a:extLst>
              <a:ext uri="{FF2B5EF4-FFF2-40B4-BE49-F238E27FC236}">
                <a16:creationId xmlns:a16="http://schemas.microsoft.com/office/drawing/2014/main" id="{E6C118A0-7259-4CF7-86C0-1E0D872D43C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7031"/>
            <a:ext cx="1820411" cy="23388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3D0501B-7B68-427E-8590-1751431AE6F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  <a14:imgEffect>
                      <a14:sharpenSoften amoun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191" y="116388"/>
            <a:ext cx="1661649" cy="4867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677D-4309-4CF5-A93F-8278B4A99640}" type="datetime1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SSSSSSSSSSSSSSSSSS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7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4846A-A25D-4FD5-89E1-A839224C7CA4}" type="datetime1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SSSSSSSSSSSSSSSSSS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1" r:id="rId2"/>
    <p:sldLayoutId id="2147483670" r:id="rId3"/>
    <p:sldLayoutId id="2147483655" r:id="rId4"/>
    <p:sldLayoutId id="2147483669" r:id="rId5"/>
    <p:sldLayoutId id="2147483657" r:id="rId6"/>
    <p:sldLayoutId id="2147483658" r:id="rId7"/>
    <p:sldLayoutId id="2147483660" r:id="rId8"/>
    <p:sldLayoutId id="2147483663" r:id="rId9"/>
    <p:sldLayoutId id="2147483664" r:id="rId10"/>
    <p:sldLayoutId id="2147483665" r:id="rId11"/>
  </p:sldLayoutIdLst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hf hd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3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1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3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1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3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5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09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29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5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7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9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49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69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389" y="365780"/>
            <a:ext cx="10515224" cy="132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389" y="1825890"/>
            <a:ext cx="10515224" cy="4351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389" y="6356747"/>
            <a:ext cx="2742447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55D9C-402D-459A-ABCD-2C25C2FD18AB}" type="datetime1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413" y="6356747"/>
            <a:ext cx="4115176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SSSSSSSSSSSSSSSSSS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1166" y="6356747"/>
            <a:ext cx="2742447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hf hdr="0" dt="0"/>
  <p:txStyles>
    <p:titleStyle>
      <a:lvl1pPr algn="l" defTabSz="866775" rtl="0" eaLnBrk="1" latinLnBrk="0" hangingPunct="1">
        <a:lnSpc>
          <a:spcPct val="90000"/>
        </a:lnSpc>
        <a:spcBef>
          <a:spcPct val="0"/>
        </a:spcBef>
        <a:buNone/>
        <a:defRPr sz="41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535" indent="-216535" algn="l" defTabSz="866775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2655" kern="1200">
          <a:solidFill>
            <a:schemeClr val="tx1"/>
          </a:solidFill>
          <a:latin typeface="+mn-lt"/>
          <a:ea typeface="+mn-ea"/>
          <a:cs typeface="+mn-cs"/>
        </a:defRPr>
      </a:lvl1pPr>
      <a:lvl2pPr marL="65024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2pPr>
      <a:lvl3pPr marL="108394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895" kern="1200">
          <a:solidFill>
            <a:schemeClr val="tx1"/>
          </a:solidFill>
          <a:latin typeface="+mn-lt"/>
          <a:ea typeface="+mn-ea"/>
          <a:cs typeface="+mn-cs"/>
        </a:defRPr>
      </a:lvl3pPr>
      <a:lvl4pPr marL="151701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4pPr>
      <a:lvl5pPr marL="195072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5pPr>
      <a:lvl6pPr marL="238379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6pPr>
      <a:lvl7pPr marL="281749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7pPr>
      <a:lvl8pPr marL="325120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8pPr>
      <a:lvl9pPr marL="368427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1pPr>
      <a:lvl2pPr marL="43370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2pPr>
      <a:lvl3pPr marL="86677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3pPr>
      <a:lvl4pPr marL="130048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4pPr>
      <a:lvl5pPr marL="173418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5pPr>
      <a:lvl6pPr marL="216725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6pPr>
      <a:lvl7pPr marL="260096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7pPr>
      <a:lvl8pPr marL="303403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8pPr>
      <a:lvl9pPr marL="346773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670" y="2082832"/>
            <a:ext cx="121913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>
              <a:defRPr/>
            </a:pPr>
            <a:r>
              <a:rPr lang="zh-CN" altLang="en-US" sz="4800" spc="1000" dirty="0">
                <a:solidFill>
                  <a:srgbClr val="1A78C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第一单元 第二讲 </a:t>
            </a:r>
            <a:endParaRPr lang="en-US" altLang="zh-CN" sz="4800" spc="1000" dirty="0">
              <a:solidFill>
                <a:srgbClr val="1A78C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 defTabSz="913765">
              <a:defRPr/>
            </a:pPr>
            <a:r>
              <a:rPr lang="zh-CN" altLang="en-US" sz="4800" spc="1000" dirty="0">
                <a:solidFill>
                  <a:srgbClr val="1A78C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数据在计算机中的表示和运算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  <a14:imgEffect>
                      <a14:sharpenSoften amoun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401" y="150150"/>
            <a:ext cx="1966449" cy="57599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BB28387-7A21-4FF0-8E8E-8084D44E3C48}"/>
              </a:ext>
            </a:extLst>
          </p:cNvPr>
          <p:cNvSpPr txBox="1"/>
          <p:nvPr/>
        </p:nvSpPr>
        <p:spPr>
          <a:xfrm>
            <a:off x="670" y="4268044"/>
            <a:ext cx="12191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>
              <a:defRPr/>
            </a:pPr>
            <a:r>
              <a:rPr lang="zh-CN" altLang="en-US" sz="2000" dirty="0">
                <a:solidFill>
                  <a:srgbClr val="1A78C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盛 羽</a:t>
            </a:r>
            <a:endParaRPr lang="en-US" altLang="zh-CN" sz="2000" dirty="0">
              <a:solidFill>
                <a:srgbClr val="1A78C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45F9917-8A2A-46F8-8920-8EBB6E5E9BB9}"/>
              </a:ext>
            </a:extLst>
          </p:cNvPr>
          <p:cNvSpPr txBox="1"/>
          <p:nvPr/>
        </p:nvSpPr>
        <p:spPr>
          <a:xfrm>
            <a:off x="0" y="4739666"/>
            <a:ext cx="12191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>
              <a:defRPr/>
            </a:pPr>
            <a:r>
              <a:rPr lang="zh-CN" altLang="en-US" sz="2400" dirty="0">
                <a:solidFill>
                  <a:srgbClr val="1A78C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中南大学计算机学院</a:t>
            </a:r>
            <a:endParaRPr lang="en-US" altLang="zh-CN" sz="2400" dirty="0">
              <a:solidFill>
                <a:srgbClr val="1A78C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45F66EE-32C5-4B9D-A341-9F00E0CE9FB8}"/>
              </a:ext>
            </a:extLst>
          </p:cNvPr>
          <p:cNvSpPr txBox="1"/>
          <p:nvPr/>
        </p:nvSpPr>
        <p:spPr>
          <a:xfrm>
            <a:off x="670" y="5272843"/>
            <a:ext cx="12191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>
              <a:defRPr/>
            </a:pPr>
            <a:r>
              <a:rPr lang="en-US" altLang="zh-CN" sz="2000" dirty="0">
                <a:solidFill>
                  <a:srgbClr val="1A78C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shengyu@csu.edu.cn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9F0872E-ABC6-48A2-BB29-5DB1A3E85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83E36A-AE82-4471-8587-209E9222B7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/>
              <a:t>十六进制</a:t>
            </a:r>
            <a:endParaRPr lang="en-US" altLang="zh-CN" dirty="0"/>
          </a:p>
          <a:p>
            <a:pPr lvl="1"/>
            <a:r>
              <a:rPr lang="zh-CN" altLang="en-US" dirty="0"/>
              <a:t>逢</a:t>
            </a:r>
            <a:r>
              <a:rPr lang="en-US" altLang="zh-CN" dirty="0"/>
              <a:t>16</a:t>
            </a:r>
            <a:r>
              <a:rPr lang="zh-CN" altLang="en-US" dirty="0"/>
              <a:t>进</a:t>
            </a:r>
            <a:r>
              <a:rPr lang="en-US" altLang="zh-CN" dirty="0"/>
              <a:t>1</a:t>
            </a:r>
          </a:p>
          <a:p>
            <a:pPr lvl="1"/>
            <a:r>
              <a:rPr lang="en-US" altLang="zh-CN" dirty="0"/>
              <a:t>0~9</a:t>
            </a:r>
            <a:r>
              <a:rPr lang="zh-CN" altLang="en-US" dirty="0"/>
              <a:t>，</a:t>
            </a:r>
            <a:r>
              <a:rPr lang="en-US" altLang="zh-CN" dirty="0"/>
              <a:t>A~F(</a:t>
            </a:r>
            <a:r>
              <a:rPr lang="en-US" altLang="zh-CN" dirty="0" err="1"/>
              <a:t>a~f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表示方法</a:t>
            </a:r>
            <a:endParaRPr lang="en-US" altLang="zh-CN" dirty="0"/>
          </a:p>
          <a:p>
            <a:pPr lvl="2"/>
            <a:r>
              <a:rPr lang="zh-CN" altLang="en-US" dirty="0"/>
              <a:t>高级语言：</a:t>
            </a:r>
            <a:r>
              <a:rPr lang="en-US" altLang="zh-CN" dirty="0"/>
              <a:t>0x5A3</a:t>
            </a:r>
          </a:p>
          <a:p>
            <a:pPr lvl="2"/>
            <a:r>
              <a:rPr lang="zh-CN" altLang="en-US" dirty="0"/>
              <a:t>汇编语言：</a:t>
            </a:r>
            <a:r>
              <a:rPr lang="en-US" altLang="zh-CN" dirty="0"/>
              <a:t>1ACCH,0AC30H</a:t>
            </a: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16</a:t>
            </a:r>
            <a:r>
              <a:rPr lang="zh-CN" altLang="en-US" dirty="0"/>
              <a:t>进制位。最高位为字母，需要在前面加一个</a:t>
            </a:r>
            <a:r>
              <a:rPr lang="en-US" altLang="zh-CN" dirty="0"/>
              <a:t>0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十六进制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十进制</a:t>
            </a:r>
            <a:endParaRPr lang="en-US" altLang="zh-CN" dirty="0"/>
          </a:p>
          <a:p>
            <a:pPr lvl="1"/>
            <a:r>
              <a:rPr lang="en-US" altLang="zh-CN" dirty="0"/>
              <a:t>0BF3CH </a:t>
            </a:r>
            <a:r>
              <a:rPr lang="zh-CN" altLang="en-US" dirty="0"/>
              <a:t>（</a:t>
            </a:r>
            <a:r>
              <a:rPr lang="en-US" altLang="zh-CN" dirty="0"/>
              <a:t>BF3C</a:t>
            </a:r>
            <a:r>
              <a:rPr lang="en-US" altLang="zh-CN" baseline="-25000" dirty="0"/>
              <a:t>16</a:t>
            </a:r>
            <a:r>
              <a:rPr lang="zh-CN" altLang="en-US" dirty="0"/>
              <a:t>）</a:t>
            </a:r>
            <a:endParaRPr lang="en-US" altLang="zh-CN" dirty="0"/>
          </a:p>
          <a:p>
            <a:pPr marL="456565" lvl="1" indent="0">
              <a:buNone/>
            </a:pPr>
            <a:r>
              <a:rPr lang="en-US" altLang="zh-CN" dirty="0"/>
              <a:t>       = 11*16</a:t>
            </a:r>
            <a:r>
              <a:rPr lang="en-US" altLang="zh-CN" baseline="30000" dirty="0"/>
              <a:t>3</a:t>
            </a:r>
            <a:r>
              <a:rPr lang="en-US" altLang="zh-CN" dirty="0"/>
              <a:t> +15*16</a:t>
            </a:r>
            <a:r>
              <a:rPr lang="en-US" altLang="zh-CN" baseline="30000" dirty="0"/>
              <a:t>2</a:t>
            </a:r>
            <a:r>
              <a:rPr lang="en-US" altLang="zh-CN" dirty="0"/>
              <a:t> +3*16</a:t>
            </a:r>
            <a:r>
              <a:rPr lang="en-US" altLang="zh-CN" baseline="30000" dirty="0"/>
              <a:t>1</a:t>
            </a:r>
            <a:r>
              <a:rPr lang="en-US" altLang="zh-CN" dirty="0"/>
              <a:t> +12*16</a:t>
            </a:r>
            <a:r>
              <a:rPr lang="en-US" altLang="zh-CN" baseline="30000" dirty="0"/>
              <a:t>0</a:t>
            </a:r>
            <a:r>
              <a:rPr lang="en-US" altLang="zh-CN" dirty="0"/>
              <a:t> 	</a:t>
            </a:r>
          </a:p>
          <a:p>
            <a:pPr marL="456565" lvl="1" indent="0">
              <a:buNone/>
            </a:pPr>
            <a:r>
              <a:rPr lang="en-US" altLang="zh-CN" dirty="0"/>
              <a:t>       = 48956D</a:t>
            </a:r>
            <a:r>
              <a:rPr lang="zh-CN" altLang="en-US" dirty="0"/>
              <a:t>（</a:t>
            </a:r>
            <a:r>
              <a:rPr lang="en-US" altLang="zh-CN" dirty="0"/>
              <a:t>48956</a:t>
            </a:r>
            <a:r>
              <a:rPr lang="en-US" altLang="zh-CN" baseline="-25000" dirty="0"/>
              <a:t>10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十进制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十六进制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类似于十进制转二进制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2B35D5-75EB-416A-8B46-652EFDCBE89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进制及其转换</a:t>
            </a:r>
          </a:p>
        </p:txBody>
      </p:sp>
    </p:spTree>
    <p:extLst>
      <p:ext uri="{BB962C8B-B14F-4D97-AF65-F5344CB8AC3E}">
        <p14:creationId xmlns:p14="http://schemas.microsoft.com/office/powerpoint/2010/main" val="1417620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9F0872E-ABC6-48A2-BB29-5DB1A3E85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83E36A-AE82-4471-8587-209E9222B7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4054" y="846699"/>
            <a:ext cx="11835786" cy="5447223"/>
          </a:xfrm>
        </p:spPr>
        <p:txBody>
          <a:bodyPr/>
          <a:lstStyle/>
          <a:p>
            <a:r>
              <a:rPr lang="zh-CN" altLang="en-US" dirty="0"/>
              <a:t>十六进制</a:t>
            </a:r>
            <a:r>
              <a:rPr lang="en-US" altLang="zh-CN" dirty="0">
                <a:sym typeface="Wingdings" panose="05000000000000000000" pitchFamily="2" charset="2"/>
              </a:rPr>
              <a:t></a:t>
            </a:r>
            <a:r>
              <a:rPr lang="zh-CN" altLang="en-US" dirty="0">
                <a:sym typeface="Wingdings" panose="05000000000000000000" pitchFamily="2" charset="2"/>
              </a:rPr>
              <a:t>二进制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一个十六进制位  对应  </a:t>
            </a:r>
            <a:r>
              <a:rPr lang="en-US" altLang="zh-CN" dirty="0">
                <a:sym typeface="Wingdings" panose="05000000000000000000" pitchFamily="2" charset="2"/>
              </a:rPr>
              <a:t>4</a:t>
            </a:r>
            <a:r>
              <a:rPr lang="zh-CN" altLang="en-US" dirty="0">
                <a:sym typeface="Wingdings" panose="05000000000000000000" pitchFamily="2" charset="2"/>
              </a:rPr>
              <a:t>个二进制位（</a:t>
            </a:r>
            <a:r>
              <a:rPr lang="en-US" altLang="zh-CN" dirty="0">
                <a:sym typeface="Wingdings" panose="05000000000000000000" pitchFamily="2" charset="2"/>
              </a:rPr>
              <a:t>2</a:t>
            </a:r>
            <a:r>
              <a:rPr lang="en-US" altLang="zh-CN" baseline="30000" dirty="0">
                <a:sym typeface="Wingdings" panose="05000000000000000000" pitchFamily="2" charset="2"/>
              </a:rPr>
              <a:t>4</a:t>
            </a:r>
            <a:r>
              <a:rPr lang="en-US" altLang="zh-CN" dirty="0">
                <a:sym typeface="Wingdings" panose="05000000000000000000" pitchFamily="2" charset="2"/>
              </a:rPr>
              <a:t>=16</a:t>
            </a:r>
            <a:r>
              <a:rPr lang="zh-CN" altLang="en-US" dirty="0">
                <a:sym typeface="Wingdings" panose="05000000000000000000" pitchFamily="2" charset="2"/>
              </a:rPr>
              <a:t>）</a:t>
            </a:r>
            <a:endParaRPr lang="en-US" altLang="zh-CN" dirty="0">
              <a:sym typeface="Wingdings" panose="05000000000000000000" pitchFamily="2" charset="2"/>
            </a:endParaRPr>
          </a:p>
          <a:p>
            <a:pPr lvl="2"/>
            <a:r>
              <a:rPr lang="en-US" altLang="zh-CN" dirty="0">
                <a:sym typeface="Wingdings" panose="05000000000000000000" pitchFamily="2" charset="2"/>
              </a:rPr>
              <a:t>C</a:t>
            </a:r>
            <a:r>
              <a:rPr lang="en-US" altLang="zh-CN" baseline="-25000" dirty="0">
                <a:sym typeface="Wingdings" panose="05000000000000000000" pitchFamily="2" charset="2"/>
              </a:rPr>
              <a:t>16=</a:t>
            </a:r>
            <a:r>
              <a:rPr lang="en-US" altLang="zh-CN" dirty="0">
                <a:sym typeface="Wingdings" panose="05000000000000000000" pitchFamily="2" charset="2"/>
              </a:rPr>
              <a:t>12</a:t>
            </a:r>
            <a:r>
              <a:rPr lang="en-US" altLang="zh-CN" baseline="-25000" dirty="0">
                <a:sym typeface="Wingdings" panose="05000000000000000000" pitchFamily="2" charset="2"/>
              </a:rPr>
              <a:t>10=</a:t>
            </a:r>
            <a:r>
              <a:rPr lang="en-US" altLang="zh-CN" dirty="0">
                <a:sym typeface="Wingdings" panose="05000000000000000000" pitchFamily="2" charset="2"/>
              </a:rPr>
              <a:t>1100</a:t>
            </a:r>
            <a:r>
              <a:rPr lang="en-US" altLang="zh-CN" baseline="-25000" dirty="0">
                <a:sym typeface="Wingdings" panose="05000000000000000000" pitchFamily="2" charset="2"/>
              </a:rPr>
              <a:t>2</a:t>
            </a:r>
          </a:p>
          <a:p>
            <a:pPr lvl="2"/>
            <a:r>
              <a:rPr lang="en-US" altLang="zh-CN" dirty="0">
                <a:sym typeface="Wingdings" panose="05000000000000000000" pitchFamily="2" charset="2"/>
              </a:rPr>
              <a:t>3</a:t>
            </a:r>
            <a:r>
              <a:rPr lang="en-US" altLang="zh-CN" baseline="-25000" dirty="0">
                <a:sym typeface="Wingdings" panose="05000000000000000000" pitchFamily="2" charset="2"/>
              </a:rPr>
              <a:t>16=</a:t>
            </a:r>
            <a:r>
              <a:rPr lang="en-US" altLang="zh-CN" dirty="0">
                <a:sym typeface="Wingdings" panose="05000000000000000000" pitchFamily="2" charset="2"/>
              </a:rPr>
              <a:t>3</a:t>
            </a:r>
            <a:r>
              <a:rPr lang="en-US" altLang="zh-CN" baseline="-25000" dirty="0">
                <a:sym typeface="Wingdings" panose="05000000000000000000" pitchFamily="2" charset="2"/>
              </a:rPr>
              <a:t>10=</a:t>
            </a:r>
            <a:r>
              <a:rPr lang="en-US" altLang="zh-CN" dirty="0">
                <a:sym typeface="Wingdings" panose="05000000000000000000" pitchFamily="2" charset="2"/>
              </a:rPr>
              <a:t>0011</a:t>
            </a:r>
            <a:r>
              <a:rPr lang="en-US" altLang="zh-CN" baseline="-25000" dirty="0">
                <a:sym typeface="Wingdings" panose="05000000000000000000" pitchFamily="2" charset="2"/>
              </a:rPr>
              <a:t>2</a:t>
            </a:r>
          </a:p>
          <a:p>
            <a:pPr lvl="1"/>
            <a:r>
              <a:rPr lang="en-US" altLang="zh-CN" dirty="0"/>
              <a:t>8421</a:t>
            </a:r>
          </a:p>
          <a:p>
            <a:pPr marL="456565" lvl="1" indent="0">
              <a:buNone/>
            </a:pPr>
            <a:r>
              <a:rPr lang="en-US" altLang="zh-CN" dirty="0"/>
              <a:t>      </a:t>
            </a:r>
            <a:r>
              <a:rPr lang="en-US" altLang="zh-CN" dirty="0">
                <a:sym typeface="Wingdings" panose="05000000000000000000" pitchFamily="2" charset="2"/>
              </a:rPr>
              <a:t>1  0  1  1 </a:t>
            </a:r>
            <a:r>
              <a:rPr lang="en-US" altLang="zh-CN">
                <a:sym typeface="Wingdings" panose="05000000000000000000" pitchFamily="2" charset="2"/>
              </a:rPr>
              <a:t>= 8+0+2+1=11</a:t>
            </a:r>
            <a:r>
              <a:rPr lang="en-US" altLang="zh-CN" baseline="-25000">
                <a:sym typeface="Wingdings" panose="05000000000000000000" pitchFamily="2" charset="2"/>
              </a:rPr>
              <a:t>10</a:t>
            </a:r>
            <a:r>
              <a:rPr lang="en-US" altLang="zh-CN" dirty="0">
                <a:sym typeface="Wingdings" panose="05000000000000000000" pitchFamily="2" charset="2"/>
              </a:rPr>
              <a:t>=B</a:t>
            </a:r>
            <a:r>
              <a:rPr lang="en-US" altLang="zh-CN" baseline="-25000" dirty="0">
                <a:sym typeface="Wingdings" panose="05000000000000000000" pitchFamily="2" charset="2"/>
              </a:rPr>
              <a:t>16</a:t>
            </a:r>
          </a:p>
          <a:p>
            <a:pPr marL="456565" lvl="1" indent="0">
              <a:buNone/>
            </a:pPr>
            <a:endParaRPr lang="en-US" altLang="zh-CN" baseline="-25000" dirty="0">
              <a:sym typeface="Wingdings" panose="05000000000000000000" pitchFamily="2" charset="2"/>
            </a:endParaRPr>
          </a:p>
          <a:p>
            <a:pPr lvl="1"/>
            <a:endParaRPr lang="en-US" altLang="zh-CN" baseline="-25000" dirty="0">
              <a:sym typeface="Wingdings" panose="05000000000000000000" pitchFamily="2" charset="2"/>
            </a:endParaRPr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例</a:t>
            </a:r>
            <a:endParaRPr lang="en-US" altLang="zh-CN" dirty="0">
              <a:sym typeface="Wingdings" panose="05000000000000000000" pitchFamily="2" charset="2"/>
            </a:endParaRPr>
          </a:p>
          <a:p>
            <a:pPr lvl="2"/>
            <a:r>
              <a:rPr kumimoji="1" lang="en-US" altLang="en-US" dirty="0">
                <a:latin typeface="Comic Sans MS" panose="030F0702030302020204" pitchFamily="66" charset="0"/>
                <a:sym typeface="Symbol" panose="05050102010706020507" pitchFamily="18" charset="2"/>
              </a:rPr>
              <a:t>A19CH =?</a:t>
            </a:r>
          </a:p>
          <a:p>
            <a:pPr marL="913765" lvl="2" indent="0">
              <a:buNone/>
            </a:pPr>
            <a:r>
              <a:rPr kumimoji="1" lang="en-US" altLang="en-US" dirty="0">
                <a:latin typeface="Comic Sans MS" panose="030F0702030302020204" pitchFamily="66" charset="0"/>
                <a:sym typeface="Symbol" panose="05050102010706020507" pitchFamily="18" charset="2"/>
              </a:rPr>
              <a:t>= 1010,0001,1001,1100B</a:t>
            </a:r>
            <a:r>
              <a:rPr kumimoji="1" lang="en-US" altLang="zh-CN" dirty="0">
                <a:latin typeface="Comic Sans MS" panose="030F0702030302020204" pitchFamily="66" charset="0"/>
                <a:sym typeface="Symbol" panose="05050102010706020507" pitchFamily="18" charset="2"/>
              </a:rPr>
              <a:t>=1010000110011100B</a:t>
            </a:r>
            <a:endParaRPr lang="en-US" alt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2B35D5-75EB-416A-8B46-652EFDCBE89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进制及其转换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C954CC5-86ED-4F67-8C5F-975C72735BEC}"/>
              </a:ext>
            </a:extLst>
          </p:cNvPr>
          <p:cNvSpPr/>
          <p:nvPr/>
        </p:nvSpPr>
        <p:spPr>
          <a:xfrm>
            <a:off x="1282535" y="3334610"/>
            <a:ext cx="190006" cy="4353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4472C4"/>
                </a:solidFill>
              </a:rPr>
              <a:t>8</a:t>
            </a:r>
            <a:endParaRPr lang="zh-CN" altLang="en-US" dirty="0">
              <a:solidFill>
                <a:srgbClr val="4472C4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B9F768B-D09A-400E-8089-98CA32966439}"/>
              </a:ext>
            </a:extLst>
          </p:cNvPr>
          <p:cNvSpPr/>
          <p:nvPr/>
        </p:nvSpPr>
        <p:spPr>
          <a:xfrm>
            <a:off x="1601190" y="3334610"/>
            <a:ext cx="190006" cy="4353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4472C4"/>
                </a:solidFill>
              </a:rPr>
              <a:t>4</a:t>
            </a:r>
            <a:endParaRPr lang="zh-CN" altLang="en-US" dirty="0">
              <a:solidFill>
                <a:srgbClr val="4472C4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C4EDF60-9F57-4712-AC69-84C7AB52C3EC}"/>
              </a:ext>
            </a:extLst>
          </p:cNvPr>
          <p:cNvSpPr/>
          <p:nvPr/>
        </p:nvSpPr>
        <p:spPr>
          <a:xfrm>
            <a:off x="1943595" y="3334610"/>
            <a:ext cx="190006" cy="4353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4472C4"/>
                </a:solidFill>
              </a:rPr>
              <a:t>2</a:t>
            </a:r>
            <a:endParaRPr lang="zh-CN" altLang="en-US" dirty="0">
              <a:solidFill>
                <a:srgbClr val="4472C4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20692E-4709-4F3D-AFD6-33D2DEECA528}"/>
              </a:ext>
            </a:extLst>
          </p:cNvPr>
          <p:cNvSpPr/>
          <p:nvPr/>
        </p:nvSpPr>
        <p:spPr>
          <a:xfrm>
            <a:off x="2268187" y="3334610"/>
            <a:ext cx="190006" cy="4353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4472C4"/>
                </a:solidFill>
              </a:rPr>
              <a:t>1</a:t>
            </a:r>
            <a:endParaRPr lang="zh-CN" altLang="en-US" dirty="0">
              <a:solidFill>
                <a:srgbClr val="4472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8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3D06753-2C14-4173-9C87-7EA665C6A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33" name="文本占位符 32">
            <a:extLst>
              <a:ext uri="{FF2B5EF4-FFF2-40B4-BE49-F238E27FC236}">
                <a16:creationId xmlns:a16="http://schemas.microsoft.com/office/drawing/2014/main" id="{5C4BDCB0-0DE0-4B27-B32B-8F8BE6FB5CC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数据表示的需求</a:t>
            </a:r>
            <a:endParaRPr lang="en-US" altLang="zh-C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进制及其转换</a:t>
            </a:r>
            <a:endParaRPr lang="en-US" altLang="zh-C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整数的表示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实数的表示</a:t>
            </a:r>
            <a:endParaRPr lang="en-US" altLang="zh-C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字符的表示</a:t>
            </a:r>
            <a:endParaRPr lang="en-US" altLang="zh-C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数据在计算机中的运算</a:t>
            </a:r>
          </a:p>
          <a:p>
            <a:pPr marL="514350" indent="-514350">
              <a:buFont typeface="+mj-lt"/>
              <a:buAutoNum type="arabicPeriod"/>
            </a:pPr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文本占位符 33">
            <a:extLst>
              <a:ext uri="{FF2B5EF4-FFF2-40B4-BE49-F238E27FC236}">
                <a16:creationId xmlns:a16="http://schemas.microsoft.com/office/drawing/2014/main" id="{BFC89C37-CFAF-459C-BA15-0CC416BDDF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2132495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Click="0" advTm="1000"/>
    </mc:Choice>
    <mc:Fallback xmlns="">
      <p:transition spd="slow" advClick="0" advTm="1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40A548A-15FC-49BC-A983-F24FDD694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C5B37F-FE12-4C8E-B132-EA2999EF6D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/>
              <a:t>计算机中存储单元的大小是以</a:t>
            </a:r>
            <a:r>
              <a:rPr lang="zh-CN" altLang="en-US" dirty="0">
                <a:solidFill>
                  <a:srgbClr val="ED7D31"/>
                </a:solidFill>
              </a:rPr>
              <a:t>字节</a:t>
            </a:r>
            <a:r>
              <a:rPr lang="zh-CN" altLang="en-US" dirty="0"/>
              <a:t>为单位</a:t>
            </a:r>
            <a:endParaRPr lang="en-US" altLang="zh-CN" dirty="0"/>
          </a:p>
          <a:p>
            <a:r>
              <a:rPr lang="zh-CN" altLang="en-US" dirty="0"/>
              <a:t>定点数</a:t>
            </a:r>
            <a:endParaRPr lang="en-US" altLang="zh-CN" dirty="0"/>
          </a:p>
          <a:p>
            <a:pPr lvl="1"/>
            <a:r>
              <a:rPr lang="zh-CN" altLang="en-US" dirty="0"/>
              <a:t>隐含在某一个固定位置上（有默认位置，无需表达）</a:t>
            </a:r>
            <a:endParaRPr lang="en-US" altLang="zh-CN" dirty="0"/>
          </a:p>
          <a:p>
            <a:pPr lvl="2"/>
            <a:r>
              <a:rPr lang="zh-CN" altLang="en-US" dirty="0"/>
              <a:t>默认在数的最右侧：整数    </a:t>
            </a:r>
            <a:r>
              <a:rPr lang="en-US" altLang="zh-CN" dirty="0"/>
              <a:t>123</a:t>
            </a:r>
            <a:r>
              <a:rPr lang="en-US" altLang="zh-CN" dirty="0">
                <a:solidFill>
                  <a:srgbClr val="ED7D31"/>
                </a:solidFill>
              </a:rPr>
              <a:t>.</a:t>
            </a:r>
          </a:p>
          <a:p>
            <a:pPr lvl="2"/>
            <a:r>
              <a:rPr lang="zh-CN" altLang="en-US" dirty="0"/>
              <a:t>默认在数的最左侧：纯小数  </a:t>
            </a:r>
            <a:r>
              <a:rPr lang="en-US" altLang="zh-CN" dirty="0">
                <a:solidFill>
                  <a:srgbClr val="ED7D31"/>
                </a:solidFill>
              </a:rPr>
              <a:t>.</a:t>
            </a:r>
            <a:r>
              <a:rPr lang="en-US" altLang="zh-CN" dirty="0"/>
              <a:t>123</a:t>
            </a:r>
          </a:p>
          <a:p>
            <a:pPr lvl="1"/>
            <a:r>
              <a:rPr lang="zh-CN" altLang="en-US" dirty="0"/>
              <a:t>默认整数</a:t>
            </a:r>
            <a:endParaRPr lang="en-US" alt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3A26E3-436A-4ECF-AD3B-4E3D4DBEC83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整数的表示</a:t>
            </a:r>
          </a:p>
        </p:txBody>
      </p:sp>
    </p:spTree>
    <p:extLst>
      <p:ext uri="{BB962C8B-B14F-4D97-AF65-F5344CB8AC3E}">
        <p14:creationId xmlns:p14="http://schemas.microsoft.com/office/powerpoint/2010/main" val="321115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40A548A-15FC-49BC-A983-F24FDD694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C5B37F-FE12-4C8E-B132-EA2999EF6D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/>
              <a:t>存储单元</a:t>
            </a:r>
            <a:endParaRPr lang="en-US" altLang="zh-CN" dirty="0"/>
          </a:p>
          <a:p>
            <a:pPr lvl="1"/>
            <a:r>
              <a:rPr lang="zh-CN" altLang="en-US" dirty="0"/>
              <a:t>一个字节（</a:t>
            </a:r>
            <a:r>
              <a:rPr lang="en-US" altLang="zh-CN" dirty="0"/>
              <a:t>8</a:t>
            </a:r>
            <a:r>
              <a:rPr lang="zh-CN" altLang="en-US" dirty="0"/>
              <a:t>个二进制位）为一个存储单元</a:t>
            </a:r>
            <a:endParaRPr lang="en-US" altLang="zh-CN" dirty="0"/>
          </a:p>
          <a:p>
            <a:pPr lvl="1"/>
            <a:r>
              <a:rPr lang="zh-CN" altLang="en-US" dirty="0"/>
              <a:t>每个存储单元有个独立的地址</a:t>
            </a:r>
            <a:endParaRPr lang="en-US" alt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3A26E3-436A-4ECF-AD3B-4E3D4DBEC83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整数的表示</a:t>
            </a:r>
          </a:p>
        </p:txBody>
      </p: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CDED583A-5D70-4BAB-91B1-7113A7FE6344}"/>
              </a:ext>
            </a:extLst>
          </p:cNvPr>
          <p:cNvGrpSpPr/>
          <p:nvPr/>
        </p:nvGrpSpPr>
        <p:grpSpPr>
          <a:xfrm>
            <a:off x="8033657" y="2636895"/>
            <a:ext cx="2000994" cy="531421"/>
            <a:chOff x="8033657" y="2636895"/>
            <a:chExt cx="2000994" cy="531421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894A0F3-9C93-428B-A2D1-6571C86EBDE9}"/>
                </a:ext>
              </a:extLst>
            </p:cNvPr>
            <p:cNvSpPr/>
            <p:nvPr/>
          </p:nvSpPr>
          <p:spPr>
            <a:xfrm>
              <a:off x="8033657" y="2636895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4CA6500-FD68-4C42-AD7D-89CBBF4B9DC9}"/>
                </a:ext>
              </a:extLst>
            </p:cNvPr>
            <p:cNvSpPr/>
            <p:nvPr/>
          </p:nvSpPr>
          <p:spPr>
            <a:xfrm>
              <a:off x="8283039" y="2636895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D04A850-01ED-48E3-AA87-9DC9FBA06C73}"/>
                </a:ext>
              </a:extLst>
            </p:cNvPr>
            <p:cNvSpPr/>
            <p:nvPr/>
          </p:nvSpPr>
          <p:spPr>
            <a:xfrm>
              <a:off x="8538359" y="2636895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ED5BB2C-90D4-4D20-8D71-B92218ED71C1}"/>
                </a:ext>
              </a:extLst>
            </p:cNvPr>
            <p:cNvSpPr/>
            <p:nvPr/>
          </p:nvSpPr>
          <p:spPr>
            <a:xfrm>
              <a:off x="8787741" y="2636895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53D493C-BC5F-4160-AA27-62905D94DF08}"/>
                </a:ext>
              </a:extLst>
            </p:cNvPr>
            <p:cNvSpPr/>
            <p:nvPr/>
          </p:nvSpPr>
          <p:spPr>
            <a:xfrm>
              <a:off x="9037123" y="2636895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95F4CB5-BABF-41B4-917B-F0A1B69F29EC}"/>
                </a:ext>
              </a:extLst>
            </p:cNvPr>
            <p:cNvSpPr/>
            <p:nvPr/>
          </p:nvSpPr>
          <p:spPr>
            <a:xfrm>
              <a:off x="9286505" y="2636895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902FB06-FA9F-45AA-8FAD-8950A17DD391}"/>
                </a:ext>
              </a:extLst>
            </p:cNvPr>
            <p:cNvSpPr/>
            <p:nvPr/>
          </p:nvSpPr>
          <p:spPr>
            <a:xfrm>
              <a:off x="9535887" y="2636895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3A872FF-82F2-450D-9187-1D55C8A107B7}"/>
                </a:ext>
              </a:extLst>
            </p:cNvPr>
            <p:cNvSpPr/>
            <p:nvPr/>
          </p:nvSpPr>
          <p:spPr>
            <a:xfrm>
              <a:off x="9785269" y="2636895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B35FC30F-2F50-4C74-840F-31E55130BBA1}"/>
              </a:ext>
            </a:extLst>
          </p:cNvPr>
          <p:cNvGrpSpPr/>
          <p:nvPr/>
        </p:nvGrpSpPr>
        <p:grpSpPr>
          <a:xfrm>
            <a:off x="6038600" y="3495798"/>
            <a:ext cx="3996051" cy="531421"/>
            <a:chOff x="6038600" y="3495798"/>
            <a:chExt cx="3996051" cy="531421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1EC3521-F708-4A19-9345-1A67E3DCCAD5}"/>
                </a:ext>
              </a:extLst>
            </p:cNvPr>
            <p:cNvSpPr/>
            <p:nvPr/>
          </p:nvSpPr>
          <p:spPr>
            <a:xfrm>
              <a:off x="8033657" y="3495798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7AF6F4D-6503-42A0-9502-B082C86E6161}"/>
                </a:ext>
              </a:extLst>
            </p:cNvPr>
            <p:cNvSpPr/>
            <p:nvPr/>
          </p:nvSpPr>
          <p:spPr>
            <a:xfrm>
              <a:off x="8283039" y="3495798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A50DA6F5-961C-4B42-B544-493DCF5E7E30}"/>
                </a:ext>
              </a:extLst>
            </p:cNvPr>
            <p:cNvSpPr/>
            <p:nvPr/>
          </p:nvSpPr>
          <p:spPr>
            <a:xfrm>
              <a:off x="8538359" y="3495798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BA95F3A-3D67-43DC-8461-216A13156DDA}"/>
                </a:ext>
              </a:extLst>
            </p:cNvPr>
            <p:cNvSpPr/>
            <p:nvPr/>
          </p:nvSpPr>
          <p:spPr>
            <a:xfrm>
              <a:off x="8787741" y="3495798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BE16ABF-7D0A-4709-92C2-33C40D2AEA12}"/>
                </a:ext>
              </a:extLst>
            </p:cNvPr>
            <p:cNvSpPr/>
            <p:nvPr/>
          </p:nvSpPr>
          <p:spPr>
            <a:xfrm>
              <a:off x="9037123" y="3495798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23F2DA9-01D9-44DA-A3F2-5DE7E6F28436}"/>
                </a:ext>
              </a:extLst>
            </p:cNvPr>
            <p:cNvSpPr/>
            <p:nvPr/>
          </p:nvSpPr>
          <p:spPr>
            <a:xfrm>
              <a:off x="9286505" y="3495798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CF3451BF-9706-408C-9A00-C16FF7B8ED44}"/>
                </a:ext>
              </a:extLst>
            </p:cNvPr>
            <p:cNvSpPr/>
            <p:nvPr/>
          </p:nvSpPr>
          <p:spPr>
            <a:xfrm>
              <a:off x="9535887" y="3495798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9BFF20F5-CE62-45A0-8B1F-B048FAECEDC7}"/>
                </a:ext>
              </a:extLst>
            </p:cNvPr>
            <p:cNvSpPr/>
            <p:nvPr/>
          </p:nvSpPr>
          <p:spPr>
            <a:xfrm>
              <a:off x="9785269" y="3495798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B912D29B-0F57-4855-9E3C-50675BAAB831}"/>
                </a:ext>
              </a:extLst>
            </p:cNvPr>
            <p:cNvSpPr/>
            <p:nvPr/>
          </p:nvSpPr>
          <p:spPr>
            <a:xfrm>
              <a:off x="6038600" y="3495798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EE2297C7-0FF6-449D-AED1-C436F691B367}"/>
                </a:ext>
              </a:extLst>
            </p:cNvPr>
            <p:cNvSpPr/>
            <p:nvPr/>
          </p:nvSpPr>
          <p:spPr>
            <a:xfrm>
              <a:off x="6287982" y="3495798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34461A2F-A8C2-450E-AB94-E96AC5D66565}"/>
                </a:ext>
              </a:extLst>
            </p:cNvPr>
            <p:cNvSpPr/>
            <p:nvPr/>
          </p:nvSpPr>
          <p:spPr>
            <a:xfrm>
              <a:off x="6531427" y="3495798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9E7B5371-5136-40AD-A698-90C1711BF4A8}"/>
                </a:ext>
              </a:extLst>
            </p:cNvPr>
            <p:cNvSpPr/>
            <p:nvPr/>
          </p:nvSpPr>
          <p:spPr>
            <a:xfrm>
              <a:off x="6780809" y="3495798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EE075769-1EFF-4DBE-878D-DF552940B603}"/>
                </a:ext>
              </a:extLst>
            </p:cNvPr>
            <p:cNvSpPr/>
            <p:nvPr/>
          </p:nvSpPr>
          <p:spPr>
            <a:xfrm>
              <a:off x="7030191" y="3495798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A56770FB-18C8-49E7-B6CE-85ECB4C3B710}"/>
                </a:ext>
              </a:extLst>
            </p:cNvPr>
            <p:cNvSpPr/>
            <p:nvPr/>
          </p:nvSpPr>
          <p:spPr>
            <a:xfrm>
              <a:off x="7279573" y="3495798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70F1254-230D-44DA-BAB6-0DA9A10DBEC5}"/>
                </a:ext>
              </a:extLst>
            </p:cNvPr>
            <p:cNvSpPr/>
            <p:nvPr/>
          </p:nvSpPr>
          <p:spPr>
            <a:xfrm>
              <a:off x="7528955" y="3495798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16B33B23-F40D-4B57-AAF3-C3F3367D64C6}"/>
                </a:ext>
              </a:extLst>
            </p:cNvPr>
            <p:cNvSpPr/>
            <p:nvPr/>
          </p:nvSpPr>
          <p:spPr>
            <a:xfrm>
              <a:off x="7778337" y="3495798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3CE85465-678D-4AF5-AF62-A12B32E45CE6}"/>
              </a:ext>
            </a:extLst>
          </p:cNvPr>
          <p:cNvGrpSpPr/>
          <p:nvPr/>
        </p:nvGrpSpPr>
        <p:grpSpPr>
          <a:xfrm>
            <a:off x="2036611" y="4417930"/>
            <a:ext cx="7998040" cy="531421"/>
            <a:chOff x="2036611" y="4417930"/>
            <a:chExt cx="7998040" cy="531421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A0AD0A8-7E67-4E14-BB81-65EEF43E1E4F}"/>
                </a:ext>
              </a:extLst>
            </p:cNvPr>
            <p:cNvSpPr/>
            <p:nvPr/>
          </p:nvSpPr>
          <p:spPr>
            <a:xfrm>
              <a:off x="8033657" y="4417930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485476A0-1B43-4B1E-81CB-2FC168F9AB94}"/>
                </a:ext>
              </a:extLst>
            </p:cNvPr>
            <p:cNvSpPr/>
            <p:nvPr/>
          </p:nvSpPr>
          <p:spPr>
            <a:xfrm>
              <a:off x="8283039" y="4417930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5C3944D9-4FB4-4337-B6EF-8CC0F30B6DD8}"/>
                </a:ext>
              </a:extLst>
            </p:cNvPr>
            <p:cNvSpPr/>
            <p:nvPr/>
          </p:nvSpPr>
          <p:spPr>
            <a:xfrm>
              <a:off x="8538359" y="4417930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6E112304-0575-457D-AA2B-AF9EB122B003}"/>
                </a:ext>
              </a:extLst>
            </p:cNvPr>
            <p:cNvSpPr/>
            <p:nvPr/>
          </p:nvSpPr>
          <p:spPr>
            <a:xfrm>
              <a:off x="8787741" y="4417930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BE80CBFB-57C6-427F-9DED-57D6C7C581BA}"/>
                </a:ext>
              </a:extLst>
            </p:cNvPr>
            <p:cNvSpPr/>
            <p:nvPr/>
          </p:nvSpPr>
          <p:spPr>
            <a:xfrm>
              <a:off x="9037123" y="4417930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80258996-100B-4D82-8F4A-6BA5E729DD56}"/>
                </a:ext>
              </a:extLst>
            </p:cNvPr>
            <p:cNvSpPr/>
            <p:nvPr/>
          </p:nvSpPr>
          <p:spPr>
            <a:xfrm>
              <a:off x="9286505" y="4417930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2BAC09D-78DF-4056-A5FA-5B82BD7078F2}"/>
                </a:ext>
              </a:extLst>
            </p:cNvPr>
            <p:cNvSpPr/>
            <p:nvPr/>
          </p:nvSpPr>
          <p:spPr>
            <a:xfrm>
              <a:off x="9535887" y="4417930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880EE067-E041-4D90-A84A-94AA883788AB}"/>
                </a:ext>
              </a:extLst>
            </p:cNvPr>
            <p:cNvSpPr/>
            <p:nvPr/>
          </p:nvSpPr>
          <p:spPr>
            <a:xfrm>
              <a:off x="9785269" y="4417930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E1AFCB47-ADD9-48D3-8E28-ADC2CEAA1DCC}"/>
                </a:ext>
              </a:extLst>
            </p:cNvPr>
            <p:cNvSpPr/>
            <p:nvPr/>
          </p:nvSpPr>
          <p:spPr>
            <a:xfrm>
              <a:off x="6038600" y="4417930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1B9B160E-F125-4F82-BED0-96E08C3EDCED}"/>
                </a:ext>
              </a:extLst>
            </p:cNvPr>
            <p:cNvSpPr/>
            <p:nvPr/>
          </p:nvSpPr>
          <p:spPr>
            <a:xfrm>
              <a:off x="6287982" y="4417930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F0C33C0B-CDB6-4940-ADE2-F230ADF0E437}"/>
                </a:ext>
              </a:extLst>
            </p:cNvPr>
            <p:cNvSpPr/>
            <p:nvPr/>
          </p:nvSpPr>
          <p:spPr>
            <a:xfrm>
              <a:off x="6531427" y="4417930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18DD613F-6AA5-4239-A6CE-8CEA9E310689}"/>
                </a:ext>
              </a:extLst>
            </p:cNvPr>
            <p:cNvSpPr/>
            <p:nvPr/>
          </p:nvSpPr>
          <p:spPr>
            <a:xfrm>
              <a:off x="6780809" y="4417930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7221753D-4568-43EB-959D-DC9D697B1662}"/>
                </a:ext>
              </a:extLst>
            </p:cNvPr>
            <p:cNvSpPr/>
            <p:nvPr/>
          </p:nvSpPr>
          <p:spPr>
            <a:xfrm>
              <a:off x="7030191" y="4417930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FEF28D42-CFF1-44DB-AF1D-60FB298BF0B9}"/>
                </a:ext>
              </a:extLst>
            </p:cNvPr>
            <p:cNvSpPr/>
            <p:nvPr/>
          </p:nvSpPr>
          <p:spPr>
            <a:xfrm>
              <a:off x="7279573" y="4417930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6AA58EFC-52B1-4C35-B4D1-189BE4ADF8A5}"/>
                </a:ext>
              </a:extLst>
            </p:cNvPr>
            <p:cNvSpPr/>
            <p:nvPr/>
          </p:nvSpPr>
          <p:spPr>
            <a:xfrm>
              <a:off x="7528955" y="4417930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CF1DFCA8-6A9E-4A2C-A714-7F1AF67B9A08}"/>
                </a:ext>
              </a:extLst>
            </p:cNvPr>
            <p:cNvSpPr/>
            <p:nvPr/>
          </p:nvSpPr>
          <p:spPr>
            <a:xfrm>
              <a:off x="7778337" y="4417930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C1E98CEB-1956-4B9B-99C0-BC1485BE28D7}"/>
                </a:ext>
              </a:extLst>
            </p:cNvPr>
            <p:cNvSpPr/>
            <p:nvPr/>
          </p:nvSpPr>
          <p:spPr>
            <a:xfrm>
              <a:off x="4031668" y="4417930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C414D84C-4C40-4BE0-A225-F00EA0E44AD7}"/>
                </a:ext>
              </a:extLst>
            </p:cNvPr>
            <p:cNvSpPr/>
            <p:nvPr/>
          </p:nvSpPr>
          <p:spPr>
            <a:xfrm>
              <a:off x="4281050" y="4417930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E0D32F0C-7BCB-4E96-BAD1-15718128F1F1}"/>
                </a:ext>
              </a:extLst>
            </p:cNvPr>
            <p:cNvSpPr/>
            <p:nvPr/>
          </p:nvSpPr>
          <p:spPr>
            <a:xfrm>
              <a:off x="4536370" y="4417930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A17AD7C1-F66E-4327-A16A-E432A2BC93BE}"/>
                </a:ext>
              </a:extLst>
            </p:cNvPr>
            <p:cNvSpPr/>
            <p:nvPr/>
          </p:nvSpPr>
          <p:spPr>
            <a:xfrm>
              <a:off x="4785752" y="4417930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50A6BD19-32B3-458B-9902-C892670306F4}"/>
                </a:ext>
              </a:extLst>
            </p:cNvPr>
            <p:cNvSpPr/>
            <p:nvPr/>
          </p:nvSpPr>
          <p:spPr>
            <a:xfrm>
              <a:off x="5035134" y="4417930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E4BD3243-FB9F-4E59-B95A-15AD38D147B7}"/>
                </a:ext>
              </a:extLst>
            </p:cNvPr>
            <p:cNvSpPr/>
            <p:nvPr/>
          </p:nvSpPr>
          <p:spPr>
            <a:xfrm>
              <a:off x="5284516" y="4417930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846546DE-6263-46CB-9905-D8AD600EBB2E}"/>
                </a:ext>
              </a:extLst>
            </p:cNvPr>
            <p:cNvSpPr/>
            <p:nvPr/>
          </p:nvSpPr>
          <p:spPr>
            <a:xfrm>
              <a:off x="5533898" y="4417930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06A5933D-CE8E-4944-A0E5-6EAB20762FDD}"/>
                </a:ext>
              </a:extLst>
            </p:cNvPr>
            <p:cNvSpPr/>
            <p:nvPr/>
          </p:nvSpPr>
          <p:spPr>
            <a:xfrm>
              <a:off x="5783280" y="4417930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FC6EDB99-2566-46DC-931A-BAB3D7DD5140}"/>
                </a:ext>
              </a:extLst>
            </p:cNvPr>
            <p:cNvSpPr/>
            <p:nvPr/>
          </p:nvSpPr>
          <p:spPr>
            <a:xfrm>
              <a:off x="2036611" y="4417930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95F27390-B2D6-4976-8EEB-B06592B10C60}"/>
                </a:ext>
              </a:extLst>
            </p:cNvPr>
            <p:cNvSpPr/>
            <p:nvPr/>
          </p:nvSpPr>
          <p:spPr>
            <a:xfrm>
              <a:off x="2285993" y="4417930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B4E8DD4D-F53A-4BD1-940E-42905C7767CC}"/>
                </a:ext>
              </a:extLst>
            </p:cNvPr>
            <p:cNvSpPr/>
            <p:nvPr/>
          </p:nvSpPr>
          <p:spPr>
            <a:xfrm>
              <a:off x="2529438" y="4417930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21320C26-66DD-4463-B074-7D2B87310F52}"/>
                </a:ext>
              </a:extLst>
            </p:cNvPr>
            <p:cNvSpPr/>
            <p:nvPr/>
          </p:nvSpPr>
          <p:spPr>
            <a:xfrm>
              <a:off x="2778820" y="4417930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7C58E501-8AFF-4DFF-83B5-17FAA252590B}"/>
                </a:ext>
              </a:extLst>
            </p:cNvPr>
            <p:cNvSpPr/>
            <p:nvPr/>
          </p:nvSpPr>
          <p:spPr>
            <a:xfrm>
              <a:off x="3028202" y="4417930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A46AB24A-CD05-43F7-9AB1-3BE6DCB90864}"/>
                </a:ext>
              </a:extLst>
            </p:cNvPr>
            <p:cNvSpPr/>
            <p:nvPr/>
          </p:nvSpPr>
          <p:spPr>
            <a:xfrm>
              <a:off x="3277584" y="4417930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6C5E6017-5D1D-4F62-BBE1-DA82FC827584}"/>
                </a:ext>
              </a:extLst>
            </p:cNvPr>
            <p:cNvSpPr/>
            <p:nvPr/>
          </p:nvSpPr>
          <p:spPr>
            <a:xfrm>
              <a:off x="3526966" y="4417930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23483765-08C7-46D3-ADF0-09CC1CDF7C4A}"/>
                </a:ext>
              </a:extLst>
            </p:cNvPr>
            <p:cNvSpPr/>
            <p:nvPr/>
          </p:nvSpPr>
          <p:spPr>
            <a:xfrm>
              <a:off x="3776348" y="4417930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4" name="矩形 93">
            <a:extLst>
              <a:ext uri="{FF2B5EF4-FFF2-40B4-BE49-F238E27FC236}">
                <a16:creationId xmlns:a16="http://schemas.microsoft.com/office/drawing/2014/main" id="{96822A89-005F-4667-B0EE-899E7708979F}"/>
              </a:ext>
            </a:extLst>
          </p:cNvPr>
          <p:cNvSpPr/>
          <p:nvPr/>
        </p:nvSpPr>
        <p:spPr>
          <a:xfrm>
            <a:off x="10284033" y="2671772"/>
            <a:ext cx="6639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8</a:t>
            </a:r>
            <a:r>
              <a:rPr lang="zh-CN" altLang="en-US" sz="2400" dirty="0">
                <a:solidFill>
                  <a:srgbClr val="1A78C3"/>
                </a:solidFill>
              </a:rPr>
              <a:t>位</a:t>
            </a: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08A34513-0F79-46B6-B00B-C69E7A2FCF5E}"/>
              </a:ext>
            </a:extLst>
          </p:cNvPr>
          <p:cNvSpPr/>
          <p:nvPr/>
        </p:nvSpPr>
        <p:spPr>
          <a:xfrm>
            <a:off x="10199063" y="3552748"/>
            <a:ext cx="8354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16</a:t>
            </a:r>
            <a:r>
              <a:rPr lang="zh-CN" altLang="en-US" sz="2400" dirty="0">
                <a:solidFill>
                  <a:srgbClr val="1A78C3"/>
                </a:solidFill>
              </a:rPr>
              <a:t>位</a:t>
            </a: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01DD52DE-EA50-437D-8FD5-CC67357638A4}"/>
              </a:ext>
            </a:extLst>
          </p:cNvPr>
          <p:cNvSpPr/>
          <p:nvPr/>
        </p:nvSpPr>
        <p:spPr>
          <a:xfrm>
            <a:off x="10198272" y="4448571"/>
            <a:ext cx="8354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32</a:t>
            </a:r>
            <a:r>
              <a:rPr lang="zh-CN" altLang="en-US" sz="2400" dirty="0">
                <a:solidFill>
                  <a:srgbClr val="1A78C3"/>
                </a:solidFill>
              </a:rPr>
              <a:t>位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6B33F373-AA58-4B04-B794-7BF603E40F0F}"/>
              </a:ext>
            </a:extLst>
          </p:cNvPr>
          <p:cNvSpPr/>
          <p:nvPr/>
        </p:nvSpPr>
        <p:spPr>
          <a:xfrm>
            <a:off x="10198272" y="5113561"/>
            <a:ext cx="8354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64</a:t>
            </a:r>
            <a:r>
              <a:rPr lang="zh-CN" altLang="en-US" sz="2400" dirty="0">
                <a:solidFill>
                  <a:srgbClr val="1A78C3"/>
                </a:solidFill>
              </a:rPr>
              <a:t>位</a:t>
            </a: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0EE2897C-A7E3-444F-B72E-F5BEE36E4F65}"/>
              </a:ext>
            </a:extLst>
          </p:cNvPr>
          <p:cNvSpPr/>
          <p:nvPr/>
        </p:nvSpPr>
        <p:spPr>
          <a:xfrm>
            <a:off x="10081100" y="5690598"/>
            <a:ext cx="10070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128</a:t>
            </a:r>
            <a:r>
              <a:rPr lang="zh-CN" altLang="en-US" sz="2400" dirty="0">
                <a:solidFill>
                  <a:srgbClr val="1A78C3"/>
                </a:solidFill>
              </a:rPr>
              <a:t>位</a:t>
            </a: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1AC85829-2FE2-4864-A7B9-B4410A461371}"/>
              </a:ext>
            </a:extLst>
          </p:cNvPr>
          <p:cNvSpPr/>
          <p:nvPr/>
        </p:nvSpPr>
        <p:spPr>
          <a:xfrm>
            <a:off x="9471378" y="213869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1A78C3"/>
                </a:solidFill>
              </a:rPr>
              <a:t>最低位</a:t>
            </a: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C0AEBCA8-1768-4AD6-A23A-B0AF8FB7E126}"/>
              </a:ext>
            </a:extLst>
          </p:cNvPr>
          <p:cNvSpPr/>
          <p:nvPr/>
        </p:nvSpPr>
        <p:spPr>
          <a:xfrm>
            <a:off x="7719766" y="213869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1A78C3"/>
                </a:solidFill>
              </a:rPr>
              <a:t>最高位</a:t>
            </a: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1A345133-C9A1-4688-98F6-BE0DCFAF2002}"/>
              </a:ext>
            </a:extLst>
          </p:cNvPr>
          <p:cNvSpPr/>
          <p:nvPr/>
        </p:nvSpPr>
        <p:spPr>
          <a:xfrm>
            <a:off x="5723365" y="3059668"/>
            <a:ext cx="8771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A78C3"/>
                </a:solidFill>
              </a:rPr>
              <a:t>最高位</a:t>
            </a: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1DDA92B9-B35B-4DE7-A345-DDCC7F000AC7}"/>
              </a:ext>
            </a:extLst>
          </p:cNvPr>
          <p:cNvSpPr/>
          <p:nvPr/>
        </p:nvSpPr>
        <p:spPr>
          <a:xfrm>
            <a:off x="1718767" y="4014413"/>
            <a:ext cx="8771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A78C3"/>
                </a:solidFill>
              </a:rPr>
              <a:t>最高位</a:t>
            </a:r>
          </a:p>
        </p:txBody>
      </p:sp>
    </p:spTree>
    <p:extLst>
      <p:ext uri="{BB962C8B-B14F-4D97-AF65-F5344CB8AC3E}">
        <p14:creationId xmlns:p14="http://schemas.microsoft.com/office/powerpoint/2010/main" val="408884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95" grpId="0"/>
      <p:bldP spid="96" grpId="0"/>
      <p:bldP spid="97" grpId="0"/>
      <p:bldP spid="98" grpId="0"/>
      <p:bldP spid="102" grpId="0"/>
      <p:bldP spid="103" grpId="0"/>
      <p:bldP spid="104" grpId="0"/>
      <p:bldP spid="10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0C2E088-5021-4B31-85A4-788AE271B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5F1F99-6A90-4124-A22A-87C775350D2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示例</a:t>
            </a:r>
            <a:endParaRPr lang="en-US" altLang="zh-CN" dirty="0"/>
          </a:p>
          <a:p>
            <a:pPr lvl="1"/>
            <a:r>
              <a:rPr lang="en-US" altLang="zh-CN" dirty="0"/>
              <a:t>30D=16+8+4+2+0= 11110B</a:t>
            </a:r>
          </a:p>
          <a:p>
            <a:pPr marL="456565" lvl="1" indent="0">
              <a:buNone/>
            </a:pPr>
            <a:r>
              <a:rPr lang="en-US" altLang="zh-CN" baseline="-25000" dirty="0"/>
              <a:t>              </a:t>
            </a:r>
            <a:r>
              <a:rPr lang="en-US" altLang="zh-CN" dirty="0"/>
              <a:t>=00011110B</a:t>
            </a:r>
            <a:r>
              <a:rPr lang="zh-CN" altLang="en-US" dirty="0"/>
              <a:t>（</a:t>
            </a:r>
            <a:r>
              <a:rPr lang="en-US" altLang="zh-CN" dirty="0"/>
              <a:t>8</a:t>
            </a:r>
            <a:r>
              <a:rPr lang="zh-CN" altLang="en-US" dirty="0"/>
              <a:t>位）</a:t>
            </a:r>
            <a:endParaRPr lang="en-US" altLang="zh-CN" dirty="0"/>
          </a:p>
          <a:p>
            <a:pPr marL="456565" lvl="1" indent="0">
              <a:buNone/>
            </a:pPr>
            <a:r>
              <a:rPr lang="en-US" altLang="zh-CN" baseline="-25000" dirty="0"/>
              <a:t>              </a:t>
            </a:r>
            <a:r>
              <a:rPr lang="en-US" altLang="zh-CN" dirty="0"/>
              <a:t>=0000000000011110B</a:t>
            </a:r>
            <a:r>
              <a:rPr lang="zh-CN" altLang="en-US" dirty="0"/>
              <a:t>（</a:t>
            </a:r>
            <a:r>
              <a:rPr lang="en-US" altLang="zh-CN" dirty="0"/>
              <a:t>16</a:t>
            </a:r>
            <a:r>
              <a:rPr lang="zh-CN" altLang="en-US" dirty="0"/>
              <a:t>位）</a:t>
            </a:r>
            <a:endParaRPr lang="en-US" altLang="zh-CN" dirty="0"/>
          </a:p>
          <a:p>
            <a:pPr marL="456565" lvl="1" indent="0">
              <a:buNone/>
            </a:pPr>
            <a:r>
              <a:rPr lang="en-US" altLang="zh-CN" baseline="-25000" dirty="0"/>
              <a:t>              </a:t>
            </a:r>
            <a:r>
              <a:rPr lang="en-US" altLang="zh-CN" dirty="0"/>
              <a:t>=00000000000000000000000000011110B</a:t>
            </a:r>
            <a:r>
              <a:rPr lang="zh-CN" altLang="en-US" dirty="0"/>
              <a:t>（</a:t>
            </a:r>
            <a:r>
              <a:rPr lang="en-US" altLang="zh-CN" dirty="0"/>
              <a:t>32</a:t>
            </a:r>
            <a:r>
              <a:rPr lang="zh-CN" altLang="en-US" dirty="0"/>
              <a:t>位）</a:t>
            </a:r>
            <a:endParaRPr lang="en-US" altLang="zh-CN" dirty="0"/>
          </a:p>
          <a:p>
            <a:pPr lvl="1"/>
            <a:r>
              <a:rPr lang="en-US" altLang="zh-CN" dirty="0"/>
              <a:t>200D=128+64+8=11001000B</a:t>
            </a:r>
          </a:p>
          <a:p>
            <a:pPr marL="456565" lvl="1" indent="0">
              <a:buNone/>
            </a:pPr>
            <a:r>
              <a:rPr lang="en-US" altLang="zh-CN" dirty="0"/>
              <a:t>           =11001000B</a:t>
            </a:r>
            <a:r>
              <a:rPr lang="zh-CN" altLang="en-US" dirty="0"/>
              <a:t> （</a:t>
            </a:r>
            <a:r>
              <a:rPr lang="en-US" altLang="zh-CN" dirty="0"/>
              <a:t>8</a:t>
            </a:r>
            <a:r>
              <a:rPr lang="zh-CN" altLang="en-US" dirty="0"/>
              <a:t>位）</a:t>
            </a:r>
            <a:endParaRPr lang="en-US" altLang="zh-CN" dirty="0"/>
          </a:p>
          <a:p>
            <a:pPr marL="456565" lvl="1" indent="0">
              <a:buNone/>
            </a:pPr>
            <a:r>
              <a:rPr lang="en-US" altLang="zh-CN" dirty="0"/>
              <a:t>           =0000000011001000B</a:t>
            </a:r>
            <a:r>
              <a:rPr lang="zh-CN" altLang="en-US" dirty="0"/>
              <a:t> （</a:t>
            </a:r>
            <a:r>
              <a:rPr lang="en-US" altLang="zh-CN" dirty="0"/>
              <a:t>16</a:t>
            </a:r>
            <a:r>
              <a:rPr lang="zh-CN" altLang="en-US" dirty="0"/>
              <a:t>位）</a:t>
            </a:r>
            <a:endParaRPr lang="en-US" altLang="zh-CN" dirty="0"/>
          </a:p>
          <a:p>
            <a:pPr marL="456565" lvl="1" indent="0">
              <a:buNone/>
            </a:pPr>
            <a:r>
              <a:rPr lang="en-US" altLang="zh-CN" dirty="0"/>
              <a:t>           =00000000000000000000000011001000B</a:t>
            </a:r>
            <a:r>
              <a:rPr lang="zh-CN" altLang="en-US" dirty="0"/>
              <a:t> （</a:t>
            </a:r>
            <a:r>
              <a:rPr lang="en-US" altLang="zh-CN" dirty="0"/>
              <a:t>32</a:t>
            </a:r>
            <a:r>
              <a:rPr lang="zh-CN" altLang="en-US" dirty="0"/>
              <a:t>位）</a:t>
            </a:r>
            <a:endParaRPr lang="en-US" altLang="zh-CN" dirty="0"/>
          </a:p>
          <a:p>
            <a:pPr lvl="1"/>
            <a:r>
              <a:rPr lang="en-US" altLang="zh-CN" dirty="0"/>
              <a:t>300?</a:t>
            </a:r>
          </a:p>
          <a:p>
            <a:pPr marL="456565" lvl="1" indent="0">
              <a:buNone/>
            </a:pPr>
            <a:r>
              <a:rPr lang="en-US" altLang="zh-CN" dirty="0"/>
              <a:t>          =256+32+8+4</a:t>
            </a:r>
          </a:p>
          <a:p>
            <a:pPr marL="456565" lvl="1" indent="0">
              <a:buNone/>
            </a:pPr>
            <a:r>
              <a:rPr lang="en-US" altLang="zh-CN" dirty="0"/>
              <a:t>          =100101100D</a:t>
            </a:r>
          </a:p>
          <a:p>
            <a:pPr lvl="1"/>
            <a:r>
              <a:rPr lang="en-US" altLang="zh-CN" dirty="0"/>
              <a:t>-300</a:t>
            </a:r>
            <a:r>
              <a:rPr lang="zh-CN" altLang="en-US" dirty="0"/>
              <a:t>？</a:t>
            </a:r>
            <a:endParaRPr lang="en-US" altLang="zh-CN" dirty="0"/>
          </a:p>
          <a:p>
            <a:pPr marL="456565" lvl="1" indent="0">
              <a:buNone/>
            </a:pPr>
            <a:endParaRPr lang="en-US" altLang="zh-CN" dirty="0"/>
          </a:p>
          <a:p>
            <a:pPr marL="456565" lvl="1" indent="0">
              <a:buNone/>
            </a:pPr>
            <a:endParaRPr lang="en-US" altLang="zh-CN" baseline="-25000" dirty="0"/>
          </a:p>
          <a:p>
            <a:pPr marL="456565" lvl="1" indent="0">
              <a:buNone/>
            </a:pP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B9E4D0-80B5-4022-A592-C5043A73BB8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整数的表示</a:t>
            </a:r>
          </a:p>
        </p:txBody>
      </p:sp>
    </p:spTree>
    <p:extLst>
      <p:ext uri="{BB962C8B-B14F-4D97-AF65-F5344CB8AC3E}">
        <p14:creationId xmlns:p14="http://schemas.microsoft.com/office/powerpoint/2010/main" val="3785090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3D09254-BF2C-42AF-B232-B0AEFB29D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220556-8DD6-43BE-A184-97CA49B8B7B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4054" y="748145"/>
            <a:ext cx="10789390" cy="5649733"/>
          </a:xfrm>
        </p:spPr>
        <p:txBody>
          <a:bodyPr/>
          <a:lstStyle/>
          <a:p>
            <a:r>
              <a:rPr lang="zh-CN" altLang="en-US" dirty="0"/>
              <a:t>有符号数（</a:t>
            </a:r>
            <a:r>
              <a:rPr lang="en-US" altLang="zh-CN" dirty="0"/>
              <a:t>signed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最高位为符号位</a:t>
            </a:r>
            <a:endParaRPr lang="en-US" altLang="zh-CN" dirty="0"/>
          </a:p>
          <a:p>
            <a:pPr lvl="1"/>
            <a:r>
              <a:rPr lang="en-US" altLang="zh-CN" dirty="0"/>
              <a:t>0-</a:t>
            </a:r>
            <a:r>
              <a:rPr lang="zh-CN" altLang="en-US" dirty="0"/>
              <a:t>正数，</a:t>
            </a:r>
            <a:r>
              <a:rPr lang="en-US" altLang="zh-CN" dirty="0"/>
              <a:t>1-</a:t>
            </a:r>
            <a:r>
              <a:rPr lang="zh-CN" altLang="en-US" dirty="0"/>
              <a:t>负数</a:t>
            </a:r>
            <a:endParaRPr lang="en-US" altLang="zh-CN" dirty="0"/>
          </a:p>
          <a:p>
            <a:pPr lvl="1"/>
            <a:r>
              <a:rPr lang="zh-CN" altLang="en-US" dirty="0"/>
              <a:t>该位仅表示符号，不表示数值，二进制转十进制时不参与运算</a:t>
            </a:r>
            <a:endParaRPr lang="en-US" alt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BBC90A-8635-4546-84D0-A5479F9F4A7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整数的表示</a:t>
            </a:r>
          </a:p>
          <a:p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8AD16F8-9F17-41FB-8C23-6DF1B49FC9DF}"/>
              </a:ext>
            </a:extLst>
          </p:cNvPr>
          <p:cNvSpPr/>
          <p:nvPr/>
        </p:nvSpPr>
        <p:spPr>
          <a:xfrm>
            <a:off x="7448279" y="3250302"/>
            <a:ext cx="249382" cy="5314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CE8EAB2-C255-4A3D-8601-40B4693AB05A}"/>
              </a:ext>
            </a:extLst>
          </p:cNvPr>
          <p:cNvSpPr/>
          <p:nvPr/>
        </p:nvSpPr>
        <p:spPr>
          <a:xfrm>
            <a:off x="7697661" y="3250302"/>
            <a:ext cx="249382" cy="53142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E368080-DA0F-4B8A-AD1E-AEF7BEF54E09}"/>
              </a:ext>
            </a:extLst>
          </p:cNvPr>
          <p:cNvSpPr/>
          <p:nvPr/>
        </p:nvSpPr>
        <p:spPr>
          <a:xfrm>
            <a:off x="7944592" y="3250302"/>
            <a:ext cx="249382" cy="53142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7C6FB91-0E92-4399-BE19-69FA381E2AEA}"/>
              </a:ext>
            </a:extLst>
          </p:cNvPr>
          <p:cNvSpPr/>
          <p:nvPr/>
        </p:nvSpPr>
        <p:spPr>
          <a:xfrm>
            <a:off x="8193974" y="3250302"/>
            <a:ext cx="249382" cy="53142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841239E-F073-4C96-B6F1-D7B574500BEA}"/>
              </a:ext>
            </a:extLst>
          </p:cNvPr>
          <p:cNvSpPr/>
          <p:nvPr/>
        </p:nvSpPr>
        <p:spPr>
          <a:xfrm>
            <a:off x="8443356" y="3250302"/>
            <a:ext cx="249382" cy="53142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C78A8D1-A24D-4AEA-9CCB-97423A4C0D49}"/>
              </a:ext>
            </a:extLst>
          </p:cNvPr>
          <p:cNvSpPr/>
          <p:nvPr/>
        </p:nvSpPr>
        <p:spPr>
          <a:xfrm>
            <a:off x="8692738" y="3250302"/>
            <a:ext cx="249382" cy="53142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CEB5BC7-A531-4899-B5DF-4B1A28E03EB6}"/>
              </a:ext>
            </a:extLst>
          </p:cNvPr>
          <p:cNvSpPr/>
          <p:nvPr/>
        </p:nvSpPr>
        <p:spPr>
          <a:xfrm>
            <a:off x="8942120" y="3250302"/>
            <a:ext cx="249382" cy="53142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0A28806-ADC8-4665-B133-5E8DED3948A0}"/>
              </a:ext>
            </a:extLst>
          </p:cNvPr>
          <p:cNvSpPr/>
          <p:nvPr/>
        </p:nvSpPr>
        <p:spPr>
          <a:xfrm>
            <a:off x="9191502" y="3250302"/>
            <a:ext cx="249382" cy="53142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78D9369-0926-46E8-A22A-8604635CAEEE}"/>
              </a:ext>
            </a:extLst>
          </p:cNvPr>
          <p:cNvSpPr/>
          <p:nvPr/>
        </p:nvSpPr>
        <p:spPr>
          <a:xfrm>
            <a:off x="7448279" y="4109205"/>
            <a:ext cx="249382" cy="53142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C5CCB3F-DAA9-4955-B38E-7BFF08121037}"/>
              </a:ext>
            </a:extLst>
          </p:cNvPr>
          <p:cNvSpPr/>
          <p:nvPr/>
        </p:nvSpPr>
        <p:spPr>
          <a:xfrm>
            <a:off x="7697661" y="4109205"/>
            <a:ext cx="249382" cy="53142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A7D58AC-1F75-42C7-8013-98253B27B2D3}"/>
              </a:ext>
            </a:extLst>
          </p:cNvPr>
          <p:cNvSpPr/>
          <p:nvPr/>
        </p:nvSpPr>
        <p:spPr>
          <a:xfrm>
            <a:off x="7944592" y="4109205"/>
            <a:ext cx="249382" cy="53142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E17762B-3488-4FB3-BF3D-DDF46BAEBAF2}"/>
              </a:ext>
            </a:extLst>
          </p:cNvPr>
          <p:cNvSpPr/>
          <p:nvPr/>
        </p:nvSpPr>
        <p:spPr>
          <a:xfrm>
            <a:off x="8193974" y="4109205"/>
            <a:ext cx="249382" cy="53142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A089BA3-02AB-4073-AB4E-C8CE23935197}"/>
              </a:ext>
            </a:extLst>
          </p:cNvPr>
          <p:cNvSpPr/>
          <p:nvPr/>
        </p:nvSpPr>
        <p:spPr>
          <a:xfrm>
            <a:off x="8443356" y="4109205"/>
            <a:ext cx="249382" cy="53142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76CFEC6-8F81-40FA-BB3E-E511A82A66E8}"/>
              </a:ext>
            </a:extLst>
          </p:cNvPr>
          <p:cNvSpPr/>
          <p:nvPr/>
        </p:nvSpPr>
        <p:spPr>
          <a:xfrm>
            <a:off x="8692738" y="4109205"/>
            <a:ext cx="249382" cy="53142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2B35FF3-88B5-41B7-8D03-C51263B318AB}"/>
              </a:ext>
            </a:extLst>
          </p:cNvPr>
          <p:cNvSpPr/>
          <p:nvPr/>
        </p:nvSpPr>
        <p:spPr>
          <a:xfrm>
            <a:off x="8942120" y="4109205"/>
            <a:ext cx="249382" cy="53142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6153E55-28AC-4378-94F0-36C14289B626}"/>
              </a:ext>
            </a:extLst>
          </p:cNvPr>
          <p:cNvSpPr/>
          <p:nvPr/>
        </p:nvSpPr>
        <p:spPr>
          <a:xfrm>
            <a:off x="9191502" y="4109205"/>
            <a:ext cx="249382" cy="53142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F6D2B7C-EE4D-48A6-AF3D-C3F28A765DD3}"/>
              </a:ext>
            </a:extLst>
          </p:cNvPr>
          <p:cNvSpPr/>
          <p:nvPr/>
        </p:nvSpPr>
        <p:spPr>
          <a:xfrm>
            <a:off x="5461611" y="4109205"/>
            <a:ext cx="249382" cy="5314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16F1068-1554-463E-A375-2B8C806093AF}"/>
              </a:ext>
            </a:extLst>
          </p:cNvPr>
          <p:cNvSpPr/>
          <p:nvPr/>
        </p:nvSpPr>
        <p:spPr>
          <a:xfrm>
            <a:off x="5710993" y="4109205"/>
            <a:ext cx="249382" cy="53142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644EED7-13BB-4F4B-8870-120DD1C8FFB5}"/>
              </a:ext>
            </a:extLst>
          </p:cNvPr>
          <p:cNvSpPr/>
          <p:nvPr/>
        </p:nvSpPr>
        <p:spPr>
          <a:xfrm>
            <a:off x="5954438" y="4109205"/>
            <a:ext cx="249382" cy="53142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80EAB40-7FBD-49F9-9935-3434620C92A4}"/>
              </a:ext>
            </a:extLst>
          </p:cNvPr>
          <p:cNvSpPr/>
          <p:nvPr/>
        </p:nvSpPr>
        <p:spPr>
          <a:xfrm>
            <a:off x="6203820" y="4109205"/>
            <a:ext cx="249382" cy="53142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7518007-351D-4CD6-9DF0-5B9971997175}"/>
              </a:ext>
            </a:extLst>
          </p:cNvPr>
          <p:cNvSpPr/>
          <p:nvPr/>
        </p:nvSpPr>
        <p:spPr>
          <a:xfrm>
            <a:off x="6453202" y="4109205"/>
            <a:ext cx="249382" cy="53142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90C9884-6DD7-4330-A632-099FC3336786}"/>
              </a:ext>
            </a:extLst>
          </p:cNvPr>
          <p:cNvSpPr/>
          <p:nvPr/>
        </p:nvSpPr>
        <p:spPr>
          <a:xfrm>
            <a:off x="6702584" y="4109205"/>
            <a:ext cx="249382" cy="53142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B3CD97D-C186-4B45-A61B-F3247EB6BB79}"/>
              </a:ext>
            </a:extLst>
          </p:cNvPr>
          <p:cNvSpPr/>
          <p:nvPr/>
        </p:nvSpPr>
        <p:spPr>
          <a:xfrm>
            <a:off x="6951966" y="4109205"/>
            <a:ext cx="249382" cy="53142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630A203-9B4C-48C4-AD71-CF4D4E0ECE00}"/>
              </a:ext>
            </a:extLst>
          </p:cNvPr>
          <p:cNvSpPr/>
          <p:nvPr/>
        </p:nvSpPr>
        <p:spPr>
          <a:xfrm>
            <a:off x="7201348" y="4109205"/>
            <a:ext cx="249382" cy="53142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D272BEA-1C89-4DB8-A1D2-5F34611F8B8D}"/>
              </a:ext>
            </a:extLst>
          </p:cNvPr>
          <p:cNvSpPr/>
          <p:nvPr/>
        </p:nvSpPr>
        <p:spPr>
          <a:xfrm>
            <a:off x="7448279" y="5031337"/>
            <a:ext cx="249382" cy="53142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3965EF6-45D4-4DAD-9BD0-179DC0804B73}"/>
              </a:ext>
            </a:extLst>
          </p:cNvPr>
          <p:cNvSpPr/>
          <p:nvPr/>
        </p:nvSpPr>
        <p:spPr>
          <a:xfrm>
            <a:off x="7697661" y="5031337"/>
            <a:ext cx="249382" cy="53142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93888C5-A694-4EBB-BE58-2E20A505259A}"/>
              </a:ext>
            </a:extLst>
          </p:cNvPr>
          <p:cNvSpPr/>
          <p:nvPr/>
        </p:nvSpPr>
        <p:spPr>
          <a:xfrm>
            <a:off x="7944592" y="5031337"/>
            <a:ext cx="249382" cy="53142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F1665E2-49E2-490A-B504-6781A0A9C5CE}"/>
              </a:ext>
            </a:extLst>
          </p:cNvPr>
          <p:cNvSpPr/>
          <p:nvPr/>
        </p:nvSpPr>
        <p:spPr>
          <a:xfrm>
            <a:off x="8193974" y="5031337"/>
            <a:ext cx="249382" cy="53142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9EE385C-AB9F-49E7-B450-CFEC22364990}"/>
              </a:ext>
            </a:extLst>
          </p:cNvPr>
          <p:cNvSpPr/>
          <p:nvPr/>
        </p:nvSpPr>
        <p:spPr>
          <a:xfrm>
            <a:off x="8443356" y="5031337"/>
            <a:ext cx="249382" cy="53142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3963CA3F-7B18-4D76-9271-4C1F44B04F25}"/>
              </a:ext>
            </a:extLst>
          </p:cNvPr>
          <p:cNvSpPr/>
          <p:nvPr/>
        </p:nvSpPr>
        <p:spPr>
          <a:xfrm>
            <a:off x="8692738" y="5031337"/>
            <a:ext cx="249382" cy="53142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20DCC37-7C34-443A-969C-4083FDDA684F}"/>
              </a:ext>
            </a:extLst>
          </p:cNvPr>
          <p:cNvSpPr/>
          <p:nvPr/>
        </p:nvSpPr>
        <p:spPr>
          <a:xfrm>
            <a:off x="8942120" y="5031337"/>
            <a:ext cx="249382" cy="53142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807B862-5BD8-499E-8D93-739F9FE71A01}"/>
              </a:ext>
            </a:extLst>
          </p:cNvPr>
          <p:cNvSpPr/>
          <p:nvPr/>
        </p:nvSpPr>
        <p:spPr>
          <a:xfrm>
            <a:off x="9191502" y="5031337"/>
            <a:ext cx="249382" cy="53142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67122DF-A11E-4485-A38A-F70C88593925}"/>
              </a:ext>
            </a:extLst>
          </p:cNvPr>
          <p:cNvSpPr/>
          <p:nvPr/>
        </p:nvSpPr>
        <p:spPr>
          <a:xfrm>
            <a:off x="5461611" y="5031337"/>
            <a:ext cx="249382" cy="53142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C3FACFFA-11C1-48C6-856E-451F2F8B652C}"/>
              </a:ext>
            </a:extLst>
          </p:cNvPr>
          <p:cNvSpPr/>
          <p:nvPr/>
        </p:nvSpPr>
        <p:spPr>
          <a:xfrm>
            <a:off x="5710993" y="5031337"/>
            <a:ext cx="249382" cy="53142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47220F58-CBC1-4009-9953-A148D76A619F}"/>
              </a:ext>
            </a:extLst>
          </p:cNvPr>
          <p:cNvSpPr/>
          <p:nvPr/>
        </p:nvSpPr>
        <p:spPr>
          <a:xfrm>
            <a:off x="5954438" y="5031337"/>
            <a:ext cx="249382" cy="53142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B81BA84-71B8-4802-AA8B-E0AB1863973E}"/>
              </a:ext>
            </a:extLst>
          </p:cNvPr>
          <p:cNvSpPr/>
          <p:nvPr/>
        </p:nvSpPr>
        <p:spPr>
          <a:xfrm>
            <a:off x="6203820" y="5031337"/>
            <a:ext cx="249382" cy="53142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FFF5B28-FDA1-43CA-839B-15C0F09928FE}"/>
              </a:ext>
            </a:extLst>
          </p:cNvPr>
          <p:cNvSpPr/>
          <p:nvPr/>
        </p:nvSpPr>
        <p:spPr>
          <a:xfrm>
            <a:off x="6453202" y="5031337"/>
            <a:ext cx="249382" cy="53142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863904D-01B8-489B-872E-A6B369A1E604}"/>
              </a:ext>
            </a:extLst>
          </p:cNvPr>
          <p:cNvSpPr/>
          <p:nvPr/>
        </p:nvSpPr>
        <p:spPr>
          <a:xfrm>
            <a:off x="6702584" y="5031337"/>
            <a:ext cx="249382" cy="53142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1C0F48E-520E-4B95-9E4F-89EC59FD9D51}"/>
              </a:ext>
            </a:extLst>
          </p:cNvPr>
          <p:cNvSpPr/>
          <p:nvPr/>
        </p:nvSpPr>
        <p:spPr>
          <a:xfrm>
            <a:off x="6951966" y="5031337"/>
            <a:ext cx="249382" cy="53142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26266566-075A-4E47-A672-56EAFFEF0F04}"/>
              </a:ext>
            </a:extLst>
          </p:cNvPr>
          <p:cNvSpPr/>
          <p:nvPr/>
        </p:nvSpPr>
        <p:spPr>
          <a:xfrm>
            <a:off x="7201348" y="5031337"/>
            <a:ext cx="249382" cy="53142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4E14B79C-EE95-43C7-8D37-DD24A5E3CB39}"/>
              </a:ext>
            </a:extLst>
          </p:cNvPr>
          <p:cNvSpPr/>
          <p:nvPr/>
        </p:nvSpPr>
        <p:spPr>
          <a:xfrm>
            <a:off x="3471457" y="5031337"/>
            <a:ext cx="249382" cy="53142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AA6CAF2-4DA2-424D-983C-235C65996D7B}"/>
              </a:ext>
            </a:extLst>
          </p:cNvPr>
          <p:cNvSpPr/>
          <p:nvPr/>
        </p:nvSpPr>
        <p:spPr>
          <a:xfrm>
            <a:off x="3720839" y="5031337"/>
            <a:ext cx="249382" cy="53142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F03DE7B2-3342-427B-870F-5BF3C0B10E19}"/>
              </a:ext>
            </a:extLst>
          </p:cNvPr>
          <p:cNvSpPr/>
          <p:nvPr/>
        </p:nvSpPr>
        <p:spPr>
          <a:xfrm>
            <a:off x="3967770" y="5031337"/>
            <a:ext cx="249382" cy="53142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626CBACB-6D7C-4859-9563-0CB89B38478C}"/>
              </a:ext>
            </a:extLst>
          </p:cNvPr>
          <p:cNvSpPr/>
          <p:nvPr/>
        </p:nvSpPr>
        <p:spPr>
          <a:xfrm>
            <a:off x="4217152" y="5031337"/>
            <a:ext cx="249382" cy="53142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FEFD17B5-1166-4B33-BA74-ACD489BD0001}"/>
              </a:ext>
            </a:extLst>
          </p:cNvPr>
          <p:cNvSpPr/>
          <p:nvPr/>
        </p:nvSpPr>
        <p:spPr>
          <a:xfrm>
            <a:off x="4466534" y="5031337"/>
            <a:ext cx="249382" cy="53142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5153DE9E-8C55-4F9C-A2CF-683EBEE9BF06}"/>
              </a:ext>
            </a:extLst>
          </p:cNvPr>
          <p:cNvSpPr/>
          <p:nvPr/>
        </p:nvSpPr>
        <p:spPr>
          <a:xfrm>
            <a:off x="4715916" y="5031337"/>
            <a:ext cx="249382" cy="53142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B841D995-51DD-4C04-8285-02F35560644C}"/>
              </a:ext>
            </a:extLst>
          </p:cNvPr>
          <p:cNvSpPr/>
          <p:nvPr/>
        </p:nvSpPr>
        <p:spPr>
          <a:xfrm>
            <a:off x="4965298" y="5031337"/>
            <a:ext cx="249382" cy="53142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0886F6EE-79B4-49A0-BA17-286EDECAF754}"/>
              </a:ext>
            </a:extLst>
          </p:cNvPr>
          <p:cNvSpPr/>
          <p:nvPr/>
        </p:nvSpPr>
        <p:spPr>
          <a:xfrm>
            <a:off x="5214680" y="5031337"/>
            <a:ext cx="249382" cy="53142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EB7444D4-C852-4AD0-BE6F-B05199C97ABD}"/>
              </a:ext>
            </a:extLst>
          </p:cNvPr>
          <p:cNvSpPr/>
          <p:nvPr/>
        </p:nvSpPr>
        <p:spPr>
          <a:xfrm>
            <a:off x="1484789" y="5031337"/>
            <a:ext cx="249382" cy="5314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3DF9CF29-5F32-4649-A905-1D875DF12467}"/>
              </a:ext>
            </a:extLst>
          </p:cNvPr>
          <p:cNvSpPr/>
          <p:nvPr/>
        </p:nvSpPr>
        <p:spPr>
          <a:xfrm>
            <a:off x="1734171" y="5031337"/>
            <a:ext cx="249382" cy="53142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9EFD37F2-8A2A-42C9-A104-656E2639BB40}"/>
              </a:ext>
            </a:extLst>
          </p:cNvPr>
          <p:cNvSpPr/>
          <p:nvPr/>
        </p:nvSpPr>
        <p:spPr>
          <a:xfrm>
            <a:off x="1977616" y="5031337"/>
            <a:ext cx="249382" cy="53142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778006A0-B8D0-4F10-884B-1641EB3DC438}"/>
              </a:ext>
            </a:extLst>
          </p:cNvPr>
          <p:cNvSpPr/>
          <p:nvPr/>
        </p:nvSpPr>
        <p:spPr>
          <a:xfrm>
            <a:off x="2226998" y="5031337"/>
            <a:ext cx="249382" cy="53142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EFAC6711-C86F-48A3-A7A0-81AA3DDA5478}"/>
              </a:ext>
            </a:extLst>
          </p:cNvPr>
          <p:cNvSpPr/>
          <p:nvPr/>
        </p:nvSpPr>
        <p:spPr>
          <a:xfrm>
            <a:off x="2476380" y="5031337"/>
            <a:ext cx="249382" cy="53142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4E6BECB5-29D1-45D6-9FE4-861B6FE6491F}"/>
              </a:ext>
            </a:extLst>
          </p:cNvPr>
          <p:cNvSpPr/>
          <p:nvPr/>
        </p:nvSpPr>
        <p:spPr>
          <a:xfrm>
            <a:off x="2725762" y="5031337"/>
            <a:ext cx="249382" cy="53142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E1B9843E-FF46-4D8E-A223-90647B0541C4}"/>
              </a:ext>
            </a:extLst>
          </p:cNvPr>
          <p:cNvSpPr/>
          <p:nvPr/>
        </p:nvSpPr>
        <p:spPr>
          <a:xfrm>
            <a:off x="2975144" y="5031337"/>
            <a:ext cx="249382" cy="53142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76FB3478-BA5F-4154-A7E3-94B5B85916DB}"/>
              </a:ext>
            </a:extLst>
          </p:cNvPr>
          <p:cNvSpPr/>
          <p:nvPr/>
        </p:nvSpPr>
        <p:spPr>
          <a:xfrm>
            <a:off x="3224526" y="5031337"/>
            <a:ext cx="249382" cy="53142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51F839B0-99DC-4136-BFBD-F5E07E890842}"/>
              </a:ext>
            </a:extLst>
          </p:cNvPr>
          <p:cNvSpPr/>
          <p:nvPr/>
        </p:nvSpPr>
        <p:spPr>
          <a:xfrm>
            <a:off x="9690266" y="3285179"/>
            <a:ext cx="6639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8</a:t>
            </a:r>
            <a:r>
              <a:rPr lang="zh-CN" altLang="en-US" sz="2400" dirty="0">
                <a:solidFill>
                  <a:srgbClr val="1A78C3"/>
                </a:solidFill>
              </a:rPr>
              <a:t>位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6952F2BB-8D91-49B6-B363-B2F6A4B11E45}"/>
              </a:ext>
            </a:extLst>
          </p:cNvPr>
          <p:cNvSpPr/>
          <p:nvPr/>
        </p:nvSpPr>
        <p:spPr>
          <a:xfrm>
            <a:off x="9605296" y="4166155"/>
            <a:ext cx="8354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16</a:t>
            </a:r>
            <a:r>
              <a:rPr lang="zh-CN" altLang="en-US" sz="2400" dirty="0">
                <a:solidFill>
                  <a:srgbClr val="1A78C3"/>
                </a:solidFill>
              </a:rPr>
              <a:t>位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CABBB9C4-417F-405E-A216-2A76DB5C9DCB}"/>
              </a:ext>
            </a:extLst>
          </p:cNvPr>
          <p:cNvSpPr/>
          <p:nvPr/>
        </p:nvSpPr>
        <p:spPr>
          <a:xfrm>
            <a:off x="9604505" y="5061978"/>
            <a:ext cx="8354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32</a:t>
            </a:r>
            <a:r>
              <a:rPr lang="zh-CN" altLang="en-US" sz="2400" dirty="0">
                <a:solidFill>
                  <a:srgbClr val="1A78C3"/>
                </a:solidFill>
              </a:rPr>
              <a:t>位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0BDC45E6-5E43-4F95-8795-9C7DFDA067CC}"/>
              </a:ext>
            </a:extLst>
          </p:cNvPr>
          <p:cNvSpPr/>
          <p:nvPr/>
        </p:nvSpPr>
        <p:spPr>
          <a:xfrm>
            <a:off x="8877611" y="275210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1A78C3"/>
                </a:solidFill>
              </a:rPr>
              <a:t>最低位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B31E02C8-042F-46C5-9613-8D674405A79C}"/>
              </a:ext>
            </a:extLst>
          </p:cNvPr>
          <p:cNvSpPr/>
          <p:nvPr/>
        </p:nvSpPr>
        <p:spPr>
          <a:xfrm>
            <a:off x="7125999" y="275210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1A78C3"/>
                </a:solidFill>
              </a:rPr>
              <a:t>最高位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B03CAF89-B6BF-4DB1-A55A-C1CB8CB3DA83}"/>
              </a:ext>
            </a:extLst>
          </p:cNvPr>
          <p:cNvSpPr/>
          <p:nvPr/>
        </p:nvSpPr>
        <p:spPr>
          <a:xfrm>
            <a:off x="5129598" y="3673075"/>
            <a:ext cx="8771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A78C3"/>
                </a:solidFill>
              </a:rPr>
              <a:t>最高位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DFC5B3C6-AFBE-4F1B-BC15-9BE6869BC4AC}"/>
              </a:ext>
            </a:extLst>
          </p:cNvPr>
          <p:cNvSpPr/>
          <p:nvPr/>
        </p:nvSpPr>
        <p:spPr>
          <a:xfrm>
            <a:off x="1158556" y="4627820"/>
            <a:ext cx="8771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A78C3"/>
                </a:solidFill>
              </a:rPr>
              <a:t>最高位</a:t>
            </a:r>
          </a:p>
        </p:txBody>
      </p:sp>
    </p:spTree>
    <p:extLst>
      <p:ext uri="{BB962C8B-B14F-4D97-AF65-F5344CB8AC3E}">
        <p14:creationId xmlns:p14="http://schemas.microsoft.com/office/powerpoint/2010/main" val="260539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/>
      <p:bldP spid="65" grpId="0"/>
      <p:bldP spid="66" grpId="0"/>
      <p:bldP spid="69" grpId="0"/>
      <p:bldP spid="70" grpId="0"/>
      <p:bldP spid="71" grpId="0"/>
      <p:bldP spid="7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C02A14A-A001-42D7-839B-51D5BA7AE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29FAE3-CAFE-4F5A-BAF5-4D13E72AA0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4054" y="846699"/>
            <a:ext cx="10514142" cy="3240109"/>
          </a:xfrm>
        </p:spPr>
        <p:txBody>
          <a:bodyPr/>
          <a:lstStyle/>
          <a:p>
            <a:r>
              <a:rPr lang="zh-CN" altLang="en-US" dirty="0"/>
              <a:t>例</a:t>
            </a:r>
            <a:endParaRPr lang="en-US" altLang="zh-CN" dirty="0"/>
          </a:p>
          <a:p>
            <a:pPr lvl="1"/>
            <a:r>
              <a:rPr lang="en-US" altLang="zh-CN" dirty="0"/>
              <a:t>30D=16+8+4+2+0= 11110B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-30D=-(16+8+4+2+0)= -(11110B)</a:t>
            </a:r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AB77FD-C3A4-4813-BC73-D530E91A822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整数的表示</a:t>
            </a:r>
          </a:p>
        </p:txBody>
      </p: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1837B14A-14E7-4421-BFD0-8F9BB0FF4B10}"/>
              </a:ext>
            </a:extLst>
          </p:cNvPr>
          <p:cNvGrpSpPr/>
          <p:nvPr/>
        </p:nvGrpSpPr>
        <p:grpSpPr>
          <a:xfrm>
            <a:off x="7540771" y="1024109"/>
            <a:ext cx="1992605" cy="531421"/>
            <a:chOff x="7540558" y="1874507"/>
            <a:chExt cx="1992605" cy="531421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AC9CFF9-1F28-4E69-93A2-CD4D648CF9EB}"/>
                </a:ext>
              </a:extLst>
            </p:cNvPr>
            <p:cNvSpPr/>
            <p:nvPr/>
          </p:nvSpPr>
          <p:spPr>
            <a:xfrm>
              <a:off x="7540558" y="1874507"/>
              <a:ext cx="249382" cy="5314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E70C060-E970-43D8-BC5E-8E8771DA5E29}"/>
                </a:ext>
              </a:extLst>
            </p:cNvPr>
            <p:cNvSpPr/>
            <p:nvPr/>
          </p:nvSpPr>
          <p:spPr>
            <a:xfrm>
              <a:off x="7789940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2599CD1-2691-47B9-8937-1EF998AFE962}"/>
                </a:ext>
              </a:extLst>
            </p:cNvPr>
            <p:cNvSpPr/>
            <p:nvPr/>
          </p:nvSpPr>
          <p:spPr>
            <a:xfrm>
              <a:off x="8036871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480A732-5091-4363-BD43-895130874C73}"/>
                </a:ext>
              </a:extLst>
            </p:cNvPr>
            <p:cNvSpPr/>
            <p:nvPr/>
          </p:nvSpPr>
          <p:spPr>
            <a:xfrm>
              <a:off x="8286253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E95A7FA-111E-4CC9-B33A-18A82C2E0390}"/>
                </a:ext>
              </a:extLst>
            </p:cNvPr>
            <p:cNvSpPr/>
            <p:nvPr/>
          </p:nvSpPr>
          <p:spPr>
            <a:xfrm>
              <a:off x="8535635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E9A817D-63FA-4EAF-B8B0-7358F1118ED9}"/>
                </a:ext>
              </a:extLst>
            </p:cNvPr>
            <p:cNvSpPr/>
            <p:nvPr/>
          </p:nvSpPr>
          <p:spPr>
            <a:xfrm>
              <a:off x="8785017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E3AD60B-7E86-425F-B589-D52836B37E01}"/>
                </a:ext>
              </a:extLst>
            </p:cNvPr>
            <p:cNvSpPr/>
            <p:nvPr/>
          </p:nvSpPr>
          <p:spPr>
            <a:xfrm>
              <a:off x="9034399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0723BB5-8A33-44A3-A8A4-E2E86A15B319}"/>
                </a:ext>
              </a:extLst>
            </p:cNvPr>
            <p:cNvSpPr/>
            <p:nvPr/>
          </p:nvSpPr>
          <p:spPr>
            <a:xfrm>
              <a:off x="9283781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5DF0E8CB-AD35-4723-A98A-4DC420A83AA3}"/>
              </a:ext>
            </a:extLst>
          </p:cNvPr>
          <p:cNvGrpSpPr/>
          <p:nvPr/>
        </p:nvGrpSpPr>
        <p:grpSpPr>
          <a:xfrm>
            <a:off x="1564823" y="2680320"/>
            <a:ext cx="7956095" cy="531421"/>
            <a:chOff x="1577068" y="3546485"/>
            <a:chExt cx="7956095" cy="53142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AA0F832-8D05-42F0-897B-A9CE0697F1B5}"/>
                </a:ext>
              </a:extLst>
            </p:cNvPr>
            <p:cNvSpPr/>
            <p:nvPr/>
          </p:nvSpPr>
          <p:spPr>
            <a:xfrm>
              <a:off x="7540558" y="3546485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1CF0D0B0-C39D-40F6-A512-A55005ACA783}"/>
                </a:ext>
              </a:extLst>
            </p:cNvPr>
            <p:cNvSpPr/>
            <p:nvPr/>
          </p:nvSpPr>
          <p:spPr>
            <a:xfrm>
              <a:off x="7789940" y="3546485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71EB8C88-D378-4CF4-A6FD-76B5DDF4AC36}"/>
                </a:ext>
              </a:extLst>
            </p:cNvPr>
            <p:cNvSpPr/>
            <p:nvPr/>
          </p:nvSpPr>
          <p:spPr>
            <a:xfrm>
              <a:off x="8036871" y="3546485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2C11AE3A-F7B1-4215-A602-E04E55CD4CCC}"/>
                </a:ext>
              </a:extLst>
            </p:cNvPr>
            <p:cNvSpPr/>
            <p:nvPr/>
          </p:nvSpPr>
          <p:spPr>
            <a:xfrm>
              <a:off x="8286253" y="3546485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F4A83050-31CC-4F02-BFC7-B0E474026C7D}"/>
                </a:ext>
              </a:extLst>
            </p:cNvPr>
            <p:cNvSpPr/>
            <p:nvPr/>
          </p:nvSpPr>
          <p:spPr>
            <a:xfrm>
              <a:off x="8535635" y="3546485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195FBDE3-FFEA-4EFE-B3FA-CE4C4739B4C0}"/>
                </a:ext>
              </a:extLst>
            </p:cNvPr>
            <p:cNvSpPr/>
            <p:nvPr/>
          </p:nvSpPr>
          <p:spPr>
            <a:xfrm>
              <a:off x="8785017" y="3546485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35EB1E1C-F318-498E-83D4-025D8C0D26CA}"/>
                </a:ext>
              </a:extLst>
            </p:cNvPr>
            <p:cNvSpPr/>
            <p:nvPr/>
          </p:nvSpPr>
          <p:spPr>
            <a:xfrm>
              <a:off x="9034399" y="3546485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2FFDC371-6CCE-4FC8-ACE1-0E30DB78882A}"/>
                </a:ext>
              </a:extLst>
            </p:cNvPr>
            <p:cNvSpPr/>
            <p:nvPr/>
          </p:nvSpPr>
          <p:spPr>
            <a:xfrm>
              <a:off x="9283781" y="3546485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FF425F2E-F670-46F9-AEA4-F7E2B428AAB8}"/>
                </a:ext>
              </a:extLst>
            </p:cNvPr>
            <p:cNvSpPr/>
            <p:nvPr/>
          </p:nvSpPr>
          <p:spPr>
            <a:xfrm>
              <a:off x="5553890" y="3546485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0889F233-1193-4C12-AC0E-8D7EFCFA1DFB}"/>
                </a:ext>
              </a:extLst>
            </p:cNvPr>
            <p:cNvSpPr/>
            <p:nvPr/>
          </p:nvSpPr>
          <p:spPr>
            <a:xfrm>
              <a:off x="5803272" y="3546485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20663737-D58A-47C7-B416-BDF862258655}"/>
                </a:ext>
              </a:extLst>
            </p:cNvPr>
            <p:cNvSpPr/>
            <p:nvPr/>
          </p:nvSpPr>
          <p:spPr>
            <a:xfrm>
              <a:off x="6046717" y="3546485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05242093-C7C0-4A3A-843A-F8E6C424BC32}"/>
                </a:ext>
              </a:extLst>
            </p:cNvPr>
            <p:cNvSpPr/>
            <p:nvPr/>
          </p:nvSpPr>
          <p:spPr>
            <a:xfrm>
              <a:off x="6296099" y="3546485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CA76EC10-8D96-4F71-9C42-DB81EABCD949}"/>
                </a:ext>
              </a:extLst>
            </p:cNvPr>
            <p:cNvSpPr/>
            <p:nvPr/>
          </p:nvSpPr>
          <p:spPr>
            <a:xfrm>
              <a:off x="6545481" y="3546485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39DD5626-AE52-4271-B3DF-813D0C6005C5}"/>
                </a:ext>
              </a:extLst>
            </p:cNvPr>
            <p:cNvSpPr/>
            <p:nvPr/>
          </p:nvSpPr>
          <p:spPr>
            <a:xfrm>
              <a:off x="6794863" y="3546485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FC1F1D14-93CE-4B71-839C-9A4633410D9E}"/>
                </a:ext>
              </a:extLst>
            </p:cNvPr>
            <p:cNvSpPr/>
            <p:nvPr/>
          </p:nvSpPr>
          <p:spPr>
            <a:xfrm>
              <a:off x="7044245" y="3546485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45ADB4FA-38C0-4FEE-8FA0-FED484D93478}"/>
                </a:ext>
              </a:extLst>
            </p:cNvPr>
            <p:cNvSpPr/>
            <p:nvPr/>
          </p:nvSpPr>
          <p:spPr>
            <a:xfrm>
              <a:off x="7293627" y="3546485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09F8051D-CCA1-496D-A9A0-D40754F06072}"/>
                </a:ext>
              </a:extLst>
            </p:cNvPr>
            <p:cNvSpPr/>
            <p:nvPr/>
          </p:nvSpPr>
          <p:spPr>
            <a:xfrm>
              <a:off x="3563736" y="3546485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A5D48EF6-786A-4215-AAC1-64452F637E97}"/>
                </a:ext>
              </a:extLst>
            </p:cNvPr>
            <p:cNvSpPr/>
            <p:nvPr/>
          </p:nvSpPr>
          <p:spPr>
            <a:xfrm>
              <a:off x="3813118" y="3546485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1EB6D53C-9DA1-43FD-B81E-5B83D2A876B5}"/>
                </a:ext>
              </a:extLst>
            </p:cNvPr>
            <p:cNvSpPr/>
            <p:nvPr/>
          </p:nvSpPr>
          <p:spPr>
            <a:xfrm>
              <a:off x="4060049" y="3546485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C8F2EF0D-35D0-47BC-93F6-D8D35293E647}"/>
                </a:ext>
              </a:extLst>
            </p:cNvPr>
            <p:cNvSpPr/>
            <p:nvPr/>
          </p:nvSpPr>
          <p:spPr>
            <a:xfrm>
              <a:off x="4309431" y="3546485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3BB77D46-CF46-4A3A-B96A-3BAB05AD3FF6}"/>
                </a:ext>
              </a:extLst>
            </p:cNvPr>
            <p:cNvSpPr/>
            <p:nvPr/>
          </p:nvSpPr>
          <p:spPr>
            <a:xfrm>
              <a:off x="4558813" y="3546485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00985599-BE74-48DA-AB09-589BF4B07DD8}"/>
                </a:ext>
              </a:extLst>
            </p:cNvPr>
            <p:cNvSpPr/>
            <p:nvPr/>
          </p:nvSpPr>
          <p:spPr>
            <a:xfrm>
              <a:off x="4808195" y="3546485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C0CB15CD-2485-47FF-B2F0-1FD3BFBC5126}"/>
                </a:ext>
              </a:extLst>
            </p:cNvPr>
            <p:cNvSpPr/>
            <p:nvPr/>
          </p:nvSpPr>
          <p:spPr>
            <a:xfrm>
              <a:off x="5057577" y="3546485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445740C-6CD1-4B3F-AA2A-3193242147B7}"/>
                </a:ext>
              </a:extLst>
            </p:cNvPr>
            <p:cNvSpPr/>
            <p:nvPr/>
          </p:nvSpPr>
          <p:spPr>
            <a:xfrm>
              <a:off x="5306959" y="3546485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7A3BB9F6-0CAC-49E8-B838-62E2E00E43DF}"/>
                </a:ext>
              </a:extLst>
            </p:cNvPr>
            <p:cNvSpPr/>
            <p:nvPr/>
          </p:nvSpPr>
          <p:spPr>
            <a:xfrm>
              <a:off x="1577068" y="3546485"/>
              <a:ext cx="249382" cy="5314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ED0489FE-F8CC-4A31-A462-6E6DA5C6565A}"/>
                </a:ext>
              </a:extLst>
            </p:cNvPr>
            <p:cNvSpPr/>
            <p:nvPr/>
          </p:nvSpPr>
          <p:spPr>
            <a:xfrm>
              <a:off x="1826450" y="3546485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3840143A-C6FA-454B-BD7C-3F68F386F6C8}"/>
                </a:ext>
              </a:extLst>
            </p:cNvPr>
            <p:cNvSpPr/>
            <p:nvPr/>
          </p:nvSpPr>
          <p:spPr>
            <a:xfrm>
              <a:off x="2069895" y="3546485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7D266BE4-F9A6-4FF6-80E8-F23F2762610C}"/>
                </a:ext>
              </a:extLst>
            </p:cNvPr>
            <p:cNvSpPr/>
            <p:nvPr/>
          </p:nvSpPr>
          <p:spPr>
            <a:xfrm>
              <a:off x="2319277" y="3546485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D5598838-21D7-4AFB-B703-EAB60DFF6758}"/>
                </a:ext>
              </a:extLst>
            </p:cNvPr>
            <p:cNvSpPr/>
            <p:nvPr/>
          </p:nvSpPr>
          <p:spPr>
            <a:xfrm>
              <a:off x="2568659" y="3546485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FC63684A-56F4-4574-8AFC-583181EC9231}"/>
                </a:ext>
              </a:extLst>
            </p:cNvPr>
            <p:cNvSpPr/>
            <p:nvPr/>
          </p:nvSpPr>
          <p:spPr>
            <a:xfrm>
              <a:off x="2818041" y="3546485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4CBE1CF1-6A6D-4AFE-A873-CFC97FC8ED04}"/>
                </a:ext>
              </a:extLst>
            </p:cNvPr>
            <p:cNvSpPr/>
            <p:nvPr/>
          </p:nvSpPr>
          <p:spPr>
            <a:xfrm>
              <a:off x="3067423" y="3546485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10691A11-C5B0-4B87-8144-39387590A6AA}"/>
                </a:ext>
              </a:extLst>
            </p:cNvPr>
            <p:cNvSpPr/>
            <p:nvPr/>
          </p:nvSpPr>
          <p:spPr>
            <a:xfrm>
              <a:off x="3316805" y="3546485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1" name="矩形 60">
            <a:extLst>
              <a:ext uri="{FF2B5EF4-FFF2-40B4-BE49-F238E27FC236}">
                <a16:creationId xmlns:a16="http://schemas.microsoft.com/office/drawing/2014/main" id="{F8E7F98B-04A9-42FE-917A-E3D212A9E6C1}"/>
              </a:ext>
            </a:extLst>
          </p:cNvPr>
          <p:cNvSpPr/>
          <p:nvPr/>
        </p:nvSpPr>
        <p:spPr>
          <a:xfrm>
            <a:off x="9773214" y="1062059"/>
            <a:ext cx="6639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8</a:t>
            </a:r>
            <a:r>
              <a:rPr lang="zh-CN" altLang="en-US" sz="2400" dirty="0">
                <a:solidFill>
                  <a:srgbClr val="1A78C3"/>
                </a:solidFill>
              </a:rPr>
              <a:t>位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F7C35389-8DE9-423B-AF4C-0D3DBAE058C1}"/>
              </a:ext>
            </a:extLst>
          </p:cNvPr>
          <p:cNvSpPr/>
          <p:nvPr/>
        </p:nvSpPr>
        <p:spPr>
          <a:xfrm>
            <a:off x="9688244" y="1892701"/>
            <a:ext cx="8354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16</a:t>
            </a:r>
            <a:r>
              <a:rPr lang="zh-CN" altLang="en-US" sz="2400" dirty="0">
                <a:solidFill>
                  <a:srgbClr val="1A78C3"/>
                </a:solidFill>
              </a:rPr>
              <a:t>位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D78A53EB-06FE-436C-A30C-0D9F297BA07A}"/>
              </a:ext>
            </a:extLst>
          </p:cNvPr>
          <p:cNvSpPr/>
          <p:nvPr/>
        </p:nvSpPr>
        <p:spPr>
          <a:xfrm>
            <a:off x="9687453" y="2729801"/>
            <a:ext cx="8354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32</a:t>
            </a:r>
            <a:r>
              <a:rPr lang="zh-CN" altLang="en-US" sz="2400" dirty="0">
                <a:solidFill>
                  <a:srgbClr val="1A78C3"/>
                </a:solidFill>
              </a:rPr>
              <a:t>位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200C899-1BF0-4BE9-AC48-4404D3A7229A}"/>
              </a:ext>
            </a:extLst>
          </p:cNvPr>
          <p:cNvSpPr/>
          <p:nvPr/>
        </p:nvSpPr>
        <p:spPr>
          <a:xfrm>
            <a:off x="1241504" y="2295643"/>
            <a:ext cx="8771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A78C3"/>
                </a:solidFill>
              </a:rPr>
              <a:t>最高位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FB81B854-9B6E-496C-BE80-1F22256CA607}"/>
              </a:ext>
            </a:extLst>
          </p:cNvPr>
          <p:cNvSpPr/>
          <p:nvPr/>
        </p:nvSpPr>
        <p:spPr>
          <a:xfrm>
            <a:off x="8971665" y="106205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BD0A67DD-A113-478D-AA45-A460D9DB60D2}"/>
              </a:ext>
            </a:extLst>
          </p:cNvPr>
          <p:cNvSpPr/>
          <p:nvPr/>
        </p:nvSpPr>
        <p:spPr>
          <a:xfrm>
            <a:off x="9217071" y="106205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3FFBBECB-65CE-4D15-AAEC-E92B94978E0E}"/>
              </a:ext>
            </a:extLst>
          </p:cNvPr>
          <p:cNvSpPr/>
          <p:nvPr/>
        </p:nvSpPr>
        <p:spPr>
          <a:xfrm>
            <a:off x="8729010" y="106205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8DA582EB-2E70-43DD-8DFD-7A6F8EE7AD5D}"/>
              </a:ext>
            </a:extLst>
          </p:cNvPr>
          <p:cNvSpPr/>
          <p:nvPr/>
        </p:nvSpPr>
        <p:spPr>
          <a:xfrm>
            <a:off x="8479628" y="1062058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743C00EE-C753-47D3-A60C-703E47D67147}"/>
              </a:ext>
            </a:extLst>
          </p:cNvPr>
          <p:cNvSpPr/>
          <p:nvPr/>
        </p:nvSpPr>
        <p:spPr>
          <a:xfrm>
            <a:off x="8200181" y="1062057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F9EC4ACC-51B2-4713-8DAE-C3E050DD95A5}"/>
              </a:ext>
            </a:extLst>
          </p:cNvPr>
          <p:cNvSpPr/>
          <p:nvPr/>
        </p:nvSpPr>
        <p:spPr>
          <a:xfrm>
            <a:off x="7968684" y="1062057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E08E32B5-F613-4155-BF82-9560AC7FC459}"/>
              </a:ext>
            </a:extLst>
          </p:cNvPr>
          <p:cNvSpPr/>
          <p:nvPr/>
        </p:nvSpPr>
        <p:spPr>
          <a:xfrm>
            <a:off x="7728028" y="1070777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F3F80952-14F6-455E-8AB6-F92683807B2E}"/>
              </a:ext>
            </a:extLst>
          </p:cNvPr>
          <p:cNvSpPr/>
          <p:nvPr/>
        </p:nvSpPr>
        <p:spPr>
          <a:xfrm>
            <a:off x="7492495" y="1071108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ED7D31"/>
                </a:solidFill>
              </a:rPr>
              <a:t>0</a:t>
            </a:r>
            <a:endParaRPr lang="zh-CN" altLang="en-US" sz="2400" dirty="0">
              <a:solidFill>
                <a:srgbClr val="ED7D31"/>
              </a:solidFill>
            </a:endParaRPr>
          </a:p>
        </p:txBody>
      </p: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55888729-4FCA-4BA6-B9D4-D993651A86D9}"/>
              </a:ext>
            </a:extLst>
          </p:cNvPr>
          <p:cNvGrpSpPr/>
          <p:nvPr/>
        </p:nvGrpSpPr>
        <p:grpSpPr>
          <a:xfrm>
            <a:off x="5556311" y="1856709"/>
            <a:ext cx="3978291" cy="531421"/>
            <a:chOff x="5553890" y="2683076"/>
            <a:chExt cx="3978291" cy="531421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618477E-B43A-4F14-B983-7E3C8D692A2A}"/>
                </a:ext>
              </a:extLst>
            </p:cNvPr>
            <p:cNvSpPr/>
            <p:nvPr/>
          </p:nvSpPr>
          <p:spPr>
            <a:xfrm>
              <a:off x="5553890" y="2683076"/>
              <a:ext cx="249382" cy="5314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3A7443CF-FC9A-4B3D-9041-277A08AC526B}"/>
                </a:ext>
              </a:extLst>
            </p:cNvPr>
            <p:cNvSpPr/>
            <p:nvPr/>
          </p:nvSpPr>
          <p:spPr>
            <a:xfrm>
              <a:off x="5803272" y="2683076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E5F7090E-7A2C-46EA-88D7-6C2214950802}"/>
                </a:ext>
              </a:extLst>
            </p:cNvPr>
            <p:cNvSpPr/>
            <p:nvPr/>
          </p:nvSpPr>
          <p:spPr>
            <a:xfrm>
              <a:off x="6046717" y="2683076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B6C444D3-0122-4C0D-9ADB-47C7F9C29AE3}"/>
                </a:ext>
              </a:extLst>
            </p:cNvPr>
            <p:cNvSpPr/>
            <p:nvPr/>
          </p:nvSpPr>
          <p:spPr>
            <a:xfrm>
              <a:off x="6296099" y="2683076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1329B25F-4100-4AFC-8967-A28D160243D5}"/>
                </a:ext>
              </a:extLst>
            </p:cNvPr>
            <p:cNvSpPr/>
            <p:nvPr/>
          </p:nvSpPr>
          <p:spPr>
            <a:xfrm>
              <a:off x="6545481" y="2683076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91DCCA7-E26F-43D7-A690-7B4301B8F097}"/>
                </a:ext>
              </a:extLst>
            </p:cNvPr>
            <p:cNvSpPr/>
            <p:nvPr/>
          </p:nvSpPr>
          <p:spPr>
            <a:xfrm>
              <a:off x="6794863" y="2683076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88A7A128-0041-4B84-8AE9-719ADC022929}"/>
                </a:ext>
              </a:extLst>
            </p:cNvPr>
            <p:cNvSpPr/>
            <p:nvPr/>
          </p:nvSpPr>
          <p:spPr>
            <a:xfrm>
              <a:off x="7044245" y="2683076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AACA4A05-0D79-4147-99D7-4E924D05B92C}"/>
                </a:ext>
              </a:extLst>
            </p:cNvPr>
            <p:cNvSpPr/>
            <p:nvPr/>
          </p:nvSpPr>
          <p:spPr>
            <a:xfrm>
              <a:off x="7293627" y="2683076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1ED498A5-310A-44F8-BC22-7C0F4AB14B9D}"/>
                </a:ext>
              </a:extLst>
            </p:cNvPr>
            <p:cNvSpPr/>
            <p:nvPr/>
          </p:nvSpPr>
          <p:spPr>
            <a:xfrm>
              <a:off x="7539576" y="2683076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B3EB11B1-160A-4968-B65A-FE89948915F3}"/>
                </a:ext>
              </a:extLst>
            </p:cNvPr>
            <p:cNvSpPr/>
            <p:nvPr/>
          </p:nvSpPr>
          <p:spPr>
            <a:xfrm>
              <a:off x="7788958" y="2683076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D6288046-AEFE-4B9F-99FE-944E742B49C7}"/>
                </a:ext>
              </a:extLst>
            </p:cNvPr>
            <p:cNvSpPr/>
            <p:nvPr/>
          </p:nvSpPr>
          <p:spPr>
            <a:xfrm>
              <a:off x="8035889" y="2683076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4A896F8E-A463-4F60-A525-A53712E17F8D}"/>
                </a:ext>
              </a:extLst>
            </p:cNvPr>
            <p:cNvSpPr/>
            <p:nvPr/>
          </p:nvSpPr>
          <p:spPr>
            <a:xfrm>
              <a:off x="8285271" y="2683076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B748B372-502D-45EA-882A-3B54B21559E5}"/>
                </a:ext>
              </a:extLst>
            </p:cNvPr>
            <p:cNvSpPr/>
            <p:nvPr/>
          </p:nvSpPr>
          <p:spPr>
            <a:xfrm>
              <a:off x="8534653" y="2683076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27076654-2455-47FC-AAFF-581CFE3C4E93}"/>
                </a:ext>
              </a:extLst>
            </p:cNvPr>
            <p:cNvSpPr/>
            <p:nvPr/>
          </p:nvSpPr>
          <p:spPr>
            <a:xfrm>
              <a:off x="8784035" y="2683076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A722A305-57A2-4C4A-B71A-F2A70E9D8FA6}"/>
                </a:ext>
              </a:extLst>
            </p:cNvPr>
            <p:cNvSpPr/>
            <p:nvPr/>
          </p:nvSpPr>
          <p:spPr>
            <a:xfrm>
              <a:off x="9033417" y="2683076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DED2FA7B-5216-41CC-B7AC-0983A523EFF7}"/>
                </a:ext>
              </a:extLst>
            </p:cNvPr>
            <p:cNvSpPr/>
            <p:nvPr/>
          </p:nvSpPr>
          <p:spPr>
            <a:xfrm>
              <a:off x="9282799" y="2683076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0" name="矩形 99">
            <a:extLst>
              <a:ext uri="{FF2B5EF4-FFF2-40B4-BE49-F238E27FC236}">
                <a16:creationId xmlns:a16="http://schemas.microsoft.com/office/drawing/2014/main" id="{510B1DF4-F179-489B-9B06-0C76A4174B12}"/>
              </a:ext>
            </a:extLst>
          </p:cNvPr>
          <p:cNvSpPr/>
          <p:nvPr/>
        </p:nvSpPr>
        <p:spPr>
          <a:xfrm>
            <a:off x="8976257" y="1913572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F4BF9AEE-0BD2-4630-9946-8D702A60FF9B}"/>
              </a:ext>
            </a:extLst>
          </p:cNvPr>
          <p:cNvSpPr/>
          <p:nvPr/>
        </p:nvSpPr>
        <p:spPr>
          <a:xfrm>
            <a:off x="9225867" y="1913572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77F6E60A-4277-4A29-ACFF-3F28ED1F88E4}"/>
              </a:ext>
            </a:extLst>
          </p:cNvPr>
          <p:cNvSpPr/>
          <p:nvPr/>
        </p:nvSpPr>
        <p:spPr>
          <a:xfrm>
            <a:off x="8726646" y="1913572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B40BF638-54DD-45D8-A1D1-581276DAD20A}"/>
              </a:ext>
            </a:extLst>
          </p:cNvPr>
          <p:cNvSpPr/>
          <p:nvPr/>
        </p:nvSpPr>
        <p:spPr>
          <a:xfrm>
            <a:off x="8477035" y="1913572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B9AB6CA9-FE32-4DE1-8D13-A7737DB027FA}"/>
              </a:ext>
            </a:extLst>
          </p:cNvPr>
          <p:cNvSpPr/>
          <p:nvPr/>
        </p:nvSpPr>
        <p:spPr>
          <a:xfrm>
            <a:off x="8227424" y="1913572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E1105C96-AF57-4670-93DE-8C7122CD9D84}"/>
              </a:ext>
            </a:extLst>
          </p:cNvPr>
          <p:cNvSpPr/>
          <p:nvPr/>
        </p:nvSpPr>
        <p:spPr>
          <a:xfrm>
            <a:off x="7977813" y="1913572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48F70E55-3805-4FD5-BCFE-38B1900872EC}"/>
              </a:ext>
            </a:extLst>
          </p:cNvPr>
          <p:cNvSpPr/>
          <p:nvPr/>
        </p:nvSpPr>
        <p:spPr>
          <a:xfrm>
            <a:off x="7728202" y="1913572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DC571F59-D3E1-4912-8EAA-675464AF84D2}"/>
              </a:ext>
            </a:extLst>
          </p:cNvPr>
          <p:cNvSpPr/>
          <p:nvPr/>
        </p:nvSpPr>
        <p:spPr>
          <a:xfrm>
            <a:off x="7478591" y="1913572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4472C4"/>
                </a:solidFill>
              </a:rPr>
              <a:t>0</a:t>
            </a:r>
            <a:endParaRPr lang="zh-CN" altLang="en-US" sz="2400" dirty="0">
              <a:solidFill>
                <a:srgbClr val="4472C4"/>
              </a:solidFill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15AA16A4-6A86-4DA7-BB19-C5B739657104}"/>
              </a:ext>
            </a:extLst>
          </p:cNvPr>
          <p:cNvSpPr/>
          <p:nvPr/>
        </p:nvSpPr>
        <p:spPr>
          <a:xfrm>
            <a:off x="7228980" y="1913572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AF91B697-26F5-46B5-884F-ABD5D6EB577C}"/>
              </a:ext>
            </a:extLst>
          </p:cNvPr>
          <p:cNvSpPr/>
          <p:nvPr/>
        </p:nvSpPr>
        <p:spPr>
          <a:xfrm>
            <a:off x="6979369" y="1913572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0B3F988C-4724-4F05-AA2F-7AF08EC9CA37}"/>
              </a:ext>
            </a:extLst>
          </p:cNvPr>
          <p:cNvSpPr/>
          <p:nvPr/>
        </p:nvSpPr>
        <p:spPr>
          <a:xfrm>
            <a:off x="6729758" y="1913572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4472C4"/>
                </a:solidFill>
              </a:rPr>
              <a:t>0</a:t>
            </a:r>
            <a:endParaRPr lang="zh-CN" altLang="en-US" sz="2400" dirty="0">
              <a:solidFill>
                <a:srgbClr val="4472C4"/>
              </a:solidFill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047B5E49-CE27-45CB-92C6-2D72347A9758}"/>
              </a:ext>
            </a:extLst>
          </p:cNvPr>
          <p:cNvSpPr/>
          <p:nvPr/>
        </p:nvSpPr>
        <p:spPr>
          <a:xfrm>
            <a:off x="6480147" y="1913572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46C44C06-6FC5-4B87-98BB-6F504E32E342}"/>
              </a:ext>
            </a:extLst>
          </p:cNvPr>
          <p:cNvSpPr/>
          <p:nvPr/>
        </p:nvSpPr>
        <p:spPr>
          <a:xfrm>
            <a:off x="6230536" y="1913572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B90FC776-B560-4563-9172-0F50B85D377B}"/>
              </a:ext>
            </a:extLst>
          </p:cNvPr>
          <p:cNvSpPr/>
          <p:nvPr/>
        </p:nvSpPr>
        <p:spPr>
          <a:xfrm>
            <a:off x="5980925" y="1913572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4472C4"/>
                </a:solidFill>
              </a:rPr>
              <a:t>0</a:t>
            </a:r>
            <a:endParaRPr lang="zh-CN" altLang="en-US" sz="2400" dirty="0">
              <a:solidFill>
                <a:srgbClr val="4472C4"/>
              </a:solidFill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4AB50753-A400-4956-88DC-C9C8BE269BEF}"/>
              </a:ext>
            </a:extLst>
          </p:cNvPr>
          <p:cNvSpPr/>
          <p:nvPr/>
        </p:nvSpPr>
        <p:spPr>
          <a:xfrm>
            <a:off x="5731314" y="1913572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4472C4"/>
                </a:solidFill>
              </a:rPr>
              <a:t>0</a:t>
            </a:r>
            <a:endParaRPr lang="zh-CN" altLang="en-US" sz="2400" dirty="0">
              <a:solidFill>
                <a:srgbClr val="4472C4"/>
              </a:solidFill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728B1950-A859-4213-BF61-107ADB6C4A0F}"/>
              </a:ext>
            </a:extLst>
          </p:cNvPr>
          <p:cNvSpPr/>
          <p:nvPr/>
        </p:nvSpPr>
        <p:spPr>
          <a:xfrm>
            <a:off x="5481703" y="1913572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ED7D31"/>
                </a:solidFill>
              </a:rPr>
              <a:t>0</a:t>
            </a:r>
            <a:endParaRPr lang="zh-CN" altLang="en-US" sz="2400" dirty="0">
              <a:solidFill>
                <a:srgbClr val="ED7D31"/>
              </a:solidFill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4DE7164B-02EB-4CA5-86FA-EF9C1E80B4D3}"/>
              </a:ext>
            </a:extLst>
          </p:cNvPr>
          <p:cNvSpPr/>
          <p:nvPr/>
        </p:nvSpPr>
        <p:spPr>
          <a:xfrm>
            <a:off x="8977448" y="273327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3A3F12E0-CD43-4884-B7DB-6CFCBC50108D}"/>
              </a:ext>
            </a:extLst>
          </p:cNvPr>
          <p:cNvSpPr/>
          <p:nvPr/>
        </p:nvSpPr>
        <p:spPr>
          <a:xfrm>
            <a:off x="9225867" y="273327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2BBF21BF-A252-4558-B511-4F3560CE18EA}"/>
              </a:ext>
            </a:extLst>
          </p:cNvPr>
          <p:cNvSpPr/>
          <p:nvPr/>
        </p:nvSpPr>
        <p:spPr>
          <a:xfrm>
            <a:off x="8729036" y="273327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BBC60A70-ED15-44EB-8876-2ABEEC581FCD}"/>
              </a:ext>
            </a:extLst>
          </p:cNvPr>
          <p:cNvSpPr/>
          <p:nvPr/>
        </p:nvSpPr>
        <p:spPr>
          <a:xfrm>
            <a:off x="8480624" y="273327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C1396AF0-15CB-46A9-A4A5-91682BE0C05E}"/>
              </a:ext>
            </a:extLst>
          </p:cNvPr>
          <p:cNvSpPr/>
          <p:nvPr/>
        </p:nvSpPr>
        <p:spPr>
          <a:xfrm>
            <a:off x="8232212" y="273327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131E497E-B7F4-42D7-8FE9-5B803F359FC9}"/>
              </a:ext>
            </a:extLst>
          </p:cNvPr>
          <p:cNvSpPr/>
          <p:nvPr/>
        </p:nvSpPr>
        <p:spPr>
          <a:xfrm>
            <a:off x="7983800" y="273327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0DA54559-9D1B-437D-958A-7BAC2972EC92}"/>
              </a:ext>
            </a:extLst>
          </p:cNvPr>
          <p:cNvSpPr/>
          <p:nvPr/>
        </p:nvSpPr>
        <p:spPr>
          <a:xfrm>
            <a:off x="7735388" y="273327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F032ACAC-5309-4CA2-848F-C8E78E888ED1}"/>
              </a:ext>
            </a:extLst>
          </p:cNvPr>
          <p:cNvSpPr/>
          <p:nvPr/>
        </p:nvSpPr>
        <p:spPr>
          <a:xfrm>
            <a:off x="7486976" y="273327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4472C4"/>
                </a:solidFill>
              </a:rPr>
              <a:t>0</a:t>
            </a:r>
            <a:endParaRPr lang="zh-CN" altLang="en-US" sz="2400" dirty="0">
              <a:solidFill>
                <a:srgbClr val="4472C4"/>
              </a:solidFill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E641771C-D7E4-4568-9836-CB80C582F239}"/>
              </a:ext>
            </a:extLst>
          </p:cNvPr>
          <p:cNvSpPr/>
          <p:nvPr/>
        </p:nvSpPr>
        <p:spPr>
          <a:xfrm>
            <a:off x="7238564" y="273327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AEEAC88C-4DE6-4A53-AA99-DE38EC0F3A4F}"/>
              </a:ext>
            </a:extLst>
          </p:cNvPr>
          <p:cNvSpPr/>
          <p:nvPr/>
        </p:nvSpPr>
        <p:spPr>
          <a:xfrm>
            <a:off x="6990152" y="273327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483FB9ED-A4C4-408D-8616-8EC3367984C0}"/>
              </a:ext>
            </a:extLst>
          </p:cNvPr>
          <p:cNvSpPr/>
          <p:nvPr/>
        </p:nvSpPr>
        <p:spPr>
          <a:xfrm>
            <a:off x="6741740" y="273327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4472C4"/>
                </a:solidFill>
              </a:rPr>
              <a:t>0</a:t>
            </a:r>
            <a:endParaRPr lang="zh-CN" altLang="en-US" sz="2400" dirty="0">
              <a:solidFill>
                <a:srgbClr val="4472C4"/>
              </a:solidFill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B27FC431-0E5B-4F05-BDB0-AE42907B4B83}"/>
              </a:ext>
            </a:extLst>
          </p:cNvPr>
          <p:cNvSpPr/>
          <p:nvPr/>
        </p:nvSpPr>
        <p:spPr>
          <a:xfrm>
            <a:off x="6493328" y="273327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0A4A4856-2A71-4301-AAD9-CDDA7A64A700}"/>
              </a:ext>
            </a:extLst>
          </p:cNvPr>
          <p:cNvSpPr/>
          <p:nvPr/>
        </p:nvSpPr>
        <p:spPr>
          <a:xfrm>
            <a:off x="6244916" y="273327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E9072D30-DC54-4DCC-8F21-C0E5E9542FAB}"/>
              </a:ext>
            </a:extLst>
          </p:cNvPr>
          <p:cNvSpPr/>
          <p:nvPr/>
        </p:nvSpPr>
        <p:spPr>
          <a:xfrm>
            <a:off x="5996504" y="273327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4472C4"/>
                </a:solidFill>
              </a:rPr>
              <a:t>0</a:t>
            </a:r>
            <a:endParaRPr lang="zh-CN" altLang="en-US" sz="2400" dirty="0">
              <a:solidFill>
                <a:srgbClr val="4472C4"/>
              </a:solidFill>
            </a:endParaRP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279B46F3-5730-4416-973D-00323BCD2316}"/>
              </a:ext>
            </a:extLst>
          </p:cNvPr>
          <p:cNvSpPr/>
          <p:nvPr/>
        </p:nvSpPr>
        <p:spPr>
          <a:xfrm>
            <a:off x="5748092" y="273327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4472C4"/>
                </a:solidFill>
              </a:rPr>
              <a:t>0</a:t>
            </a:r>
            <a:endParaRPr lang="zh-CN" altLang="en-US" sz="2400" dirty="0">
              <a:solidFill>
                <a:srgbClr val="4472C4"/>
              </a:solidFill>
            </a:endParaRPr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EB72C524-E57F-444C-B1AA-A399D4D94445}"/>
              </a:ext>
            </a:extLst>
          </p:cNvPr>
          <p:cNvSpPr/>
          <p:nvPr/>
        </p:nvSpPr>
        <p:spPr>
          <a:xfrm>
            <a:off x="5499680" y="273327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6753959F-CD0B-4415-B112-327CE91B4044}"/>
              </a:ext>
            </a:extLst>
          </p:cNvPr>
          <p:cNvSpPr/>
          <p:nvPr/>
        </p:nvSpPr>
        <p:spPr>
          <a:xfrm>
            <a:off x="5251268" y="273327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4472C4"/>
                </a:solidFill>
              </a:rPr>
              <a:t>0</a:t>
            </a:r>
            <a:endParaRPr lang="zh-CN" altLang="en-US" sz="2400" dirty="0">
              <a:solidFill>
                <a:srgbClr val="4472C4"/>
              </a:solidFill>
            </a:endParaRPr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78948A61-FED6-4657-B5C4-C79F9E39AC58}"/>
              </a:ext>
            </a:extLst>
          </p:cNvPr>
          <p:cNvSpPr/>
          <p:nvPr/>
        </p:nvSpPr>
        <p:spPr>
          <a:xfrm>
            <a:off x="5002856" y="273327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3196D890-8C3F-4379-A2D1-F12A1B55A06D}"/>
              </a:ext>
            </a:extLst>
          </p:cNvPr>
          <p:cNvSpPr/>
          <p:nvPr/>
        </p:nvSpPr>
        <p:spPr>
          <a:xfrm>
            <a:off x="4754444" y="273327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E4435036-D06E-4168-91D7-82B9098AE7C0}"/>
              </a:ext>
            </a:extLst>
          </p:cNvPr>
          <p:cNvSpPr/>
          <p:nvPr/>
        </p:nvSpPr>
        <p:spPr>
          <a:xfrm>
            <a:off x="4506032" y="273327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4472C4"/>
                </a:solidFill>
              </a:rPr>
              <a:t>0</a:t>
            </a:r>
            <a:endParaRPr lang="zh-CN" altLang="en-US" sz="2400" dirty="0">
              <a:solidFill>
                <a:srgbClr val="4472C4"/>
              </a:solidFill>
            </a:endParaRPr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DD5B8CB6-7660-44A6-98DC-A19C466C5225}"/>
              </a:ext>
            </a:extLst>
          </p:cNvPr>
          <p:cNvSpPr/>
          <p:nvPr/>
        </p:nvSpPr>
        <p:spPr>
          <a:xfrm>
            <a:off x="4257620" y="273327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06110E30-5DFA-4F3A-B798-546E3BE6AF80}"/>
              </a:ext>
            </a:extLst>
          </p:cNvPr>
          <p:cNvSpPr/>
          <p:nvPr/>
        </p:nvSpPr>
        <p:spPr>
          <a:xfrm>
            <a:off x="4009208" y="273327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54D20835-5966-4059-887F-C37D7F44DC7E}"/>
              </a:ext>
            </a:extLst>
          </p:cNvPr>
          <p:cNvSpPr/>
          <p:nvPr/>
        </p:nvSpPr>
        <p:spPr>
          <a:xfrm>
            <a:off x="3760796" y="273327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4472C4"/>
                </a:solidFill>
              </a:rPr>
              <a:t>0</a:t>
            </a:r>
            <a:endParaRPr lang="zh-CN" altLang="en-US" sz="2400" dirty="0">
              <a:solidFill>
                <a:srgbClr val="4472C4"/>
              </a:solidFill>
            </a:endParaRPr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B50D4D89-A9FD-410A-AD5A-842C8FA77F1C}"/>
              </a:ext>
            </a:extLst>
          </p:cNvPr>
          <p:cNvSpPr/>
          <p:nvPr/>
        </p:nvSpPr>
        <p:spPr>
          <a:xfrm>
            <a:off x="3512384" y="273327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4472C4"/>
                </a:solidFill>
              </a:rPr>
              <a:t>0</a:t>
            </a:r>
            <a:endParaRPr lang="zh-CN" altLang="en-US" sz="2400" dirty="0">
              <a:solidFill>
                <a:srgbClr val="4472C4"/>
              </a:solidFill>
            </a:endParaRPr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3378F90E-B5DB-4E71-94D0-B3F09C078E5D}"/>
              </a:ext>
            </a:extLst>
          </p:cNvPr>
          <p:cNvSpPr/>
          <p:nvPr/>
        </p:nvSpPr>
        <p:spPr>
          <a:xfrm>
            <a:off x="3263972" y="273327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91312E23-8893-4754-8572-AC1DA708A421}"/>
              </a:ext>
            </a:extLst>
          </p:cNvPr>
          <p:cNvSpPr/>
          <p:nvPr/>
        </p:nvSpPr>
        <p:spPr>
          <a:xfrm>
            <a:off x="3015560" y="273327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4472C4"/>
                </a:solidFill>
              </a:rPr>
              <a:t>0</a:t>
            </a:r>
            <a:endParaRPr lang="zh-CN" altLang="en-US" sz="2400" dirty="0">
              <a:solidFill>
                <a:srgbClr val="4472C4"/>
              </a:solidFill>
            </a:endParaRPr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A21321F6-0DD4-4853-9DE4-5D6AF065D302}"/>
              </a:ext>
            </a:extLst>
          </p:cNvPr>
          <p:cNvSpPr/>
          <p:nvPr/>
        </p:nvSpPr>
        <p:spPr>
          <a:xfrm>
            <a:off x="2767148" y="273327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43111D64-6E54-4DDB-AA2C-46BF67353E2E}"/>
              </a:ext>
            </a:extLst>
          </p:cNvPr>
          <p:cNvSpPr/>
          <p:nvPr/>
        </p:nvSpPr>
        <p:spPr>
          <a:xfrm>
            <a:off x="2518736" y="273327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C00AD452-52C5-4EE8-BFA6-80DD2EDEC34F}"/>
              </a:ext>
            </a:extLst>
          </p:cNvPr>
          <p:cNvSpPr/>
          <p:nvPr/>
        </p:nvSpPr>
        <p:spPr>
          <a:xfrm>
            <a:off x="2270324" y="273327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4472C4"/>
                </a:solidFill>
              </a:rPr>
              <a:t>0</a:t>
            </a:r>
            <a:endParaRPr lang="zh-CN" altLang="en-US" sz="2400" dirty="0">
              <a:solidFill>
                <a:srgbClr val="4472C4"/>
              </a:solidFill>
            </a:endParaRPr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1457C52F-4221-4398-B087-0F61E9A9FA75}"/>
              </a:ext>
            </a:extLst>
          </p:cNvPr>
          <p:cNvSpPr/>
          <p:nvPr/>
        </p:nvSpPr>
        <p:spPr>
          <a:xfrm>
            <a:off x="2021912" y="273327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F61D6068-16E9-4FA4-B05F-C417608A9DC7}"/>
              </a:ext>
            </a:extLst>
          </p:cNvPr>
          <p:cNvSpPr/>
          <p:nvPr/>
        </p:nvSpPr>
        <p:spPr>
          <a:xfrm>
            <a:off x="1773500" y="273327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9F154906-9A58-4C2B-80B2-CCD7638D985A}"/>
              </a:ext>
            </a:extLst>
          </p:cNvPr>
          <p:cNvSpPr/>
          <p:nvPr/>
        </p:nvSpPr>
        <p:spPr>
          <a:xfrm>
            <a:off x="1525088" y="273327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ED7D31"/>
                </a:solidFill>
              </a:rPr>
              <a:t>0</a:t>
            </a:r>
            <a:endParaRPr lang="zh-CN" altLang="en-US" sz="2400" dirty="0">
              <a:solidFill>
                <a:srgbClr val="ED7D31"/>
              </a:solidFill>
            </a:endParaRPr>
          </a:p>
        </p:txBody>
      </p:sp>
      <p:grpSp>
        <p:nvGrpSpPr>
          <p:cNvPr id="179" name="组合 178">
            <a:extLst>
              <a:ext uri="{FF2B5EF4-FFF2-40B4-BE49-F238E27FC236}">
                <a16:creationId xmlns:a16="http://schemas.microsoft.com/office/drawing/2014/main" id="{BC79CDD4-9D03-4F3D-9648-C9A2A6A4FEAB}"/>
              </a:ext>
            </a:extLst>
          </p:cNvPr>
          <p:cNvGrpSpPr/>
          <p:nvPr/>
        </p:nvGrpSpPr>
        <p:grpSpPr>
          <a:xfrm>
            <a:off x="7486660" y="3549226"/>
            <a:ext cx="1992605" cy="531421"/>
            <a:chOff x="7540558" y="1874507"/>
            <a:chExt cx="1992605" cy="531421"/>
          </a:xfrm>
        </p:grpSpPr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DD93342B-BB5F-4FF2-AFB1-E54F9A97AB8E}"/>
                </a:ext>
              </a:extLst>
            </p:cNvPr>
            <p:cNvSpPr/>
            <p:nvPr/>
          </p:nvSpPr>
          <p:spPr>
            <a:xfrm>
              <a:off x="7540558" y="1874507"/>
              <a:ext cx="249382" cy="5314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矩形 180">
              <a:extLst>
                <a:ext uri="{FF2B5EF4-FFF2-40B4-BE49-F238E27FC236}">
                  <a16:creationId xmlns:a16="http://schemas.microsoft.com/office/drawing/2014/main" id="{76EF4E6A-3A80-46E3-9712-22BC3AEAA4CA}"/>
                </a:ext>
              </a:extLst>
            </p:cNvPr>
            <p:cNvSpPr/>
            <p:nvPr/>
          </p:nvSpPr>
          <p:spPr>
            <a:xfrm>
              <a:off x="7789940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矩形 181">
              <a:extLst>
                <a:ext uri="{FF2B5EF4-FFF2-40B4-BE49-F238E27FC236}">
                  <a16:creationId xmlns:a16="http://schemas.microsoft.com/office/drawing/2014/main" id="{AA833ADE-58F7-4197-90E0-A6675F68080E}"/>
                </a:ext>
              </a:extLst>
            </p:cNvPr>
            <p:cNvSpPr/>
            <p:nvPr/>
          </p:nvSpPr>
          <p:spPr>
            <a:xfrm>
              <a:off x="8036871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矩形 182">
              <a:extLst>
                <a:ext uri="{FF2B5EF4-FFF2-40B4-BE49-F238E27FC236}">
                  <a16:creationId xmlns:a16="http://schemas.microsoft.com/office/drawing/2014/main" id="{F38D2C8C-B804-4093-9059-13D3A7FC85A1}"/>
                </a:ext>
              </a:extLst>
            </p:cNvPr>
            <p:cNvSpPr/>
            <p:nvPr/>
          </p:nvSpPr>
          <p:spPr>
            <a:xfrm>
              <a:off x="8286253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id="{A521C190-2148-400E-9599-5EE565D05A40}"/>
                </a:ext>
              </a:extLst>
            </p:cNvPr>
            <p:cNvSpPr/>
            <p:nvPr/>
          </p:nvSpPr>
          <p:spPr>
            <a:xfrm>
              <a:off x="8535635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矩形 184">
              <a:extLst>
                <a:ext uri="{FF2B5EF4-FFF2-40B4-BE49-F238E27FC236}">
                  <a16:creationId xmlns:a16="http://schemas.microsoft.com/office/drawing/2014/main" id="{603F9DA8-7EE2-4246-8462-29ED1C83B7FB}"/>
                </a:ext>
              </a:extLst>
            </p:cNvPr>
            <p:cNvSpPr/>
            <p:nvPr/>
          </p:nvSpPr>
          <p:spPr>
            <a:xfrm>
              <a:off x="8785017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矩形 185">
              <a:extLst>
                <a:ext uri="{FF2B5EF4-FFF2-40B4-BE49-F238E27FC236}">
                  <a16:creationId xmlns:a16="http://schemas.microsoft.com/office/drawing/2014/main" id="{80EEA4BC-E82D-427D-998C-EE395497B457}"/>
                </a:ext>
              </a:extLst>
            </p:cNvPr>
            <p:cNvSpPr/>
            <p:nvPr/>
          </p:nvSpPr>
          <p:spPr>
            <a:xfrm>
              <a:off x="9034399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矩形 186">
              <a:extLst>
                <a:ext uri="{FF2B5EF4-FFF2-40B4-BE49-F238E27FC236}">
                  <a16:creationId xmlns:a16="http://schemas.microsoft.com/office/drawing/2014/main" id="{53EC5EA2-4E11-423B-86B6-DAF5CEB64B9C}"/>
                </a:ext>
              </a:extLst>
            </p:cNvPr>
            <p:cNvSpPr/>
            <p:nvPr/>
          </p:nvSpPr>
          <p:spPr>
            <a:xfrm>
              <a:off x="9283781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8" name="组合 187">
            <a:extLst>
              <a:ext uri="{FF2B5EF4-FFF2-40B4-BE49-F238E27FC236}">
                <a16:creationId xmlns:a16="http://schemas.microsoft.com/office/drawing/2014/main" id="{57D1B0CE-4D8B-41D6-A8E9-A4BCB3850FBB}"/>
              </a:ext>
            </a:extLst>
          </p:cNvPr>
          <p:cNvGrpSpPr/>
          <p:nvPr/>
        </p:nvGrpSpPr>
        <p:grpSpPr>
          <a:xfrm>
            <a:off x="1510712" y="5205437"/>
            <a:ext cx="7956095" cy="531421"/>
            <a:chOff x="1577068" y="3546485"/>
            <a:chExt cx="7956095" cy="531421"/>
          </a:xfrm>
        </p:grpSpPr>
        <p:sp>
          <p:nvSpPr>
            <p:cNvPr id="189" name="矩形 188">
              <a:extLst>
                <a:ext uri="{FF2B5EF4-FFF2-40B4-BE49-F238E27FC236}">
                  <a16:creationId xmlns:a16="http://schemas.microsoft.com/office/drawing/2014/main" id="{AE51D8BF-3138-4F45-B3A4-E71F1D767895}"/>
                </a:ext>
              </a:extLst>
            </p:cNvPr>
            <p:cNvSpPr/>
            <p:nvPr/>
          </p:nvSpPr>
          <p:spPr>
            <a:xfrm>
              <a:off x="7540558" y="3546485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A01557B8-3422-4759-946B-A2A511201396}"/>
                </a:ext>
              </a:extLst>
            </p:cNvPr>
            <p:cNvSpPr/>
            <p:nvPr/>
          </p:nvSpPr>
          <p:spPr>
            <a:xfrm>
              <a:off x="7789940" y="3546485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B5550A90-E2F7-4D71-A50B-30F40EB5C00E}"/>
                </a:ext>
              </a:extLst>
            </p:cNvPr>
            <p:cNvSpPr/>
            <p:nvPr/>
          </p:nvSpPr>
          <p:spPr>
            <a:xfrm>
              <a:off x="8036871" y="3546485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92D081AC-C6B9-4832-86A0-872B5DB93731}"/>
                </a:ext>
              </a:extLst>
            </p:cNvPr>
            <p:cNvSpPr/>
            <p:nvPr/>
          </p:nvSpPr>
          <p:spPr>
            <a:xfrm>
              <a:off x="8286253" y="3546485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矩形 192">
              <a:extLst>
                <a:ext uri="{FF2B5EF4-FFF2-40B4-BE49-F238E27FC236}">
                  <a16:creationId xmlns:a16="http://schemas.microsoft.com/office/drawing/2014/main" id="{A3A5FF7A-0DCA-45E7-8D8C-889878C93F30}"/>
                </a:ext>
              </a:extLst>
            </p:cNvPr>
            <p:cNvSpPr/>
            <p:nvPr/>
          </p:nvSpPr>
          <p:spPr>
            <a:xfrm>
              <a:off x="8535635" y="3546485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E592E43F-0C0D-46AA-BDA3-A1692BD09846}"/>
                </a:ext>
              </a:extLst>
            </p:cNvPr>
            <p:cNvSpPr/>
            <p:nvPr/>
          </p:nvSpPr>
          <p:spPr>
            <a:xfrm>
              <a:off x="8785017" y="3546485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5B3A73D7-7AD8-4DE2-9F14-3C094CB86C3D}"/>
                </a:ext>
              </a:extLst>
            </p:cNvPr>
            <p:cNvSpPr/>
            <p:nvPr/>
          </p:nvSpPr>
          <p:spPr>
            <a:xfrm>
              <a:off x="9034399" y="3546485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06312BC0-575E-454C-953F-D1E78C25D6E2}"/>
                </a:ext>
              </a:extLst>
            </p:cNvPr>
            <p:cNvSpPr/>
            <p:nvPr/>
          </p:nvSpPr>
          <p:spPr>
            <a:xfrm>
              <a:off x="9283781" y="3546485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64B33B94-C1A7-4C33-81E4-8560813918F5}"/>
                </a:ext>
              </a:extLst>
            </p:cNvPr>
            <p:cNvSpPr/>
            <p:nvPr/>
          </p:nvSpPr>
          <p:spPr>
            <a:xfrm>
              <a:off x="5553890" y="3546485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矩形 197">
              <a:extLst>
                <a:ext uri="{FF2B5EF4-FFF2-40B4-BE49-F238E27FC236}">
                  <a16:creationId xmlns:a16="http://schemas.microsoft.com/office/drawing/2014/main" id="{CE6FD3AA-474C-4FF3-818F-62EA28F2F173}"/>
                </a:ext>
              </a:extLst>
            </p:cNvPr>
            <p:cNvSpPr/>
            <p:nvPr/>
          </p:nvSpPr>
          <p:spPr>
            <a:xfrm>
              <a:off x="5803272" y="3546485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矩形 198">
              <a:extLst>
                <a:ext uri="{FF2B5EF4-FFF2-40B4-BE49-F238E27FC236}">
                  <a16:creationId xmlns:a16="http://schemas.microsoft.com/office/drawing/2014/main" id="{489F255C-F22D-4CB4-944D-CCAC421265D7}"/>
                </a:ext>
              </a:extLst>
            </p:cNvPr>
            <p:cNvSpPr/>
            <p:nvPr/>
          </p:nvSpPr>
          <p:spPr>
            <a:xfrm>
              <a:off x="6046717" y="3546485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9902D2CF-6E4C-4BFF-A3E1-37644B9F80EF}"/>
                </a:ext>
              </a:extLst>
            </p:cNvPr>
            <p:cNvSpPr/>
            <p:nvPr/>
          </p:nvSpPr>
          <p:spPr>
            <a:xfrm>
              <a:off x="6296099" y="3546485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78F7ED59-256B-49C4-BD2C-85F4ED119643}"/>
                </a:ext>
              </a:extLst>
            </p:cNvPr>
            <p:cNvSpPr/>
            <p:nvPr/>
          </p:nvSpPr>
          <p:spPr>
            <a:xfrm>
              <a:off x="6545481" y="3546485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DD2B8574-F82E-4582-9D9F-473AAC227747}"/>
                </a:ext>
              </a:extLst>
            </p:cNvPr>
            <p:cNvSpPr/>
            <p:nvPr/>
          </p:nvSpPr>
          <p:spPr>
            <a:xfrm>
              <a:off x="6794863" y="3546485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矩形 202">
              <a:extLst>
                <a:ext uri="{FF2B5EF4-FFF2-40B4-BE49-F238E27FC236}">
                  <a16:creationId xmlns:a16="http://schemas.microsoft.com/office/drawing/2014/main" id="{53BC03E0-5074-4B50-B6AB-4A531DC47078}"/>
                </a:ext>
              </a:extLst>
            </p:cNvPr>
            <p:cNvSpPr/>
            <p:nvPr/>
          </p:nvSpPr>
          <p:spPr>
            <a:xfrm>
              <a:off x="7044245" y="3546485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2600F2C5-AEAB-4FF1-800C-1DC70C632FD6}"/>
                </a:ext>
              </a:extLst>
            </p:cNvPr>
            <p:cNvSpPr/>
            <p:nvPr/>
          </p:nvSpPr>
          <p:spPr>
            <a:xfrm>
              <a:off x="7293627" y="3546485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2BD61DEE-A2F3-4BB5-BEF4-3F053248EA4A}"/>
                </a:ext>
              </a:extLst>
            </p:cNvPr>
            <p:cNvSpPr/>
            <p:nvPr/>
          </p:nvSpPr>
          <p:spPr>
            <a:xfrm>
              <a:off x="3563736" y="3546485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" name="矩形 205">
              <a:extLst>
                <a:ext uri="{FF2B5EF4-FFF2-40B4-BE49-F238E27FC236}">
                  <a16:creationId xmlns:a16="http://schemas.microsoft.com/office/drawing/2014/main" id="{DBE82CDC-D963-43FE-9DE0-5C5BFB046565}"/>
                </a:ext>
              </a:extLst>
            </p:cNvPr>
            <p:cNvSpPr/>
            <p:nvPr/>
          </p:nvSpPr>
          <p:spPr>
            <a:xfrm>
              <a:off x="3813118" y="3546485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7" name="矩形 206">
              <a:extLst>
                <a:ext uri="{FF2B5EF4-FFF2-40B4-BE49-F238E27FC236}">
                  <a16:creationId xmlns:a16="http://schemas.microsoft.com/office/drawing/2014/main" id="{27C0877B-DF18-462C-BDAA-3450D352F219}"/>
                </a:ext>
              </a:extLst>
            </p:cNvPr>
            <p:cNvSpPr/>
            <p:nvPr/>
          </p:nvSpPr>
          <p:spPr>
            <a:xfrm>
              <a:off x="4060049" y="3546485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8" name="矩形 207">
              <a:extLst>
                <a:ext uri="{FF2B5EF4-FFF2-40B4-BE49-F238E27FC236}">
                  <a16:creationId xmlns:a16="http://schemas.microsoft.com/office/drawing/2014/main" id="{B31E6684-2004-4C3B-B607-E357E9FE1379}"/>
                </a:ext>
              </a:extLst>
            </p:cNvPr>
            <p:cNvSpPr/>
            <p:nvPr/>
          </p:nvSpPr>
          <p:spPr>
            <a:xfrm>
              <a:off x="4309431" y="3546485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9" name="矩形 208">
              <a:extLst>
                <a:ext uri="{FF2B5EF4-FFF2-40B4-BE49-F238E27FC236}">
                  <a16:creationId xmlns:a16="http://schemas.microsoft.com/office/drawing/2014/main" id="{7812EB0B-1709-4D8B-B416-5066D3CA034C}"/>
                </a:ext>
              </a:extLst>
            </p:cNvPr>
            <p:cNvSpPr/>
            <p:nvPr/>
          </p:nvSpPr>
          <p:spPr>
            <a:xfrm>
              <a:off x="4558813" y="3546485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0" name="矩形 209">
              <a:extLst>
                <a:ext uri="{FF2B5EF4-FFF2-40B4-BE49-F238E27FC236}">
                  <a16:creationId xmlns:a16="http://schemas.microsoft.com/office/drawing/2014/main" id="{C9E07EEF-DAE0-411B-8462-C7FE03070044}"/>
                </a:ext>
              </a:extLst>
            </p:cNvPr>
            <p:cNvSpPr/>
            <p:nvPr/>
          </p:nvSpPr>
          <p:spPr>
            <a:xfrm>
              <a:off x="4808195" y="3546485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1" name="矩形 210">
              <a:extLst>
                <a:ext uri="{FF2B5EF4-FFF2-40B4-BE49-F238E27FC236}">
                  <a16:creationId xmlns:a16="http://schemas.microsoft.com/office/drawing/2014/main" id="{0C76B9ED-A6A1-47A0-BA86-E11D830C338E}"/>
                </a:ext>
              </a:extLst>
            </p:cNvPr>
            <p:cNvSpPr/>
            <p:nvPr/>
          </p:nvSpPr>
          <p:spPr>
            <a:xfrm>
              <a:off x="5057577" y="3546485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矩形 211">
              <a:extLst>
                <a:ext uri="{FF2B5EF4-FFF2-40B4-BE49-F238E27FC236}">
                  <a16:creationId xmlns:a16="http://schemas.microsoft.com/office/drawing/2014/main" id="{41590147-203F-4BFA-8B40-790C4D6952AA}"/>
                </a:ext>
              </a:extLst>
            </p:cNvPr>
            <p:cNvSpPr/>
            <p:nvPr/>
          </p:nvSpPr>
          <p:spPr>
            <a:xfrm>
              <a:off x="5306959" y="3546485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2A493A67-9586-458A-BAAA-DBD8EF87F1E8}"/>
                </a:ext>
              </a:extLst>
            </p:cNvPr>
            <p:cNvSpPr/>
            <p:nvPr/>
          </p:nvSpPr>
          <p:spPr>
            <a:xfrm>
              <a:off x="1577068" y="3546485"/>
              <a:ext cx="249382" cy="5314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4" name="矩形 213">
              <a:extLst>
                <a:ext uri="{FF2B5EF4-FFF2-40B4-BE49-F238E27FC236}">
                  <a16:creationId xmlns:a16="http://schemas.microsoft.com/office/drawing/2014/main" id="{C1CB5691-8A06-4829-A951-40C7487B0360}"/>
                </a:ext>
              </a:extLst>
            </p:cNvPr>
            <p:cNvSpPr/>
            <p:nvPr/>
          </p:nvSpPr>
          <p:spPr>
            <a:xfrm>
              <a:off x="1826450" y="3546485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5" name="矩形 214">
              <a:extLst>
                <a:ext uri="{FF2B5EF4-FFF2-40B4-BE49-F238E27FC236}">
                  <a16:creationId xmlns:a16="http://schemas.microsoft.com/office/drawing/2014/main" id="{83BA531E-716A-4EA4-8B14-84F1C5B8B1BA}"/>
                </a:ext>
              </a:extLst>
            </p:cNvPr>
            <p:cNvSpPr/>
            <p:nvPr/>
          </p:nvSpPr>
          <p:spPr>
            <a:xfrm>
              <a:off x="2069895" y="3546485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6" name="矩形 215">
              <a:extLst>
                <a:ext uri="{FF2B5EF4-FFF2-40B4-BE49-F238E27FC236}">
                  <a16:creationId xmlns:a16="http://schemas.microsoft.com/office/drawing/2014/main" id="{64164740-4A7E-454B-8476-D9B0A4DC3E76}"/>
                </a:ext>
              </a:extLst>
            </p:cNvPr>
            <p:cNvSpPr/>
            <p:nvPr/>
          </p:nvSpPr>
          <p:spPr>
            <a:xfrm>
              <a:off x="2319277" y="3546485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7" name="矩形 216">
              <a:extLst>
                <a:ext uri="{FF2B5EF4-FFF2-40B4-BE49-F238E27FC236}">
                  <a16:creationId xmlns:a16="http://schemas.microsoft.com/office/drawing/2014/main" id="{37BB53F1-CF71-465C-AB4F-B0E31D5201AC}"/>
                </a:ext>
              </a:extLst>
            </p:cNvPr>
            <p:cNvSpPr/>
            <p:nvPr/>
          </p:nvSpPr>
          <p:spPr>
            <a:xfrm>
              <a:off x="2568659" y="3546485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85A3E69E-8DC4-48B4-A721-7BC2B1B081F1}"/>
                </a:ext>
              </a:extLst>
            </p:cNvPr>
            <p:cNvSpPr/>
            <p:nvPr/>
          </p:nvSpPr>
          <p:spPr>
            <a:xfrm>
              <a:off x="2818041" y="3546485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9" name="矩形 218">
              <a:extLst>
                <a:ext uri="{FF2B5EF4-FFF2-40B4-BE49-F238E27FC236}">
                  <a16:creationId xmlns:a16="http://schemas.microsoft.com/office/drawing/2014/main" id="{F6784B92-4AAC-4555-A171-12F6445F0FE8}"/>
                </a:ext>
              </a:extLst>
            </p:cNvPr>
            <p:cNvSpPr/>
            <p:nvPr/>
          </p:nvSpPr>
          <p:spPr>
            <a:xfrm>
              <a:off x="3067423" y="3546485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AE5AFC10-2F68-4E00-83A4-69122124F891}"/>
                </a:ext>
              </a:extLst>
            </p:cNvPr>
            <p:cNvSpPr/>
            <p:nvPr/>
          </p:nvSpPr>
          <p:spPr>
            <a:xfrm>
              <a:off x="3316805" y="3546485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1" name="矩形 220">
            <a:extLst>
              <a:ext uri="{FF2B5EF4-FFF2-40B4-BE49-F238E27FC236}">
                <a16:creationId xmlns:a16="http://schemas.microsoft.com/office/drawing/2014/main" id="{8E4088BC-ED25-473D-AF1F-DA082FFE1E52}"/>
              </a:ext>
            </a:extLst>
          </p:cNvPr>
          <p:cNvSpPr/>
          <p:nvPr/>
        </p:nvSpPr>
        <p:spPr>
          <a:xfrm>
            <a:off x="9719103" y="3587176"/>
            <a:ext cx="6639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8</a:t>
            </a:r>
            <a:r>
              <a:rPr lang="zh-CN" altLang="en-US" sz="2400" dirty="0">
                <a:solidFill>
                  <a:srgbClr val="1A78C3"/>
                </a:solidFill>
              </a:rPr>
              <a:t>位</a:t>
            </a:r>
          </a:p>
        </p:txBody>
      </p:sp>
      <p:sp>
        <p:nvSpPr>
          <p:cNvPr id="222" name="矩形 221">
            <a:extLst>
              <a:ext uri="{FF2B5EF4-FFF2-40B4-BE49-F238E27FC236}">
                <a16:creationId xmlns:a16="http://schemas.microsoft.com/office/drawing/2014/main" id="{92A7C7DD-7AA0-4C08-BAF1-6F2FD374AEB7}"/>
              </a:ext>
            </a:extLst>
          </p:cNvPr>
          <p:cNvSpPr/>
          <p:nvPr/>
        </p:nvSpPr>
        <p:spPr>
          <a:xfrm>
            <a:off x="9634133" y="4417818"/>
            <a:ext cx="8354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16</a:t>
            </a:r>
            <a:r>
              <a:rPr lang="zh-CN" altLang="en-US" sz="2400" dirty="0">
                <a:solidFill>
                  <a:srgbClr val="1A78C3"/>
                </a:solidFill>
              </a:rPr>
              <a:t>位</a:t>
            </a:r>
          </a:p>
        </p:txBody>
      </p:sp>
      <p:sp>
        <p:nvSpPr>
          <p:cNvPr id="223" name="矩形 222">
            <a:extLst>
              <a:ext uri="{FF2B5EF4-FFF2-40B4-BE49-F238E27FC236}">
                <a16:creationId xmlns:a16="http://schemas.microsoft.com/office/drawing/2014/main" id="{3F543722-8114-43C0-B5A2-ACF3845ED991}"/>
              </a:ext>
            </a:extLst>
          </p:cNvPr>
          <p:cNvSpPr/>
          <p:nvPr/>
        </p:nvSpPr>
        <p:spPr>
          <a:xfrm>
            <a:off x="9633342" y="5254918"/>
            <a:ext cx="8354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32</a:t>
            </a:r>
            <a:r>
              <a:rPr lang="zh-CN" altLang="en-US" sz="2400" dirty="0">
                <a:solidFill>
                  <a:srgbClr val="1A78C3"/>
                </a:solidFill>
              </a:rPr>
              <a:t>位</a:t>
            </a:r>
          </a:p>
        </p:txBody>
      </p:sp>
      <p:sp>
        <p:nvSpPr>
          <p:cNvPr id="224" name="矩形 223">
            <a:extLst>
              <a:ext uri="{FF2B5EF4-FFF2-40B4-BE49-F238E27FC236}">
                <a16:creationId xmlns:a16="http://schemas.microsoft.com/office/drawing/2014/main" id="{92C5B481-4C28-4CB9-914E-62C9316AAF72}"/>
              </a:ext>
            </a:extLst>
          </p:cNvPr>
          <p:cNvSpPr/>
          <p:nvPr/>
        </p:nvSpPr>
        <p:spPr>
          <a:xfrm>
            <a:off x="8917554" y="3587176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225" name="矩形 224">
            <a:extLst>
              <a:ext uri="{FF2B5EF4-FFF2-40B4-BE49-F238E27FC236}">
                <a16:creationId xmlns:a16="http://schemas.microsoft.com/office/drawing/2014/main" id="{78B0E39D-64E7-49E7-B890-50CE73E1691A}"/>
              </a:ext>
            </a:extLst>
          </p:cNvPr>
          <p:cNvSpPr/>
          <p:nvPr/>
        </p:nvSpPr>
        <p:spPr>
          <a:xfrm>
            <a:off x="9162960" y="3587176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2378178A-8538-40D5-A319-B5A70F113AE6}"/>
              </a:ext>
            </a:extLst>
          </p:cNvPr>
          <p:cNvSpPr/>
          <p:nvPr/>
        </p:nvSpPr>
        <p:spPr>
          <a:xfrm>
            <a:off x="8674899" y="3587176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227" name="矩形 226">
            <a:extLst>
              <a:ext uri="{FF2B5EF4-FFF2-40B4-BE49-F238E27FC236}">
                <a16:creationId xmlns:a16="http://schemas.microsoft.com/office/drawing/2014/main" id="{856EAF0E-AAFF-40F2-9BE9-E80B924C5C05}"/>
              </a:ext>
            </a:extLst>
          </p:cNvPr>
          <p:cNvSpPr/>
          <p:nvPr/>
        </p:nvSpPr>
        <p:spPr>
          <a:xfrm>
            <a:off x="8425517" y="3587175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7BD9910D-BB76-4675-AB0A-0B898A75400B}"/>
              </a:ext>
            </a:extLst>
          </p:cNvPr>
          <p:cNvSpPr/>
          <p:nvPr/>
        </p:nvSpPr>
        <p:spPr>
          <a:xfrm>
            <a:off x="8146070" y="3587174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04A89484-3049-41E2-9B61-00E4092FB4F9}"/>
              </a:ext>
            </a:extLst>
          </p:cNvPr>
          <p:cNvSpPr/>
          <p:nvPr/>
        </p:nvSpPr>
        <p:spPr>
          <a:xfrm>
            <a:off x="7914573" y="3587174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BDE85DFB-BAE9-44D9-BE77-F94C44C7DB80}"/>
              </a:ext>
            </a:extLst>
          </p:cNvPr>
          <p:cNvSpPr/>
          <p:nvPr/>
        </p:nvSpPr>
        <p:spPr>
          <a:xfrm>
            <a:off x="7673917" y="3595894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04B4ADF2-5F44-41C1-B4D3-DE7588F30ADF}"/>
              </a:ext>
            </a:extLst>
          </p:cNvPr>
          <p:cNvSpPr/>
          <p:nvPr/>
        </p:nvSpPr>
        <p:spPr>
          <a:xfrm>
            <a:off x="7438384" y="3596225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4472C4"/>
                </a:solidFill>
              </a:rPr>
              <a:t>1</a:t>
            </a:r>
            <a:endParaRPr lang="zh-CN" altLang="en-US" sz="2400" dirty="0">
              <a:solidFill>
                <a:srgbClr val="4472C4"/>
              </a:solidFill>
            </a:endParaRPr>
          </a:p>
        </p:txBody>
      </p:sp>
      <p:grpSp>
        <p:nvGrpSpPr>
          <p:cNvPr id="232" name="组合 231">
            <a:extLst>
              <a:ext uri="{FF2B5EF4-FFF2-40B4-BE49-F238E27FC236}">
                <a16:creationId xmlns:a16="http://schemas.microsoft.com/office/drawing/2014/main" id="{E762C121-1DDF-4DAA-8273-234A3B543AAD}"/>
              </a:ext>
            </a:extLst>
          </p:cNvPr>
          <p:cNvGrpSpPr/>
          <p:nvPr/>
        </p:nvGrpSpPr>
        <p:grpSpPr>
          <a:xfrm>
            <a:off x="5502200" y="4381826"/>
            <a:ext cx="3978291" cy="531421"/>
            <a:chOff x="5553890" y="2683076"/>
            <a:chExt cx="3978291" cy="531421"/>
          </a:xfrm>
        </p:grpSpPr>
        <p:sp>
          <p:nvSpPr>
            <p:cNvPr id="233" name="矩形 232">
              <a:extLst>
                <a:ext uri="{FF2B5EF4-FFF2-40B4-BE49-F238E27FC236}">
                  <a16:creationId xmlns:a16="http://schemas.microsoft.com/office/drawing/2014/main" id="{6B8F77CE-46DB-4D5F-B1D6-84300F819B2A}"/>
                </a:ext>
              </a:extLst>
            </p:cNvPr>
            <p:cNvSpPr/>
            <p:nvPr/>
          </p:nvSpPr>
          <p:spPr>
            <a:xfrm>
              <a:off x="5553890" y="2683076"/>
              <a:ext cx="249382" cy="5314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矩形 233">
              <a:extLst>
                <a:ext uri="{FF2B5EF4-FFF2-40B4-BE49-F238E27FC236}">
                  <a16:creationId xmlns:a16="http://schemas.microsoft.com/office/drawing/2014/main" id="{B7749B4B-CA60-469F-A44C-C5EF53F08C7C}"/>
                </a:ext>
              </a:extLst>
            </p:cNvPr>
            <p:cNvSpPr/>
            <p:nvPr/>
          </p:nvSpPr>
          <p:spPr>
            <a:xfrm>
              <a:off x="5803272" y="2683076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矩形 234">
              <a:extLst>
                <a:ext uri="{FF2B5EF4-FFF2-40B4-BE49-F238E27FC236}">
                  <a16:creationId xmlns:a16="http://schemas.microsoft.com/office/drawing/2014/main" id="{64719F59-2D70-4E20-9470-E7A5966CEF69}"/>
                </a:ext>
              </a:extLst>
            </p:cNvPr>
            <p:cNvSpPr/>
            <p:nvPr/>
          </p:nvSpPr>
          <p:spPr>
            <a:xfrm>
              <a:off x="6046717" y="2683076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6" name="矩形 235">
              <a:extLst>
                <a:ext uri="{FF2B5EF4-FFF2-40B4-BE49-F238E27FC236}">
                  <a16:creationId xmlns:a16="http://schemas.microsoft.com/office/drawing/2014/main" id="{50E8CC56-40FC-42FC-89E9-FA7EA9456CE6}"/>
                </a:ext>
              </a:extLst>
            </p:cNvPr>
            <p:cNvSpPr/>
            <p:nvPr/>
          </p:nvSpPr>
          <p:spPr>
            <a:xfrm>
              <a:off x="6296099" y="2683076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矩形 236">
              <a:extLst>
                <a:ext uri="{FF2B5EF4-FFF2-40B4-BE49-F238E27FC236}">
                  <a16:creationId xmlns:a16="http://schemas.microsoft.com/office/drawing/2014/main" id="{870ACBFD-9FF2-48A9-ABE2-DCCF547B1974}"/>
                </a:ext>
              </a:extLst>
            </p:cNvPr>
            <p:cNvSpPr/>
            <p:nvPr/>
          </p:nvSpPr>
          <p:spPr>
            <a:xfrm>
              <a:off x="6545481" y="2683076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矩形 237">
              <a:extLst>
                <a:ext uri="{FF2B5EF4-FFF2-40B4-BE49-F238E27FC236}">
                  <a16:creationId xmlns:a16="http://schemas.microsoft.com/office/drawing/2014/main" id="{104F09AC-92FE-45E7-8517-E4F242DF8B7E}"/>
                </a:ext>
              </a:extLst>
            </p:cNvPr>
            <p:cNvSpPr/>
            <p:nvPr/>
          </p:nvSpPr>
          <p:spPr>
            <a:xfrm>
              <a:off x="6794863" y="2683076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矩形 238">
              <a:extLst>
                <a:ext uri="{FF2B5EF4-FFF2-40B4-BE49-F238E27FC236}">
                  <a16:creationId xmlns:a16="http://schemas.microsoft.com/office/drawing/2014/main" id="{33096A9C-3674-45B9-AF53-DEBCDD304418}"/>
                </a:ext>
              </a:extLst>
            </p:cNvPr>
            <p:cNvSpPr/>
            <p:nvPr/>
          </p:nvSpPr>
          <p:spPr>
            <a:xfrm>
              <a:off x="7044245" y="2683076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矩形 239">
              <a:extLst>
                <a:ext uri="{FF2B5EF4-FFF2-40B4-BE49-F238E27FC236}">
                  <a16:creationId xmlns:a16="http://schemas.microsoft.com/office/drawing/2014/main" id="{88B07D7F-8853-47FD-BED4-6493CD55C982}"/>
                </a:ext>
              </a:extLst>
            </p:cNvPr>
            <p:cNvSpPr/>
            <p:nvPr/>
          </p:nvSpPr>
          <p:spPr>
            <a:xfrm>
              <a:off x="7293627" y="2683076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矩形 240">
              <a:extLst>
                <a:ext uri="{FF2B5EF4-FFF2-40B4-BE49-F238E27FC236}">
                  <a16:creationId xmlns:a16="http://schemas.microsoft.com/office/drawing/2014/main" id="{A09D0B5A-81F9-429B-8B39-7001333D3337}"/>
                </a:ext>
              </a:extLst>
            </p:cNvPr>
            <p:cNvSpPr/>
            <p:nvPr/>
          </p:nvSpPr>
          <p:spPr>
            <a:xfrm>
              <a:off x="7539576" y="2683076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矩形 241">
              <a:extLst>
                <a:ext uri="{FF2B5EF4-FFF2-40B4-BE49-F238E27FC236}">
                  <a16:creationId xmlns:a16="http://schemas.microsoft.com/office/drawing/2014/main" id="{7E8F39FA-2303-4105-805F-41C06427BEA2}"/>
                </a:ext>
              </a:extLst>
            </p:cNvPr>
            <p:cNvSpPr/>
            <p:nvPr/>
          </p:nvSpPr>
          <p:spPr>
            <a:xfrm>
              <a:off x="7788958" y="2683076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矩形 242">
              <a:extLst>
                <a:ext uri="{FF2B5EF4-FFF2-40B4-BE49-F238E27FC236}">
                  <a16:creationId xmlns:a16="http://schemas.microsoft.com/office/drawing/2014/main" id="{4547A147-3D7D-4810-8060-1EA86E118519}"/>
                </a:ext>
              </a:extLst>
            </p:cNvPr>
            <p:cNvSpPr/>
            <p:nvPr/>
          </p:nvSpPr>
          <p:spPr>
            <a:xfrm>
              <a:off x="8035889" y="2683076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矩形 243">
              <a:extLst>
                <a:ext uri="{FF2B5EF4-FFF2-40B4-BE49-F238E27FC236}">
                  <a16:creationId xmlns:a16="http://schemas.microsoft.com/office/drawing/2014/main" id="{28F32111-9CA1-496D-B256-0913F00317C0}"/>
                </a:ext>
              </a:extLst>
            </p:cNvPr>
            <p:cNvSpPr/>
            <p:nvPr/>
          </p:nvSpPr>
          <p:spPr>
            <a:xfrm>
              <a:off x="8285271" y="2683076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矩形 244">
              <a:extLst>
                <a:ext uri="{FF2B5EF4-FFF2-40B4-BE49-F238E27FC236}">
                  <a16:creationId xmlns:a16="http://schemas.microsoft.com/office/drawing/2014/main" id="{245424CD-8B5A-49A0-9BB2-11AAF88F4046}"/>
                </a:ext>
              </a:extLst>
            </p:cNvPr>
            <p:cNvSpPr/>
            <p:nvPr/>
          </p:nvSpPr>
          <p:spPr>
            <a:xfrm>
              <a:off x="8534653" y="2683076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矩形 245">
              <a:extLst>
                <a:ext uri="{FF2B5EF4-FFF2-40B4-BE49-F238E27FC236}">
                  <a16:creationId xmlns:a16="http://schemas.microsoft.com/office/drawing/2014/main" id="{3CF2629E-251A-496B-B2CC-BD2D858C0300}"/>
                </a:ext>
              </a:extLst>
            </p:cNvPr>
            <p:cNvSpPr/>
            <p:nvPr/>
          </p:nvSpPr>
          <p:spPr>
            <a:xfrm>
              <a:off x="8784035" y="2683076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矩形 246">
              <a:extLst>
                <a:ext uri="{FF2B5EF4-FFF2-40B4-BE49-F238E27FC236}">
                  <a16:creationId xmlns:a16="http://schemas.microsoft.com/office/drawing/2014/main" id="{C1F8E1F1-955A-4F79-9349-1F310ACF100C}"/>
                </a:ext>
              </a:extLst>
            </p:cNvPr>
            <p:cNvSpPr/>
            <p:nvPr/>
          </p:nvSpPr>
          <p:spPr>
            <a:xfrm>
              <a:off x="9033417" y="2683076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矩形 247">
              <a:extLst>
                <a:ext uri="{FF2B5EF4-FFF2-40B4-BE49-F238E27FC236}">
                  <a16:creationId xmlns:a16="http://schemas.microsoft.com/office/drawing/2014/main" id="{15A39460-AF92-4A88-95B9-C66C8067D470}"/>
                </a:ext>
              </a:extLst>
            </p:cNvPr>
            <p:cNvSpPr/>
            <p:nvPr/>
          </p:nvSpPr>
          <p:spPr>
            <a:xfrm>
              <a:off x="9282799" y="2683076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9" name="矩形 248">
            <a:extLst>
              <a:ext uri="{FF2B5EF4-FFF2-40B4-BE49-F238E27FC236}">
                <a16:creationId xmlns:a16="http://schemas.microsoft.com/office/drawing/2014/main" id="{E2BD9E81-EE1E-4865-A3E1-C8537030BB57}"/>
              </a:ext>
            </a:extLst>
          </p:cNvPr>
          <p:cNvSpPr/>
          <p:nvPr/>
        </p:nvSpPr>
        <p:spPr>
          <a:xfrm>
            <a:off x="8922146" y="443868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250" name="矩形 249">
            <a:extLst>
              <a:ext uri="{FF2B5EF4-FFF2-40B4-BE49-F238E27FC236}">
                <a16:creationId xmlns:a16="http://schemas.microsoft.com/office/drawing/2014/main" id="{77395F47-5020-4BFE-8DAC-932647106C0A}"/>
              </a:ext>
            </a:extLst>
          </p:cNvPr>
          <p:cNvSpPr/>
          <p:nvPr/>
        </p:nvSpPr>
        <p:spPr>
          <a:xfrm>
            <a:off x="9171756" y="443868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251" name="矩形 250">
            <a:extLst>
              <a:ext uri="{FF2B5EF4-FFF2-40B4-BE49-F238E27FC236}">
                <a16:creationId xmlns:a16="http://schemas.microsoft.com/office/drawing/2014/main" id="{310DF10E-2FFA-4946-B2E2-DE97B43880D4}"/>
              </a:ext>
            </a:extLst>
          </p:cNvPr>
          <p:cNvSpPr/>
          <p:nvPr/>
        </p:nvSpPr>
        <p:spPr>
          <a:xfrm>
            <a:off x="8672535" y="443868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252" name="矩形 251">
            <a:extLst>
              <a:ext uri="{FF2B5EF4-FFF2-40B4-BE49-F238E27FC236}">
                <a16:creationId xmlns:a16="http://schemas.microsoft.com/office/drawing/2014/main" id="{2E34551D-D824-44D0-B37F-4D206ED5A331}"/>
              </a:ext>
            </a:extLst>
          </p:cNvPr>
          <p:cNvSpPr/>
          <p:nvPr/>
        </p:nvSpPr>
        <p:spPr>
          <a:xfrm>
            <a:off x="8422924" y="443868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253" name="矩形 252">
            <a:extLst>
              <a:ext uri="{FF2B5EF4-FFF2-40B4-BE49-F238E27FC236}">
                <a16:creationId xmlns:a16="http://schemas.microsoft.com/office/drawing/2014/main" id="{1C9F53EE-79EE-4DB1-A15A-CF7B0638F7F3}"/>
              </a:ext>
            </a:extLst>
          </p:cNvPr>
          <p:cNvSpPr/>
          <p:nvPr/>
        </p:nvSpPr>
        <p:spPr>
          <a:xfrm>
            <a:off x="8173313" y="443868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254" name="矩形 253">
            <a:extLst>
              <a:ext uri="{FF2B5EF4-FFF2-40B4-BE49-F238E27FC236}">
                <a16:creationId xmlns:a16="http://schemas.microsoft.com/office/drawing/2014/main" id="{23686DE6-3537-4055-824D-1A872A3F05FA}"/>
              </a:ext>
            </a:extLst>
          </p:cNvPr>
          <p:cNvSpPr/>
          <p:nvPr/>
        </p:nvSpPr>
        <p:spPr>
          <a:xfrm>
            <a:off x="7923702" y="443868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255" name="矩形 254">
            <a:extLst>
              <a:ext uri="{FF2B5EF4-FFF2-40B4-BE49-F238E27FC236}">
                <a16:creationId xmlns:a16="http://schemas.microsoft.com/office/drawing/2014/main" id="{D2DAE671-5C87-4E57-8030-EDF0E1A37FB7}"/>
              </a:ext>
            </a:extLst>
          </p:cNvPr>
          <p:cNvSpPr/>
          <p:nvPr/>
        </p:nvSpPr>
        <p:spPr>
          <a:xfrm>
            <a:off x="7674091" y="443868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256" name="矩形 255">
            <a:extLst>
              <a:ext uri="{FF2B5EF4-FFF2-40B4-BE49-F238E27FC236}">
                <a16:creationId xmlns:a16="http://schemas.microsoft.com/office/drawing/2014/main" id="{53B0918A-DB7B-4485-A5D8-287A0C19210D}"/>
              </a:ext>
            </a:extLst>
          </p:cNvPr>
          <p:cNvSpPr/>
          <p:nvPr/>
        </p:nvSpPr>
        <p:spPr>
          <a:xfrm>
            <a:off x="7424480" y="443868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4472C4"/>
                </a:solidFill>
              </a:rPr>
              <a:t>0</a:t>
            </a:r>
            <a:endParaRPr lang="zh-CN" altLang="en-US" sz="2400" dirty="0">
              <a:solidFill>
                <a:srgbClr val="4472C4"/>
              </a:solidFill>
            </a:endParaRPr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id="{5A5BB7C8-2392-4B24-B720-CA66679D0442}"/>
              </a:ext>
            </a:extLst>
          </p:cNvPr>
          <p:cNvSpPr/>
          <p:nvPr/>
        </p:nvSpPr>
        <p:spPr>
          <a:xfrm>
            <a:off x="7174869" y="443868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258" name="矩形 257">
            <a:extLst>
              <a:ext uri="{FF2B5EF4-FFF2-40B4-BE49-F238E27FC236}">
                <a16:creationId xmlns:a16="http://schemas.microsoft.com/office/drawing/2014/main" id="{AF74B981-F9D1-4946-8B85-FD44A71976A5}"/>
              </a:ext>
            </a:extLst>
          </p:cNvPr>
          <p:cNvSpPr/>
          <p:nvPr/>
        </p:nvSpPr>
        <p:spPr>
          <a:xfrm>
            <a:off x="6925258" y="443868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259" name="矩形 258">
            <a:extLst>
              <a:ext uri="{FF2B5EF4-FFF2-40B4-BE49-F238E27FC236}">
                <a16:creationId xmlns:a16="http://schemas.microsoft.com/office/drawing/2014/main" id="{6B29F289-CC3F-46D3-8993-7E17ACBAD149}"/>
              </a:ext>
            </a:extLst>
          </p:cNvPr>
          <p:cNvSpPr/>
          <p:nvPr/>
        </p:nvSpPr>
        <p:spPr>
          <a:xfrm>
            <a:off x="6675647" y="443868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4472C4"/>
                </a:solidFill>
              </a:rPr>
              <a:t>0</a:t>
            </a:r>
            <a:endParaRPr lang="zh-CN" altLang="en-US" sz="2400" dirty="0">
              <a:solidFill>
                <a:srgbClr val="4472C4"/>
              </a:solidFill>
            </a:endParaRPr>
          </a:p>
        </p:txBody>
      </p:sp>
      <p:sp>
        <p:nvSpPr>
          <p:cNvPr id="260" name="矩形 259">
            <a:extLst>
              <a:ext uri="{FF2B5EF4-FFF2-40B4-BE49-F238E27FC236}">
                <a16:creationId xmlns:a16="http://schemas.microsoft.com/office/drawing/2014/main" id="{6E0DAF71-FE7E-437F-B717-7A07DB2A9268}"/>
              </a:ext>
            </a:extLst>
          </p:cNvPr>
          <p:cNvSpPr/>
          <p:nvPr/>
        </p:nvSpPr>
        <p:spPr>
          <a:xfrm>
            <a:off x="6426036" y="443868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261" name="矩形 260">
            <a:extLst>
              <a:ext uri="{FF2B5EF4-FFF2-40B4-BE49-F238E27FC236}">
                <a16:creationId xmlns:a16="http://schemas.microsoft.com/office/drawing/2014/main" id="{0CC709A1-CC0D-4096-A031-00E57CB9C42A}"/>
              </a:ext>
            </a:extLst>
          </p:cNvPr>
          <p:cNvSpPr/>
          <p:nvPr/>
        </p:nvSpPr>
        <p:spPr>
          <a:xfrm>
            <a:off x="6176425" y="443868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262" name="矩形 261">
            <a:extLst>
              <a:ext uri="{FF2B5EF4-FFF2-40B4-BE49-F238E27FC236}">
                <a16:creationId xmlns:a16="http://schemas.microsoft.com/office/drawing/2014/main" id="{8B8283BF-03B6-448A-99D8-54E42B0EE1C3}"/>
              </a:ext>
            </a:extLst>
          </p:cNvPr>
          <p:cNvSpPr/>
          <p:nvPr/>
        </p:nvSpPr>
        <p:spPr>
          <a:xfrm>
            <a:off x="5926814" y="443868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4472C4"/>
                </a:solidFill>
              </a:rPr>
              <a:t>0</a:t>
            </a:r>
            <a:endParaRPr lang="zh-CN" altLang="en-US" sz="2400" dirty="0">
              <a:solidFill>
                <a:srgbClr val="4472C4"/>
              </a:solidFill>
            </a:endParaRPr>
          </a:p>
        </p:txBody>
      </p:sp>
      <p:sp>
        <p:nvSpPr>
          <p:cNvPr id="263" name="矩形 262">
            <a:extLst>
              <a:ext uri="{FF2B5EF4-FFF2-40B4-BE49-F238E27FC236}">
                <a16:creationId xmlns:a16="http://schemas.microsoft.com/office/drawing/2014/main" id="{DF1E7347-A28F-432B-8696-FEA0805C0308}"/>
              </a:ext>
            </a:extLst>
          </p:cNvPr>
          <p:cNvSpPr/>
          <p:nvPr/>
        </p:nvSpPr>
        <p:spPr>
          <a:xfrm>
            <a:off x="5677203" y="443868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4472C4"/>
                </a:solidFill>
              </a:rPr>
              <a:t>0</a:t>
            </a:r>
            <a:endParaRPr lang="zh-CN" altLang="en-US" sz="2400" dirty="0">
              <a:solidFill>
                <a:srgbClr val="4472C4"/>
              </a:solidFill>
            </a:endParaRPr>
          </a:p>
        </p:txBody>
      </p:sp>
      <p:sp>
        <p:nvSpPr>
          <p:cNvPr id="264" name="矩形 263">
            <a:extLst>
              <a:ext uri="{FF2B5EF4-FFF2-40B4-BE49-F238E27FC236}">
                <a16:creationId xmlns:a16="http://schemas.microsoft.com/office/drawing/2014/main" id="{2A359674-BAF2-425F-A7E0-ED6BCB212927}"/>
              </a:ext>
            </a:extLst>
          </p:cNvPr>
          <p:cNvSpPr/>
          <p:nvPr/>
        </p:nvSpPr>
        <p:spPr>
          <a:xfrm>
            <a:off x="5427592" y="443868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ED7D31"/>
                </a:solidFill>
              </a:rPr>
              <a:t>1</a:t>
            </a:r>
            <a:endParaRPr lang="zh-CN" altLang="en-US" sz="2400" dirty="0">
              <a:solidFill>
                <a:srgbClr val="ED7D31"/>
              </a:solidFill>
            </a:endParaRPr>
          </a:p>
        </p:txBody>
      </p:sp>
      <p:sp>
        <p:nvSpPr>
          <p:cNvPr id="265" name="矩形 264">
            <a:extLst>
              <a:ext uri="{FF2B5EF4-FFF2-40B4-BE49-F238E27FC236}">
                <a16:creationId xmlns:a16="http://schemas.microsoft.com/office/drawing/2014/main" id="{350B7965-9F6E-4EC3-8BA8-A3141F7EFE53}"/>
              </a:ext>
            </a:extLst>
          </p:cNvPr>
          <p:cNvSpPr/>
          <p:nvPr/>
        </p:nvSpPr>
        <p:spPr>
          <a:xfrm>
            <a:off x="8923337" y="5258396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266" name="矩形 265">
            <a:extLst>
              <a:ext uri="{FF2B5EF4-FFF2-40B4-BE49-F238E27FC236}">
                <a16:creationId xmlns:a16="http://schemas.microsoft.com/office/drawing/2014/main" id="{C24AECB3-C040-4014-8719-4015DEE484DF}"/>
              </a:ext>
            </a:extLst>
          </p:cNvPr>
          <p:cNvSpPr/>
          <p:nvPr/>
        </p:nvSpPr>
        <p:spPr>
          <a:xfrm>
            <a:off x="9171756" y="5258396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267" name="矩形 266">
            <a:extLst>
              <a:ext uri="{FF2B5EF4-FFF2-40B4-BE49-F238E27FC236}">
                <a16:creationId xmlns:a16="http://schemas.microsoft.com/office/drawing/2014/main" id="{F7EE8898-35AC-4B91-8787-CFE819AD8EAE}"/>
              </a:ext>
            </a:extLst>
          </p:cNvPr>
          <p:cNvSpPr/>
          <p:nvPr/>
        </p:nvSpPr>
        <p:spPr>
          <a:xfrm>
            <a:off x="8674925" y="5258396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268" name="矩形 267">
            <a:extLst>
              <a:ext uri="{FF2B5EF4-FFF2-40B4-BE49-F238E27FC236}">
                <a16:creationId xmlns:a16="http://schemas.microsoft.com/office/drawing/2014/main" id="{0CDEAA06-73E6-4EAF-9267-402EAAA35C2F}"/>
              </a:ext>
            </a:extLst>
          </p:cNvPr>
          <p:cNvSpPr/>
          <p:nvPr/>
        </p:nvSpPr>
        <p:spPr>
          <a:xfrm>
            <a:off x="8426513" y="5258396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269" name="矩形 268">
            <a:extLst>
              <a:ext uri="{FF2B5EF4-FFF2-40B4-BE49-F238E27FC236}">
                <a16:creationId xmlns:a16="http://schemas.microsoft.com/office/drawing/2014/main" id="{4DCD74A8-B1A2-41BC-B9F3-D8A0679B7A80}"/>
              </a:ext>
            </a:extLst>
          </p:cNvPr>
          <p:cNvSpPr/>
          <p:nvPr/>
        </p:nvSpPr>
        <p:spPr>
          <a:xfrm>
            <a:off x="8178101" y="5258396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270" name="矩形 269">
            <a:extLst>
              <a:ext uri="{FF2B5EF4-FFF2-40B4-BE49-F238E27FC236}">
                <a16:creationId xmlns:a16="http://schemas.microsoft.com/office/drawing/2014/main" id="{1622B039-4B23-4FC2-A476-BF0DD2AF98BA}"/>
              </a:ext>
            </a:extLst>
          </p:cNvPr>
          <p:cNvSpPr/>
          <p:nvPr/>
        </p:nvSpPr>
        <p:spPr>
          <a:xfrm>
            <a:off x="7929689" y="5258396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271" name="矩形 270">
            <a:extLst>
              <a:ext uri="{FF2B5EF4-FFF2-40B4-BE49-F238E27FC236}">
                <a16:creationId xmlns:a16="http://schemas.microsoft.com/office/drawing/2014/main" id="{2D477111-0519-45FA-A972-B5D10678693E}"/>
              </a:ext>
            </a:extLst>
          </p:cNvPr>
          <p:cNvSpPr/>
          <p:nvPr/>
        </p:nvSpPr>
        <p:spPr>
          <a:xfrm>
            <a:off x="7681277" y="5258396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272" name="矩形 271">
            <a:extLst>
              <a:ext uri="{FF2B5EF4-FFF2-40B4-BE49-F238E27FC236}">
                <a16:creationId xmlns:a16="http://schemas.microsoft.com/office/drawing/2014/main" id="{66687740-0BB6-4E23-AD1A-EB3C9E45B739}"/>
              </a:ext>
            </a:extLst>
          </p:cNvPr>
          <p:cNvSpPr/>
          <p:nvPr/>
        </p:nvSpPr>
        <p:spPr>
          <a:xfrm>
            <a:off x="7432865" y="5258396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4472C4"/>
                </a:solidFill>
              </a:rPr>
              <a:t>0</a:t>
            </a:r>
            <a:endParaRPr lang="zh-CN" altLang="en-US" sz="2400" dirty="0">
              <a:solidFill>
                <a:srgbClr val="4472C4"/>
              </a:solidFill>
            </a:endParaRPr>
          </a:p>
        </p:txBody>
      </p:sp>
      <p:sp>
        <p:nvSpPr>
          <p:cNvPr id="273" name="矩形 272">
            <a:extLst>
              <a:ext uri="{FF2B5EF4-FFF2-40B4-BE49-F238E27FC236}">
                <a16:creationId xmlns:a16="http://schemas.microsoft.com/office/drawing/2014/main" id="{487005C0-AE2D-4702-8820-73351D73BFA5}"/>
              </a:ext>
            </a:extLst>
          </p:cNvPr>
          <p:cNvSpPr/>
          <p:nvPr/>
        </p:nvSpPr>
        <p:spPr>
          <a:xfrm>
            <a:off x="7184453" y="5258396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274" name="矩形 273">
            <a:extLst>
              <a:ext uri="{FF2B5EF4-FFF2-40B4-BE49-F238E27FC236}">
                <a16:creationId xmlns:a16="http://schemas.microsoft.com/office/drawing/2014/main" id="{0D1070A1-5CEE-4493-AA94-D122E2C7B9DA}"/>
              </a:ext>
            </a:extLst>
          </p:cNvPr>
          <p:cNvSpPr/>
          <p:nvPr/>
        </p:nvSpPr>
        <p:spPr>
          <a:xfrm>
            <a:off x="6936041" y="5258396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275" name="矩形 274">
            <a:extLst>
              <a:ext uri="{FF2B5EF4-FFF2-40B4-BE49-F238E27FC236}">
                <a16:creationId xmlns:a16="http://schemas.microsoft.com/office/drawing/2014/main" id="{55F854D1-CDDB-48D1-8275-CB575C64D307}"/>
              </a:ext>
            </a:extLst>
          </p:cNvPr>
          <p:cNvSpPr/>
          <p:nvPr/>
        </p:nvSpPr>
        <p:spPr>
          <a:xfrm>
            <a:off x="6687629" y="5258396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4472C4"/>
                </a:solidFill>
              </a:rPr>
              <a:t>0</a:t>
            </a:r>
            <a:endParaRPr lang="zh-CN" altLang="en-US" sz="2400" dirty="0">
              <a:solidFill>
                <a:srgbClr val="4472C4"/>
              </a:solidFill>
            </a:endParaRPr>
          </a:p>
        </p:txBody>
      </p:sp>
      <p:sp>
        <p:nvSpPr>
          <p:cNvPr id="276" name="矩形 275">
            <a:extLst>
              <a:ext uri="{FF2B5EF4-FFF2-40B4-BE49-F238E27FC236}">
                <a16:creationId xmlns:a16="http://schemas.microsoft.com/office/drawing/2014/main" id="{BA2E975E-CA5E-4FCF-91BA-78BF47597D94}"/>
              </a:ext>
            </a:extLst>
          </p:cNvPr>
          <p:cNvSpPr/>
          <p:nvPr/>
        </p:nvSpPr>
        <p:spPr>
          <a:xfrm>
            <a:off x="6439217" y="5258396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277" name="矩形 276">
            <a:extLst>
              <a:ext uri="{FF2B5EF4-FFF2-40B4-BE49-F238E27FC236}">
                <a16:creationId xmlns:a16="http://schemas.microsoft.com/office/drawing/2014/main" id="{8CAD60F2-CD38-4D8D-8276-FCA1BD92260E}"/>
              </a:ext>
            </a:extLst>
          </p:cNvPr>
          <p:cNvSpPr/>
          <p:nvPr/>
        </p:nvSpPr>
        <p:spPr>
          <a:xfrm>
            <a:off x="6190805" y="5258396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278" name="矩形 277">
            <a:extLst>
              <a:ext uri="{FF2B5EF4-FFF2-40B4-BE49-F238E27FC236}">
                <a16:creationId xmlns:a16="http://schemas.microsoft.com/office/drawing/2014/main" id="{4E8044D4-9C18-42DD-A405-7175B9C1C938}"/>
              </a:ext>
            </a:extLst>
          </p:cNvPr>
          <p:cNvSpPr/>
          <p:nvPr/>
        </p:nvSpPr>
        <p:spPr>
          <a:xfrm>
            <a:off x="5942393" y="5258396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4472C4"/>
                </a:solidFill>
              </a:rPr>
              <a:t>0</a:t>
            </a:r>
            <a:endParaRPr lang="zh-CN" altLang="en-US" sz="2400" dirty="0">
              <a:solidFill>
                <a:srgbClr val="4472C4"/>
              </a:solidFill>
            </a:endParaRPr>
          </a:p>
        </p:txBody>
      </p:sp>
      <p:sp>
        <p:nvSpPr>
          <p:cNvPr id="279" name="矩形 278">
            <a:extLst>
              <a:ext uri="{FF2B5EF4-FFF2-40B4-BE49-F238E27FC236}">
                <a16:creationId xmlns:a16="http://schemas.microsoft.com/office/drawing/2014/main" id="{ED74CE19-C9A1-4949-BA0D-CCC863A933D2}"/>
              </a:ext>
            </a:extLst>
          </p:cNvPr>
          <p:cNvSpPr/>
          <p:nvPr/>
        </p:nvSpPr>
        <p:spPr>
          <a:xfrm>
            <a:off x="5693981" y="5258396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4472C4"/>
                </a:solidFill>
              </a:rPr>
              <a:t>0</a:t>
            </a:r>
            <a:endParaRPr lang="zh-CN" altLang="en-US" sz="2400" dirty="0">
              <a:solidFill>
                <a:srgbClr val="4472C4"/>
              </a:solidFill>
            </a:endParaRPr>
          </a:p>
        </p:txBody>
      </p:sp>
      <p:sp>
        <p:nvSpPr>
          <p:cNvPr id="280" name="矩形 279">
            <a:extLst>
              <a:ext uri="{FF2B5EF4-FFF2-40B4-BE49-F238E27FC236}">
                <a16:creationId xmlns:a16="http://schemas.microsoft.com/office/drawing/2014/main" id="{21856FA3-25CE-4876-8674-B072C6A19DC8}"/>
              </a:ext>
            </a:extLst>
          </p:cNvPr>
          <p:cNvSpPr/>
          <p:nvPr/>
        </p:nvSpPr>
        <p:spPr>
          <a:xfrm>
            <a:off x="5445569" y="5258396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281" name="矩形 280">
            <a:extLst>
              <a:ext uri="{FF2B5EF4-FFF2-40B4-BE49-F238E27FC236}">
                <a16:creationId xmlns:a16="http://schemas.microsoft.com/office/drawing/2014/main" id="{C27F9B36-6FA3-47B2-8D31-4181EF3E7156}"/>
              </a:ext>
            </a:extLst>
          </p:cNvPr>
          <p:cNvSpPr/>
          <p:nvPr/>
        </p:nvSpPr>
        <p:spPr>
          <a:xfrm>
            <a:off x="5197157" y="5258396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4472C4"/>
                </a:solidFill>
              </a:rPr>
              <a:t>0</a:t>
            </a:r>
            <a:endParaRPr lang="zh-CN" altLang="en-US" sz="2400" dirty="0">
              <a:solidFill>
                <a:srgbClr val="4472C4"/>
              </a:solidFill>
            </a:endParaRPr>
          </a:p>
        </p:txBody>
      </p:sp>
      <p:sp>
        <p:nvSpPr>
          <p:cNvPr id="282" name="矩形 281">
            <a:extLst>
              <a:ext uri="{FF2B5EF4-FFF2-40B4-BE49-F238E27FC236}">
                <a16:creationId xmlns:a16="http://schemas.microsoft.com/office/drawing/2014/main" id="{D7706F8E-C742-43FE-BB24-E59353F97187}"/>
              </a:ext>
            </a:extLst>
          </p:cNvPr>
          <p:cNvSpPr/>
          <p:nvPr/>
        </p:nvSpPr>
        <p:spPr>
          <a:xfrm>
            <a:off x="4948745" y="5258396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283" name="矩形 282">
            <a:extLst>
              <a:ext uri="{FF2B5EF4-FFF2-40B4-BE49-F238E27FC236}">
                <a16:creationId xmlns:a16="http://schemas.microsoft.com/office/drawing/2014/main" id="{867F752B-39BF-490E-A1E8-C67930FA861E}"/>
              </a:ext>
            </a:extLst>
          </p:cNvPr>
          <p:cNvSpPr/>
          <p:nvPr/>
        </p:nvSpPr>
        <p:spPr>
          <a:xfrm>
            <a:off x="4700333" y="5258396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284" name="矩形 283">
            <a:extLst>
              <a:ext uri="{FF2B5EF4-FFF2-40B4-BE49-F238E27FC236}">
                <a16:creationId xmlns:a16="http://schemas.microsoft.com/office/drawing/2014/main" id="{D4D488DD-E34E-4EDC-AC8A-C4B6BE3FB322}"/>
              </a:ext>
            </a:extLst>
          </p:cNvPr>
          <p:cNvSpPr/>
          <p:nvPr/>
        </p:nvSpPr>
        <p:spPr>
          <a:xfrm>
            <a:off x="4451921" y="5258396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4472C4"/>
                </a:solidFill>
              </a:rPr>
              <a:t>0</a:t>
            </a:r>
            <a:endParaRPr lang="zh-CN" altLang="en-US" sz="2400" dirty="0">
              <a:solidFill>
                <a:srgbClr val="4472C4"/>
              </a:solidFill>
            </a:endParaRPr>
          </a:p>
        </p:txBody>
      </p:sp>
      <p:sp>
        <p:nvSpPr>
          <p:cNvPr id="285" name="矩形 284">
            <a:extLst>
              <a:ext uri="{FF2B5EF4-FFF2-40B4-BE49-F238E27FC236}">
                <a16:creationId xmlns:a16="http://schemas.microsoft.com/office/drawing/2014/main" id="{AD33DED4-BE5A-461F-947C-3F4825392621}"/>
              </a:ext>
            </a:extLst>
          </p:cNvPr>
          <p:cNvSpPr/>
          <p:nvPr/>
        </p:nvSpPr>
        <p:spPr>
          <a:xfrm>
            <a:off x="4203509" y="5258396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286" name="矩形 285">
            <a:extLst>
              <a:ext uri="{FF2B5EF4-FFF2-40B4-BE49-F238E27FC236}">
                <a16:creationId xmlns:a16="http://schemas.microsoft.com/office/drawing/2014/main" id="{16BD6870-A9C4-4BA9-B36B-CAD8B3DB0BDC}"/>
              </a:ext>
            </a:extLst>
          </p:cNvPr>
          <p:cNvSpPr/>
          <p:nvPr/>
        </p:nvSpPr>
        <p:spPr>
          <a:xfrm>
            <a:off x="3955097" y="5258396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287" name="矩形 286">
            <a:extLst>
              <a:ext uri="{FF2B5EF4-FFF2-40B4-BE49-F238E27FC236}">
                <a16:creationId xmlns:a16="http://schemas.microsoft.com/office/drawing/2014/main" id="{B06E0477-35C4-4022-B5BD-F06BB51E998B}"/>
              </a:ext>
            </a:extLst>
          </p:cNvPr>
          <p:cNvSpPr/>
          <p:nvPr/>
        </p:nvSpPr>
        <p:spPr>
          <a:xfrm>
            <a:off x="3706685" y="5258396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4472C4"/>
                </a:solidFill>
              </a:rPr>
              <a:t>0</a:t>
            </a:r>
            <a:endParaRPr lang="zh-CN" altLang="en-US" sz="2400" dirty="0">
              <a:solidFill>
                <a:srgbClr val="4472C4"/>
              </a:solidFill>
            </a:endParaRPr>
          </a:p>
        </p:txBody>
      </p:sp>
      <p:sp>
        <p:nvSpPr>
          <p:cNvPr id="288" name="矩形 287">
            <a:extLst>
              <a:ext uri="{FF2B5EF4-FFF2-40B4-BE49-F238E27FC236}">
                <a16:creationId xmlns:a16="http://schemas.microsoft.com/office/drawing/2014/main" id="{DEAE7EF4-100F-4EDB-97FC-150E0CB90930}"/>
              </a:ext>
            </a:extLst>
          </p:cNvPr>
          <p:cNvSpPr/>
          <p:nvPr/>
        </p:nvSpPr>
        <p:spPr>
          <a:xfrm>
            <a:off x="3458273" y="5258396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4472C4"/>
                </a:solidFill>
              </a:rPr>
              <a:t>0</a:t>
            </a:r>
            <a:endParaRPr lang="zh-CN" altLang="en-US" sz="2400" dirty="0">
              <a:solidFill>
                <a:srgbClr val="4472C4"/>
              </a:solidFill>
            </a:endParaRPr>
          </a:p>
        </p:txBody>
      </p:sp>
      <p:sp>
        <p:nvSpPr>
          <p:cNvPr id="289" name="矩形 288">
            <a:extLst>
              <a:ext uri="{FF2B5EF4-FFF2-40B4-BE49-F238E27FC236}">
                <a16:creationId xmlns:a16="http://schemas.microsoft.com/office/drawing/2014/main" id="{B54C3BBF-C213-404B-9338-C2B15096110E}"/>
              </a:ext>
            </a:extLst>
          </p:cNvPr>
          <p:cNvSpPr/>
          <p:nvPr/>
        </p:nvSpPr>
        <p:spPr>
          <a:xfrm>
            <a:off x="3209861" y="5258396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290" name="矩形 289">
            <a:extLst>
              <a:ext uri="{FF2B5EF4-FFF2-40B4-BE49-F238E27FC236}">
                <a16:creationId xmlns:a16="http://schemas.microsoft.com/office/drawing/2014/main" id="{0EA6F0B0-386A-4CA1-B69A-0C62D15D5376}"/>
              </a:ext>
            </a:extLst>
          </p:cNvPr>
          <p:cNvSpPr/>
          <p:nvPr/>
        </p:nvSpPr>
        <p:spPr>
          <a:xfrm>
            <a:off x="2961449" y="5258396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4472C4"/>
                </a:solidFill>
              </a:rPr>
              <a:t>0</a:t>
            </a:r>
            <a:endParaRPr lang="zh-CN" altLang="en-US" sz="2400" dirty="0">
              <a:solidFill>
                <a:srgbClr val="4472C4"/>
              </a:solidFill>
            </a:endParaRPr>
          </a:p>
        </p:txBody>
      </p:sp>
      <p:sp>
        <p:nvSpPr>
          <p:cNvPr id="291" name="矩形 290">
            <a:extLst>
              <a:ext uri="{FF2B5EF4-FFF2-40B4-BE49-F238E27FC236}">
                <a16:creationId xmlns:a16="http://schemas.microsoft.com/office/drawing/2014/main" id="{B16315E2-0679-4234-ADB3-C8367B58BBEF}"/>
              </a:ext>
            </a:extLst>
          </p:cNvPr>
          <p:cNvSpPr/>
          <p:nvPr/>
        </p:nvSpPr>
        <p:spPr>
          <a:xfrm>
            <a:off x="2713037" y="5258396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292" name="矩形 291">
            <a:extLst>
              <a:ext uri="{FF2B5EF4-FFF2-40B4-BE49-F238E27FC236}">
                <a16:creationId xmlns:a16="http://schemas.microsoft.com/office/drawing/2014/main" id="{0EA69D71-20B1-422E-819C-EDBE3E1AAA16}"/>
              </a:ext>
            </a:extLst>
          </p:cNvPr>
          <p:cNvSpPr/>
          <p:nvPr/>
        </p:nvSpPr>
        <p:spPr>
          <a:xfrm>
            <a:off x="2464625" y="5258396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293" name="矩形 292">
            <a:extLst>
              <a:ext uri="{FF2B5EF4-FFF2-40B4-BE49-F238E27FC236}">
                <a16:creationId xmlns:a16="http://schemas.microsoft.com/office/drawing/2014/main" id="{D98A2BB3-C01A-457E-A991-49A515296445}"/>
              </a:ext>
            </a:extLst>
          </p:cNvPr>
          <p:cNvSpPr/>
          <p:nvPr/>
        </p:nvSpPr>
        <p:spPr>
          <a:xfrm>
            <a:off x="2216213" y="5258396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4472C4"/>
                </a:solidFill>
              </a:rPr>
              <a:t>0</a:t>
            </a:r>
            <a:endParaRPr lang="zh-CN" altLang="en-US" sz="2400" dirty="0">
              <a:solidFill>
                <a:srgbClr val="4472C4"/>
              </a:solidFill>
            </a:endParaRPr>
          </a:p>
        </p:txBody>
      </p:sp>
      <p:sp>
        <p:nvSpPr>
          <p:cNvPr id="294" name="矩形 293">
            <a:extLst>
              <a:ext uri="{FF2B5EF4-FFF2-40B4-BE49-F238E27FC236}">
                <a16:creationId xmlns:a16="http://schemas.microsoft.com/office/drawing/2014/main" id="{CC4C213E-13ED-4260-8896-E1820EB47B8B}"/>
              </a:ext>
            </a:extLst>
          </p:cNvPr>
          <p:cNvSpPr/>
          <p:nvPr/>
        </p:nvSpPr>
        <p:spPr>
          <a:xfrm>
            <a:off x="1967801" y="5258396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295" name="矩形 294">
            <a:extLst>
              <a:ext uri="{FF2B5EF4-FFF2-40B4-BE49-F238E27FC236}">
                <a16:creationId xmlns:a16="http://schemas.microsoft.com/office/drawing/2014/main" id="{11406B70-9A43-4C98-9598-C627D85CDDF7}"/>
              </a:ext>
            </a:extLst>
          </p:cNvPr>
          <p:cNvSpPr/>
          <p:nvPr/>
        </p:nvSpPr>
        <p:spPr>
          <a:xfrm>
            <a:off x="1719389" y="5258396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296" name="矩形 295">
            <a:extLst>
              <a:ext uri="{FF2B5EF4-FFF2-40B4-BE49-F238E27FC236}">
                <a16:creationId xmlns:a16="http://schemas.microsoft.com/office/drawing/2014/main" id="{2F2D0E22-819C-4381-A893-46E54B37F401}"/>
              </a:ext>
            </a:extLst>
          </p:cNvPr>
          <p:cNvSpPr/>
          <p:nvPr/>
        </p:nvSpPr>
        <p:spPr>
          <a:xfrm>
            <a:off x="1470977" y="5258396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ED7D31"/>
                </a:solidFill>
              </a:rPr>
              <a:t>1</a:t>
            </a:r>
            <a:endParaRPr lang="zh-CN" altLang="en-US" sz="2400" dirty="0">
              <a:solidFill>
                <a:srgbClr val="ED7D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03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8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3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8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8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7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1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2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3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6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7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1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2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3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1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2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6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7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1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2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3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6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7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8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1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2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3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6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7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8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1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2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7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1"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2" dur="1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3" dur="1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6"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7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8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1"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2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3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6"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7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8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1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2" dur="1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3" dur="1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6"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7" dur="1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1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1"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2" dur="1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3" dur="1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6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7" dur="1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8" dur="1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1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2" dur="1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3" dur="1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6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7" dur="1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8" dur="1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1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2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3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6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7" dur="1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8" dur="1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1"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2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3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6"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7" dur="10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8" dur="10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1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2" dur="1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3" dur="1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6"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7" dur="10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8" dur="10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1"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2" dur="1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3" dur="1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6"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7" dur="1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8" dur="1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1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2" dur="10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3" dur="10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6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7" dur="1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8" dur="1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1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2" dur="1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3" dur="1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6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7" dur="1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8" dur="1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1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2" dur="1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3" dur="1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6"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7" dur="1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8" dur="1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1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2" dur="10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3" dur="10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6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7" dur="10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8" dur="10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1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2" dur="1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3" dur="1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6"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7" dur="1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8" dur="1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1"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2" dur="10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3" dur="10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6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7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8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1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2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3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6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7" dur="1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8" dur="1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1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2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3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6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7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8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1"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2" dur="10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3" dur="10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6"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7" dur="10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8" dur="10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1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2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3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6"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7" dur="1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8" dur="1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1"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2" dur="10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3" dur="10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6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7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8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1"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2" dur="10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3" dur="10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6"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7" dur="10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8" dur="10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1"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2" dur="10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3" dur="10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6"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7" dur="10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8" dur="10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1"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2" dur="10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3" dur="10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6"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7" dur="10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8" dur="10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1"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2" dur="10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3" dur="10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6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7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8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2" grpId="0"/>
      <p:bldP spid="63" grpId="0"/>
      <p:bldP spid="65" grpId="0"/>
      <p:bldP spid="66" grpId="0"/>
      <p:bldP spid="67" grpId="0"/>
      <p:bldP spid="69" grpId="0"/>
      <p:bldP spid="70" grpId="0"/>
      <p:bldP spid="71" grpId="0"/>
      <p:bldP spid="72" grpId="0"/>
      <p:bldP spid="73" grpId="0"/>
      <p:bldP spid="74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18" grpId="0"/>
      <p:bldP spid="119" grpId="0"/>
      <p:bldP spid="120" grpId="0"/>
      <p:bldP spid="121" grpId="0"/>
      <p:bldP spid="122" grpId="0"/>
      <p:bldP spid="123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7" grpId="0"/>
      <p:bldP spid="138" grpId="0"/>
      <p:bldP spid="139" grpId="0"/>
      <p:bldP spid="140" grpId="0"/>
      <p:bldP spid="141" grpId="0"/>
      <p:bldP spid="161" grpId="0"/>
      <p:bldP spid="162" grpId="0"/>
      <p:bldP spid="163" grpId="0"/>
      <p:bldP spid="164" grpId="0"/>
      <p:bldP spid="165" grpId="0"/>
      <p:bldP spid="166" grpId="0"/>
      <p:bldP spid="167" grpId="0"/>
      <p:bldP spid="168" grpId="0"/>
      <p:bldP spid="169" grpId="0"/>
      <p:bldP spid="170" grpId="0"/>
      <p:bldP spid="171" grpId="0"/>
      <p:bldP spid="172" grpId="0"/>
      <p:bldP spid="173" grpId="0"/>
      <p:bldP spid="174" grpId="0"/>
      <p:bldP spid="175" grpId="0"/>
      <p:bldP spid="176" grpId="0"/>
      <p:bldP spid="177" grpId="0"/>
      <p:bldP spid="221" grpId="0"/>
      <p:bldP spid="222" grpId="0"/>
      <p:bldP spid="223" grpId="0"/>
      <p:bldP spid="224" grpId="0"/>
      <p:bldP spid="225" grpId="0"/>
      <p:bldP spid="226" grpId="0"/>
      <p:bldP spid="227" grpId="0"/>
      <p:bldP spid="228" grpId="0"/>
      <p:bldP spid="229" grpId="0"/>
      <p:bldP spid="230" grpId="0"/>
      <p:bldP spid="231" grpId="0"/>
      <p:bldP spid="249" grpId="0"/>
      <p:bldP spid="250" grpId="0"/>
      <p:bldP spid="251" grpId="0"/>
      <p:bldP spid="252" grpId="0"/>
      <p:bldP spid="253" grpId="0"/>
      <p:bldP spid="254" grpId="0"/>
      <p:bldP spid="255" grpId="0"/>
      <p:bldP spid="256" grpId="0"/>
      <p:bldP spid="257" grpId="0"/>
      <p:bldP spid="258" grpId="0"/>
      <p:bldP spid="259" grpId="0"/>
      <p:bldP spid="260" grpId="0"/>
      <p:bldP spid="261" grpId="0"/>
      <p:bldP spid="262" grpId="0"/>
      <p:bldP spid="263" grpId="0"/>
      <p:bldP spid="264" grpId="0"/>
      <p:bldP spid="265" grpId="0"/>
      <p:bldP spid="266" grpId="0"/>
      <p:bldP spid="267" grpId="0"/>
      <p:bldP spid="268" grpId="0"/>
      <p:bldP spid="269" grpId="0"/>
      <p:bldP spid="270" grpId="0"/>
      <p:bldP spid="271" grpId="0"/>
      <p:bldP spid="272" grpId="0"/>
      <p:bldP spid="273" grpId="0"/>
      <p:bldP spid="274" grpId="0"/>
      <p:bldP spid="275" grpId="0"/>
      <p:bldP spid="276" grpId="0"/>
      <p:bldP spid="277" grpId="0"/>
      <p:bldP spid="278" grpId="0"/>
      <p:bldP spid="279" grpId="0"/>
      <p:bldP spid="280" grpId="0"/>
      <p:bldP spid="281" grpId="0"/>
      <p:bldP spid="282" grpId="0"/>
      <p:bldP spid="283" grpId="0"/>
      <p:bldP spid="284" grpId="0"/>
      <p:bldP spid="285" grpId="0"/>
      <p:bldP spid="286" grpId="0"/>
      <p:bldP spid="287" grpId="0"/>
      <p:bldP spid="288" grpId="0"/>
      <p:bldP spid="289" grpId="0"/>
      <p:bldP spid="290" grpId="0"/>
      <p:bldP spid="291" grpId="0"/>
      <p:bldP spid="292" grpId="0"/>
      <p:bldP spid="293" grpId="0"/>
      <p:bldP spid="294" grpId="0"/>
      <p:bldP spid="295" grpId="0"/>
      <p:bldP spid="29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C02A14A-A001-42D7-839B-51D5BA7AE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29FAE3-CAFE-4F5A-BAF5-4D13E72AA0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4054" y="846699"/>
            <a:ext cx="10476969" cy="5601602"/>
          </a:xfrm>
        </p:spPr>
        <p:txBody>
          <a:bodyPr/>
          <a:lstStyle/>
          <a:p>
            <a:r>
              <a:rPr lang="zh-CN" altLang="en-US" dirty="0"/>
              <a:t>例</a:t>
            </a:r>
            <a:endParaRPr lang="en-US" altLang="zh-CN" dirty="0"/>
          </a:p>
          <a:p>
            <a:pPr lvl="1"/>
            <a:r>
              <a:rPr lang="en-US" altLang="zh-CN" dirty="0"/>
              <a:t>200D=128+64+8=11001000B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-200D=-(128+64+8)= -(11001000B)</a:t>
            </a:r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AB77FD-C3A4-4813-BC73-D530E91A822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整数的表示</a:t>
            </a:r>
          </a:p>
        </p:txBody>
      </p: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1837B14A-14E7-4421-BFD0-8F9BB0FF4B10}"/>
              </a:ext>
            </a:extLst>
          </p:cNvPr>
          <p:cNvGrpSpPr/>
          <p:nvPr/>
        </p:nvGrpSpPr>
        <p:grpSpPr>
          <a:xfrm>
            <a:off x="7528313" y="1024109"/>
            <a:ext cx="1992605" cy="531421"/>
            <a:chOff x="7540558" y="1874507"/>
            <a:chExt cx="1992605" cy="531421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AC9CFF9-1F28-4E69-93A2-CD4D648CF9EB}"/>
                </a:ext>
              </a:extLst>
            </p:cNvPr>
            <p:cNvSpPr/>
            <p:nvPr/>
          </p:nvSpPr>
          <p:spPr>
            <a:xfrm>
              <a:off x="7540558" y="1874507"/>
              <a:ext cx="249382" cy="5314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E70C060-E970-43D8-BC5E-8E8771DA5E29}"/>
                </a:ext>
              </a:extLst>
            </p:cNvPr>
            <p:cNvSpPr/>
            <p:nvPr/>
          </p:nvSpPr>
          <p:spPr>
            <a:xfrm>
              <a:off x="7789940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2599CD1-2691-47B9-8937-1EF998AFE962}"/>
                </a:ext>
              </a:extLst>
            </p:cNvPr>
            <p:cNvSpPr/>
            <p:nvPr/>
          </p:nvSpPr>
          <p:spPr>
            <a:xfrm>
              <a:off x="8036871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480A732-5091-4363-BD43-895130874C73}"/>
                </a:ext>
              </a:extLst>
            </p:cNvPr>
            <p:cNvSpPr/>
            <p:nvPr/>
          </p:nvSpPr>
          <p:spPr>
            <a:xfrm>
              <a:off x="8286253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E95A7FA-111E-4CC9-B33A-18A82C2E0390}"/>
                </a:ext>
              </a:extLst>
            </p:cNvPr>
            <p:cNvSpPr/>
            <p:nvPr/>
          </p:nvSpPr>
          <p:spPr>
            <a:xfrm>
              <a:off x="8535635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E9A817D-63FA-4EAF-B8B0-7358F1118ED9}"/>
                </a:ext>
              </a:extLst>
            </p:cNvPr>
            <p:cNvSpPr/>
            <p:nvPr/>
          </p:nvSpPr>
          <p:spPr>
            <a:xfrm>
              <a:off x="8785017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E3AD60B-7E86-425F-B589-D52836B37E01}"/>
                </a:ext>
              </a:extLst>
            </p:cNvPr>
            <p:cNvSpPr/>
            <p:nvPr/>
          </p:nvSpPr>
          <p:spPr>
            <a:xfrm>
              <a:off x="9034399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0723BB5-8A33-44A3-A8A4-E2E86A15B319}"/>
                </a:ext>
              </a:extLst>
            </p:cNvPr>
            <p:cNvSpPr/>
            <p:nvPr/>
          </p:nvSpPr>
          <p:spPr>
            <a:xfrm>
              <a:off x="9283781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5DF0E8CB-AD35-4723-A98A-4DC420A83AA3}"/>
              </a:ext>
            </a:extLst>
          </p:cNvPr>
          <p:cNvGrpSpPr/>
          <p:nvPr/>
        </p:nvGrpSpPr>
        <p:grpSpPr>
          <a:xfrm>
            <a:off x="1564823" y="2680320"/>
            <a:ext cx="7956095" cy="531421"/>
            <a:chOff x="1577068" y="3546485"/>
            <a:chExt cx="7956095" cy="53142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AA0F832-8D05-42F0-897B-A9CE0697F1B5}"/>
                </a:ext>
              </a:extLst>
            </p:cNvPr>
            <p:cNvSpPr/>
            <p:nvPr/>
          </p:nvSpPr>
          <p:spPr>
            <a:xfrm>
              <a:off x="7540558" y="3546485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1CF0D0B0-C39D-40F6-A512-A55005ACA783}"/>
                </a:ext>
              </a:extLst>
            </p:cNvPr>
            <p:cNvSpPr/>
            <p:nvPr/>
          </p:nvSpPr>
          <p:spPr>
            <a:xfrm>
              <a:off x="7789940" y="3546485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71EB8C88-D378-4CF4-A6FD-76B5DDF4AC36}"/>
                </a:ext>
              </a:extLst>
            </p:cNvPr>
            <p:cNvSpPr/>
            <p:nvPr/>
          </p:nvSpPr>
          <p:spPr>
            <a:xfrm>
              <a:off x="8036871" y="3546485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2C11AE3A-F7B1-4215-A602-E04E55CD4CCC}"/>
                </a:ext>
              </a:extLst>
            </p:cNvPr>
            <p:cNvSpPr/>
            <p:nvPr/>
          </p:nvSpPr>
          <p:spPr>
            <a:xfrm>
              <a:off x="8286253" y="3546485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F4A83050-31CC-4F02-BFC7-B0E474026C7D}"/>
                </a:ext>
              </a:extLst>
            </p:cNvPr>
            <p:cNvSpPr/>
            <p:nvPr/>
          </p:nvSpPr>
          <p:spPr>
            <a:xfrm>
              <a:off x="8535635" y="3546485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195FBDE3-FFEA-4EFE-B3FA-CE4C4739B4C0}"/>
                </a:ext>
              </a:extLst>
            </p:cNvPr>
            <p:cNvSpPr/>
            <p:nvPr/>
          </p:nvSpPr>
          <p:spPr>
            <a:xfrm>
              <a:off x="8785017" y="3546485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35EB1E1C-F318-498E-83D4-025D8C0D26CA}"/>
                </a:ext>
              </a:extLst>
            </p:cNvPr>
            <p:cNvSpPr/>
            <p:nvPr/>
          </p:nvSpPr>
          <p:spPr>
            <a:xfrm>
              <a:off x="9034399" y="3546485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2FFDC371-6CCE-4FC8-ACE1-0E30DB78882A}"/>
                </a:ext>
              </a:extLst>
            </p:cNvPr>
            <p:cNvSpPr/>
            <p:nvPr/>
          </p:nvSpPr>
          <p:spPr>
            <a:xfrm>
              <a:off x="9283781" y="3546485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FF425F2E-F670-46F9-AEA4-F7E2B428AAB8}"/>
                </a:ext>
              </a:extLst>
            </p:cNvPr>
            <p:cNvSpPr/>
            <p:nvPr/>
          </p:nvSpPr>
          <p:spPr>
            <a:xfrm>
              <a:off x="5553890" y="3546485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0889F233-1193-4C12-AC0E-8D7EFCFA1DFB}"/>
                </a:ext>
              </a:extLst>
            </p:cNvPr>
            <p:cNvSpPr/>
            <p:nvPr/>
          </p:nvSpPr>
          <p:spPr>
            <a:xfrm>
              <a:off x="5803272" y="3546485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20663737-D58A-47C7-B416-BDF862258655}"/>
                </a:ext>
              </a:extLst>
            </p:cNvPr>
            <p:cNvSpPr/>
            <p:nvPr/>
          </p:nvSpPr>
          <p:spPr>
            <a:xfrm>
              <a:off x="6046717" y="3546485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05242093-C7C0-4A3A-843A-F8E6C424BC32}"/>
                </a:ext>
              </a:extLst>
            </p:cNvPr>
            <p:cNvSpPr/>
            <p:nvPr/>
          </p:nvSpPr>
          <p:spPr>
            <a:xfrm>
              <a:off x="6296099" y="3546485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CA76EC10-8D96-4F71-9C42-DB81EABCD949}"/>
                </a:ext>
              </a:extLst>
            </p:cNvPr>
            <p:cNvSpPr/>
            <p:nvPr/>
          </p:nvSpPr>
          <p:spPr>
            <a:xfrm>
              <a:off x="6545481" y="3546485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39DD5626-AE52-4271-B3DF-813D0C6005C5}"/>
                </a:ext>
              </a:extLst>
            </p:cNvPr>
            <p:cNvSpPr/>
            <p:nvPr/>
          </p:nvSpPr>
          <p:spPr>
            <a:xfrm>
              <a:off x="6794863" y="3546485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FC1F1D14-93CE-4B71-839C-9A4633410D9E}"/>
                </a:ext>
              </a:extLst>
            </p:cNvPr>
            <p:cNvSpPr/>
            <p:nvPr/>
          </p:nvSpPr>
          <p:spPr>
            <a:xfrm>
              <a:off x="7044245" y="3546485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45ADB4FA-38C0-4FEE-8FA0-FED484D93478}"/>
                </a:ext>
              </a:extLst>
            </p:cNvPr>
            <p:cNvSpPr/>
            <p:nvPr/>
          </p:nvSpPr>
          <p:spPr>
            <a:xfrm>
              <a:off x="7293627" y="3546485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09F8051D-CCA1-496D-A9A0-D40754F06072}"/>
                </a:ext>
              </a:extLst>
            </p:cNvPr>
            <p:cNvSpPr/>
            <p:nvPr/>
          </p:nvSpPr>
          <p:spPr>
            <a:xfrm>
              <a:off x="3563736" y="3546485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A5D48EF6-786A-4215-AAC1-64452F637E97}"/>
                </a:ext>
              </a:extLst>
            </p:cNvPr>
            <p:cNvSpPr/>
            <p:nvPr/>
          </p:nvSpPr>
          <p:spPr>
            <a:xfrm>
              <a:off x="3813118" y="3546485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1EB6D53C-9DA1-43FD-B81E-5B83D2A876B5}"/>
                </a:ext>
              </a:extLst>
            </p:cNvPr>
            <p:cNvSpPr/>
            <p:nvPr/>
          </p:nvSpPr>
          <p:spPr>
            <a:xfrm>
              <a:off x="4060049" y="3546485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C8F2EF0D-35D0-47BC-93F6-D8D35293E647}"/>
                </a:ext>
              </a:extLst>
            </p:cNvPr>
            <p:cNvSpPr/>
            <p:nvPr/>
          </p:nvSpPr>
          <p:spPr>
            <a:xfrm>
              <a:off x="4309431" y="3546485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3BB77D46-CF46-4A3A-B96A-3BAB05AD3FF6}"/>
                </a:ext>
              </a:extLst>
            </p:cNvPr>
            <p:cNvSpPr/>
            <p:nvPr/>
          </p:nvSpPr>
          <p:spPr>
            <a:xfrm>
              <a:off x="4558813" y="3546485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00985599-BE74-48DA-AB09-589BF4B07DD8}"/>
                </a:ext>
              </a:extLst>
            </p:cNvPr>
            <p:cNvSpPr/>
            <p:nvPr/>
          </p:nvSpPr>
          <p:spPr>
            <a:xfrm>
              <a:off x="4808195" y="3546485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C0CB15CD-2485-47FF-B2F0-1FD3BFBC5126}"/>
                </a:ext>
              </a:extLst>
            </p:cNvPr>
            <p:cNvSpPr/>
            <p:nvPr/>
          </p:nvSpPr>
          <p:spPr>
            <a:xfrm>
              <a:off x="5057577" y="3546485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445740C-6CD1-4B3F-AA2A-3193242147B7}"/>
                </a:ext>
              </a:extLst>
            </p:cNvPr>
            <p:cNvSpPr/>
            <p:nvPr/>
          </p:nvSpPr>
          <p:spPr>
            <a:xfrm>
              <a:off x="5306959" y="3546485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7A3BB9F6-0CAC-49E8-B838-62E2E00E43DF}"/>
                </a:ext>
              </a:extLst>
            </p:cNvPr>
            <p:cNvSpPr/>
            <p:nvPr/>
          </p:nvSpPr>
          <p:spPr>
            <a:xfrm>
              <a:off x="1577068" y="3546485"/>
              <a:ext cx="249382" cy="5314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ED0489FE-F8CC-4A31-A462-6E6DA5C6565A}"/>
                </a:ext>
              </a:extLst>
            </p:cNvPr>
            <p:cNvSpPr/>
            <p:nvPr/>
          </p:nvSpPr>
          <p:spPr>
            <a:xfrm>
              <a:off x="1826450" y="3546485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3840143A-C6FA-454B-BD7C-3F68F386F6C8}"/>
                </a:ext>
              </a:extLst>
            </p:cNvPr>
            <p:cNvSpPr/>
            <p:nvPr/>
          </p:nvSpPr>
          <p:spPr>
            <a:xfrm>
              <a:off x="2069895" y="3546485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7D266BE4-F9A6-4FF6-80E8-F23F2762610C}"/>
                </a:ext>
              </a:extLst>
            </p:cNvPr>
            <p:cNvSpPr/>
            <p:nvPr/>
          </p:nvSpPr>
          <p:spPr>
            <a:xfrm>
              <a:off x="2319277" y="3546485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D5598838-21D7-4AFB-B703-EAB60DFF6758}"/>
                </a:ext>
              </a:extLst>
            </p:cNvPr>
            <p:cNvSpPr/>
            <p:nvPr/>
          </p:nvSpPr>
          <p:spPr>
            <a:xfrm>
              <a:off x="2568659" y="3546485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FC63684A-56F4-4574-8AFC-583181EC9231}"/>
                </a:ext>
              </a:extLst>
            </p:cNvPr>
            <p:cNvSpPr/>
            <p:nvPr/>
          </p:nvSpPr>
          <p:spPr>
            <a:xfrm>
              <a:off x="2818041" y="3546485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4CBE1CF1-6A6D-4AFE-A873-CFC97FC8ED04}"/>
                </a:ext>
              </a:extLst>
            </p:cNvPr>
            <p:cNvSpPr/>
            <p:nvPr/>
          </p:nvSpPr>
          <p:spPr>
            <a:xfrm>
              <a:off x="3067423" y="3546485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10691A11-C5B0-4B87-8144-39387590A6AA}"/>
                </a:ext>
              </a:extLst>
            </p:cNvPr>
            <p:cNvSpPr/>
            <p:nvPr/>
          </p:nvSpPr>
          <p:spPr>
            <a:xfrm>
              <a:off x="3316805" y="3546485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1" name="矩形 60">
            <a:extLst>
              <a:ext uri="{FF2B5EF4-FFF2-40B4-BE49-F238E27FC236}">
                <a16:creationId xmlns:a16="http://schemas.microsoft.com/office/drawing/2014/main" id="{F8E7F98B-04A9-42FE-917A-E3D212A9E6C1}"/>
              </a:ext>
            </a:extLst>
          </p:cNvPr>
          <p:cNvSpPr/>
          <p:nvPr/>
        </p:nvSpPr>
        <p:spPr>
          <a:xfrm>
            <a:off x="9773214" y="1062059"/>
            <a:ext cx="6639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8</a:t>
            </a:r>
            <a:r>
              <a:rPr lang="zh-CN" altLang="en-US" sz="2400" dirty="0">
                <a:solidFill>
                  <a:srgbClr val="1A78C3"/>
                </a:solidFill>
              </a:rPr>
              <a:t>位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F7C35389-8DE9-423B-AF4C-0D3DBAE058C1}"/>
              </a:ext>
            </a:extLst>
          </p:cNvPr>
          <p:cNvSpPr/>
          <p:nvPr/>
        </p:nvSpPr>
        <p:spPr>
          <a:xfrm>
            <a:off x="9688244" y="1892701"/>
            <a:ext cx="8354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16</a:t>
            </a:r>
            <a:r>
              <a:rPr lang="zh-CN" altLang="en-US" sz="2400" dirty="0">
                <a:solidFill>
                  <a:srgbClr val="1A78C3"/>
                </a:solidFill>
              </a:rPr>
              <a:t>位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D78A53EB-06FE-436C-A30C-0D9F297BA07A}"/>
              </a:ext>
            </a:extLst>
          </p:cNvPr>
          <p:cNvSpPr/>
          <p:nvPr/>
        </p:nvSpPr>
        <p:spPr>
          <a:xfrm>
            <a:off x="9687453" y="2729801"/>
            <a:ext cx="8354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32</a:t>
            </a:r>
            <a:r>
              <a:rPr lang="zh-CN" altLang="en-US" sz="2400" dirty="0">
                <a:solidFill>
                  <a:srgbClr val="1A78C3"/>
                </a:solidFill>
              </a:rPr>
              <a:t>位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200C899-1BF0-4BE9-AC48-4404D3A7229A}"/>
              </a:ext>
            </a:extLst>
          </p:cNvPr>
          <p:cNvSpPr/>
          <p:nvPr/>
        </p:nvSpPr>
        <p:spPr>
          <a:xfrm>
            <a:off x="1241504" y="2295643"/>
            <a:ext cx="8771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A78C3"/>
                </a:solidFill>
              </a:rPr>
              <a:t>最高位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FB81B854-9B6E-496C-BE80-1F22256CA607}"/>
              </a:ext>
            </a:extLst>
          </p:cNvPr>
          <p:cNvSpPr/>
          <p:nvPr/>
        </p:nvSpPr>
        <p:spPr>
          <a:xfrm>
            <a:off x="8970703" y="1066583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BD0A67DD-A113-478D-AA45-A460D9DB60D2}"/>
              </a:ext>
            </a:extLst>
          </p:cNvPr>
          <p:cNvSpPr/>
          <p:nvPr/>
        </p:nvSpPr>
        <p:spPr>
          <a:xfrm>
            <a:off x="9217071" y="1066583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3FFBBECB-65CE-4D15-AAEC-E92B94978E0E}"/>
              </a:ext>
            </a:extLst>
          </p:cNvPr>
          <p:cNvSpPr/>
          <p:nvPr/>
        </p:nvSpPr>
        <p:spPr>
          <a:xfrm>
            <a:off x="8724335" y="1066583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8DA582EB-2E70-43DD-8DFD-7A6F8EE7AD5D}"/>
              </a:ext>
            </a:extLst>
          </p:cNvPr>
          <p:cNvSpPr/>
          <p:nvPr/>
        </p:nvSpPr>
        <p:spPr>
          <a:xfrm>
            <a:off x="8477967" y="1066583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743C00EE-C753-47D3-A60C-703E47D67147}"/>
              </a:ext>
            </a:extLst>
          </p:cNvPr>
          <p:cNvSpPr/>
          <p:nvPr/>
        </p:nvSpPr>
        <p:spPr>
          <a:xfrm>
            <a:off x="8231599" y="1066583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F9EC4ACC-51B2-4713-8DAE-C3E050DD95A5}"/>
              </a:ext>
            </a:extLst>
          </p:cNvPr>
          <p:cNvSpPr/>
          <p:nvPr/>
        </p:nvSpPr>
        <p:spPr>
          <a:xfrm>
            <a:off x="7985231" y="1066583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E08E32B5-F613-4155-BF82-9560AC7FC459}"/>
              </a:ext>
            </a:extLst>
          </p:cNvPr>
          <p:cNvSpPr/>
          <p:nvPr/>
        </p:nvSpPr>
        <p:spPr>
          <a:xfrm>
            <a:off x="7738863" y="1066583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F3F80952-14F6-455E-8AB6-F92683807B2E}"/>
              </a:ext>
            </a:extLst>
          </p:cNvPr>
          <p:cNvSpPr/>
          <p:nvPr/>
        </p:nvSpPr>
        <p:spPr>
          <a:xfrm>
            <a:off x="7492495" y="1066583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ED7D31"/>
                </a:solidFill>
              </a:rPr>
              <a:t>？</a:t>
            </a:r>
          </a:p>
        </p:txBody>
      </p: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55888729-4FCA-4BA6-B9D4-D993651A86D9}"/>
              </a:ext>
            </a:extLst>
          </p:cNvPr>
          <p:cNvGrpSpPr/>
          <p:nvPr/>
        </p:nvGrpSpPr>
        <p:grpSpPr>
          <a:xfrm>
            <a:off x="5556311" y="1856709"/>
            <a:ext cx="3978291" cy="531421"/>
            <a:chOff x="5553890" y="2683076"/>
            <a:chExt cx="3978291" cy="531421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618477E-B43A-4F14-B983-7E3C8D692A2A}"/>
                </a:ext>
              </a:extLst>
            </p:cNvPr>
            <p:cNvSpPr/>
            <p:nvPr/>
          </p:nvSpPr>
          <p:spPr>
            <a:xfrm>
              <a:off x="5553890" y="2683076"/>
              <a:ext cx="249382" cy="5314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3A7443CF-FC9A-4B3D-9041-277A08AC526B}"/>
                </a:ext>
              </a:extLst>
            </p:cNvPr>
            <p:cNvSpPr/>
            <p:nvPr/>
          </p:nvSpPr>
          <p:spPr>
            <a:xfrm>
              <a:off x="5803272" y="2683076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E5F7090E-7A2C-46EA-88D7-6C2214950802}"/>
                </a:ext>
              </a:extLst>
            </p:cNvPr>
            <p:cNvSpPr/>
            <p:nvPr/>
          </p:nvSpPr>
          <p:spPr>
            <a:xfrm>
              <a:off x="6046717" y="2683076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B6C444D3-0122-4C0D-9ADB-47C7F9C29AE3}"/>
                </a:ext>
              </a:extLst>
            </p:cNvPr>
            <p:cNvSpPr/>
            <p:nvPr/>
          </p:nvSpPr>
          <p:spPr>
            <a:xfrm>
              <a:off x="6296099" y="2683076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1329B25F-4100-4AFC-8967-A28D160243D5}"/>
                </a:ext>
              </a:extLst>
            </p:cNvPr>
            <p:cNvSpPr/>
            <p:nvPr/>
          </p:nvSpPr>
          <p:spPr>
            <a:xfrm>
              <a:off x="6545481" y="2683076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91DCCA7-E26F-43D7-A690-7B4301B8F097}"/>
                </a:ext>
              </a:extLst>
            </p:cNvPr>
            <p:cNvSpPr/>
            <p:nvPr/>
          </p:nvSpPr>
          <p:spPr>
            <a:xfrm>
              <a:off x="6794863" y="2683076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88A7A128-0041-4B84-8AE9-719ADC022929}"/>
                </a:ext>
              </a:extLst>
            </p:cNvPr>
            <p:cNvSpPr/>
            <p:nvPr/>
          </p:nvSpPr>
          <p:spPr>
            <a:xfrm>
              <a:off x="7044245" y="2683076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AACA4A05-0D79-4147-99D7-4E924D05B92C}"/>
                </a:ext>
              </a:extLst>
            </p:cNvPr>
            <p:cNvSpPr/>
            <p:nvPr/>
          </p:nvSpPr>
          <p:spPr>
            <a:xfrm>
              <a:off x="7293627" y="2683076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1ED498A5-310A-44F8-BC22-7C0F4AB14B9D}"/>
                </a:ext>
              </a:extLst>
            </p:cNvPr>
            <p:cNvSpPr/>
            <p:nvPr/>
          </p:nvSpPr>
          <p:spPr>
            <a:xfrm>
              <a:off x="7539576" y="2683076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B3EB11B1-160A-4968-B65A-FE89948915F3}"/>
                </a:ext>
              </a:extLst>
            </p:cNvPr>
            <p:cNvSpPr/>
            <p:nvPr/>
          </p:nvSpPr>
          <p:spPr>
            <a:xfrm>
              <a:off x="7788958" y="2683076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D6288046-AEFE-4B9F-99FE-944E742B49C7}"/>
                </a:ext>
              </a:extLst>
            </p:cNvPr>
            <p:cNvSpPr/>
            <p:nvPr/>
          </p:nvSpPr>
          <p:spPr>
            <a:xfrm>
              <a:off x="8035889" y="2683076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4A896F8E-A463-4F60-A525-A53712E17F8D}"/>
                </a:ext>
              </a:extLst>
            </p:cNvPr>
            <p:cNvSpPr/>
            <p:nvPr/>
          </p:nvSpPr>
          <p:spPr>
            <a:xfrm>
              <a:off x="8285271" y="2683076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B748B372-502D-45EA-882A-3B54B21559E5}"/>
                </a:ext>
              </a:extLst>
            </p:cNvPr>
            <p:cNvSpPr/>
            <p:nvPr/>
          </p:nvSpPr>
          <p:spPr>
            <a:xfrm>
              <a:off x="8534653" y="2683076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27076654-2455-47FC-AAFF-581CFE3C4E93}"/>
                </a:ext>
              </a:extLst>
            </p:cNvPr>
            <p:cNvSpPr/>
            <p:nvPr/>
          </p:nvSpPr>
          <p:spPr>
            <a:xfrm>
              <a:off x="8784035" y="2683076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A722A305-57A2-4C4A-B71A-F2A70E9D8FA6}"/>
                </a:ext>
              </a:extLst>
            </p:cNvPr>
            <p:cNvSpPr/>
            <p:nvPr/>
          </p:nvSpPr>
          <p:spPr>
            <a:xfrm>
              <a:off x="9033417" y="2683076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DED2FA7B-5216-41CC-B7AC-0983A523EFF7}"/>
                </a:ext>
              </a:extLst>
            </p:cNvPr>
            <p:cNvSpPr/>
            <p:nvPr/>
          </p:nvSpPr>
          <p:spPr>
            <a:xfrm>
              <a:off x="9282799" y="2683076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0" name="矩形 99">
            <a:extLst>
              <a:ext uri="{FF2B5EF4-FFF2-40B4-BE49-F238E27FC236}">
                <a16:creationId xmlns:a16="http://schemas.microsoft.com/office/drawing/2014/main" id="{510B1DF4-F179-489B-9B06-0C76A4174B12}"/>
              </a:ext>
            </a:extLst>
          </p:cNvPr>
          <p:cNvSpPr/>
          <p:nvPr/>
        </p:nvSpPr>
        <p:spPr>
          <a:xfrm>
            <a:off x="8976257" y="1913572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F4BF9AEE-0BD2-4630-9946-8D702A60FF9B}"/>
              </a:ext>
            </a:extLst>
          </p:cNvPr>
          <p:cNvSpPr/>
          <p:nvPr/>
        </p:nvSpPr>
        <p:spPr>
          <a:xfrm>
            <a:off x="9225867" y="1913572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77F6E60A-4277-4A29-ACFF-3F28ED1F88E4}"/>
              </a:ext>
            </a:extLst>
          </p:cNvPr>
          <p:cNvSpPr/>
          <p:nvPr/>
        </p:nvSpPr>
        <p:spPr>
          <a:xfrm>
            <a:off x="8726646" y="1913572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B40BF638-54DD-45D8-A1D1-581276DAD20A}"/>
              </a:ext>
            </a:extLst>
          </p:cNvPr>
          <p:cNvSpPr/>
          <p:nvPr/>
        </p:nvSpPr>
        <p:spPr>
          <a:xfrm>
            <a:off x="8477035" y="1913572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B9AB6CA9-FE32-4DE1-8D13-A7737DB027FA}"/>
              </a:ext>
            </a:extLst>
          </p:cNvPr>
          <p:cNvSpPr/>
          <p:nvPr/>
        </p:nvSpPr>
        <p:spPr>
          <a:xfrm>
            <a:off x="8227424" y="1913572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E1105C96-AF57-4670-93DE-8C7122CD9D84}"/>
              </a:ext>
            </a:extLst>
          </p:cNvPr>
          <p:cNvSpPr/>
          <p:nvPr/>
        </p:nvSpPr>
        <p:spPr>
          <a:xfrm>
            <a:off x="7977813" y="1913572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48F70E55-3805-4FD5-BCFE-38B1900872EC}"/>
              </a:ext>
            </a:extLst>
          </p:cNvPr>
          <p:cNvSpPr/>
          <p:nvPr/>
        </p:nvSpPr>
        <p:spPr>
          <a:xfrm>
            <a:off x="7728202" y="1913572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DC571F59-D3E1-4912-8EAA-675464AF84D2}"/>
              </a:ext>
            </a:extLst>
          </p:cNvPr>
          <p:cNvSpPr/>
          <p:nvPr/>
        </p:nvSpPr>
        <p:spPr>
          <a:xfrm>
            <a:off x="7478591" y="1913572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4472C4"/>
                </a:solidFill>
              </a:rPr>
              <a:t>1</a:t>
            </a:r>
            <a:endParaRPr lang="zh-CN" altLang="en-US" sz="2400" dirty="0">
              <a:solidFill>
                <a:srgbClr val="4472C4"/>
              </a:solidFill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15AA16A4-6A86-4DA7-BB19-C5B739657104}"/>
              </a:ext>
            </a:extLst>
          </p:cNvPr>
          <p:cNvSpPr/>
          <p:nvPr/>
        </p:nvSpPr>
        <p:spPr>
          <a:xfrm>
            <a:off x="7228980" y="1913572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AF91B697-26F5-46B5-884F-ABD5D6EB577C}"/>
              </a:ext>
            </a:extLst>
          </p:cNvPr>
          <p:cNvSpPr/>
          <p:nvPr/>
        </p:nvSpPr>
        <p:spPr>
          <a:xfrm>
            <a:off x="6979369" y="1913572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0B3F988C-4724-4F05-AA2F-7AF08EC9CA37}"/>
              </a:ext>
            </a:extLst>
          </p:cNvPr>
          <p:cNvSpPr/>
          <p:nvPr/>
        </p:nvSpPr>
        <p:spPr>
          <a:xfrm>
            <a:off x="6729758" y="1913572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4472C4"/>
                </a:solidFill>
              </a:rPr>
              <a:t>0</a:t>
            </a:r>
            <a:endParaRPr lang="zh-CN" altLang="en-US" sz="2400" dirty="0">
              <a:solidFill>
                <a:srgbClr val="4472C4"/>
              </a:solidFill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047B5E49-CE27-45CB-92C6-2D72347A9758}"/>
              </a:ext>
            </a:extLst>
          </p:cNvPr>
          <p:cNvSpPr/>
          <p:nvPr/>
        </p:nvSpPr>
        <p:spPr>
          <a:xfrm>
            <a:off x="6480147" y="1913572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46C44C06-6FC5-4B87-98BB-6F504E32E342}"/>
              </a:ext>
            </a:extLst>
          </p:cNvPr>
          <p:cNvSpPr/>
          <p:nvPr/>
        </p:nvSpPr>
        <p:spPr>
          <a:xfrm>
            <a:off x="6230536" y="1913572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B90FC776-B560-4563-9172-0F50B85D377B}"/>
              </a:ext>
            </a:extLst>
          </p:cNvPr>
          <p:cNvSpPr/>
          <p:nvPr/>
        </p:nvSpPr>
        <p:spPr>
          <a:xfrm>
            <a:off x="5980925" y="1913572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4472C4"/>
                </a:solidFill>
              </a:rPr>
              <a:t>0</a:t>
            </a:r>
            <a:endParaRPr lang="zh-CN" altLang="en-US" sz="2400" dirty="0">
              <a:solidFill>
                <a:srgbClr val="4472C4"/>
              </a:solidFill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4AB50753-A400-4956-88DC-C9C8BE269BEF}"/>
              </a:ext>
            </a:extLst>
          </p:cNvPr>
          <p:cNvSpPr/>
          <p:nvPr/>
        </p:nvSpPr>
        <p:spPr>
          <a:xfrm>
            <a:off x="5731314" y="1913572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4472C4"/>
                </a:solidFill>
              </a:rPr>
              <a:t>0</a:t>
            </a:r>
            <a:endParaRPr lang="zh-CN" altLang="en-US" sz="2400" dirty="0">
              <a:solidFill>
                <a:srgbClr val="4472C4"/>
              </a:solidFill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728B1950-A859-4213-BF61-107ADB6C4A0F}"/>
              </a:ext>
            </a:extLst>
          </p:cNvPr>
          <p:cNvSpPr/>
          <p:nvPr/>
        </p:nvSpPr>
        <p:spPr>
          <a:xfrm>
            <a:off x="5481703" y="1913572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ED7D31"/>
                </a:solidFill>
              </a:rPr>
              <a:t>0</a:t>
            </a:r>
            <a:endParaRPr lang="zh-CN" altLang="en-US" sz="2400" dirty="0">
              <a:solidFill>
                <a:srgbClr val="ED7D31"/>
              </a:solidFill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4DE7164B-02EB-4CA5-86FA-EF9C1E80B4D3}"/>
              </a:ext>
            </a:extLst>
          </p:cNvPr>
          <p:cNvSpPr/>
          <p:nvPr/>
        </p:nvSpPr>
        <p:spPr>
          <a:xfrm>
            <a:off x="8977448" y="273327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3A3F12E0-CD43-4884-B7DB-6CFCBC50108D}"/>
              </a:ext>
            </a:extLst>
          </p:cNvPr>
          <p:cNvSpPr/>
          <p:nvPr/>
        </p:nvSpPr>
        <p:spPr>
          <a:xfrm>
            <a:off x="9225867" y="273327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2BBF21BF-A252-4558-B511-4F3560CE18EA}"/>
              </a:ext>
            </a:extLst>
          </p:cNvPr>
          <p:cNvSpPr/>
          <p:nvPr/>
        </p:nvSpPr>
        <p:spPr>
          <a:xfrm>
            <a:off x="8729036" y="273327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BBC60A70-ED15-44EB-8876-2ABEEC581FCD}"/>
              </a:ext>
            </a:extLst>
          </p:cNvPr>
          <p:cNvSpPr/>
          <p:nvPr/>
        </p:nvSpPr>
        <p:spPr>
          <a:xfrm>
            <a:off x="8480624" y="273327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C1396AF0-15CB-46A9-A4A5-91682BE0C05E}"/>
              </a:ext>
            </a:extLst>
          </p:cNvPr>
          <p:cNvSpPr/>
          <p:nvPr/>
        </p:nvSpPr>
        <p:spPr>
          <a:xfrm>
            <a:off x="8232212" y="273327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131E497E-B7F4-42D7-8FE9-5B803F359FC9}"/>
              </a:ext>
            </a:extLst>
          </p:cNvPr>
          <p:cNvSpPr/>
          <p:nvPr/>
        </p:nvSpPr>
        <p:spPr>
          <a:xfrm>
            <a:off x="7983800" y="273327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0DA54559-9D1B-437D-958A-7BAC2972EC92}"/>
              </a:ext>
            </a:extLst>
          </p:cNvPr>
          <p:cNvSpPr/>
          <p:nvPr/>
        </p:nvSpPr>
        <p:spPr>
          <a:xfrm>
            <a:off x="7735388" y="273327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F032ACAC-5309-4CA2-848F-C8E78E888ED1}"/>
              </a:ext>
            </a:extLst>
          </p:cNvPr>
          <p:cNvSpPr/>
          <p:nvPr/>
        </p:nvSpPr>
        <p:spPr>
          <a:xfrm>
            <a:off x="7486976" y="273327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4472C4"/>
                </a:solidFill>
              </a:rPr>
              <a:t>1</a:t>
            </a:r>
            <a:endParaRPr lang="zh-CN" altLang="en-US" sz="2400" dirty="0">
              <a:solidFill>
                <a:srgbClr val="4472C4"/>
              </a:solidFill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E641771C-D7E4-4568-9836-CB80C582F239}"/>
              </a:ext>
            </a:extLst>
          </p:cNvPr>
          <p:cNvSpPr/>
          <p:nvPr/>
        </p:nvSpPr>
        <p:spPr>
          <a:xfrm>
            <a:off x="7238564" y="273327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AEEAC88C-4DE6-4A53-AA99-DE38EC0F3A4F}"/>
              </a:ext>
            </a:extLst>
          </p:cNvPr>
          <p:cNvSpPr/>
          <p:nvPr/>
        </p:nvSpPr>
        <p:spPr>
          <a:xfrm>
            <a:off x="6990152" y="273327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483FB9ED-A4C4-408D-8616-8EC3367984C0}"/>
              </a:ext>
            </a:extLst>
          </p:cNvPr>
          <p:cNvSpPr/>
          <p:nvPr/>
        </p:nvSpPr>
        <p:spPr>
          <a:xfrm>
            <a:off x="6741740" y="273327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4472C4"/>
                </a:solidFill>
              </a:rPr>
              <a:t>0</a:t>
            </a:r>
            <a:endParaRPr lang="zh-CN" altLang="en-US" sz="2400" dirty="0">
              <a:solidFill>
                <a:srgbClr val="4472C4"/>
              </a:solidFill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B27FC431-0E5B-4F05-BDB0-AE42907B4B83}"/>
              </a:ext>
            </a:extLst>
          </p:cNvPr>
          <p:cNvSpPr/>
          <p:nvPr/>
        </p:nvSpPr>
        <p:spPr>
          <a:xfrm>
            <a:off x="6493328" y="273327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0A4A4856-2A71-4301-AAD9-CDDA7A64A700}"/>
              </a:ext>
            </a:extLst>
          </p:cNvPr>
          <p:cNvSpPr/>
          <p:nvPr/>
        </p:nvSpPr>
        <p:spPr>
          <a:xfrm>
            <a:off x="6244916" y="273327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E9072D30-DC54-4DCC-8F21-C0E5E9542FAB}"/>
              </a:ext>
            </a:extLst>
          </p:cNvPr>
          <p:cNvSpPr/>
          <p:nvPr/>
        </p:nvSpPr>
        <p:spPr>
          <a:xfrm>
            <a:off x="5996504" y="273327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4472C4"/>
                </a:solidFill>
              </a:rPr>
              <a:t>0</a:t>
            </a:r>
            <a:endParaRPr lang="zh-CN" altLang="en-US" sz="2400" dirty="0">
              <a:solidFill>
                <a:srgbClr val="4472C4"/>
              </a:solidFill>
            </a:endParaRP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279B46F3-5730-4416-973D-00323BCD2316}"/>
              </a:ext>
            </a:extLst>
          </p:cNvPr>
          <p:cNvSpPr/>
          <p:nvPr/>
        </p:nvSpPr>
        <p:spPr>
          <a:xfrm>
            <a:off x="5748092" y="273327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4472C4"/>
                </a:solidFill>
              </a:rPr>
              <a:t>0</a:t>
            </a:r>
            <a:endParaRPr lang="zh-CN" altLang="en-US" sz="2400" dirty="0">
              <a:solidFill>
                <a:srgbClr val="4472C4"/>
              </a:solidFill>
            </a:endParaRPr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EB72C524-E57F-444C-B1AA-A399D4D94445}"/>
              </a:ext>
            </a:extLst>
          </p:cNvPr>
          <p:cNvSpPr/>
          <p:nvPr/>
        </p:nvSpPr>
        <p:spPr>
          <a:xfrm>
            <a:off x="5499680" y="273327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6753959F-CD0B-4415-B112-327CE91B4044}"/>
              </a:ext>
            </a:extLst>
          </p:cNvPr>
          <p:cNvSpPr/>
          <p:nvPr/>
        </p:nvSpPr>
        <p:spPr>
          <a:xfrm>
            <a:off x="5251268" y="273327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4472C4"/>
                </a:solidFill>
              </a:rPr>
              <a:t>0</a:t>
            </a:r>
            <a:endParaRPr lang="zh-CN" altLang="en-US" sz="2400" dirty="0">
              <a:solidFill>
                <a:srgbClr val="4472C4"/>
              </a:solidFill>
            </a:endParaRPr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78948A61-FED6-4657-B5C4-C79F9E39AC58}"/>
              </a:ext>
            </a:extLst>
          </p:cNvPr>
          <p:cNvSpPr/>
          <p:nvPr/>
        </p:nvSpPr>
        <p:spPr>
          <a:xfrm>
            <a:off x="5002856" y="273327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3196D890-8C3F-4379-A2D1-F12A1B55A06D}"/>
              </a:ext>
            </a:extLst>
          </p:cNvPr>
          <p:cNvSpPr/>
          <p:nvPr/>
        </p:nvSpPr>
        <p:spPr>
          <a:xfrm>
            <a:off x="4754444" y="273327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E4435036-D06E-4168-91D7-82B9098AE7C0}"/>
              </a:ext>
            </a:extLst>
          </p:cNvPr>
          <p:cNvSpPr/>
          <p:nvPr/>
        </p:nvSpPr>
        <p:spPr>
          <a:xfrm>
            <a:off x="4506032" y="273327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4472C4"/>
                </a:solidFill>
              </a:rPr>
              <a:t>0</a:t>
            </a:r>
            <a:endParaRPr lang="zh-CN" altLang="en-US" sz="2400" dirty="0">
              <a:solidFill>
                <a:srgbClr val="4472C4"/>
              </a:solidFill>
            </a:endParaRPr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DD5B8CB6-7660-44A6-98DC-A19C466C5225}"/>
              </a:ext>
            </a:extLst>
          </p:cNvPr>
          <p:cNvSpPr/>
          <p:nvPr/>
        </p:nvSpPr>
        <p:spPr>
          <a:xfrm>
            <a:off x="4257620" y="273327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06110E30-5DFA-4F3A-B798-546E3BE6AF80}"/>
              </a:ext>
            </a:extLst>
          </p:cNvPr>
          <p:cNvSpPr/>
          <p:nvPr/>
        </p:nvSpPr>
        <p:spPr>
          <a:xfrm>
            <a:off x="4009208" y="273327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54D20835-5966-4059-887F-C37D7F44DC7E}"/>
              </a:ext>
            </a:extLst>
          </p:cNvPr>
          <p:cNvSpPr/>
          <p:nvPr/>
        </p:nvSpPr>
        <p:spPr>
          <a:xfrm>
            <a:off x="3760796" y="273327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4472C4"/>
                </a:solidFill>
              </a:rPr>
              <a:t>0</a:t>
            </a:r>
            <a:endParaRPr lang="zh-CN" altLang="en-US" sz="2400" dirty="0">
              <a:solidFill>
                <a:srgbClr val="4472C4"/>
              </a:solidFill>
            </a:endParaRPr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B50D4D89-A9FD-410A-AD5A-842C8FA77F1C}"/>
              </a:ext>
            </a:extLst>
          </p:cNvPr>
          <p:cNvSpPr/>
          <p:nvPr/>
        </p:nvSpPr>
        <p:spPr>
          <a:xfrm>
            <a:off x="3512384" y="273327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4472C4"/>
                </a:solidFill>
              </a:rPr>
              <a:t>0</a:t>
            </a:r>
            <a:endParaRPr lang="zh-CN" altLang="en-US" sz="2400" dirty="0">
              <a:solidFill>
                <a:srgbClr val="4472C4"/>
              </a:solidFill>
            </a:endParaRPr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3378F90E-B5DB-4E71-94D0-B3F09C078E5D}"/>
              </a:ext>
            </a:extLst>
          </p:cNvPr>
          <p:cNvSpPr/>
          <p:nvPr/>
        </p:nvSpPr>
        <p:spPr>
          <a:xfrm>
            <a:off x="3263972" y="273327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91312E23-8893-4754-8572-AC1DA708A421}"/>
              </a:ext>
            </a:extLst>
          </p:cNvPr>
          <p:cNvSpPr/>
          <p:nvPr/>
        </p:nvSpPr>
        <p:spPr>
          <a:xfrm>
            <a:off x="3015560" y="273327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4472C4"/>
                </a:solidFill>
              </a:rPr>
              <a:t>0</a:t>
            </a:r>
            <a:endParaRPr lang="zh-CN" altLang="en-US" sz="2400" dirty="0">
              <a:solidFill>
                <a:srgbClr val="4472C4"/>
              </a:solidFill>
            </a:endParaRPr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A21321F6-0DD4-4853-9DE4-5D6AF065D302}"/>
              </a:ext>
            </a:extLst>
          </p:cNvPr>
          <p:cNvSpPr/>
          <p:nvPr/>
        </p:nvSpPr>
        <p:spPr>
          <a:xfrm>
            <a:off x="2767148" y="273327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43111D64-6E54-4DDB-AA2C-46BF67353E2E}"/>
              </a:ext>
            </a:extLst>
          </p:cNvPr>
          <p:cNvSpPr/>
          <p:nvPr/>
        </p:nvSpPr>
        <p:spPr>
          <a:xfrm>
            <a:off x="2518736" y="273327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C00AD452-52C5-4EE8-BFA6-80DD2EDEC34F}"/>
              </a:ext>
            </a:extLst>
          </p:cNvPr>
          <p:cNvSpPr/>
          <p:nvPr/>
        </p:nvSpPr>
        <p:spPr>
          <a:xfrm>
            <a:off x="2270324" y="273327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4472C4"/>
                </a:solidFill>
              </a:rPr>
              <a:t>0</a:t>
            </a:r>
            <a:endParaRPr lang="zh-CN" altLang="en-US" sz="2400" dirty="0">
              <a:solidFill>
                <a:srgbClr val="4472C4"/>
              </a:solidFill>
            </a:endParaRPr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1457C52F-4221-4398-B087-0F61E9A9FA75}"/>
              </a:ext>
            </a:extLst>
          </p:cNvPr>
          <p:cNvSpPr/>
          <p:nvPr/>
        </p:nvSpPr>
        <p:spPr>
          <a:xfrm>
            <a:off x="2021912" y="273327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F61D6068-16E9-4FA4-B05F-C417608A9DC7}"/>
              </a:ext>
            </a:extLst>
          </p:cNvPr>
          <p:cNvSpPr/>
          <p:nvPr/>
        </p:nvSpPr>
        <p:spPr>
          <a:xfrm>
            <a:off x="1773500" y="273327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9F154906-9A58-4C2B-80B2-CCD7638D985A}"/>
              </a:ext>
            </a:extLst>
          </p:cNvPr>
          <p:cNvSpPr/>
          <p:nvPr/>
        </p:nvSpPr>
        <p:spPr>
          <a:xfrm>
            <a:off x="1525088" y="273327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ED7D31"/>
                </a:solidFill>
              </a:rPr>
              <a:t>0</a:t>
            </a:r>
            <a:endParaRPr lang="zh-CN" altLang="en-US" sz="2400" dirty="0">
              <a:solidFill>
                <a:srgbClr val="ED7D31"/>
              </a:solidFill>
            </a:endParaRPr>
          </a:p>
        </p:txBody>
      </p:sp>
      <p:cxnSp>
        <p:nvCxnSpPr>
          <p:cNvPr id="298" name="直接连接符 297">
            <a:extLst>
              <a:ext uri="{FF2B5EF4-FFF2-40B4-BE49-F238E27FC236}">
                <a16:creationId xmlns:a16="http://schemas.microsoft.com/office/drawing/2014/main" id="{8D101D7B-C576-4544-93BE-9B85BB9784EC}"/>
              </a:ext>
            </a:extLst>
          </p:cNvPr>
          <p:cNvCxnSpPr/>
          <p:nvPr/>
        </p:nvCxnSpPr>
        <p:spPr>
          <a:xfrm>
            <a:off x="7031835" y="1287823"/>
            <a:ext cx="3573743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9" name="组合 298">
            <a:extLst>
              <a:ext uri="{FF2B5EF4-FFF2-40B4-BE49-F238E27FC236}">
                <a16:creationId xmlns:a16="http://schemas.microsoft.com/office/drawing/2014/main" id="{01AB72D5-CF1E-424B-8787-D5E76BBB9BA1}"/>
              </a:ext>
            </a:extLst>
          </p:cNvPr>
          <p:cNvGrpSpPr/>
          <p:nvPr/>
        </p:nvGrpSpPr>
        <p:grpSpPr>
          <a:xfrm>
            <a:off x="7528313" y="3753869"/>
            <a:ext cx="1992605" cy="531421"/>
            <a:chOff x="7540558" y="1874507"/>
            <a:chExt cx="1992605" cy="531421"/>
          </a:xfrm>
        </p:grpSpPr>
        <p:sp>
          <p:nvSpPr>
            <p:cNvPr id="300" name="矩形 299">
              <a:extLst>
                <a:ext uri="{FF2B5EF4-FFF2-40B4-BE49-F238E27FC236}">
                  <a16:creationId xmlns:a16="http://schemas.microsoft.com/office/drawing/2014/main" id="{4EE2B808-946B-4869-82EE-7898B18E6639}"/>
                </a:ext>
              </a:extLst>
            </p:cNvPr>
            <p:cNvSpPr/>
            <p:nvPr/>
          </p:nvSpPr>
          <p:spPr>
            <a:xfrm>
              <a:off x="7540558" y="1874507"/>
              <a:ext cx="249382" cy="5314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1" name="矩形 300">
              <a:extLst>
                <a:ext uri="{FF2B5EF4-FFF2-40B4-BE49-F238E27FC236}">
                  <a16:creationId xmlns:a16="http://schemas.microsoft.com/office/drawing/2014/main" id="{9C0BB2A1-E0D8-498B-91DE-0327496CB13D}"/>
                </a:ext>
              </a:extLst>
            </p:cNvPr>
            <p:cNvSpPr/>
            <p:nvPr/>
          </p:nvSpPr>
          <p:spPr>
            <a:xfrm>
              <a:off x="7789940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2" name="矩形 301">
              <a:extLst>
                <a:ext uri="{FF2B5EF4-FFF2-40B4-BE49-F238E27FC236}">
                  <a16:creationId xmlns:a16="http://schemas.microsoft.com/office/drawing/2014/main" id="{F22D3DCF-864D-48FB-AB34-21F0713EEB7D}"/>
                </a:ext>
              </a:extLst>
            </p:cNvPr>
            <p:cNvSpPr/>
            <p:nvPr/>
          </p:nvSpPr>
          <p:spPr>
            <a:xfrm>
              <a:off x="8036871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3" name="矩形 302">
              <a:extLst>
                <a:ext uri="{FF2B5EF4-FFF2-40B4-BE49-F238E27FC236}">
                  <a16:creationId xmlns:a16="http://schemas.microsoft.com/office/drawing/2014/main" id="{4C4EDDE7-4FC6-4561-BE1A-98F3C3069CDA}"/>
                </a:ext>
              </a:extLst>
            </p:cNvPr>
            <p:cNvSpPr/>
            <p:nvPr/>
          </p:nvSpPr>
          <p:spPr>
            <a:xfrm>
              <a:off x="8286253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4" name="矩形 303">
              <a:extLst>
                <a:ext uri="{FF2B5EF4-FFF2-40B4-BE49-F238E27FC236}">
                  <a16:creationId xmlns:a16="http://schemas.microsoft.com/office/drawing/2014/main" id="{B2D1167C-5374-418B-8CB3-F8E2143A3B90}"/>
                </a:ext>
              </a:extLst>
            </p:cNvPr>
            <p:cNvSpPr/>
            <p:nvPr/>
          </p:nvSpPr>
          <p:spPr>
            <a:xfrm>
              <a:off x="8535635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5" name="矩形 304">
              <a:extLst>
                <a:ext uri="{FF2B5EF4-FFF2-40B4-BE49-F238E27FC236}">
                  <a16:creationId xmlns:a16="http://schemas.microsoft.com/office/drawing/2014/main" id="{E565FA01-5709-46DA-B6D7-CF48923F0DE5}"/>
                </a:ext>
              </a:extLst>
            </p:cNvPr>
            <p:cNvSpPr/>
            <p:nvPr/>
          </p:nvSpPr>
          <p:spPr>
            <a:xfrm>
              <a:off x="8785017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6" name="矩形 305">
              <a:extLst>
                <a:ext uri="{FF2B5EF4-FFF2-40B4-BE49-F238E27FC236}">
                  <a16:creationId xmlns:a16="http://schemas.microsoft.com/office/drawing/2014/main" id="{D1DD1477-8E20-4179-9E9A-4F208425D181}"/>
                </a:ext>
              </a:extLst>
            </p:cNvPr>
            <p:cNvSpPr/>
            <p:nvPr/>
          </p:nvSpPr>
          <p:spPr>
            <a:xfrm>
              <a:off x="9034399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7" name="矩形 306">
              <a:extLst>
                <a:ext uri="{FF2B5EF4-FFF2-40B4-BE49-F238E27FC236}">
                  <a16:creationId xmlns:a16="http://schemas.microsoft.com/office/drawing/2014/main" id="{D3A4161E-9FC8-4F99-BA9F-E3223CEC2D43}"/>
                </a:ext>
              </a:extLst>
            </p:cNvPr>
            <p:cNvSpPr/>
            <p:nvPr/>
          </p:nvSpPr>
          <p:spPr>
            <a:xfrm>
              <a:off x="9283781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8" name="组合 307">
            <a:extLst>
              <a:ext uri="{FF2B5EF4-FFF2-40B4-BE49-F238E27FC236}">
                <a16:creationId xmlns:a16="http://schemas.microsoft.com/office/drawing/2014/main" id="{68149735-1C12-4353-AA5F-033519050BF9}"/>
              </a:ext>
            </a:extLst>
          </p:cNvPr>
          <p:cNvGrpSpPr/>
          <p:nvPr/>
        </p:nvGrpSpPr>
        <p:grpSpPr>
          <a:xfrm>
            <a:off x="1564823" y="5410080"/>
            <a:ext cx="7956095" cy="531421"/>
            <a:chOff x="1577068" y="3546485"/>
            <a:chExt cx="7956095" cy="531421"/>
          </a:xfrm>
        </p:grpSpPr>
        <p:sp>
          <p:nvSpPr>
            <p:cNvPr id="309" name="矩形 308">
              <a:extLst>
                <a:ext uri="{FF2B5EF4-FFF2-40B4-BE49-F238E27FC236}">
                  <a16:creationId xmlns:a16="http://schemas.microsoft.com/office/drawing/2014/main" id="{CFB00C1B-DA99-4672-B286-A7171838A9F6}"/>
                </a:ext>
              </a:extLst>
            </p:cNvPr>
            <p:cNvSpPr/>
            <p:nvPr/>
          </p:nvSpPr>
          <p:spPr>
            <a:xfrm>
              <a:off x="7540558" y="3546485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0" name="矩形 309">
              <a:extLst>
                <a:ext uri="{FF2B5EF4-FFF2-40B4-BE49-F238E27FC236}">
                  <a16:creationId xmlns:a16="http://schemas.microsoft.com/office/drawing/2014/main" id="{94AAF370-A5BB-446C-845C-8F3212802408}"/>
                </a:ext>
              </a:extLst>
            </p:cNvPr>
            <p:cNvSpPr/>
            <p:nvPr/>
          </p:nvSpPr>
          <p:spPr>
            <a:xfrm>
              <a:off x="7789940" y="3546485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1" name="矩形 310">
              <a:extLst>
                <a:ext uri="{FF2B5EF4-FFF2-40B4-BE49-F238E27FC236}">
                  <a16:creationId xmlns:a16="http://schemas.microsoft.com/office/drawing/2014/main" id="{B984DB9A-984D-4A6A-9A88-140DE0385899}"/>
                </a:ext>
              </a:extLst>
            </p:cNvPr>
            <p:cNvSpPr/>
            <p:nvPr/>
          </p:nvSpPr>
          <p:spPr>
            <a:xfrm>
              <a:off x="8036871" y="3546485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2" name="矩形 311">
              <a:extLst>
                <a:ext uri="{FF2B5EF4-FFF2-40B4-BE49-F238E27FC236}">
                  <a16:creationId xmlns:a16="http://schemas.microsoft.com/office/drawing/2014/main" id="{656CC735-7380-48CF-B3D7-34D2B0AC0B1A}"/>
                </a:ext>
              </a:extLst>
            </p:cNvPr>
            <p:cNvSpPr/>
            <p:nvPr/>
          </p:nvSpPr>
          <p:spPr>
            <a:xfrm>
              <a:off x="8286253" y="3546485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3" name="矩形 312">
              <a:extLst>
                <a:ext uri="{FF2B5EF4-FFF2-40B4-BE49-F238E27FC236}">
                  <a16:creationId xmlns:a16="http://schemas.microsoft.com/office/drawing/2014/main" id="{1C1B4DF3-D521-454E-8CA9-BEEDC59DC223}"/>
                </a:ext>
              </a:extLst>
            </p:cNvPr>
            <p:cNvSpPr/>
            <p:nvPr/>
          </p:nvSpPr>
          <p:spPr>
            <a:xfrm>
              <a:off x="8535635" y="3546485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4" name="矩形 313">
              <a:extLst>
                <a:ext uri="{FF2B5EF4-FFF2-40B4-BE49-F238E27FC236}">
                  <a16:creationId xmlns:a16="http://schemas.microsoft.com/office/drawing/2014/main" id="{53B581F9-59DC-449C-9834-32D5FB64F46B}"/>
                </a:ext>
              </a:extLst>
            </p:cNvPr>
            <p:cNvSpPr/>
            <p:nvPr/>
          </p:nvSpPr>
          <p:spPr>
            <a:xfrm>
              <a:off x="8785017" y="3546485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5" name="矩形 314">
              <a:extLst>
                <a:ext uri="{FF2B5EF4-FFF2-40B4-BE49-F238E27FC236}">
                  <a16:creationId xmlns:a16="http://schemas.microsoft.com/office/drawing/2014/main" id="{17911593-0619-4089-ABEB-C6263EFFDDC1}"/>
                </a:ext>
              </a:extLst>
            </p:cNvPr>
            <p:cNvSpPr/>
            <p:nvPr/>
          </p:nvSpPr>
          <p:spPr>
            <a:xfrm>
              <a:off x="9034399" y="3546485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6" name="矩形 315">
              <a:extLst>
                <a:ext uri="{FF2B5EF4-FFF2-40B4-BE49-F238E27FC236}">
                  <a16:creationId xmlns:a16="http://schemas.microsoft.com/office/drawing/2014/main" id="{4253317F-C550-4EFB-A191-7D03F1F83170}"/>
                </a:ext>
              </a:extLst>
            </p:cNvPr>
            <p:cNvSpPr/>
            <p:nvPr/>
          </p:nvSpPr>
          <p:spPr>
            <a:xfrm>
              <a:off x="9283781" y="3546485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7" name="矩形 316">
              <a:extLst>
                <a:ext uri="{FF2B5EF4-FFF2-40B4-BE49-F238E27FC236}">
                  <a16:creationId xmlns:a16="http://schemas.microsoft.com/office/drawing/2014/main" id="{3E93644B-6DC3-41D8-BB01-8D61479E77C4}"/>
                </a:ext>
              </a:extLst>
            </p:cNvPr>
            <p:cNvSpPr/>
            <p:nvPr/>
          </p:nvSpPr>
          <p:spPr>
            <a:xfrm>
              <a:off x="5553890" y="3546485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8" name="矩形 317">
              <a:extLst>
                <a:ext uri="{FF2B5EF4-FFF2-40B4-BE49-F238E27FC236}">
                  <a16:creationId xmlns:a16="http://schemas.microsoft.com/office/drawing/2014/main" id="{DEC30738-5971-495D-8392-59DB26AA7BC9}"/>
                </a:ext>
              </a:extLst>
            </p:cNvPr>
            <p:cNvSpPr/>
            <p:nvPr/>
          </p:nvSpPr>
          <p:spPr>
            <a:xfrm>
              <a:off x="5803272" y="3546485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9" name="矩形 318">
              <a:extLst>
                <a:ext uri="{FF2B5EF4-FFF2-40B4-BE49-F238E27FC236}">
                  <a16:creationId xmlns:a16="http://schemas.microsoft.com/office/drawing/2014/main" id="{5D48CE5D-A6F1-45C1-9954-BE9A391D13DA}"/>
                </a:ext>
              </a:extLst>
            </p:cNvPr>
            <p:cNvSpPr/>
            <p:nvPr/>
          </p:nvSpPr>
          <p:spPr>
            <a:xfrm>
              <a:off x="6046717" y="3546485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0" name="矩形 319">
              <a:extLst>
                <a:ext uri="{FF2B5EF4-FFF2-40B4-BE49-F238E27FC236}">
                  <a16:creationId xmlns:a16="http://schemas.microsoft.com/office/drawing/2014/main" id="{5F4F5057-F28C-4A76-8F70-631AEA0A2EB0}"/>
                </a:ext>
              </a:extLst>
            </p:cNvPr>
            <p:cNvSpPr/>
            <p:nvPr/>
          </p:nvSpPr>
          <p:spPr>
            <a:xfrm>
              <a:off x="6296099" y="3546485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1" name="矩形 320">
              <a:extLst>
                <a:ext uri="{FF2B5EF4-FFF2-40B4-BE49-F238E27FC236}">
                  <a16:creationId xmlns:a16="http://schemas.microsoft.com/office/drawing/2014/main" id="{C5DD241F-6F41-4001-BECB-52745D7AEE51}"/>
                </a:ext>
              </a:extLst>
            </p:cNvPr>
            <p:cNvSpPr/>
            <p:nvPr/>
          </p:nvSpPr>
          <p:spPr>
            <a:xfrm>
              <a:off x="6545481" y="3546485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2" name="矩形 321">
              <a:extLst>
                <a:ext uri="{FF2B5EF4-FFF2-40B4-BE49-F238E27FC236}">
                  <a16:creationId xmlns:a16="http://schemas.microsoft.com/office/drawing/2014/main" id="{8A8ACEEF-3FF6-4391-ACB7-2E95D6B84B67}"/>
                </a:ext>
              </a:extLst>
            </p:cNvPr>
            <p:cNvSpPr/>
            <p:nvPr/>
          </p:nvSpPr>
          <p:spPr>
            <a:xfrm>
              <a:off x="6794863" y="3546485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3" name="矩形 322">
              <a:extLst>
                <a:ext uri="{FF2B5EF4-FFF2-40B4-BE49-F238E27FC236}">
                  <a16:creationId xmlns:a16="http://schemas.microsoft.com/office/drawing/2014/main" id="{2BD69FBF-6C7E-4A14-8403-90DB81D6C39E}"/>
                </a:ext>
              </a:extLst>
            </p:cNvPr>
            <p:cNvSpPr/>
            <p:nvPr/>
          </p:nvSpPr>
          <p:spPr>
            <a:xfrm>
              <a:off x="7044245" y="3546485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4" name="矩形 323">
              <a:extLst>
                <a:ext uri="{FF2B5EF4-FFF2-40B4-BE49-F238E27FC236}">
                  <a16:creationId xmlns:a16="http://schemas.microsoft.com/office/drawing/2014/main" id="{F147ADB7-EEB4-4C7D-9CBD-9F12937F5266}"/>
                </a:ext>
              </a:extLst>
            </p:cNvPr>
            <p:cNvSpPr/>
            <p:nvPr/>
          </p:nvSpPr>
          <p:spPr>
            <a:xfrm>
              <a:off x="7293627" y="3546485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5" name="矩形 324">
              <a:extLst>
                <a:ext uri="{FF2B5EF4-FFF2-40B4-BE49-F238E27FC236}">
                  <a16:creationId xmlns:a16="http://schemas.microsoft.com/office/drawing/2014/main" id="{64FD9473-0D8A-421E-B89A-C3CCD0192875}"/>
                </a:ext>
              </a:extLst>
            </p:cNvPr>
            <p:cNvSpPr/>
            <p:nvPr/>
          </p:nvSpPr>
          <p:spPr>
            <a:xfrm>
              <a:off x="3563736" y="3546485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6" name="矩形 325">
              <a:extLst>
                <a:ext uri="{FF2B5EF4-FFF2-40B4-BE49-F238E27FC236}">
                  <a16:creationId xmlns:a16="http://schemas.microsoft.com/office/drawing/2014/main" id="{7BC2BA93-7FFB-4214-9FC3-10430A7E9B26}"/>
                </a:ext>
              </a:extLst>
            </p:cNvPr>
            <p:cNvSpPr/>
            <p:nvPr/>
          </p:nvSpPr>
          <p:spPr>
            <a:xfrm>
              <a:off x="3813118" y="3546485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7" name="矩形 326">
              <a:extLst>
                <a:ext uri="{FF2B5EF4-FFF2-40B4-BE49-F238E27FC236}">
                  <a16:creationId xmlns:a16="http://schemas.microsoft.com/office/drawing/2014/main" id="{1CC17593-1A48-41D7-B86C-D4341AEF2859}"/>
                </a:ext>
              </a:extLst>
            </p:cNvPr>
            <p:cNvSpPr/>
            <p:nvPr/>
          </p:nvSpPr>
          <p:spPr>
            <a:xfrm>
              <a:off x="4060049" y="3546485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8" name="矩形 327">
              <a:extLst>
                <a:ext uri="{FF2B5EF4-FFF2-40B4-BE49-F238E27FC236}">
                  <a16:creationId xmlns:a16="http://schemas.microsoft.com/office/drawing/2014/main" id="{30C92131-1C97-43C3-8C66-E98867A3E9FC}"/>
                </a:ext>
              </a:extLst>
            </p:cNvPr>
            <p:cNvSpPr/>
            <p:nvPr/>
          </p:nvSpPr>
          <p:spPr>
            <a:xfrm>
              <a:off x="4309431" y="3546485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9" name="矩形 328">
              <a:extLst>
                <a:ext uri="{FF2B5EF4-FFF2-40B4-BE49-F238E27FC236}">
                  <a16:creationId xmlns:a16="http://schemas.microsoft.com/office/drawing/2014/main" id="{A60B005B-9D63-4517-AE12-9D820F4D3CFD}"/>
                </a:ext>
              </a:extLst>
            </p:cNvPr>
            <p:cNvSpPr/>
            <p:nvPr/>
          </p:nvSpPr>
          <p:spPr>
            <a:xfrm>
              <a:off x="4558813" y="3546485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0" name="矩形 329">
              <a:extLst>
                <a:ext uri="{FF2B5EF4-FFF2-40B4-BE49-F238E27FC236}">
                  <a16:creationId xmlns:a16="http://schemas.microsoft.com/office/drawing/2014/main" id="{6059A134-E6AE-4E17-B22C-BC832B053487}"/>
                </a:ext>
              </a:extLst>
            </p:cNvPr>
            <p:cNvSpPr/>
            <p:nvPr/>
          </p:nvSpPr>
          <p:spPr>
            <a:xfrm>
              <a:off x="4808195" y="3546485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1" name="矩形 330">
              <a:extLst>
                <a:ext uri="{FF2B5EF4-FFF2-40B4-BE49-F238E27FC236}">
                  <a16:creationId xmlns:a16="http://schemas.microsoft.com/office/drawing/2014/main" id="{EFC25797-BD27-47F1-AC78-7D3F4AF2FE88}"/>
                </a:ext>
              </a:extLst>
            </p:cNvPr>
            <p:cNvSpPr/>
            <p:nvPr/>
          </p:nvSpPr>
          <p:spPr>
            <a:xfrm>
              <a:off x="5057577" y="3546485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2" name="矩形 331">
              <a:extLst>
                <a:ext uri="{FF2B5EF4-FFF2-40B4-BE49-F238E27FC236}">
                  <a16:creationId xmlns:a16="http://schemas.microsoft.com/office/drawing/2014/main" id="{7959D960-4150-4A16-A7C7-3E776A12C1B4}"/>
                </a:ext>
              </a:extLst>
            </p:cNvPr>
            <p:cNvSpPr/>
            <p:nvPr/>
          </p:nvSpPr>
          <p:spPr>
            <a:xfrm>
              <a:off x="5306959" y="3546485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3" name="矩形 332">
              <a:extLst>
                <a:ext uri="{FF2B5EF4-FFF2-40B4-BE49-F238E27FC236}">
                  <a16:creationId xmlns:a16="http://schemas.microsoft.com/office/drawing/2014/main" id="{42347204-3AA2-4E55-9C01-8D9FD446505A}"/>
                </a:ext>
              </a:extLst>
            </p:cNvPr>
            <p:cNvSpPr/>
            <p:nvPr/>
          </p:nvSpPr>
          <p:spPr>
            <a:xfrm>
              <a:off x="1577068" y="3546485"/>
              <a:ext cx="249382" cy="5314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34" name="矩形 333">
              <a:extLst>
                <a:ext uri="{FF2B5EF4-FFF2-40B4-BE49-F238E27FC236}">
                  <a16:creationId xmlns:a16="http://schemas.microsoft.com/office/drawing/2014/main" id="{9689A023-9358-4984-A6D3-66452855BD60}"/>
                </a:ext>
              </a:extLst>
            </p:cNvPr>
            <p:cNvSpPr/>
            <p:nvPr/>
          </p:nvSpPr>
          <p:spPr>
            <a:xfrm>
              <a:off x="1826450" y="3546485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5" name="矩形 334">
              <a:extLst>
                <a:ext uri="{FF2B5EF4-FFF2-40B4-BE49-F238E27FC236}">
                  <a16:creationId xmlns:a16="http://schemas.microsoft.com/office/drawing/2014/main" id="{859DE9E9-A384-4343-8A53-9619AF1D387B}"/>
                </a:ext>
              </a:extLst>
            </p:cNvPr>
            <p:cNvSpPr/>
            <p:nvPr/>
          </p:nvSpPr>
          <p:spPr>
            <a:xfrm>
              <a:off x="2069895" y="3546485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6" name="矩形 335">
              <a:extLst>
                <a:ext uri="{FF2B5EF4-FFF2-40B4-BE49-F238E27FC236}">
                  <a16:creationId xmlns:a16="http://schemas.microsoft.com/office/drawing/2014/main" id="{0692F8FC-7A8A-469A-AE3B-A0EFEB67FF83}"/>
                </a:ext>
              </a:extLst>
            </p:cNvPr>
            <p:cNvSpPr/>
            <p:nvPr/>
          </p:nvSpPr>
          <p:spPr>
            <a:xfrm>
              <a:off x="2319277" y="3546485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7" name="矩形 336">
              <a:extLst>
                <a:ext uri="{FF2B5EF4-FFF2-40B4-BE49-F238E27FC236}">
                  <a16:creationId xmlns:a16="http://schemas.microsoft.com/office/drawing/2014/main" id="{23030EC9-CB1D-420D-881A-C870E7D9A2ED}"/>
                </a:ext>
              </a:extLst>
            </p:cNvPr>
            <p:cNvSpPr/>
            <p:nvPr/>
          </p:nvSpPr>
          <p:spPr>
            <a:xfrm>
              <a:off x="2568659" y="3546485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8" name="矩形 337">
              <a:extLst>
                <a:ext uri="{FF2B5EF4-FFF2-40B4-BE49-F238E27FC236}">
                  <a16:creationId xmlns:a16="http://schemas.microsoft.com/office/drawing/2014/main" id="{053142C5-F0C4-4B62-85A3-5705B61574F8}"/>
                </a:ext>
              </a:extLst>
            </p:cNvPr>
            <p:cNvSpPr/>
            <p:nvPr/>
          </p:nvSpPr>
          <p:spPr>
            <a:xfrm>
              <a:off x="2818041" y="3546485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9" name="矩形 338">
              <a:extLst>
                <a:ext uri="{FF2B5EF4-FFF2-40B4-BE49-F238E27FC236}">
                  <a16:creationId xmlns:a16="http://schemas.microsoft.com/office/drawing/2014/main" id="{799CEB32-302D-4FE5-B6F0-DE2EF5F48BD7}"/>
                </a:ext>
              </a:extLst>
            </p:cNvPr>
            <p:cNvSpPr/>
            <p:nvPr/>
          </p:nvSpPr>
          <p:spPr>
            <a:xfrm>
              <a:off x="3067423" y="3546485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0" name="矩形 339">
              <a:extLst>
                <a:ext uri="{FF2B5EF4-FFF2-40B4-BE49-F238E27FC236}">
                  <a16:creationId xmlns:a16="http://schemas.microsoft.com/office/drawing/2014/main" id="{1831C677-99B2-4C7D-9531-FF45C54E8158}"/>
                </a:ext>
              </a:extLst>
            </p:cNvPr>
            <p:cNvSpPr/>
            <p:nvPr/>
          </p:nvSpPr>
          <p:spPr>
            <a:xfrm>
              <a:off x="3316805" y="3546485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1" name="矩形 340">
            <a:extLst>
              <a:ext uri="{FF2B5EF4-FFF2-40B4-BE49-F238E27FC236}">
                <a16:creationId xmlns:a16="http://schemas.microsoft.com/office/drawing/2014/main" id="{C95C879E-9A16-4536-8839-CB57CB905852}"/>
              </a:ext>
            </a:extLst>
          </p:cNvPr>
          <p:cNvSpPr/>
          <p:nvPr/>
        </p:nvSpPr>
        <p:spPr>
          <a:xfrm>
            <a:off x="9773214" y="3791819"/>
            <a:ext cx="6639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8</a:t>
            </a:r>
            <a:r>
              <a:rPr lang="zh-CN" altLang="en-US" sz="2400" dirty="0">
                <a:solidFill>
                  <a:srgbClr val="1A78C3"/>
                </a:solidFill>
              </a:rPr>
              <a:t>位</a:t>
            </a:r>
          </a:p>
        </p:txBody>
      </p:sp>
      <p:sp>
        <p:nvSpPr>
          <p:cNvPr id="342" name="矩形 341">
            <a:extLst>
              <a:ext uri="{FF2B5EF4-FFF2-40B4-BE49-F238E27FC236}">
                <a16:creationId xmlns:a16="http://schemas.microsoft.com/office/drawing/2014/main" id="{3299631C-7C81-4DA6-B1C4-FF79F2F0834C}"/>
              </a:ext>
            </a:extLst>
          </p:cNvPr>
          <p:cNvSpPr/>
          <p:nvPr/>
        </p:nvSpPr>
        <p:spPr>
          <a:xfrm>
            <a:off x="9688244" y="4622461"/>
            <a:ext cx="8354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16</a:t>
            </a:r>
            <a:r>
              <a:rPr lang="zh-CN" altLang="en-US" sz="2400" dirty="0">
                <a:solidFill>
                  <a:srgbClr val="1A78C3"/>
                </a:solidFill>
              </a:rPr>
              <a:t>位</a:t>
            </a:r>
          </a:p>
        </p:txBody>
      </p:sp>
      <p:sp>
        <p:nvSpPr>
          <p:cNvPr id="343" name="矩形 342">
            <a:extLst>
              <a:ext uri="{FF2B5EF4-FFF2-40B4-BE49-F238E27FC236}">
                <a16:creationId xmlns:a16="http://schemas.microsoft.com/office/drawing/2014/main" id="{74718CA9-10C9-46BD-9895-787F1A7B0A9A}"/>
              </a:ext>
            </a:extLst>
          </p:cNvPr>
          <p:cNvSpPr/>
          <p:nvPr/>
        </p:nvSpPr>
        <p:spPr>
          <a:xfrm>
            <a:off x="9687453" y="5459561"/>
            <a:ext cx="8354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32</a:t>
            </a:r>
            <a:r>
              <a:rPr lang="zh-CN" altLang="en-US" sz="2400" dirty="0">
                <a:solidFill>
                  <a:srgbClr val="1A78C3"/>
                </a:solidFill>
              </a:rPr>
              <a:t>位</a:t>
            </a:r>
          </a:p>
        </p:txBody>
      </p:sp>
      <p:sp>
        <p:nvSpPr>
          <p:cNvPr id="344" name="矩形 343">
            <a:extLst>
              <a:ext uri="{FF2B5EF4-FFF2-40B4-BE49-F238E27FC236}">
                <a16:creationId xmlns:a16="http://schemas.microsoft.com/office/drawing/2014/main" id="{F2F3C965-C91E-4AE2-B33A-538AE583E827}"/>
              </a:ext>
            </a:extLst>
          </p:cNvPr>
          <p:cNvSpPr/>
          <p:nvPr/>
        </p:nvSpPr>
        <p:spPr>
          <a:xfrm>
            <a:off x="1241504" y="5025403"/>
            <a:ext cx="8771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A78C3"/>
                </a:solidFill>
              </a:rPr>
              <a:t>最高位</a:t>
            </a:r>
          </a:p>
        </p:txBody>
      </p:sp>
      <p:sp>
        <p:nvSpPr>
          <p:cNvPr id="345" name="矩形 344">
            <a:extLst>
              <a:ext uri="{FF2B5EF4-FFF2-40B4-BE49-F238E27FC236}">
                <a16:creationId xmlns:a16="http://schemas.microsoft.com/office/drawing/2014/main" id="{CFC88AAE-00FC-4A9A-BCB8-0745BC489041}"/>
              </a:ext>
            </a:extLst>
          </p:cNvPr>
          <p:cNvSpPr/>
          <p:nvPr/>
        </p:nvSpPr>
        <p:spPr>
          <a:xfrm>
            <a:off x="8970703" y="3796343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346" name="矩形 345">
            <a:extLst>
              <a:ext uri="{FF2B5EF4-FFF2-40B4-BE49-F238E27FC236}">
                <a16:creationId xmlns:a16="http://schemas.microsoft.com/office/drawing/2014/main" id="{F5D0A23C-2014-46B8-9F85-E80C65E647FD}"/>
              </a:ext>
            </a:extLst>
          </p:cNvPr>
          <p:cNvSpPr/>
          <p:nvPr/>
        </p:nvSpPr>
        <p:spPr>
          <a:xfrm>
            <a:off x="9217071" y="3796343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347" name="矩形 346">
            <a:extLst>
              <a:ext uri="{FF2B5EF4-FFF2-40B4-BE49-F238E27FC236}">
                <a16:creationId xmlns:a16="http://schemas.microsoft.com/office/drawing/2014/main" id="{96932D42-A079-4994-82BE-EA72706F7113}"/>
              </a:ext>
            </a:extLst>
          </p:cNvPr>
          <p:cNvSpPr/>
          <p:nvPr/>
        </p:nvSpPr>
        <p:spPr>
          <a:xfrm>
            <a:off x="8724335" y="3796343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348" name="矩形 347">
            <a:extLst>
              <a:ext uri="{FF2B5EF4-FFF2-40B4-BE49-F238E27FC236}">
                <a16:creationId xmlns:a16="http://schemas.microsoft.com/office/drawing/2014/main" id="{A2B667D7-2592-4603-BE37-3A44E9E229C7}"/>
              </a:ext>
            </a:extLst>
          </p:cNvPr>
          <p:cNvSpPr/>
          <p:nvPr/>
        </p:nvSpPr>
        <p:spPr>
          <a:xfrm>
            <a:off x="8477967" y="3796343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349" name="矩形 348">
            <a:extLst>
              <a:ext uri="{FF2B5EF4-FFF2-40B4-BE49-F238E27FC236}">
                <a16:creationId xmlns:a16="http://schemas.microsoft.com/office/drawing/2014/main" id="{3048AE27-8418-47AE-A525-8F24AE4FB871}"/>
              </a:ext>
            </a:extLst>
          </p:cNvPr>
          <p:cNvSpPr/>
          <p:nvPr/>
        </p:nvSpPr>
        <p:spPr>
          <a:xfrm>
            <a:off x="8231599" y="3796343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350" name="矩形 349">
            <a:extLst>
              <a:ext uri="{FF2B5EF4-FFF2-40B4-BE49-F238E27FC236}">
                <a16:creationId xmlns:a16="http://schemas.microsoft.com/office/drawing/2014/main" id="{22787D14-25B2-4AB6-9851-3D88F2E962C5}"/>
              </a:ext>
            </a:extLst>
          </p:cNvPr>
          <p:cNvSpPr/>
          <p:nvPr/>
        </p:nvSpPr>
        <p:spPr>
          <a:xfrm>
            <a:off x="7985231" y="3796343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351" name="矩形 350">
            <a:extLst>
              <a:ext uri="{FF2B5EF4-FFF2-40B4-BE49-F238E27FC236}">
                <a16:creationId xmlns:a16="http://schemas.microsoft.com/office/drawing/2014/main" id="{79A81447-D470-4A78-B609-0BBAB5786246}"/>
              </a:ext>
            </a:extLst>
          </p:cNvPr>
          <p:cNvSpPr/>
          <p:nvPr/>
        </p:nvSpPr>
        <p:spPr>
          <a:xfrm>
            <a:off x="7738863" y="3796343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352" name="矩形 351">
            <a:extLst>
              <a:ext uri="{FF2B5EF4-FFF2-40B4-BE49-F238E27FC236}">
                <a16:creationId xmlns:a16="http://schemas.microsoft.com/office/drawing/2014/main" id="{D041196B-0835-4B2E-ACBE-B49F1A614022}"/>
              </a:ext>
            </a:extLst>
          </p:cNvPr>
          <p:cNvSpPr/>
          <p:nvPr/>
        </p:nvSpPr>
        <p:spPr>
          <a:xfrm>
            <a:off x="7492495" y="3796343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ED7D31"/>
                </a:solidFill>
              </a:rPr>
              <a:t>？</a:t>
            </a:r>
          </a:p>
        </p:txBody>
      </p:sp>
      <p:grpSp>
        <p:nvGrpSpPr>
          <p:cNvPr id="353" name="组合 352">
            <a:extLst>
              <a:ext uri="{FF2B5EF4-FFF2-40B4-BE49-F238E27FC236}">
                <a16:creationId xmlns:a16="http://schemas.microsoft.com/office/drawing/2014/main" id="{B2288BB6-9C68-4BE8-AB85-4EF7E1B8024F}"/>
              </a:ext>
            </a:extLst>
          </p:cNvPr>
          <p:cNvGrpSpPr/>
          <p:nvPr/>
        </p:nvGrpSpPr>
        <p:grpSpPr>
          <a:xfrm>
            <a:off x="5556311" y="4586469"/>
            <a:ext cx="3978291" cy="531421"/>
            <a:chOff x="5553890" y="2683076"/>
            <a:chExt cx="3978291" cy="531421"/>
          </a:xfrm>
        </p:grpSpPr>
        <p:sp>
          <p:nvSpPr>
            <p:cNvPr id="354" name="矩形 353">
              <a:extLst>
                <a:ext uri="{FF2B5EF4-FFF2-40B4-BE49-F238E27FC236}">
                  <a16:creationId xmlns:a16="http://schemas.microsoft.com/office/drawing/2014/main" id="{CC2D83E6-0533-430F-8397-FABB4B41DE3A}"/>
                </a:ext>
              </a:extLst>
            </p:cNvPr>
            <p:cNvSpPr/>
            <p:nvPr/>
          </p:nvSpPr>
          <p:spPr>
            <a:xfrm>
              <a:off x="5553890" y="2683076"/>
              <a:ext cx="249382" cy="5314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5" name="矩形 354">
              <a:extLst>
                <a:ext uri="{FF2B5EF4-FFF2-40B4-BE49-F238E27FC236}">
                  <a16:creationId xmlns:a16="http://schemas.microsoft.com/office/drawing/2014/main" id="{1C82F75D-EC0C-43A2-8ED6-2CD1C663E6B6}"/>
                </a:ext>
              </a:extLst>
            </p:cNvPr>
            <p:cNvSpPr/>
            <p:nvPr/>
          </p:nvSpPr>
          <p:spPr>
            <a:xfrm>
              <a:off x="5803272" y="2683076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6" name="矩形 355">
              <a:extLst>
                <a:ext uri="{FF2B5EF4-FFF2-40B4-BE49-F238E27FC236}">
                  <a16:creationId xmlns:a16="http://schemas.microsoft.com/office/drawing/2014/main" id="{4FDC8A7D-C660-472F-B181-F126B5457B93}"/>
                </a:ext>
              </a:extLst>
            </p:cNvPr>
            <p:cNvSpPr/>
            <p:nvPr/>
          </p:nvSpPr>
          <p:spPr>
            <a:xfrm>
              <a:off x="6046717" y="2683076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7" name="矩形 356">
              <a:extLst>
                <a:ext uri="{FF2B5EF4-FFF2-40B4-BE49-F238E27FC236}">
                  <a16:creationId xmlns:a16="http://schemas.microsoft.com/office/drawing/2014/main" id="{95C8B9B2-50FE-499B-89DD-608860E07D5F}"/>
                </a:ext>
              </a:extLst>
            </p:cNvPr>
            <p:cNvSpPr/>
            <p:nvPr/>
          </p:nvSpPr>
          <p:spPr>
            <a:xfrm>
              <a:off x="6296099" y="2683076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8" name="矩形 357">
              <a:extLst>
                <a:ext uri="{FF2B5EF4-FFF2-40B4-BE49-F238E27FC236}">
                  <a16:creationId xmlns:a16="http://schemas.microsoft.com/office/drawing/2014/main" id="{D57C6C6A-B10D-4355-88B0-CE645B1070ED}"/>
                </a:ext>
              </a:extLst>
            </p:cNvPr>
            <p:cNvSpPr/>
            <p:nvPr/>
          </p:nvSpPr>
          <p:spPr>
            <a:xfrm>
              <a:off x="6545481" y="2683076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9" name="矩形 358">
              <a:extLst>
                <a:ext uri="{FF2B5EF4-FFF2-40B4-BE49-F238E27FC236}">
                  <a16:creationId xmlns:a16="http://schemas.microsoft.com/office/drawing/2014/main" id="{17CDC0CC-7EE4-446E-9086-2212AD64164E}"/>
                </a:ext>
              </a:extLst>
            </p:cNvPr>
            <p:cNvSpPr/>
            <p:nvPr/>
          </p:nvSpPr>
          <p:spPr>
            <a:xfrm>
              <a:off x="6794863" y="2683076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0" name="矩形 359">
              <a:extLst>
                <a:ext uri="{FF2B5EF4-FFF2-40B4-BE49-F238E27FC236}">
                  <a16:creationId xmlns:a16="http://schemas.microsoft.com/office/drawing/2014/main" id="{B162EE54-5DA5-408C-9340-6942285461CD}"/>
                </a:ext>
              </a:extLst>
            </p:cNvPr>
            <p:cNvSpPr/>
            <p:nvPr/>
          </p:nvSpPr>
          <p:spPr>
            <a:xfrm>
              <a:off x="7044245" y="2683076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1" name="矩形 360">
              <a:extLst>
                <a:ext uri="{FF2B5EF4-FFF2-40B4-BE49-F238E27FC236}">
                  <a16:creationId xmlns:a16="http://schemas.microsoft.com/office/drawing/2014/main" id="{8650A368-BC22-4BB4-A36F-8D544CDE9F56}"/>
                </a:ext>
              </a:extLst>
            </p:cNvPr>
            <p:cNvSpPr/>
            <p:nvPr/>
          </p:nvSpPr>
          <p:spPr>
            <a:xfrm>
              <a:off x="7293627" y="2683076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2" name="矩形 361">
              <a:extLst>
                <a:ext uri="{FF2B5EF4-FFF2-40B4-BE49-F238E27FC236}">
                  <a16:creationId xmlns:a16="http://schemas.microsoft.com/office/drawing/2014/main" id="{73D46ADA-1DC2-42BE-A0AC-5BC973408987}"/>
                </a:ext>
              </a:extLst>
            </p:cNvPr>
            <p:cNvSpPr/>
            <p:nvPr/>
          </p:nvSpPr>
          <p:spPr>
            <a:xfrm>
              <a:off x="7539576" y="2683076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3" name="矩形 362">
              <a:extLst>
                <a:ext uri="{FF2B5EF4-FFF2-40B4-BE49-F238E27FC236}">
                  <a16:creationId xmlns:a16="http://schemas.microsoft.com/office/drawing/2014/main" id="{C01EF736-E764-4B27-9905-E592DFE8A816}"/>
                </a:ext>
              </a:extLst>
            </p:cNvPr>
            <p:cNvSpPr/>
            <p:nvPr/>
          </p:nvSpPr>
          <p:spPr>
            <a:xfrm>
              <a:off x="7788958" y="2683076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4" name="矩形 363">
              <a:extLst>
                <a:ext uri="{FF2B5EF4-FFF2-40B4-BE49-F238E27FC236}">
                  <a16:creationId xmlns:a16="http://schemas.microsoft.com/office/drawing/2014/main" id="{F14C7DD4-F07A-4F6D-B4EA-3D4D33E73264}"/>
                </a:ext>
              </a:extLst>
            </p:cNvPr>
            <p:cNvSpPr/>
            <p:nvPr/>
          </p:nvSpPr>
          <p:spPr>
            <a:xfrm>
              <a:off x="8035889" y="2683076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5" name="矩形 364">
              <a:extLst>
                <a:ext uri="{FF2B5EF4-FFF2-40B4-BE49-F238E27FC236}">
                  <a16:creationId xmlns:a16="http://schemas.microsoft.com/office/drawing/2014/main" id="{2F7192C0-B4E7-47F7-8138-639C709F23D2}"/>
                </a:ext>
              </a:extLst>
            </p:cNvPr>
            <p:cNvSpPr/>
            <p:nvPr/>
          </p:nvSpPr>
          <p:spPr>
            <a:xfrm>
              <a:off x="8285271" y="2683076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6" name="矩形 365">
              <a:extLst>
                <a:ext uri="{FF2B5EF4-FFF2-40B4-BE49-F238E27FC236}">
                  <a16:creationId xmlns:a16="http://schemas.microsoft.com/office/drawing/2014/main" id="{2FEB3822-3447-4559-B356-91E2D9455E05}"/>
                </a:ext>
              </a:extLst>
            </p:cNvPr>
            <p:cNvSpPr/>
            <p:nvPr/>
          </p:nvSpPr>
          <p:spPr>
            <a:xfrm>
              <a:off x="8534653" y="2683076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7" name="矩形 366">
              <a:extLst>
                <a:ext uri="{FF2B5EF4-FFF2-40B4-BE49-F238E27FC236}">
                  <a16:creationId xmlns:a16="http://schemas.microsoft.com/office/drawing/2014/main" id="{4C57FBD2-7338-45EF-AA72-3562DFE47B45}"/>
                </a:ext>
              </a:extLst>
            </p:cNvPr>
            <p:cNvSpPr/>
            <p:nvPr/>
          </p:nvSpPr>
          <p:spPr>
            <a:xfrm>
              <a:off x="8784035" y="2683076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8" name="矩形 367">
              <a:extLst>
                <a:ext uri="{FF2B5EF4-FFF2-40B4-BE49-F238E27FC236}">
                  <a16:creationId xmlns:a16="http://schemas.microsoft.com/office/drawing/2014/main" id="{EED7C41F-CE6D-443D-8C88-14F7573DA6AB}"/>
                </a:ext>
              </a:extLst>
            </p:cNvPr>
            <p:cNvSpPr/>
            <p:nvPr/>
          </p:nvSpPr>
          <p:spPr>
            <a:xfrm>
              <a:off x="9033417" y="2683076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9" name="矩形 368">
              <a:extLst>
                <a:ext uri="{FF2B5EF4-FFF2-40B4-BE49-F238E27FC236}">
                  <a16:creationId xmlns:a16="http://schemas.microsoft.com/office/drawing/2014/main" id="{6853E467-D1A4-429C-B1D6-B7ED9CC35F57}"/>
                </a:ext>
              </a:extLst>
            </p:cNvPr>
            <p:cNvSpPr/>
            <p:nvPr/>
          </p:nvSpPr>
          <p:spPr>
            <a:xfrm>
              <a:off x="9282799" y="2683076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0" name="矩形 369">
            <a:extLst>
              <a:ext uri="{FF2B5EF4-FFF2-40B4-BE49-F238E27FC236}">
                <a16:creationId xmlns:a16="http://schemas.microsoft.com/office/drawing/2014/main" id="{1DE1D364-4ED2-43C9-ACA7-3761228D653F}"/>
              </a:ext>
            </a:extLst>
          </p:cNvPr>
          <p:cNvSpPr/>
          <p:nvPr/>
        </p:nvSpPr>
        <p:spPr>
          <a:xfrm>
            <a:off x="8976257" y="4643332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371" name="矩形 370">
            <a:extLst>
              <a:ext uri="{FF2B5EF4-FFF2-40B4-BE49-F238E27FC236}">
                <a16:creationId xmlns:a16="http://schemas.microsoft.com/office/drawing/2014/main" id="{7DDDC555-D783-499E-B086-C751C5534242}"/>
              </a:ext>
            </a:extLst>
          </p:cNvPr>
          <p:cNvSpPr/>
          <p:nvPr/>
        </p:nvSpPr>
        <p:spPr>
          <a:xfrm>
            <a:off x="9225867" y="4643332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372" name="矩形 371">
            <a:extLst>
              <a:ext uri="{FF2B5EF4-FFF2-40B4-BE49-F238E27FC236}">
                <a16:creationId xmlns:a16="http://schemas.microsoft.com/office/drawing/2014/main" id="{215024EF-C18B-4AD8-997A-293AF73D7358}"/>
              </a:ext>
            </a:extLst>
          </p:cNvPr>
          <p:cNvSpPr/>
          <p:nvPr/>
        </p:nvSpPr>
        <p:spPr>
          <a:xfrm>
            <a:off x="8726646" y="4643332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373" name="矩形 372">
            <a:extLst>
              <a:ext uri="{FF2B5EF4-FFF2-40B4-BE49-F238E27FC236}">
                <a16:creationId xmlns:a16="http://schemas.microsoft.com/office/drawing/2014/main" id="{C9555A7C-C184-4582-86A3-739A2F58A427}"/>
              </a:ext>
            </a:extLst>
          </p:cNvPr>
          <p:cNvSpPr/>
          <p:nvPr/>
        </p:nvSpPr>
        <p:spPr>
          <a:xfrm>
            <a:off x="8477035" y="4643332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374" name="矩形 373">
            <a:extLst>
              <a:ext uri="{FF2B5EF4-FFF2-40B4-BE49-F238E27FC236}">
                <a16:creationId xmlns:a16="http://schemas.microsoft.com/office/drawing/2014/main" id="{57C538D3-D832-497B-AC14-33BEAE393FA8}"/>
              </a:ext>
            </a:extLst>
          </p:cNvPr>
          <p:cNvSpPr/>
          <p:nvPr/>
        </p:nvSpPr>
        <p:spPr>
          <a:xfrm>
            <a:off x="8227424" y="4643332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375" name="矩形 374">
            <a:extLst>
              <a:ext uri="{FF2B5EF4-FFF2-40B4-BE49-F238E27FC236}">
                <a16:creationId xmlns:a16="http://schemas.microsoft.com/office/drawing/2014/main" id="{10456856-0F52-4752-9F9F-1049AFC08523}"/>
              </a:ext>
            </a:extLst>
          </p:cNvPr>
          <p:cNvSpPr/>
          <p:nvPr/>
        </p:nvSpPr>
        <p:spPr>
          <a:xfrm>
            <a:off x="7977813" y="4643332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376" name="矩形 375">
            <a:extLst>
              <a:ext uri="{FF2B5EF4-FFF2-40B4-BE49-F238E27FC236}">
                <a16:creationId xmlns:a16="http://schemas.microsoft.com/office/drawing/2014/main" id="{76E5D444-8640-46DE-A25E-C4921322CE67}"/>
              </a:ext>
            </a:extLst>
          </p:cNvPr>
          <p:cNvSpPr/>
          <p:nvPr/>
        </p:nvSpPr>
        <p:spPr>
          <a:xfrm>
            <a:off x="7728202" y="4643332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377" name="矩形 376">
            <a:extLst>
              <a:ext uri="{FF2B5EF4-FFF2-40B4-BE49-F238E27FC236}">
                <a16:creationId xmlns:a16="http://schemas.microsoft.com/office/drawing/2014/main" id="{1E129E3C-63E2-43DD-BD6D-F6BCD3ACBDB2}"/>
              </a:ext>
            </a:extLst>
          </p:cNvPr>
          <p:cNvSpPr/>
          <p:nvPr/>
        </p:nvSpPr>
        <p:spPr>
          <a:xfrm>
            <a:off x="7478591" y="4643332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4472C4"/>
                </a:solidFill>
              </a:rPr>
              <a:t>1</a:t>
            </a:r>
            <a:endParaRPr lang="zh-CN" altLang="en-US" sz="2400" dirty="0">
              <a:solidFill>
                <a:srgbClr val="4472C4"/>
              </a:solidFill>
            </a:endParaRPr>
          </a:p>
        </p:txBody>
      </p:sp>
      <p:sp>
        <p:nvSpPr>
          <p:cNvPr id="378" name="矩形 377">
            <a:extLst>
              <a:ext uri="{FF2B5EF4-FFF2-40B4-BE49-F238E27FC236}">
                <a16:creationId xmlns:a16="http://schemas.microsoft.com/office/drawing/2014/main" id="{5E5D84C0-1BE5-4DDA-A85A-7A9ECCF1B8E5}"/>
              </a:ext>
            </a:extLst>
          </p:cNvPr>
          <p:cNvSpPr/>
          <p:nvPr/>
        </p:nvSpPr>
        <p:spPr>
          <a:xfrm>
            <a:off x="7228980" y="4643332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379" name="矩形 378">
            <a:extLst>
              <a:ext uri="{FF2B5EF4-FFF2-40B4-BE49-F238E27FC236}">
                <a16:creationId xmlns:a16="http://schemas.microsoft.com/office/drawing/2014/main" id="{CF6448D0-BAB2-4269-95C0-6934F225D87F}"/>
              </a:ext>
            </a:extLst>
          </p:cNvPr>
          <p:cNvSpPr/>
          <p:nvPr/>
        </p:nvSpPr>
        <p:spPr>
          <a:xfrm>
            <a:off x="6979369" y="4643332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380" name="矩形 379">
            <a:extLst>
              <a:ext uri="{FF2B5EF4-FFF2-40B4-BE49-F238E27FC236}">
                <a16:creationId xmlns:a16="http://schemas.microsoft.com/office/drawing/2014/main" id="{0A1EB9D5-B07B-4648-8E0D-A3A936C7F1BB}"/>
              </a:ext>
            </a:extLst>
          </p:cNvPr>
          <p:cNvSpPr/>
          <p:nvPr/>
        </p:nvSpPr>
        <p:spPr>
          <a:xfrm>
            <a:off x="6729758" y="4643332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4472C4"/>
                </a:solidFill>
              </a:rPr>
              <a:t>0</a:t>
            </a:r>
            <a:endParaRPr lang="zh-CN" altLang="en-US" sz="2400" dirty="0">
              <a:solidFill>
                <a:srgbClr val="4472C4"/>
              </a:solidFill>
            </a:endParaRPr>
          </a:p>
        </p:txBody>
      </p:sp>
      <p:sp>
        <p:nvSpPr>
          <p:cNvPr id="381" name="矩形 380">
            <a:extLst>
              <a:ext uri="{FF2B5EF4-FFF2-40B4-BE49-F238E27FC236}">
                <a16:creationId xmlns:a16="http://schemas.microsoft.com/office/drawing/2014/main" id="{211C72C2-5883-4F54-938E-D7C20BAF97D0}"/>
              </a:ext>
            </a:extLst>
          </p:cNvPr>
          <p:cNvSpPr/>
          <p:nvPr/>
        </p:nvSpPr>
        <p:spPr>
          <a:xfrm>
            <a:off x="6480147" y="4643332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382" name="矩形 381">
            <a:extLst>
              <a:ext uri="{FF2B5EF4-FFF2-40B4-BE49-F238E27FC236}">
                <a16:creationId xmlns:a16="http://schemas.microsoft.com/office/drawing/2014/main" id="{6B6F8B85-524E-455D-BA41-6CB59677E0EC}"/>
              </a:ext>
            </a:extLst>
          </p:cNvPr>
          <p:cNvSpPr/>
          <p:nvPr/>
        </p:nvSpPr>
        <p:spPr>
          <a:xfrm>
            <a:off x="6230536" y="4643332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383" name="矩形 382">
            <a:extLst>
              <a:ext uri="{FF2B5EF4-FFF2-40B4-BE49-F238E27FC236}">
                <a16:creationId xmlns:a16="http://schemas.microsoft.com/office/drawing/2014/main" id="{67090998-AF5D-49EF-8DC0-DAD03E537E1B}"/>
              </a:ext>
            </a:extLst>
          </p:cNvPr>
          <p:cNvSpPr/>
          <p:nvPr/>
        </p:nvSpPr>
        <p:spPr>
          <a:xfrm>
            <a:off x="5980925" y="4643332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4472C4"/>
                </a:solidFill>
              </a:rPr>
              <a:t>0</a:t>
            </a:r>
            <a:endParaRPr lang="zh-CN" altLang="en-US" sz="2400" dirty="0">
              <a:solidFill>
                <a:srgbClr val="4472C4"/>
              </a:solidFill>
            </a:endParaRPr>
          </a:p>
        </p:txBody>
      </p:sp>
      <p:sp>
        <p:nvSpPr>
          <p:cNvPr id="384" name="矩形 383">
            <a:extLst>
              <a:ext uri="{FF2B5EF4-FFF2-40B4-BE49-F238E27FC236}">
                <a16:creationId xmlns:a16="http://schemas.microsoft.com/office/drawing/2014/main" id="{A263EC42-6367-4413-A8FD-30C03FC0AD47}"/>
              </a:ext>
            </a:extLst>
          </p:cNvPr>
          <p:cNvSpPr/>
          <p:nvPr/>
        </p:nvSpPr>
        <p:spPr>
          <a:xfrm>
            <a:off x="5731314" y="4643332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4472C4"/>
                </a:solidFill>
              </a:rPr>
              <a:t>0</a:t>
            </a:r>
            <a:endParaRPr lang="zh-CN" altLang="en-US" sz="2400" dirty="0">
              <a:solidFill>
                <a:srgbClr val="4472C4"/>
              </a:solidFill>
            </a:endParaRPr>
          </a:p>
        </p:txBody>
      </p:sp>
      <p:sp>
        <p:nvSpPr>
          <p:cNvPr id="385" name="矩形 384">
            <a:extLst>
              <a:ext uri="{FF2B5EF4-FFF2-40B4-BE49-F238E27FC236}">
                <a16:creationId xmlns:a16="http://schemas.microsoft.com/office/drawing/2014/main" id="{BC2F5FD5-78E0-4651-9582-E171B327A53F}"/>
              </a:ext>
            </a:extLst>
          </p:cNvPr>
          <p:cNvSpPr/>
          <p:nvPr/>
        </p:nvSpPr>
        <p:spPr>
          <a:xfrm>
            <a:off x="5481703" y="4643332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ED7D31"/>
                </a:solidFill>
              </a:rPr>
              <a:t>1</a:t>
            </a:r>
            <a:endParaRPr lang="zh-CN" altLang="en-US" sz="2400" dirty="0">
              <a:solidFill>
                <a:srgbClr val="ED7D31"/>
              </a:solidFill>
            </a:endParaRPr>
          </a:p>
        </p:txBody>
      </p:sp>
      <p:sp>
        <p:nvSpPr>
          <p:cNvPr id="386" name="矩形 385">
            <a:extLst>
              <a:ext uri="{FF2B5EF4-FFF2-40B4-BE49-F238E27FC236}">
                <a16:creationId xmlns:a16="http://schemas.microsoft.com/office/drawing/2014/main" id="{C8C23AFE-FFDB-453E-9CD0-68AA367A3BEC}"/>
              </a:ext>
            </a:extLst>
          </p:cNvPr>
          <p:cNvSpPr/>
          <p:nvPr/>
        </p:nvSpPr>
        <p:spPr>
          <a:xfrm>
            <a:off x="8977448" y="546303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387" name="矩形 386">
            <a:extLst>
              <a:ext uri="{FF2B5EF4-FFF2-40B4-BE49-F238E27FC236}">
                <a16:creationId xmlns:a16="http://schemas.microsoft.com/office/drawing/2014/main" id="{0E21225B-B10C-4FEF-B77C-A12314F96114}"/>
              </a:ext>
            </a:extLst>
          </p:cNvPr>
          <p:cNvSpPr/>
          <p:nvPr/>
        </p:nvSpPr>
        <p:spPr>
          <a:xfrm>
            <a:off x="9225867" y="546303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388" name="矩形 387">
            <a:extLst>
              <a:ext uri="{FF2B5EF4-FFF2-40B4-BE49-F238E27FC236}">
                <a16:creationId xmlns:a16="http://schemas.microsoft.com/office/drawing/2014/main" id="{0A71E8AE-D930-483B-8F60-A8611869261A}"/>
              </a:ext>
            </a:extLst>
          </p:cNvPr>
          <p:cNvSpPr/>
          <p:nvPr/>
        </p:nvSpPr>
        <p:spPr>
          <a:xfrm>
            <a:off x="8729036" y="546303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389" name="矩形 388">
            <a:extLst>
              <a:ext uri="{FF2B5EF4-FFF2-40B4-BE49-F238E27FC236}">
                <a16:creationId xmlns:a16="http://schemas.microsoft.com/office/drawing/2014/main" id="{CDB0451E-5A9E-4D6D-B4ED-1FF2AF3AC598}"/>
              </a:ext>
            </a:extLst>
          </p:cNvPr>
          <p:cNvSpPr/>
          <p:nvPr/>
        </p:nvSpPr>
        <p:spPr>
          <a:xfrm>
            <a:off x="8480624" y="546303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390" name="矩形 389">
            <a:extLst>
              <a:ext uri="{FF2B5EF4-FFF2-40B4-BE49-F238E27FC236}">
                <a16:creationId xmlns:a16="http://schemas.microsoft.com/office/drawing/2014/main" id="{609753F4-3F47-42AD-A127-98FB36826C3F}"/>
              </a:ext>
            </a:extLst>
          </p:cNvPr>
          <p:cNvSpPr/>
          <p:nvPr/>
        </p:nvSpPr>
        <p:spPr>
          <a:xfrm>
            <a:off x="8232212" y="546303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391" name="矩形 390">
            <a:extLst>
              <a:ext uri="{FF2B5EF4-FFF2-40B4-BE49-F238E27FC236}">
                <a16:creationId xmlns:a16="http://schemas.microsoft.com/office/drawing/2014/main" id="{283FB555-5F98-496A-9F87-16E526EC64AE}"/>
              </a:ext>
            </a:extLst>
          </p:cNvPr>
          <p:cNvSpPr/>
          <p:nvPr/>
        </p:nvSpPr>
        <p:spPr>
          <a:xfrm>
            <a:off x="7983800" y="546303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392" name="矩形 391">
            <a:extLst>
              <a:ext uri="{FF2B5EF4-FFF2-40B4-BE49-F238E27FC236}">
                <a16:creationId xmlns:a16="http://schemas.microsoft.com/office/drawing/2014/main" id="{7B3AC52A-01BF-44A4-87EE-1B2C5899B901}"/>
              </a:ext>
            </a:extLst>
          </p:cNvPr>
          <p:cNvSpPr/>
          <p:nvPr/>
        </p:nvSpPr>
        <p:spPr>
          <a:xfrm>
            <a:off x="7735388" y="546303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393" name="矩形 392">
            <a:extLst>
              <a:ext uri="{FF2B5EF4-FFF2-40B4-BE49-F238E27FC236}">
                <a16:creationId xmlns:a16="http://schemas.microsoft.com/office/drawing/2014/main" id="{22A0667E-682B-4798-9491-B49E536BA92F}"/>
              </a:ext>
            </a:extLst>
          </p:cNvPr>
          <p:cNvSpPr/>
          <p:nvPr/>
        </p:nvSpPr>
        <p:spPr>
          <a:xfrm>
            <a:off x="7486976" y="546303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4472C4"/>
                </a:solidFill>
              </a:rPr>
              <a:t>1</a:t>
            </a:r>
            <a:endParaRPr lang="zh-CN" altLang="en-US" sz="2400" dirty="0">
              <a:solidFill>
                <a:srgbClr val="4472C4"/>
              </a:solidFill>
            </a:endParaRPr>
          </a:p>
        </p:txBody>
      </p:sp>
      <p:sp>
        <p:nvSpPr>
          <p:cNvPr id="394" name="矩形 393">
            <a:extLst>
              <a:ext uri="{FF2B5EF4-FFF2-40B4-BE49-F238E27FC236}">
                <a16:creationId xmlns:a16="http://schemas.microsoft.com/office/drawing/2014/main" id="{316B4E54-0AC1-43BE-808A-FA50C3D2C52E}"/>
              </a:ext>
            </a:extLst>
          </p:cNvPr>
          <p:cNvSpPr/>
          <p:nvPr/>
        </p:nvSpPr>
        <p:spPr>
          <a:xfrm>
            <a:off x="7238564" y="546303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395" name="矩形 394">
            <a:extLst>
              <a:ext uri="{FF2B5EF4-FFF2-40B4-BE49-F238E27FC236}">
                <a16:creationId xmlns:a16="http://schemas.microsoft.com/office/drawing/2014/main" id="{1949F8B1-FA2E-44E2-996C-9C4019070A5A}"/>
              </a:ext>
            </a:extLst>
          </p:cNvPr>
          <p:cNvSpPr/>
          <p:nvPr/>
        </p:nvSpPr>
        <p:spPr>
          <a:xfrm>
            <a:off x="6990152" y="546303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396" name="矩形 395">
            <a:extLst>
              <a:ext uri="{FF2B5EF4-FFF2-40B4-BE49-F238E27FC236}">
                <a16:creationId xmlns:a16="http://schemas.microsoft.com/office/drawing/2014/main" id="{A583266E-2FF8-4CBC-9F00-91D5A129C003}"/>
              </a:ext>
            </a:extLst>
          </p:cNvPr>
          <p:cNvSpPr/>
          <p:nvPr/>
        </p:nvSpPr>
        <p:spPr>
          <a:xfrm>
            <a:off x="6741740" y="546303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4472C4"/>
                </a:solidFill>
              </a:rPr>
              <a:t>0</a:t>
            </a:r>
            <a:endParaRPr lang="zh-CN" altLang="en-US" sz="2400" dirty="0">
              <a:solidFill>
                <a:srgbClr val="4472C4"/>
              </a:solidFill>
            </a:endParaRPr>
          </a:p>
        </p:txBody>
      </p:sp>
      <p:sp>
        <p:nvSpPr>
          <p:cNvPr id="397" name="矩形 396">
            <a:extLst>
              <a:ext uri="{FF2B5EF4-FFF2-40B4-BE49-F238E27FC236}">
                <a16:creationId xmlns:a16="http://schemas.microsoft.com/office/drawing/2014/main" id="{6D162CA4-55A0-4BC6-B572-20DB8D8DD7CF}"/>
              </a:ext>
            </a:extLst>
          </p:cNvPr>
          <p:cNvSpPr/>
          <p:nvPr/>
        </p:nvSpPr>
        <p:spPr>
          <a:xfrm>
            <a:off x="6493328" y="546303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398" name="矩形 397">
            <a:extLst>
              <a:ext uri="{FF2B5EF4-FFF2-40B4-BE49-F238E27FC236}">
                <a16:creationId xmlns:a16="http://schemas.microsoft.com/office/drawing/2014/main" id="{88B59BA3-7872-4500-BBC6-3CE1D493F894}"/>
              </a:ext>
            </a:extLst>
          </p:cNvPr>
          <p:cNvSpPr/>
          <p:nvPr/>
        </p:nvSpPr>
        <p:spPr>
          <a:xfrm>
            <a:off x="6244916" y="546303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399" name="矩形 398">
            <a:extLst>
              <a:ext uri="{FF2B5EF4-FFF2-40B4-BE49-F238E27FC236}">
                <a16:creationId xmlns:a16="http://schemas.microsoft.com/office/drawing/2014/main" id="{4BC31276-1549-4730-A0EE-AB39C4F8330F}"/>
              </a:ext>
            </a:extLst>
          </p:cNvPr>
          <p:cNvSpPr/>
          <p:nvPr/>
        </p:nvSpPr>
        <p:spPr>
          <a:xfrm>
            <a:off x="5996504" y="546303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4472C4"/>
                </a:solidFill>
              </a:rPr>
              <a:t>0</a:t>
            </a:r>
            <a:endParaRPr lang="zh-CN" altLang="en-US" sz="2400" dirty="0">
              <a:solidFill>
                <a:srgbClr val="4472C4"/>
              </a:solidFill>
            </a:endParaRPr>
          </a:p>
        </p:txBody>
      </p:sp>
      <p:sp>
        <p:nvSpPr>
          <p:cNvPr id="400" name="矩形 399">
            <a:extLst>
              <a:ext uri="{FF2B5EF4-FFF2-40B4-BE49-F238E27FC236}">
                <a16:creationId xmlns:a16="http://schemas.microsoft.com/office/drawing/2014/main" id="{EF134C75-BAB3-4F46-9006-BD991F5B8547}"/>
              </a:ext>
            </a:extLst>
          </p:cNvPr>
          <p:cNvSpPr/>
          <p:nvPr/>
        </p:nvSpPr>
        <p:spPr>
          <a:xfrm>
            <a:off x="5748092" y="546303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4472C4"/>
                </a:solidFill>
              </a:rPr>
              <a:t>0</a:t>
            </a:r>
            <a:endParaRPr lang="zh-CN" altLang="en-US" sz="2400" dirty="0">
              <a:solidFill>
                <a:srgbClr val="4472C4"/>
              </a:solidFill>
            </a:endParaRPr>
          </a:p>
        </p:txBody>
      </p:sp>
      <p:sp>
        <p:nvSpPr>
          <p:cNvPr id="401" name="矩形 400">
            <a:extLst>
              <a:ext uri="{FF2B5EF4-FFF2-40B4-BE49-F238E27FC236}">
                <a16:creationId xmlns:a16="http://schemas.microsoft.com/office/drawing/2014/main" id="{8B44B08E-586D-46AA-8C02-9A0651F606B1}"/>
              </a:ext>
            </a:extLst>
          </p:cNvPr>
          <p:cNvSpPr/>
          <p:nvPr/>
        </p:nvSpPr>
        <p:spPr>
          <a:xfrm>
            <a:off x="5499680" y="546303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402" name="矩形 401">
            <a:extLst>
              <a:ext uri="{FF2B5EF4-FFF2-40B4-BE49-F238E27FC236}">
                <a16:creationId xmlns:a16="http://schemas.microsoft.com/office/drawing/2014/main" id="{229541FC-2276-4312-9C04-1C425AC5E07C}"/>
              </a:ext>
            </a:extLst>
          </p:cNvPr>
          <p:cNvSpPr/>
          <p:nvPr/>
        </p:nvSpPr>
        <p:spPr>
          <a:xfrm>
            <a:off x="5251268" y="546303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4472C4"/>
                </a:solidFill>
              </a:rPr>
              <a:t>0</a:t>
            </a:r>
            <a:endParaRPr lang="zh-CN" altLang="en-US" sz="2400" dirty="0">
              <a:solidFill>
                <a:srgbClr val="4472C4"/>
              </a:solidFill>
            </a:endParaRPr>
          </a:p>
        </p:txBody>
      </p:sp>
      <p:sp>
        <p:nvSpPr>
          <p:cNvPr id="403" name="矩形 402">
            <a:extLst>
              <a:ext uri="{FF2B5EF4-FFF2-40B4-BE49-F238E27FC236}">
                <a16:creationId xmlns:a16="http://schemas.microsoft.com/office/drawing/2014/main" id="{4C53B86C-F3B0-47A2-B4F9-CC2E3E6CB203}"/>
              </a:ext>
            </a:extLst>
          </p:cNvPr>
          <p:cNvSpPr/>
          <p:nvPr/>
        </p:nvSpPr>
        <p:spPr>
          <a:xfrm>
            <a:off x="5002856" y="546303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404" name="矩形 403">
            <a:extLst>
              <a:ext uri="{FF2B5EF4-FFF2-40B4-BE49-F238E27FC236}">
                <a16:creationId xmlns:a16="http://schemas.microsoft.com/office/drawing/2014/main" id="{34AE2544-B15B-4097-8205-A5DEE458154B}"/>
              </a:ext>
            </a:extLst>
          </p:cNvPr>
          <p:cNvSpPr/>
          <p:nvPr/>
        </p:nvSpPr>
        <p:spPr>
          <a:xfrm>
            <a:off x="4754444" y="546303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405" name="矩形 404">
            <a:extLst>
              <a:ext uri="{FF2B5EF4-FFF2-40B4-BE49-F238E27FC236}">
                <a16:creationId xmlns:a16="http://schemas.microsoft.com/office/drawing/2014/main" id="{E72CCDF7-0BB0-4A58-BBAD-62E38FE1AA92}"/>
              </a:ext>
            </a:extLst>
          </p:cNvPr>
          <p:cNvSpPr/>
          <p:nvPr/>
        </p:nvSpPr>
        <p:spPr>
          <a:xfrm>
            <a:off x="4506032" y="546303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4472C4"/>
                </a:solidFill>
              </a:rPr>
              <a:t>0</a:t>
            </a:r>
            <a:endParaRPr lang="zh-CN" altLang="en-US" sz="2400" dirty="0">
              <a:solidFill>
                <a:srgbClr val="4472C4"/>
              </a:solidFill>
            </a:endParaRPr>
          </a:p>
        </p:txBody>
      </p:sp>
      <p:sp>
        <p:nvSpPr>
          <p:cNvPr id="406" name="矩形 405">
            <a:extLst>
              <a:ext uri="{FF2B5EF4-FFF2-40B4-BE49-F238E27FC236}">
                <a16:creationId xmlns:a16="http://schemas.microsoft.com/office/drawing/2014/main" id="{A111BBD3-5916-4F0B-861F-0248D8A660F2}"/>
              </a:ext>
            </a:extLst>
          </p:cNvPr>
          <p:cNvSpPr/>
          <p:nvPr/>
        </p:nvSpPr>
        <p:spPr>
          <a:xfrm>
            <a:off x="4257620" y="546303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407" name="矩形 406">
            <a:extLst>
              <a:ext uri="{FF2B5EF4-FFF2-40B4-BE49-F238E27FC236}">
                <a16:creationId xmlns:a16="http://schemas.microsoft.com/office/drawing/2014/main" id="{9C0D257E-5300-44D3-A56B-D6F5FE5C7314}"/>
              </a:ext>
            </a:extLst>
          </p:cNvPr>
          <p:cNvSpPr/>
          <p:nvPr/>
        </p:nvSpPr>
        <p:spPr>
          <a:xfrm>
            <a:off x="4009208" y="546303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408" name="矩形 407">
            <a:extLst>
              <a:ext uri="{FF2B5EF4-FFF2-40B4-BE49-F238E27FC236}">
                <a16:creationId xmlns:a16="http://schemas.microsoft.com/office/drawing/2014/main" id="{356CF089-AD7B-4400-956B-581BD8913140}"/>
              </a:ext>
            </a:extLst>
          </p:cNvPr>
          <p:cNvSpPr/>
          <p:nvPr/>
        </p:nvSpPr>
        <p:spPr>
          <a:xfrm>
            <a:off x="3760796" y="546303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4472C4"/>
                </a:solidFill>
              </a:rPr>
              <a:t>0</a:t>
            </a:r>
            <a:endParaRPr lang="zh-CN" altLang="en-US" sz="2400" dirty="0">
              <a:solidFill>
                <a:srgbClr val="4472C4"/>
              </a:solidFill>
            </a:endParaRPr>
          </a:p>
        </p:txBody>
      </p:sp>
      <p:sp>
        <p:nvSpPr>
          <p:cNvPr id="409" name="矩形 408">
            <a:extLst>
              <a:ext uri="{FF2B5EF4-FFF2-40B4-BE49-F238E27FC236}">
                <a16:creationId xmlns:a16="http://schemas.microsoft.com/office/drawing/2014/main" id="{FD439AD2-B4B5-45A2-BA07-45DE0B15B743}"/>
              </a:ext>
            </a:extLst>
          </p:cNvPr>
          <p:cNvSpPr/>
          <p:nvPr/>
        </p:nvSpPr>
        <p:spPr>
          <a:xfrm>
            <a:off x="3512384" y="546303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4472C4"/>
                </a:solidFill>
              </a:rPr>
              <a:t>0</a:t>
            </a:r>
            <a:endParaRPr lang="zh-CN" altLang="en-US" sz="2400" dirty="0">
              <a:solidFill>
                <a:srgbClr val="4472C4"/>
              </a:solidFill>
            </a:endParaRPr>
          </a:p>
        </p:txBody>
      </p:sp>
      <p:sp>
        <p:nvSpPr>
          <p:cNvPr id="410" name="矩形 409">
            <a:extLst>
              <a:ext uri="{FF2B5EF4-FFF2-40B4-BE49-F238E27FC236}">
                <a16:creationId xmlns:a16="http://schemas.microsoft.com/office/drawing/2014/main" id="{46A80B4E-75B3-49F9-9B4D-98F45281C941}"/>
              </a:ext>
            </a:extLst>
          </p:cNvPr>
          <p:cNvSpPr/>
          <p:nvPr/>
        </p:nvSpPr>
        <p:spPr>
          <a:xfrm>
            <a:off x="3263972" y="546303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411" name="矩形 410">
            <a:extLst>
              <a:ext uri="{FF2B5EF4-FFF2-40B4-BE49-F238E27FC236}">
                <a16:creationId xmlns:a16="http://schemas.microsoft.com/office/drawing/2014/main" id="{A7C1DF00-6318-4AF1-B057-109B9A7CDFB8}"/>
              </a:ext>
            </a:extLst>
          </p:cNvPr>
          <p:cNvSpPr/>
          <p:nvPr/>
        </p:nvSpPr>
        <p:spPr>
          <a:xfrm>
            <a:off x="3015560" y="546303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4472C4"/>
                </a:solidFill>
              </a:rPr>
              <a:t>0</a:t>
            </a:r>
            <a:endParaRPr lang="zh-CN" altLang="en-US" sz="2400" dirty="0">
              <a:solidFill>
                <a:srgbClr val="4472C4"/>
              </a:solidFill>
            </a:endParaRPr>
          </a:p>
        </p:txBody>
      </p:sp>
      <p:sp>
        <p:nvSpPr>
          <p:cNvPr id="412" name="矩形 411">
            <a:extLst>
              <a:ext uri="{FF2B5EF4-FFF2-40B4-BE49-F238E27FC236}">
                <a16:creationId xmlns:a16="http://schemas.microsoft.com/office/drawing/2014/main" id="{B56D729F-A733-4FE2-AE6E-00789279C1CF}"/>
              </a:ext>
            </a:extLst>
          </p:cNvPr>
          <p:cNvSpPr/>
          <p:nvPr/>
        </p:nvSpPr>
        <p:spPr>
          <a:xfrm>
            <a:off x="2767148" y="546303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413" name="矩形 412">
            <a:extLst>
              <a:ext uri="{FF2B5EF4-FFF2-40B4-BE49-F238E27FC236}">
                <a16:creationId xmlns:a16="http://schemas.microsoft.com/office/drawing/2014/main" id="{B54E1B91-89D1-4AA8-BB83-007E9BE03557}"/>
              </a:ext>
            </a:extLst>
          </p:cNvPr>
          <p:cNvSpPr/>
          <p:nvPr/>
        </p:nvSpPr>
        <p:spPr>
          <a:xfrm>
            <a:off x="2518736" y="546303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414" name="矩形 413">
            <a:extLst>
              <a:ext uri="{FF2B5EF4-FFF2-40B4-BE49-F238E27FC236}">
                <a16:creationId xmlns:a16="http://schemas.microsoft.com/office/drawing/2014/main" id="{179C46ED-7716-4391-8F11-4C7BF9EC625D}"/>
              </a:ext>
            </a:extLst>
          </p:cNvPr>
          <p:cNvSpPr/>
          <p:nvPr/>
        </p:nvSpPr>
        <p:spPr>
          <a:xfrm>
            <a:off x="2270324" y="546303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4472C4"/>
                </a:solidFill>
              </a:rPr>
              <a:t>0</a:t>
            </a:r>
            <a:endParaRPr lang="zh-CN" altLang="en-US" sz="2400" dirty="0">
              <a:solidFill>
                <a:srgbClr val="4472C4"/>
              </a:solidFill>
            </a:endParaRPr>
          </a:p>
        </p:txBody>
      </p:sp>
      <p:sp>
        <p:nvSpPr>
          <p:cNvPr id="415" name="矩形 414">
            <a:extLst>
              <a:ext uri="{FF2B5EF4-FFF2-40B4-BE49-F238E27FC236}">
                <a16:creationId xmlns:a16="http://schemas.microsoft.com/office/drawing/2014/main" id="{C4E291BA-6BC9-4121-BFB6-8B72BC4E982A}"/>
              </a:ext>
            </a:extLst>
          </p:cNvPr>
          <p:cNvSpPr/>
          <p:nvPr/>
        </p:nvSpPr>
        <p:spPr>
          <a:xfrm>
            <a:off x="2021912" y="546303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416" name="矩形 415">
            <a:extLst>
              <a:ext uri="{FF2B5EF4-FFF2-40B4-BE49-F238E27FC236}">
                <a16:creationId xmlns:a16="http://schemas.microsoft.com/office/drawing/2014/main" id="{2ED48A4D-B5A2-4DA1-A926-93A3974EC21E}"/>
              </a:ext>
            </a:extLst>
          </p:cNvPr>
          <p:cNvSpPr/>
          <p:nvPr/>
        </p:nvSpPr>
        <p:spPr>
          <a:xfrm>
            <a:off x="1773500" y="546303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417" name="矩形 416">
            <a:extLst>
              <a:ext uri="{FF2B5EF4-FFF2-40B4-BE49-F238E27FC236}">
                <a16:creationId xmlns:a16="http://schemas.microsoft.com/office/drawing/2014/main" id="{FCD48449-EBAD-4523-A7D1-05899D5832FF}"/>
              </a:ext>
            </a:extLst>
          </p:cNvPr>
          <p:cNvSpPr/>
          <p:nvPr/>
        </p:nvSpPr>
        <p:spPr>
          <a:xfrm>
            <a:off x="1525088" y="546303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ED7D31"/>
                </a:solidFill>
              </a:rPr>
              <a:t>1</a:t>
            </a:r>
            <a:endParaRPr lang="zh-CN" altLang="en-US" sz="2400" dirty="0">
              <a:solidFill>
                <a:srgbClr val="ED7D31"/>
              </a:solidFill>
            </a:endParaRPr>
          </a:p>
        </p:txBody>
      </p:sp>
      <p:cxnSp>
        <p:nvCxnSpPr>
          <p:cNvPr id="418" name="直接连接符 417">
            <a:extLst>
              <a:ext uri="{FF2B5EF4-FFF2-40B4-BE49-F238E27FC236}">
                <a16:creationId xmlns:a16="http://schemas.microsoft.com/office/drawing/2014/main" id="{9151994B-1125-4B07-8DC6-A2D7B111B343}"/>
              </a:ext>
            </a:extLst>
          </p:cNvPr>
          <p:cNvCxnSpPr/>
          <p:nvPr/>
        </p:nvCxnSpPr>
        <p:spPr>
          <a:xfrm>
            <a:off x="7031835" y="4017583"/>
            <a:ext cx="3573743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16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7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2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2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7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2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1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2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6" dur="10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10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0"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1" dur="10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10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5"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6" dur="10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1" dur="10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10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5"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6" dur="10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10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0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1" dur="10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2" dur="10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5"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6" dur="10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7" dur="10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0"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1" dur="10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2" dur="10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5"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6" dur="10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10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0"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1" dur="10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10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7"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8" dur="10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10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2"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3" dur="10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4" dur="10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7"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8" dur="10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9" dur="10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2"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3" dur="10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4" dur="10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7"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8" dur="10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9" dur="10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2"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3" dur="10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4" dur="10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7"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8" dur="10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9" dur="10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2"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3" dur="10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4" dur="10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7"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8" dur="10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9" dur="10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2"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3" dur="10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4" dur="10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7"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8" dur="10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9" dur="10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2"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3" dur="10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4" dur="10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7"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8" dur="10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9" dur="10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2"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3" dur="100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4" dur="100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7"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8" dur="10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9" dur="10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2"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3" dur="100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4" dur="100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7"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8" dur="10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9" dur="10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2"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3" dur="10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4" dur="10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7"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8" dur="10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9" dur="10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2" dur="1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3" dur="10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4" dur="10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7"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8" dur="10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9" dur="10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2" dur="1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3" dur="100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4" dur="100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7" dur="1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8" dur="10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9" dur="10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2" dur="1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3" dur="10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4" dur="10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7"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8" dur="10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9" dur="10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2" dur="1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3" dur="10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4" dur="10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7"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8" dur="10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9" dur="10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2"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3" dur="10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4" dur="10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7" dur="1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8" dur="10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9" dur="10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2" dur="10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3" dur="10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4" dur="10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7"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8" dur="10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9" dur="10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2"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3" dur="10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4" dur="10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7"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8" dur="10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9" dur="10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2"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3" dur="10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4" dur="10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7"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8" dur="10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9" dur="10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2"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3" dur="10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4" dur="10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7"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8" dur="10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9" dur="10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2"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3" dur="10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4" dur="10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7"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8" dur="10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9" dur="10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2" dur="1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3" dur="10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4" dur="10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7"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8" dur="10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9" dur="10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2" dur="1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3" dur="10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4" dur="10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7" dur="10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8" dur="10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9" dur="10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2" dur="1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3" dur="10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4" dur="10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7" dur="10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8" dur="10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9" dur="10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2"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3" dur="10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4" dur="10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7"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8" dur="10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9" dur="10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2"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3" dur="10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4" dur="10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7" dur="10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8" dur="10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9" dur="10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2" dur="10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3" dur="10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4" dur="10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7"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8" dur="10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9" dur="10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2"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3" dur="10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4" dur="10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7"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8" dur="10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9" dur="10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2" grpId="0"/>
      <p:bldP spid="63" grpId="0"/>
      <p:bldP spid="65" grpId="0"/>
      <p:bldP spid="66" grpId="0"/>
      <p:bldP spid="67" grpId="0"/>
      <p:bldP spid="69" grpId="0"/>
      <p:bldP spid="70" grpId="0"/>
      <p:bldP spid="71" grpId="0"/>
      <p:bldP spid="72" grpId="0"/>
      <p:bldP spid="73" grpId="0"/>
      <p:bldP spid="74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18" grpId="0"/>
      <p:bldP spid="119" grpId="0"/>
      <p:bldP spid="120" grpId="0"/>
      <p:bldP spid="121" grpId="0"/>
      <p:bldP spid="122" grpId="0"/>
      <p:bldP spid="123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7" grpId="0"/>
      <p:bldP spid="138" grpId="0"/>
      <p:bldP spid="139" grpId="0"/>
      <p:bldP spid="140" grpId="0"/>
      <p:bldP spid="141" grpId="0"/>
      <p:bldP spid="161" grpId="0"/>
      <p:bldP spid="162" grpId="0"/>
      <p:bldP spid="163" grpId="0"/>
      <p:bldP spid="164" grpId="0"/>
      <p:bldP spid="165" grpId="0"/>
      <p:bldP spid="166" grpId="0"/>
      <p:bldP spid="167" grpId="0"/>
      <p:bldP spid="168" grpId="0"/>
      <p:bldP spid="169" grpId="0"/>
      <p:bldP spid="170" grpId="0"/>
      <p:bldP spid="171" grpId="0"/>
      <p:bldP spid="172" grpId="0"/>
      <p:bldP spid="173" grpId="0"/>
      <p:bldP spid="174" grpId="0"/>
      <p:bldP spid="175" grpId="0"/>
      <p:bldP spid="176" grpId="0"/>
      <p:bldP spid="177" grpId="0"/>
      <p:bldP spid="341" grpId="0"/>
      <p:bldP spid="342" grpId="0"/>
      <p:bldP spid="343" grpId="0"/>
      <p:bldP spid="344" grpId="0"/>
      <p:bldP spid="345" grpId="0"/>
      <p:bldP spid="346" grpId="0"/>
      <p:bldP spid="347" grpId="0"/>
      <p:bldP spid="348" grpId="0"/>
      <p:bldP spid="349" grpId="0"/>
      <p:bldP spid="350" grpId="0"/>
      <p:bldP spid="351" grpId="0"/>
      <p:bldP spid="352" grpId="0"/>
      <p:bldP spid="370" grpId="0"/>
      <p:bldP spid="371" grpId="0"/>
      <p:bldP spid="372" grpId="0"/>
      <p:bldP spid="373" grpId="0"/>
      <p:bldP spid="374" grpId="0"/>
      <p:bldP spid="375" grpId="0"/>
      <p:bldP spid="376" grpId="0"/>
      <p:bldP spid="377" grpId="0"/>
      <p:bldP spid="378" grpId="0"/>
      <p:bldP spid="379" grpId="0"/>
      <p:bldP spid="380" grpId="0"/>
      <p:bldP spid="381" grpId="0"/>
      <p:bldP spid="382" grpId="0"/>
      <p:bldP spid="383" grpId="0"/>
      <p:bldP spid="384" grpId="0"/>
      <p:bldP spid="385" grpId="0"/>
      <p:bldP spid="386" grpId="0"/>
      <p:bldP spid="387" grpId="0"/>
      <p:bldP spid="388" grpId="0"/>
      <p:bldP spid="389" grpId="0"/>
      <p:bldP spid="390" grpId="0"/>
      <p:bldP spid="391" grpId="0"/>
      <p:bldP spid="392" grpId="0"/>
      <p:bldP spid="393" grpId="0"/>
      <p:bldP spid="394" grpId="0"/>
      <p:bldP spid="395" grpId="0"/>
      <p:bldP spid="396" grpId="0"/>
      <p:bldP spid="397" grpId="0"/>
      <p:bldP spid="398" grpId="0"/>
      <p:bldP spid="399" grpId="0"/>
      <p:bldP spid="400" grpId="0"/>
      <p:bldP spid="401" grpId="0"/>
      <p:bldP spid="402" grpId="0"/>
      <p:bldP spid="403" grpId="0"/>
      <p:bldP spid="404" grpId="0"/>
      <p:bldP spid="405" grpId="0"/>
      <p:bldP spid="406" grpId="0"/>
      <p:bldP spid="407" grpId="0"/>
      <p:bldP spid="408" grpId="0"/>
      <p:bldP spid="409" grpId="0"/>
      <p:bldP spid="410" grpId="0"/>
      <p:bldP spid="411" grpId="0"/>
      <p:bldP spid="412" grpId="0"/>
      <p:bldP spid="413" grpId="0"/>
      <p:bldP spid="414" grpId="0"/>
      <p:bldP spid="415" grpId="0"/>
      <p:bldP spid="416" grpId="0"/>
      <p:bldP spid="4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8EBBE93-1AA4-4823-9B50-DC45C236C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C21AD2-B1BD-473F-B93E-B2968364E2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/>
              <a:t>原码</a:t>
            </a:r>
            <a:endParaRPr lang="en-US" altLang="zh-CN" dirty="0"/>
          </a:p>
          <a:p>
            <a:pPr lvl="1"/>
            <a:r>
              <a:rPr lang="zh-CN" altLang="en-US" dirty="0"/>
              <a:t>一个二进制数左边加上符号位后所得到的码</a:t>
            </a:r>
            <a:endParaRPr lang="en-US" altLang="zh-CN" dirty="0"/>
          </a:p>
          <a:p>
            <a:pPr lvl="1"/>
            <a:r>
              <a:rPr lang="zh-CN" altLang="en-US" dirty="0"/>
              <a:t>二进制数大于</a:t>
            </a:r>
            <a:r>
              <a:rPr lang="en-US" altLang="zh-CN" dirty="0"/>
              <a:t>0</a:t>
            </a:r>
            <a:r>
              <a:rPr lang="zh-CN" altLang="en-US" dirty="0"/>
              <a:t>时，符号位为</a:t>
            </a:r>
            <a:r>
              <a:rPr lang="en-US" altLang="zh-CN" dirty="0"/>
              <a:t>0</a:t>
            </a:r>
            <a:r>
              <a:rPr lang="zh-CN" altLang="en-US" dirty="0"/>
              <a:t>；二进制数小于</a:t>
            </a:r>
            <a:r>
              <a:rPr lang="en-US" altLang="zh-CN" dirty="0"/>
              <a:t>0</a:t>
            </a:r>
            <a:r>
              <a:rPr lang="zh-CN" altLang="en-US" dirty="0"/>
              <a:t>时，符号位为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二进制数等于</a:t>
            </a:r>
            <a:r>
              <a:rPr lang="en-US" altLang="zh-CN" dirty="0"/>
              <a:t>0</a:t>
            </a:r>
            <a:r>
              <a:rPr lang="zh-CN" altLang="en-US" dirty="0"/>
              <a:t>时，符号位可以为</a:t>
            </a:r>
            <a:r>
              <a:rPr lang="en-US" altLang="zh-CN" dirty="0"/>
              <a:t>0</a:t>
            </a:r>
            <a:r>
              <a:rPr lang="zh-CN" altLang="en-US" dirty="0"/>
              <a:t>或</a:t>
            </a:r>
            <a:r>
              <a:rPr lang="en-US" altLang="zh-CN" dirty="0"/>
              <a:t>1(+0/-0)</a:t>
            </a:r>
          </a:p>
          <a:p>
            <a:pPr lvl="1"/>
            <a:r>
              <a:rPr lang="zh-CN" altLang="en-US" dirty="0"/>
              <a:t>例</a:t>
            </a:r>
            <a:endParaRPr lang="en-US" altLang="zh-CN" dirty="0"/>
          </a:p>
          <a:p>
            <a:pPr lvl="2"/>
            <a:r>
              <a:rPr lang="en-US" altLang="zh-CN" dirty="0"/>
              <a:t>30D=</a:t>
            </a:r>
            <a:r>
              <a:rPr lang="en-US" altLang="zh-CN" dirty="0">
                <a:solidFill>
                  <a:schemeClr val="accent2"/>
                </a:solidFill>
              </a:rPr>
              <a:t>+</a:t>
            </a:r>
            <a:r>
              <a:rPr lang="en-US" altLang="zh-CN" dirty="0"/>
              <a:t>11110B=</a:t>
            </a:r>
            <a:r>
              <a:rPr lang="en-US" altLang="zh-CN" dirty="0">
                <a:solidFill>
                  <a:schemeClr val="accent2"/>
                </a:solidFill>
              </a:rPr>
              <a:t>0</a:t>
            </a:r>
            <a:r>
              <a:rPr lang="en-US" altLang="zh-CN" dirty="0"/>
              <a:t>0011110B=</a:t>
            </a:r>
            <a:r>
              <a:rPr lang="en-US" altLang="zh-CN" dirty="0">
                <a:solidFill>
                  <a:schemeClr val="accent2"/>
                </a:solidFill>
              </a:rPr>
              <a:t>0</a:t>
            </a:r>
            <a:r>
              <a:rPr lang="en-US" altLang="zh-CN" dirty="0"/>
              <a:t>000000000011110B</a:t>
            </a:r>
          </a:p>
          <a:p>
            <a:pPr lvl="2"/>
            <a:r>
              <a:rPr lang="en-US" altLang="zh-CN" dirty="0"/>
              <a:t>-30D=</a:t>
            </a:r>
            <a:r>
              <a:rPr lang="en-US" altLang="zh-CN" dirty="0">
                <a:solidFill>
                  <a:schemeClr val="accent2"/>
                </a:solidFill>
              </a:rPr>
              <a:t>-</a:t>
            </a:r>
            <a:r>
              <a:rPr lang="en-US" altLang="zh-CN" dirty="0"/>
              <a:t>11110B=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en-US" altLang="zh-CN" dirty="0"/>
              <a:t>0011110B=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en-US" altLang="zh-CN" dirty="0"/>
              <a:t>000000000011110B</a:t>
            </a:r>
          </a:p>
          <a:p>
            <a:pPr lvl="2"/>
            <a:r>
              <a:rPr lang="en-US" altLang="zh-CN" dirty="0"/>
              <a:t>200D=</a:t>
            </a:r>
            <a:r>
              <a:rPr lang="en-US" altLang="zh-CN" dirty="0">
                <a:solidFill>
                  <a:schemeClr val="accent2"/>
                </a:solidFill>
              </a:rPr>
              <a:t>+</a:t>
            </a:r>
            <a:r>
              <a:rPr lang="en-US" altLang="zh-CN" dirty="0"/>
              <a:t>11001000B=</a:t>
            </a:r>
            <a:r>
              <a:rPr lang="en-US" altLang="zh-CN" dirty="0">
                <a:solidFill>
                  <a:schemeClr val="accent2"/>
                </a:solidFill>
              </a:rPr>
              <a:t>0</a:t>
            </a:r>
            <a:r>
              <a:rPr lang="en-US" altLang="zh-CN" dirty="0"/>
              <a:t>000000011001000B</a:t>
            </a:r>
          </a:p>
          <a:p>
            <a:pPr lvl="2"/>
            <a:r>
              <a:rPr lang="en-US" altLang="zh-CN" dirty="0"/>
              <a:t>-200D=</a:t>
            </a:r>
            <a:r>
              <a:rPr lang="en-US" altLang="zh-CN" dirty="0">
                <a:solidFill>
                  <a:schemeClr val="accent2"/>
                </a:solidFill>
              </a:rPr>
              <a:t>-</a:t>
            </a:r>
            <a:r>
              <a:rPr lang="en-US" altLang="zh-CN" dirty="0"/>
              <a:t>11001000B=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en-US" altLang="zh-CN" dirty="0"/>
              <a:t>000000011001000B</a:t>
            </a:r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A6504D-AE41-46D4-AE01-2620D48A769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整数的表示</a:t>
            </a:r>
          </a:p>
        </p:txBody>
      </p:sp>
    </p:spTree>
    <p:extLst>
      <p:ext uri="{BB962C8B-B14F-4D97-AF65-F5344CB8AC3E}">
        <p14:creationId xmlns:p14="http://schemas.microsoft.com/office/powerpoint/2010/main" val="642113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3D06753-2C14-4173-9C87-7EA665C6A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1</a:t>
            </a:fld>
            <a:endParaRPr lang="zh-CN" altLang="en-US"/>
          </a:p>
        </p:txBody>
      </p:sp>
      <p:sp>
        <p:nvSpPr>
          <p:cNvPr id="33" name="文本占位符 32">
            <a:extLst>
              <a:ext uri="{FF2B5EF4-FFF2-40B4-BE49-F238E27FC236}">
                <a16:creationId xmlns:a16="http://schemas.microsoft.com/office/drawing/2014/main" id="{5C4BDCB0-0DE0-4B27-B32B-8F8BE6FB5CC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数据表示的需求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进制及其转换</a:t>
            </a:r>
            <a:endParaRPr lang="en-US" altLang="zh-C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整数的表示</a:t>
            </a:r>
            <a:endParaRPr lang="en-US" altLang="zh-C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实数的表示</a:t>
            </a:r>
            <a:endParaRPr lang="en-US" altLang="zh-C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字符的表示</a:t>
            </a:r>
            <a:endParaRPr lang="en-US" altLang="zh-C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数据在计算机中的运算</a:t>
            </a:r>
          </a:p>
        </p:txBody>
      </p:sp>
      <p:sp>
        <p:nvSpPr>
          <p:cNvPr id="34" name="文本占位符 33">
            <a:extLst>
              <a:ext uri="{FF2B5EF4-FFF2-40B4-BE49-F238E27FC236}">
                <a16:creationId xmlns:a16="http://schemas.microsoft.com/office/drawing/2014/main" id="{BFC89C37-CFAF-459C-BA15-0CC416BDDF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279587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FD5954D-7B1A-45F4-B45C-339F7ABD3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854A07-0C84-4757-9D21-3CAE6EA94CC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/>
              <a:t>原码</a:t>
            </a:r>
            <a:endParaRPr lang="en-US" altLang="zh-CN" dirty="0"/>
          </a:p>
          <a:p>
            <a:pPr lvl="1"/>
            <a:r>
              <a:rPr lang="zh-CN" altLang="en-US" dirty="0"/>
              <a:t>数值范围</a:t>
            </a:r>
            <a:endParaRPr lang="en-US" altLang="zh-CN" dirty="0"/>
          </a:p>
          <a:p>
            <a:pPr lvl="2"/>
            <a:r>
              <a:rPr lang="en-US" altLang="zh-CN" dirty="0"/>
              <a:t>8</a:t>
            </a:r>
            <a:r>
              <a:rPr lang="zh-CN" altLang="en-US" dirty="0"/>
              <a:t>位：</a:t>
            </a:r>
            <a:r>
              <a:rPr lang="en-US" altLang="zh-CN" dirty="0"/>
              <a:t>11111111~01111111</a:t>
            </a:r>
            <a:r>
              <a:rPr lang="zh-CN" altLang="en-US" dirty="0"/>
              <a:t>：</a:t>
            </a:r>
            <a:r>
              <a:rPr lang="en-US" altLang="zh-CN" dirty="0"/>
              <a:t>-127~127</a:t>
            </a:r>
            <a:r>
              <a:rPr lang="zh-CN" altLang="en-US" dirty="0"/>
              <a:t>（</a:t>
            </a:r>
            <a:r>
              <a:rPr lang="en-US" altLang="zh-CN" dirty="0"/>
              <a:t>255</a:t>
            </a:r>
            <a:r>
              <a:rPr lang="zh-CN" altLang="en-US" dirty="0"/>
              <a:t>个数）</a:t>
            </a:r>
            <a:endParaRPr lang="en-US" altLang="zh-CN" dirty="0"/>
          </a:p>
          <a:p>
            <a:pPr lvl="2"/>
            <a:r>
              <a:rPr lang="en-US" altLang="zh-CN" dirty="0"/>
              <a:t>16</a:t>
            </a:r>
            <a:r>
              <a:rPr lang="zh-CN" altLang="en-US" dirty="0"/>
              <a:t>位：</a:t>
            </a:r>
            <a:r>
              <a:rPr lang="en-US" altLang="zh-CN" dirty="0"/>
              <a:t>1111111111111111~0111111111111111</a:t>
            </a:r>
            <a:r>
              <a:rPr lang="zh-CN" altLang="en-US" dirty="0"/>
              <a:t>：</a:t>
            </a:r>
            <a:r>
              <a:rPr lang="en-US" altLang="zh-CN" dirty="0"/>
              <a:t>,-32767~32767</a:t>
            </a:r>
            <a:r>
              <a:rPr lang="zh-CN" altLang="en-US" dirty="0"/>
              <a:t>（</a:t>
            </a:r>
            <a:r>
              <a:rPr lang="en-US" altLang="zh-CN" dirty="0"/>
              <a:t>65535</a:t>
            </a:r>
            <a:r>
              <a:rPr lang="zh-CN" altLang="en-US" dirty="0"/>
              <a:t>个数）</a:t>
            </a:r>
            <a:endParaRPr lang="en-US" altLang="zh-CN" dirty="0"/>
          </a:p>
          <a:p>
            <a:pPr lvl="2"/>
            <a:r>
              <a:rPr lang="en-US" altLang="zh-CN" dirty="0"/>
              <a:t>32</a:t>
            </a:r>
            <a:r>
              <a:rPr lang="zh-CN" altLang="en-US" dirty="0"/>
              <a:t>位</a:t>
            </a:r>
            <a:r>
              <a:rPr lang="en-US" altLang="zh-CN" dirty="0"/>
              <a:t>…..</a:t>
            </a:r>
          </a:p>
          <a:p>
            <a:pPr lvl="1"/>
            <a:r>
              <a:rPr lang="zh-CN" altLang="en-US" dirty="0"/>
              <a:t>存在的问题</a:t>
            </a:r>
            <a:endParaRPr lang="en-US" altLang="zh-CN" dirty="0"/>
          </a:p>
          <a:p>
            <a:pPr lvl="2"/>
            <a:r>
              <a:rPr lang="zh-CN" altLang="en-US" dirty="0"/>
              <a:t>不能直接参加运算</a:t>
            </a:r>
            <a:endParaRPr lang="en-US" altLang="zh-CN" dirty="0"/>
          </a:p>
          <a:p>
            <a:pPr lvl="3"/>
            <a:r>
              <a:rPr lang="zh-CN" altLang="en-US" dirty="0"/>
              <a:t>（</a:t>
            </a:r>
            <a:r>
              <a:rPr lang="en-US" altLang="zh-CN" dirty="0"/>
              <a:t>30</a:t>
            </a:r>
            <a:r>
              <a:rPr lang="zh-CN" altLang="en-US" dirty="0"/>
              <a:t>）</a:t>
            </a:r>
            <a:r>
              <a:rPr lang="zh-CN" altLang="en-US" baseline="-25000" dirty="0"/>
              <a:t>源码</a:t>
            </a:r>
            <a:r>
              <a:rPr lang="en-US" altLang="zh-CN" dirty="0"/>
              <a:t>+</a:t>
            </a:r>
            <a:r>
              <a:rPr lang="zh-CN" altLang="en-US" dirty="0"/>
              <a:t>（</a:t>
            </a:r>
            <a:r>
              <a:rPr lang="en-US" altLang="zh-CN" dirty="0"/>
              <a:t>-30</a:t>
            </a:r>
            <a:r>
              <a:rPr lang="zh-CN" altLang="en-US" dirty="0"/>
              <a:t>）</a:t>
            </a:r>
            <a:r>
              <a:rPr lang="zh-CN" altLang="en-US" baseline="-25000" dirty="0"/>
              <a:t>源码</a:t>
            </a:r>
            <a:r>
              <a:rPr lang="en-US" altLang="zh-CN" dirty="0"/>
              <a:t>= 00011110B+10011110B=10111100B=(-60)</a:t>
            </a:r>
            <a:r>
              <a:rPr lang="zh-CN" altLang="en-US" baseline="-25000" dirty="0"/>
              <a:t>原码</a:t>
            </a:r>
            <a:endParaRPr lang="en-US" altLang="zh-CN" baseline="-25000" dirty="0"/>
          </a:p>
          <a:p>
            <a:pPr lvl="2"/>
            <a:r>
              <a:rPr lang="en-US" altLang="zh-CN" dirty="0"/>
              <a:t>0</a:t>
            </a:r>
            <a:r>
              <a:rPr lang="zh-CN" altLang="en-US" dirty="0"/>
              <a:t>有两个编码</a:t>
            </a:r>
            <a:endParaRPr lang="en-US" altLang="zh-CN" dirty="0"/>
          </a:p>
          <a:p>
            <a:pPr lvl="3"/>
            <a:r>
              <a:rPr lang="en-US" altLang="zh-CN" dirty="0"/>
              <a:t>+0=00000000</a:t>
            </a:r>
            <a:r>
              <a:rPr lang="zh-CN" altLang="en-US" dirty="0"/>
              <a:t>；</a:t>
            </a:r>
            <a:r>
              <a:rPr lang="en-US" altLang="zh-CN" dirty="0"/>
              <a:t>-0=10000000</a:t>
            </a:r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8C6A8B-7B07-47B3-91E1-1E4DB0951AF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整数的表示</a:t>
            </a:r>
          </a:p>
        </p:txBody>
      </p:sp>
    </p:spTree>
    <p:extLst>
      <p:ext uri="{BB962C8B-B14F-4D97-AF65-F5344CB8AC3E}">
        <p14:creationId xmlns:p14="http://schemas.microsoft.com/office/powerpoint/2010/main" val="3592217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670B203-61D2-4167-854F-DD6B98A65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921F0F-85D3-4B83-91C6-9B8417EF1C1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/>
              <a:t>反码</a:t>
            </a:r>
            <a:endParaRPr lang="en-US" altLang="zh-CN" dirty="0"/>
          </a:p>
          <a:p>
            <a:pPr lvl="1"/>
            <a:r>
              <a:rPr lang="zh-CN" altLang="en-US" dirty="0"/>
              <a:t>正数：二进制数左边加上</a:t>
            </a:r>
            <a:r>
              <a:rPr lang="en-US" altLang="zh-CN" dirty="0"/>
              <a:t>0</a:t>
            </a:r>
          </a:p>
          <a:p>
            <a:pPr lvl="1"/>
            <a:r>
              <a:rPr lang="zh-CN" altLang="en-US" dirty="0"/>
              <a:t>负数：其绝对值的二进制数逐位求反</a:t>
            </a:r>
            <a:endParaRPr lang="en-US" altLang="zh-CN" dirty="0"/>
          </a:p>
          <a:p>
            <a:pPr lvl="1"/>
            <a:r>
              <a:rPr lang="zh-CN" altLang="en-US" dirty="0"/>
              <a:t>例</a:t>
            </a:r>
            <a:endParaRPr lang="en-US" altLang="zh-CN" dirty="0"/>
          </a:p>
          <a:p>
            <a:pPr lvl="2"/>
            <a:r>
              <a:rPr lang="en-US" altLang="zh-CN" dirty="0"/>
              <a:t>30D=</a:t>
            </a:r>
            <a:r>
              <a:rPr lang="en-US" altLang="zh-CN" dirty="0">
                <a:solidFill>
                  <a:schemeClr val="accent2"/>
                </a:solidFill>
              </a:rPr>
              <a:t>+</a:t>
            </a:r>
            <a:r>
              <a:rPr lang="en-US" altLang="zh-CN" dirty="0"/>
              <a:t>11110B=</a:t>
            </a:r>
            <a:r>
              <a:rPr lang="en-US" altLang="zh-CN" dirty="0">
                <a:solidFill>
                  <a:schemeClr val="accent2"/>
                </a:solidFill>
              </a:rPr>
              <a:t>0</a:t>
            </a:r>
            <a:r>
              <a:rPr lang="en-US" altLang="zh-CN" dirty="0"/>
              <a:t>0011110B=</a:t>
            </a:r>
            <a:r>
              <a:rPr lang="en-US" altLang="zh-CN" dirty="0">
                <a:solidFill>
                  <a:schemeClr val="accent2"/>
                </a:solidFill>
              </a:rPr>
              <a:t>0</a:t>
            </a:r>
            <a:r>
              <a:rPr lang="en-US" altLang="zh-CN" dirty="0"/>
              <a:t>000000000011110B</a:t>
            </a:r>
            <a:r>
              <a:rPr lang="zh-CN" altLang="en-US" dirty="0"/>
              <a:t>（正数的反码跟原码一致）</a:t>
            </a:r>
            <a:endParaRPr lang="en-US" altLang="zh-CN" dirty="0"/>
          </a:p>
          <a:p>
            <a:pPr lvl="2"/>
            <a:r>
              <a:rPr lang="en-US" altLang="zh-CN" dirty="0"/>
              <a:t>-30D=</a:t>
            </a:r>
            <a:r>
              <a:rPr lang="en-US" altLang="zh-CN" dirty="0">
                <a:solidFill>
                  <a:schemeClr val="accent2"/>
                </a:solidFill>
              </a:rPr>
              <a:t>-</a:t>
            </a:r>
            <a:r>
              <a:rPr lang="en-US" altLang="zh-CN" dirty="0"/>
              <a:t>11110B=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en-US" altLang="zh-CN" dirty="0"/>
              <a:t>1100001B=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en-US" altLang="zh-CN" dirty="0"/>
              <a:t>11111111100001B</a:t>
            </a:r>
            <a:r>
              <a:rPr lang="zh-CN" altLang="en-US" dirty="0"/>
              <a:t>（其绝对值的原码按位求反）</a:t>
            </a:r>
            <a:endParaRPr lang="en-US" altLang="zh-CN" dirty="0"/>
          </a:p>
          <a:p>
            <a:pPr lvl="2"/>
            <a:r>
              <a:rPr lang="en-US" altLang="zh-CN" dirty="0"/>
              <a:t>200D=</a:t>
            </a:r>
            <a:r>
              <a:rPr lang="en-US" altLang="zh-CN" dirty="0">
                <a:solidFill>
                  <a:schemeClr val="accent2"/>
                </a:solidFill>
              </a:rPr>
              <a:t>+</a:t>
            </a:r>
            <a:r>
              <a:rPr lang="en-US" altLang="zh-CN" dirty="0"/>
              <a:t>11001000B=</a:t>
            </a:r>
            <a:r>
              <a:rPr lang="en-US" altLang="zh-CN" dirty="0">
                <a:solidFill>
                  <a:schemeClr val="accent2"/>
                </a:solidFill>
              </a:rPr>
              <a:t>0</a:t>
            </a:r>
            <a:r>
              <a:rPr lang="en-US" altLang="zh-CN" dirty="0"/>
              <a:t>000000011001000B</a:t>
            </a:r>
            <a:r>
              <a:rPr lang="zh-CN" altLang="en-US" dirty="0"/>
              <a:t>（正数的反码跟原码一致）</a:t>
            </a:r>
            <a:endParaRPr lang="en-US" altLang="zh-CN" dirty="0"/>
          </a:p>
          <a:p>
            <a:pPr lvl="2"/>
            <a:r>
              <a:rPr lang="en-US" altLang="zh-CN" dirty="0"/>
              <a:t>-200D=</a:t>
            </a:r>
            <a:r>
              <a:rPr lang="en-US" altLang="zh-CN" dirty="0">
                <a:solidFill>
                  <a:schemeClr val="accent2"/>
                </a:solidFill>
              </a:rPr>
              <a:t>-</a:t>
            </a:r>
            <a:r>
              <a:rPr lang="en-US" altLang="zh-CN" dirty="0"/>
              <a:t>11001000B=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en-US" altLang="zh-CN" dirty="0"/>
              <a:t>111111100110111B</a:t>
            </a:r>
            <a:r>
              <a:rPr lang="zh-CN" altLang="en-US" dirty="0"/>
              <a:t>（其绝对值的原码按位求反）</a:t>
            </a:r>
            <a:endParaRPr lang="en-US" altLang="zh-CN" dirty="0"/>
          </a:p>
          <a:p>
            <a:pPr lvl="1"/>
            <a:r>
              <a:rPr lang="zh-CN" altLang="en-US" dirty="0"/>
              <a:t>存在的问题</a:t>
            </a:r>
            <a:endParaRPr lang="en-US" altLang="zh-CN" dirty="0"/>
          </a:p>
          <a:p>
            <a:pPr lvl="2"/>
            <a:r>
              <a:rPr lang="zh-CN" altLang="en-US" dirty="0"/>
              <a:t>同原码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5DB18F-7EA8-439E-8FE9-ADC3F51E933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整数的表示</a:t>
            </a:r>
          </a:p>
        </p:txBody>
      </p:sp>
    </p:spTree>
    <p:extLst>
      <p:ext uri="{BB962C8B-B14F-4D97-AF65-F5344CB8AC3E}">
        <p14:creationId xmlns:p14="http://schemas.microsoft.com/office/powerpoint/2010/main" val="220272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22EF163-2A30-4018-A0A7-7EC36C9CF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5EA45A-6509-4560-AD03-817D81DB41C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4054" y="846699"/>
            <a:ext cx="9142542" cy="5551179"/>
          </a:xfrm>
        </p:spPr>
        <p:txBody>
          <a:bodyPr/>
          <a:lstStyle/>
          <a:p>
            <a:r>
              <a:rPr lang="zh-CN" altLang="en-US" dirty="0"/>
              <a:t>补码</a:t>
            </a:r>
            <a:endParaRPr lang="en-US" altLang="zh-CN" dirty="0"/>
          </a:p>
          <a:p>
            <a:pPr lvl="1"/>
            <a:r>
              <a:rPr lang="zh-CN" altLang="en-US" dirty="0"/>
              <a:t>解决一个问题</a:t>
            </a:r>
            <a:endParaRPr lang="en-US" altLang="zh-CN" dirty="0"/>
          </a:p>
          <a:p>
            <a:pPr lvl="2"/>
            <a:r>
              <a:rPr lang="zh-CN" altLang="en-US" dirty="0"/>
              <a:t>一个数的编码加上它的相反数的编码等于</a:t>
            </a:r>
            <a:r>
              <a:rPr lang="en-US" altLang="zh-CN" dirty="0"/>
              <a:t>0</a:t>
            </a:r>
            <a:r>
              <a:rPr lang="zh-CN" altLang="en-US" dirty="0"/>
              <a:t>（不管进位）</a:t>
            </a:r>
            <a:endParaRPr lang="en-US" altLang="zh-CN" dirty="0"/>
          </a:p>
          <a:p>
            <a:pPr lvl="2"/>
            <a:r>
              <a:rPr lang="zh-CN" altLang="en-US" dirty="0"/>
              <a:t>如：</a:t>
            </a:r>
            <a:r>
              <a:rPr lang="en-US" altLang="zh-CN" dirty="0"/>
              <a:t>30</a:t>
            </a:r>
            <a:r>
              <a:rPr lang="zh-CN" altLang="en-US" baseline="-25000" dirty="0"/>
              <a:t>补码</a:t>
            </a:r>
            <a:r>
              <a:rPr lang="en-US" altLang="zh-CN" dirty="0"/>
              <a:t>+</a:t>
            </a:r>
            <a:r>
              <a:rPr lang="zh-CN" altLang="en-US" dirty="0"/>
              <a:t>（</a:t>
            </a:r>
            <a:r>
              <a:rPr lang="en-US" altLang="zh-CN" dirty="0"/>
              <a:t>-30</a:t>
            </a:r>
            <a:r>
              <a:rPr lang="zh-CN" altLang="en-US" dirty="0"/>
              <a:t>）</a:t>
            </a:r>
            <a:r>
              <a:rPr lang="zh-CN" altLang="en-US" baseline="-25000" dirty="0"/>
              <a:t>补码</a:t>
            </a:r>
            <a:r>
              <a:rPr lang="en-US" altLang="zh-CN" dirty="0"/>
              <a:t>=0</a:t>
            </a:r>
          </a:p>
          <a:p>
            <a:pPr lvl="1"/>
            <a:r>
              <a:rPr lang="zh-CN" altLang="en-US" dirty="0"/>
              <a:t>正数</a:t>
            </a:r>
            <a:endParaRPr lang="en-US" altLang="zh-CN" dirty="0"/>
          </a:p>
          <a:p>
            <a:pPr lvl="2"/>
            <a:r>
              <a:rPr lang="zh-CN" altLang="en-US" dirty="0"/>
              <a:t>跟原码，反码一致</a:t>
            </a:r>
            <a:endParaRPr lang="en-US" altLang="zh-CN" dirty="0"/>
          </a:p>
          <a:p>
            <a:pPr lvl="2"/>
            <a:r>
              <a:rPr lang="en-US" altLang="zh-CN" dirty="0"/>
              <a:t>30</a:t>
            </a:r>
            <a:r>
              <a:rPr lang="zh-CN" altLang="en-US" baseline="-25000" dirty="0"/>
              <a:t>补码</a:t>
            </a:r>
            <a:r>
              <a:rPr lang="en-US" altLang="zh-CN" dirty="0"/>
              <a:t>=00011110B</a:t>
            </a:r>
            <a:r>
              <a:rPr lang="zh-CN" altLang="en-US" dirty="0"/>
              <a:t>（</a:t>
            </a:r>
            <a:r>
              <a:rPr lang="en-US" altLang="zh-CN" dirty="0"/>
              <a:t>8</a:t>
            </a:r>
            <a:r>
              <a:rPr lang="zh-CN" altLang="en-US" dirty="0"/>
              <a:t>位）</a:t>
            </a:r>
            <a:r>
              <a:rPr lang="en-US" altLang="zh-CN" dirty="0"/>
              <a:t>=0000000000011110B</a:t>
            </a:r>
            <a:r>
              <a:rPr lang="zh-CN" altLang="en-US" dirty="0"/>
              <a:t>（</a:t>
            </a:r>
            <a:r>
              <a:rPr lang="en-US" altLang="zh-CN" dirty="0"/>
              <a:t>16</a:t>
            </a:r>
            <a:r>
              <a:rPr lang="zh-CN" altLang="en-US" dirty="0"/>
              <a:t>位）</a:t>
            </a:r>
            <a:endParaRPr lang="en-US" altLang="zh-CN" dirty="0"/>
          </a:p>
          <a:p>
            <a:pPr lvl="1"/>
            <a:r>
              <a:rPr lang="zh-CN" altLang="en-US" dirty="0"/>
              <a:t>负数</a:t>
            </a:r>
            <a:endParaRPr lang="en-US" altLang="zh-CN" dirty="0"/>
          </a:p>
          <a:p>
            <a:pPr lvl="2"/>
            <a:r>
              <a:rPr lang="en-US" altLang="zh-CN" dirty="0"/>
              <a:t>0</a:t>
            </a:r>
            <a:r>
              <a:rPr lang="zh-CN" altLang="en-US" dirty="0"/>
              <a:t>减去其绝对值</a:t>
            </a:r>
            <a:endParaRPr lang="en-US" altLang="zh-CN" dirty="0"/>
          </a:p>
          <a:p>
            <a:pPr lvl="2"/>
            <a:r>
              <a:rPr lang="en-US" altLang="zh-CN" dirty="0"/>
              <a:t>-30</a:t>
            </a:r>
            <a:r>
              <a:rPr lang="zh-CN" altLang="en-US" baseline="-25000" dirty="0"/>
              <a:t>补码</a:t>
            </a:r>
            <a:endParaRPr lang="en-US" altLang="zh-CN" baseline="-25000" dirty="0"/>
          </a:p>
          <a:p>
            <a:pPr lvl="2"/>
            <a:r>
              <a:rPr lang="en-US" altLang="zh-CN" dirty="0"/>
              <a:t>11100010B</a:t>
            </a:r>
            <a:r>
              <a:rPr lang="zh-CN" altLang="en-US" dirty="0"/>
              <a:t> （</a:t>
            </a:r>
            <a:r>
              <a:rPr lang="en-US" altLang="zh-CN" dirty="0"/>
              <a:t>8</a:t>
            </a:r>
            <a:r>
              <a:rPr lang="zh-CN" altLang="en-US" dirty="0"/>
              <a:t>位）</a:t>
            </a:r>
            <a:r>
              <a:rPr lang="en-US" altLang="zh-CN" dirty="0"/>
              <a:t>1111111111100010</a:t>
            </a:r>
            <a:r>
              <a:rPr lang="zh-CN" altLang="en-US" dirty="0"/>
              <a:t>（</a:t>
            </a:r>
            <a:r>
              <a:rPr lang="en-US" altLang="zh-CN" dirty="0"/>
              <a:t>16</a:t>
            </a:r>
            <a:r>
              <a:rPr lang="zh-CN" altLang="en-US" dirty="0"/>
              <a:t>位）</a:t>
            </a:r>
            <a:endParaRPr lang="en-US" altLang="zh-CN" dirty="0"/>
          </a:p>
          <a:p>
            <a:pPr lvl="2"/>
            <a:r>
              <a:rPr lang="en-US" altLang="zh-CN" dirty="0"/>
              <a:t>0</a:t>
            </a:r>
            <a:r>
              <a:rPr lang="zh-CN" altLang="en-US" dirty="0"/>
              <a:t>减去一个负数的补码</a:t>
            </a:r>
            <a:r>
              <a:rPr lang="en-US" altLang="zh-CN" dirty="0"/>
              <a:t>=</a:t>
            </a:r>
            <a:r>
              <a:rPr lang="zh-CN" altLang="en-US" dirty="0"/>
              <a:t>？</a:t>
            </a:r>
            <a:endParaRPr lang="en-US" altLang="zh-CN" dirty="0"/>
          </a:p>
          <a:p>
            <a:pPr lvl="1"/>
            <a:r>
              <a:rPr lang="en-US" altLang="zh-CN" dirty="0"/>
              <a:t>0</a:t>
            </a:r>
            <a:r>
              <a:rPr lang="zh-CN" altLang="en-US" dirty="0"/>
              <a:t>的补码</a:t>
            </a:r>
            <a:endParaRPr lang="en-US" altLang="zh-CN" dirty="0"/>
          </a:p>
          <a:p>
            <a:pPr lvl="2"/>
            <a:r>
              <a:rPr lang="en-US" altLang="zh-CN" dirty="0"/>
              <a:t>00000000</a:t>
            </a:r>
          </a:p>
          <a:p>
            <a:pPr lvl="2"/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D4BE8F-0DDE-4E0F-8A8E-753AB4A3AB8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整数的表示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D53AC1B-0CAE-4A3C-967A-EF899C87FB36}"/>
              </a:ext>
            </a:extLst>
          </p:cNvPr>
          <p:cNvSpPr/>
          <p:nvPr/>
        </p:nvSpPr>
        <p:spPr>
          <a:xfrm>
            <a:off x="10368032" y="3241795"/>
            <a:ext cx="1268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1A78C3"/>
                </a:solidFill>
              </a:rPr>
              <a:t>00011110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5F3AB72-C0A8-4505-8896-9725D6D7A501}"/>
              </a:ext>
            </a:extLst>
          </p:cNvPr>
          <p:cNvSpPr/>
          <p:nvPr/>
        </p:nvSpPr>
        <p:spPr>
          <a:xfrm>
            <a:off x="10310902" y="3028890"/>
            <a:ext cx="13260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1A78C3"/>
                </a:solidFill>
              </a:rPr>
              <a:t>00000000</a:t>
            </a:r>
            <a:endParaRPr lang="zh-CN" altLang="en-US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EF6B56F-8F0E-4C5E-AE0E-EB607A555D97}"/>
              </a:ext>
            </a:extLst>
          </p:cNvPr>
          <p:cNvCxnSpPr/>
          <p:nvPr/>
        </p:nvCxnSpPr>
        <p:spPr>
          <a:xfrm>
            <a:off x="10004707" y="3619933"/>
            <a:ext cx="163219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42A214F8-BB6F-4268-BDF9-077366692884}"/>
              </a:ext>
            </a:extLst>
          </p:cNvPr>
          <p:cNvSpPr/>
          <p:nvPr/>
        </p:nvSpPr>
        <p:spPr>
          <a:xfrm>
            <a:off x="9260906" y="4923867"/>
            <a:ext cx="24102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1A78C3"/>
                </a:solidFill>
              </a:rPr>
              <a:t>0000000000011110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A9B5E15-770D-473A-B390-5186016CDAC5}"/>
              </a:ext>
            </a:extLst>
          </p:cNvPr>
          <p:cNvSpPr/>
          <p:nvPr/>
        </p:nvSpPr>
        <p:spPr>
          <a:xfrm>
            <a:off x="9214251" y="4673638"/>
            <a:ext cx="24673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1A78C3"/>
                </a:solidFill>
              </a:rPr>
              <a:t>0000000000000000</a:t>
            </a:r>
            <a:endParaRPr lang="zh-CN" altLang="en-US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707B4FFA-2145-422D-A610-F7A5124417C1}"/>
              </a:ext>
            </a:extLst>
          </p:cNvPr>
          <p:cNvCxnSpPr>
            <a:cxnSpLocks/>
          </p:cNvCxnSpPr>
          <p:nvPr/>
        </p:nvCxnSpPr>
        <p:spPr>
          <a:xfrm>
            <a:off x="9214251" y="5264681"/>
            <a:ext cx="2467342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26ACECB8-C294-4E97-9EC6-3A5CD0090984}"/>
              </a:ext>
            </a:extLst>
          </p:cNvPr>
          <p:cNvSpPr/>
          <p:nvPr/>
        </p:nvSpPr>
        <p:spPr>
          <a:xfrm>
            <a:off x="9967608" y="3136612"/>
            <a:ext cx="2616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1A78C3"/>
                </a:solidFill>
              </a:rPr>
              <a:t>-</a:t>
            </a:r>
            <a:endParaRPr lang="zh-CN" altLang="en-US" sz="3200" dirty="0">
              <a:solidFill>
                <a:srgbClr val="1A78C3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363F082-6675-4E5B-9E1B-BA825C0A3BC4}"/>
              </a:ext>
            </a:extLst>
          </p:cNvPr>
          <p:cNvSpPr/>
          <p:nvPr/>
        </p:nvSpPr>
        <p:spPr>
          <a:xfrm>
            <a:off x="8975969" y="4781360"/>
            <a:ext cx="2616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1A78C3"/>
                </a:solidFill>
              </a:rPr>
              <a:t>-</a:t>
            </a:r>
            <a:endParaRPr lang="zh-CN" altLang="en-US" sz="3200" dirty="0">
              <a:solidFill>
                <a:srgbClr val="1A78C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72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/>
      <p:bldP spid="12" grpId="0"/>
      <p:bldP spid="15" grpId="0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965BBD6-7997-4196-9446-2A89D5CD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6E649A-EFD6-41F8-8988-5E5625953D8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4054" y="846699"/>
            <a:ext cx="11148624" cy="5414141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补码</a:t>
            </a:r>
            <a:endParaRPr lang="en-US" altLang="zh-CN" dirty="0"/>
          </a:p>
          <a:p>
            <a:pPr lvl="1"/>
            <a:r>
              <a:rPr lang="zh-CN" altLang="en-US" dirty="0"/>
              <a:t>快速计算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求补运算</a:t>
            </a:r>
            <a:endParaRPr lang="en-US" altLang="zh-CN" dirty="0"/>
          </a:p>
          <a:p>
            <a:pPr lvl="2"/>
            <a:r>
              <a:rPr lang="zh-CN" altLang="en-US" dirty="0"/>
              <a:t>对所有二进制位（包含符号位）</a:t>
            </a:r>
            <a:r>
              <a:rPr lang="zh-CN" altLang="en-US" dirty="0">
                <a:solidFill>
                  <a:srgbClr val="ED7D31"/>
                </a:solidFill>
              </a:rPr>
              <a:t>按位求反加一</a:t>
            </a:r>
            <a:endParaRPr lang="en-US" altLang="zh-CN" dirty="0">
              <a:solidFill>
                <a:srgbClr val="ED7D31"/>
              </a:solidFill>
            </a:endParaRPr>
          </a:p>
          <a:p>
            <a:pPr lvl="2"/>
            <a:r>
              <a:rPr lang="zh-CN" altLang="en-US" dirty="0"/>
              <a:t>正数的补码“按位求反加一”是其相反数的补码</a:t>
            </a:r>
            <a:endParaRPr lang="en-US" altLang="zh-CN" dirty="0"/>
          </a:p>
          <a:p>
            <a:pPr lvl="2"/>
            <a:r>
              <a:rPr lang="zh-CN" altLang="en-US" dirty="0"/>
              <a:t>负数的补码“按位求反加一”是其相反数（绝对值）的补码</a:t>
            </a:r>
            <a:endParaRPr lang="en-US" altLang="zh-CN" dirty="0"/>
          </a:p>
          <a:p>
            <a:pPr lvl="1"/>
            <a:r>
              <a:rPr lang="zh-CN" altLang="en-US" dirty="0"/>
              <a:t>补码运算</a:t>
            </a:r>
            <a:endParaRPr lang="en-US" altLang="zh-CN" dirty="0"/>
          </a:p>
          <a:p>
            <a:pPr lvl="2"/>
            <a:r>
              <a:rPr lang="zh-CN" altLang="en-US" dirty="0"/>
              <a:t>一个数减去另一个数可以转换为加上其求补后的数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232BFC-82CA-480F-8D0E-D7148AFF94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整数的表示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4AE7940-AC53-4E72-9DDD-4FDD3FEDB923}"/>
              </a:ext>
            </a:extLst>
          </p:cNvPr>
          <p:cNvSpPr/>
          <p:nvPr/>
        </p:nvSpPr>
        <p:spPr>
          <a:xfrm>
            <a:off x="1028089" y="2308734"/>
            <a:ext cx="1268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1A78C3"/>
                </a:solidFill>
              </a:rPr>
              <a:t>00011110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91121EB-CE85-40A8-B04E-655C24BF930D}"/>
              </a:ext>
            </a:extLst>
          </p:cNvPr>
          <p:cNvSpPr/>
          <p:nvPr/>
        </p:nvSpPr>
        <p:spPr>
          <a:xfrm>
            <a:off x="970959" y="2095829"/>
            <a:ext cx="13260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1A78C3"/>
                </a:solidFill>
              </a:rPr>
              <a:t>00000000</a:t>
            </a:r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5508E086-2E0D-422E-AC00-DEF104A180FC}"/>
              </a:ext>
            </a:extLst>
          </p:cNvPr>
          <p:cNvCxnSpPr/>
          <p:nvPr/>
        </p:nvCxnSpPr>
        <p:spPr>
          <a:xfrm>
            <a:off x="664764" y="2686872"/>
            <a:ext cx="163219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4776DF71-07DA-4C86-BEEC-D3A4FDF04970}"/>
              </a:ext>
            </a:extLst>
          </p:cNvPr>
          <p:cNvSpPr/>
          <p:nvPr/>
        </p:nvSpPr>
        <p:spPr>
          <a:xfrm>
            <a:off x="3513715" y="2612266"/>
            <a:ext cx="1268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1A78C3"/>
                </a:solidFill>
              </a:rPr>
              <a:t>00011110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9D94B5D-5C60-401F-B007-630F72BD57C7}"/>
              </a:ext>
            </a:extLst>
          </p:cNvPr>
          <p:cNvSpPr/>
          <p:nvPr/>
        </p:nvSpPr>
        <p:spPr>
          <a:xfrm>
            <a:off x="3456585" y="1746312"/>
            <a:ext cx="13260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1A78C3"/>
                </a:solidFill>
              </a:rPr>
              <a:t>00000000</a:t>
            </a:r>
            <a:endParaRPr lang="zh-CN" alt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5048B13-7B1D-454C-A834-CE1CF4882F8E}"/>
              </a:ext>
            </a:extLst>
          </p:cNvPr>
          <p:cNvCxnSpPr/>
          <p:nvPr/>
        </p:nvCxnSpPr>
        <p:spPr>
          <a:xfrm>
            <a:off x="3093260" y="2990404"/>
            <a:ext cx="163219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0DE3AD08-35F3-4A8A-86BE-2136DF475DA5}"/>
              </a:ext>
            </a:extLst>
          </p:cNvPr>
          <p:cNvSpPr/>
          <p:nvPr/>
        </p:nvSpPr>
        <p:spPr>
          <a:xfrm>
            <a:off x="658492" y="2146422"/>
            <a:ext cx="2616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1A78C3"/>
                </a:solidFill>
              </a:rPr>
              <a:t>-</a:t>
            </a:r>
            <a:endParaRPr lang="zh-CN" altLang="en-US" sz="3200" dirty="0">
              <a:solidFill>
                <a:srgbClr val="1A78C3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20145DA-FA68-43E9-A4F7-60E5ED56E85C}"/>
              </a:ext>
            </a:extLst>
          </p:cNvPr>
          <p:cNvSpPr/>
          <p:nvPr/>
        </p:nvSpPr>
        <p:spPr>
          <a:xfrm>
            <a:off x="3215358" y="1848776"/>
            <a:ext cx="2616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1A78C3"/>
                </a:solidFill>
              </a:rPr>
              <a:t>-</a:t>
            </a:r>
            <a:endParaRPr lang="zh-CN" altLang="en-US" sz="3200" dirty="0">
              <a:solidFill>
                <a:srgbClr val="1A78C3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AB6A40B-D178-48CD-986E-7B2145FA232B}"/>
              </a:ext>
            </a:extLst>
          </p:cNvPr>
          <p:cNvSpPr/>
          <p:nvPr/>
        </p:nvSpPr>
        <p:spPr>
          <a:xfrm>
            <a:off x="3456585" y="2019761"/>
            <a:ext cx="13260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0000000</a:t>
            </a:r>
            <a:r>
              <a:rPr lang="en-US" altLang="zh-CN" sz="2000" dirty="0">
                <a:solidFill>
                  <a:srgbClr val="1A78C3"/>
                </a:solidFill>
              </a:rPr>
              <a:t>1</a:t>
            </a:r>
            <a:endParaRPr lang="zh-CN" altLang="en-US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BD79CA9-8403-4460-99F9-074168693460}"/>
              </a:ext>
            </a:extLst>
          </p:cNvPr>
          <p:cNvCxnSpPr/>
          <p:nvPr/>
        </p:nvCxnSpPr>
        <p:spPr>
          <a:xfrm>
            <a:off x="3093260" y="2344444"/>
            <a:ext cx="163219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ACE179B1-9591-4FD3-92CD-A2A3291DBACF}"/>
              </a:ext>
            </a:extLst>
          </p:cNvPr>
          <p:cNvSpPr/>
          <p:nvPr/>
        </p:nvSpPr>
        <p:spPr>
          <a:xfrm>
            <a:off x="3487298" y="2334053"/>
            <a:ext cx="12952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spc="100" dirty="0">
                <a:solidFill>
                  <a:srgbClr val="1A78C3"/>
                </a:solidFill>
              </a:rPr>
              <a:t>11111111</a:t>
            </a:r>
            <a:endParaRPr lang="zh-CN" altLang="en-US" spc="1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A2A9721-BB58-4295-AF3C-CF3F2011C1EE}"/>
              </a:ext>
            </a:extLst>
          </p:cNvPr>
          <p:cNvSpPr/>
          <p:nvPr/>
        </p:nvSpPr>
        <p:spPr>
          <a:xfrm>
            <a:off x="3494672" y="3026687"/>
            <a:ext cx="12879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1A78C3"/>
                </a:solidFill>
              </a:rPr>
              <a:t>11100001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2A1F371-36DA-4449-B176-918A5454D50E}"/>
              </a:ext>
            </a:extLst>
          </p:cNvPr>
          <p:cNvSpPr/>
          <p:nvPr/>
        </p:nvSpPr>
        <p:spPr>
          <a:xfrm>
            <a:off x="3142929" y="3288433"/>
            <a:ext cx="2616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+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DB706ED-AEC2-44F6-BCD1-E6305AB26683}"/>
              </a:ext>
            </a:extLst>
          </p:cNvPr>
          <p:cNvSpPr/>
          <p:nvPr/>
        </p:nvSpPr>
        <p:spPr>
          <a:xfrm>
            <a:off x="3456585" y="3319211"/>
            <a:ext cx="13260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0000000</a:t>
            </a:r>
            <a:r>
              <a:rPr lang="en-US" altLang="zh-CN" sz="2000" dirty="0">
                <a:solidFill>
                  <a:srgbClr val="1A78C3"/>
                </a:solidFill>
              </a:rPr>
              <a:t>1</a:t>
            </a:r>
            <a:endParaRPr lang="zh-CN" altLang="en-US" dirty="0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5E6B9D49-FCA8-4A47-9443-086902DF53DB}"/>
              </a:ext>
            </a:extLst>
          </p:cNvPr>
          <p:cNvCxnSpPr/>
          <p:nvPr/>
        </p:nvCxnSpPr>
        <p:spPr>
          <a:xfrm>
            <a:off x="3078768" y="3725362"/>
            <a:ext cx="163219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0CD938E3-1F0C-48DF-B058-9A4ED83D472F}"/>
              </a:ext>
            </a:extLst>
          </p:cNvPr>
          <p:cNvSpPr/>
          <p:nvPr/>
        </p:nvSpPr>
        <p:spPr>
          <a:xfrm>
            <a:off x="3494672" y="3761645"/>
            <a:ext cx="12879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1A78C3"/>
                </a:solidFill>
              </a:rPr>
              <a:t>11100010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A6770CA-A0A9-40DE-A23B-00E4BB7BF2FA}"/>
              </a:ext>
            </a:extLst>
          </p:cNvPr>
          <p:cNvSpPr/>
          <p:nvPr/>
        </p:nvSpPr>
        <p:spPr>
          <a:xfrm>
            <a:off x="3180483" y="2504964"/>
            <a:ext cx="2616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1A78C3"/>
                </a:solidFill>
              </a:rPr>
              <a:t>-</a:t>
            </a:r>
            <a:endParaRPr lang="zh-CN" altLang="en-US" sz="3200" dirty="0">
              <a:solidFill>
                <a:srgbClr val="1A78C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69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1" grpId="0"/>
      <p:bldP spid="12" grpId="0"/>
      <p:bldP spid="13" grpId="0"/>
      <p:bldP spid="15" grpId="0"/>
      <p:bldP spid="16" grpId="0"/>
      <p:bldP spid="17" grpId="0"/>
      <p:bldP spid="18" grpId="0"/>
      <p:bldP spid="20" grpId="0"/>
      <p:bldP spid="2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3B6DDDB-5C08-4FC3-A854-9FB70EAFA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6AF79C-23C7-4864-8796-FA1A1C8B9E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/>
              <a:t>补码</a:t>
            </a:r>
            <a:endParaRPr lang="en-US" altLang="zh-CN" dirty="0"/>
          </a:p>
          <a:p>
            <a:pPr lvl="1"/>
            <a:r>
              <a:rPr lang="zh-CN" altLang="en-US" dirty="0"/>
              <a:t>数值范围</a:t>
            </a:r>
            <a:endParaRPr lang="en-US" altLang="zh-CN" dirty="0"/>
          </a:p>
          <a:p>
            <a:pPr lvl="2"/>
            <a:r>
              <a:rPr lang="zh-CN" altLang="en-US" dirty="0"/>
              <a:t>最大的正数：</a:t>
            </a:r>
            <a:r>
              <a:rPr lang="en-US" altLang="zh-CN" dirty="0"/>
              <a:t>011111111</a:t>
            </a:r>
            <a:r>
              <a:rPr lang="zh-CN" altLang="en-US" dirty="0"/>
              <a:t>（</a:t>
            </a:r>
            <a:r>
              <a:rPr lang="en-US" altLang="zh-CN" dirty="0"/>
              <a:t>127</a:t>
            </a:r>
            <a:r>
              <a:rPr lang="zh-CN" altLang="en-US" dirty="0"/>
              <a:t>，</a:t>
            </a:r>
            <a:r>
              <a:rPr lang="en-US" altLang="zh-CN" dirty="0"/>
              <a:t>8</a:t>
            </a:r>
            <a:r>
              <a:rPr lang="zh-CN" altLang="en-US" dirty="0"/>
              <a:t>位）</a:t>
            </a:r>
            <a:r>
              <a:rPr lang="en-US" altLang="zh-CN" dirty="0"/>
              <a:t>0111111111111111</a:t>
            </a:r>
            <a:r>
              <a:rPr lang="zh-CN" altLang="en-US" dirty="0"/>
              <a:t>（</a:t>
            </a:r>
            <a:r>
              <a:rPr lang="en-US" altLang="zh-CN" dirty="0"/>
              <a:t>32767</a:t>
            </a:r>
            <a:r>
              <a:rPr lang="zh-CN" altLang="en-US" dirty="0"/>
              <a:t>，</a:t>
            </a:r>
            <a:r>
              <a:rPr lang="en-US" altLang="zh-CN" dirty="0"/>
              <a:t>16</a:t>
            </a:r>
            <a:r>
              <a:rPr lang="zh-CN" altLang="en-US" dirty="0"/>
              <a:t>位）</a:t>
            </a:r>
            <a:endParaRPr lang="en-US" altLang="zh-CN" dirty="0"/>
          </a:p>
          <a:p>
            <a:pPr lvl="2"/>
            <a:r>
              <a:rPr lang="zh-CN" altLang="en-US" dirty="0"/>
              <a:t>最小的负数？</a:t>
            </a:r>
            <a:endParaRPr lang="en-US" altLang="zh-CN" dirty="0"/>
          </a:p>
          <a:p>
            <a:pPr lvl="3"/>
            <a:r>
              <a:rPr lang="en-US" altLang="zh-CN" dirty="0"/>
              <a:t>8</a:t>
            </a:r>
            <a:r>
              <a:rPr lang="zh-CN" altLang="en-US" dirty="0"/>
              <a:t>位：（</a:t>
            </a:r>
            <a:r>
              <a:rPr lang="en-US" altLang="zh-CN" dirty="0"/>
              <a:t>-127</a:t>
            </a:r>
            <a:r>
              <a:rPr lang="zh-CN" altLang="en-US" dirty="0"/>
              <a:t>）</a:t>
            </a:r>
            <a:r>
              <a:rPr lang="zh-CN" altLang="en-US" baseline="-25000" dirty="0"/>
              <a:t>补码</a:t>
            </a:r>
            <a:r>
              <a:rPr lang="en-US" altLang="zh-CN" dirty="0"/>
              <a:t>=10000001</a:t>
            </a:r>
          </a:p>
          <a:p>
            <a:pPr lvl="3"/>
            <a:r>
              <a:rPr lang="en-US" altLang="zh-CN" dirty="0"/>
              <a:t>10000000=</a:t>
            </a:r>
            <a:r>
              <a:rPr lang="zh-CN" altLang="en-US" dirty="0"/>
              <a:t>？</a:t>
            </a:r>
            <a:endParaRPr lang="en-US" altLang="zh-CN" dirty="0"/>
          </a:p>
          <a:p>
            <a:pPr lvl="3"/>
            <a:r>
              <a:rPr lang="zh-CN" altLang="en-US" dirty="0"/>
              <a:t>按位求反加一：</a:t>
            </a:r>
            <a:r>
              <a:rPr lang="en-US" altLang="zh-CN" dirty="0"/>
              <a:t>10000000</a:t>
            </a:r>
          </a:p>
          <a:p>
            <a:pPr lvl="3"/>
            <a:r>
              <a:rPr lang="zh-CN" altLang="en-US" dirty="0"/>
              <a:t>（</a:t>
            </a:r>
            <a:r>
              <a:rPr lang="en-US" altLang="zh-CN" dirty="0"/>
              <a:t>-128</a:t>
            </a:r>
            <a:r>
              <a:rPr lang="zh-CN" altLang="en-US" dirty="0"/>
              <a:t>）</a:t>
            </a:r>
            <a:r>
              <a:rPr lang="zh-CN" altLang="en-US" baseline="-25000" dirty="0"/>
              <a:t>补码</a:t>
            </a:r>
            <a:r>
              <a:rPr lang="en-US" altLang="zh-CN" dirty="0"/>
              <a:t>=10000000</a:t>
            </a:r>
          </a:p>
          <a:p>
            <a:pPr lvl="2"/>
            <a:r>
              <a:rPr lang="zh-CN" altLang="en-US" dirty="0"/>
              <a:t>数值范围：</a:t>
            </a:r>
            <a:r>
              <a:rPr lang="en-US" altLang="zh-CN" dirty="0"/>
              <a:t>-128~127</a:t>
            </a:r>
            <a:r>
              <a:rPr lang="zh-CN" altLang="en-US" dirty="0"/>
              <a:t>（</a:t>
            </a:r>
            <a:r>
              <a:rPr lang="en-US" altLang="zh-CN" dirty="0"/>
              <a:t>256</a:t>
            </a:r>
            <a:r>
              <a:rPr lang="zh-CN" altLang="en-US" dirty="0"/>
              <a:t>个数），</a:t>
            </a:r>
            <a:r>
              <a:rPr lang="en-US" altLang="zh-CN" dirty="0"/>
              <a:t>- 32768 ~ 32767 </a:t>
            </a:r>
            <a:r>
              <a:rPr lang="zh-CN" altLang="en-US" dirty="0"/>
              <a:t>（</a:t>
            </a:r>
            <a:r>
              <a:rPr lang="en-US" altLang="zh-CN" dirty="0"/>
              <a:t>65536</a:t>
            </a:r>
            <a:r>
              <a:rPr lang="zh-CN" altLang="en-US" dirty="0"/>
              <a:t>个数）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D1F0FD-FFDC-4531-A55B-12258BB2D3D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整数的表示</a:t>
            </a:r>
          </a:p>
        </p:txBody>
      </p:sp>
    </p:spTree>
    <p:extLst>
      <p:ext uri="{BB962C8B-B14F-4D97-AF65-F5344CB8AC3E}">
        <p14:creationId xmlns:p14="http://schemas.microsoft.com/office/powerpoint/2010/main" val="1504833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9711728-DC2C-4C2C-8978-75327BE75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24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2DE8F3-074B-4D34-B085-89EED70896B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4054" y="846699"/>
            <a:ext cx="11835786" cy="888795"/>
          </a:xfrm>
        </p:spPr>
        <p:txBody>
          <a:bodyPr/>
          <a:lstStyle/>
          <a:p>
            <a:r>
              <a:rPr lang="zh-CN" altLang="en-US" dirty="0"/>
              <a:t>原码、反码、补码的数值范围（</a:t>
            </a:r>
            <a:r>
              <a:rPr lang="en-US" altLang="zh-CN" dirty="0"/>
              <a:t>8</a:t>
            </a:r>
            <a:r>
              <a:rPr lang="zh-CN" altLang="en-US" dirty="0"/>
              <a:t>位）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0A6A09-4F75-4C1C-972E-97E7DA0DBF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整数的表示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E75B207C-B819-4907-9A83-D7B5415A8292}"/>
              </a:ext>
            </a:extLst>
          </p:cNvPr>
          <p:cNvGrpSpPr/>
          <p:nvPr/>
        </p:nvGrpSpPr>
        <p:grpSpPr>
          <a:xfrm>
            <a:off x="3283277" y="1499638"/>
            <a:ext cx="1511559" cy="4694974"/>
            <a:chOff x="991789" y="1562391"/>
            <a:chExt cx="1511559" cy="4694974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D65499B-85C5-43D8-B418-241120165228}"/>
                </a:ext>
              </a:extLst>
            </p:cNvPr>
            <p:cNvSpPr/>
            <p:nvPr/>
          </p:nvSpPr>
          <p:spPr>
            <a:xfrm>
              <a:off x="991789" y="1562391"/>
              <a:ext cx="1511559" cy="346205"/>
            </a:xfrm>
            <a:prstGeom prst="rect">
              <a:avLst/>
            </a:prstGeom>
            <a:noFill/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rgbClr val="1A78C3"/>
                  </a:solidFill>
                </a:rPr>
                <a:t>无符号数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7D281D8-DB5D-43AE-AB59-1AE52C727442}"/>
                </a:ext>
              </a:extLst>
            </p:cNvPr>
            <p:cNvSpPr/>
            <p:nvPr/>
          </p:nvSpPr>
          <p:spPr>
            <a:xfrm>
              <a:off x="991789" y="1908596"/>
              <a:ext cx="1511559" cy="4348769"/>
            </a:xfrm>
            <a:prstGeom prst="rect">
              <a:avLst/>
            </a:prstGeom>
            <a:noFill/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1A78C3"/>
                  </a:solidFill>
                </a:rPr>
                <a:t>0</a:t>
              </a:r>
            </a:p>
            <a:p>
              <a:pPr algn="ctr"/>
              <a:r>
                <a:rPr lang="en-US" altLang="zh-CN" dirty="0">
                  <a:solidFill>
                    <a:srgbClr val="1A78C3"/>
                  </a:solidFill>
                </a:rPr>
                <a:t>1</a:t>
              </a:r>
            </a:p>
            <a:p>
              <a:pPr algn="ctr"/>
              <a:r>
                <a:rPr lang="en-US" altLang="zh-CN" dirty="0">
                  <a:solidFill>
                    <a:srgbClr val="1A78C3"/>
                  </a:solidFill>
                </a:rPr>
                <a:t>2</a:t>
              </a:r>
            </a:p>
            <a:p>
              <a:pPr algn="ctr"/>
              <a:r>
                <a:rPr lang="en-US" altLang="zh-CN" dirty="0">
                  <a:solidFill>
                    <a:srgbClr val="1A78C3"/>
                  </a:solidFill>
                </a:rPr>
                <a:t>.</a:t>
              </a:r>
            </a:p>
            <a:p>
              <a:pPr algn="ctr"/>
              <a:r>
                <a:rPr lang="en-US" altLang="zh-CN" dirty="0">
                  <a:solidFill>
                    <a:srgbClr val="1A78C3"/>
                  </a:solidFill>
                </a:rPr>
                <a:t>.</a:t>
              </a:r>
            </a:p>
            <a:p>
              <a:pPr algn="ctr"/>
              <a:r>
                <a:rPr lang="en-US" altLang="zh-CN" dirty="0">
                  <a:solidFill>
                    <a:srgbClr val="1A78C3"/>
                  </a:solidFill>
                </a:rPr>
                <a:t>.</a:t>
              </a:r>
            </a:p>
            <a:p>
              <a:pPr algn="ctr"/>
              <a:r>
                <a:rPr lang="en-US" altLang="zh-CN" dirty="0">
                  <a:solidFill>
                    <a:srgbClr val="1A78C3"/>
                  </a:solidFill>
                </a:rPr>
                <a:t>127</a:t>
              </a:r>
            </a:p>
            <a:p>
              <a:pPr algn="ctr"/>
              <a:r>
                <a:rPr lang="en-US" altLang="zh-CN" dirty="0">
                  <a:solidFill>
                    <a:srgbClr val="1A78C3"/>
                  </a:solidFill>
                </a:rPr>
                <a:t>128</a:t>
              </a:r>
            </a:p>
            <a:p>
              <a:pPr algn="ctr"/>
              <a:r>
                <a:rPr lang="en-US" altLang="zh-CN" dirty="0">
                  <a:solidFill>
                    <a:srgbClr val="1A78C3"/>
                  </a:solidFill>
                </a:rPr>
                <a:t>129</a:t>
              </a:r>
            </a:p>
            <a:p>
              <a:pPr algn="ctr"/>
              <a:r>
                <a:rPr lang="en-US" altLang="zh-CN" dirty="0">
                  <a:solidFill>
                    <a:srgbClr val="1A78C3"/>
                  </a:solidFill>
                </a:rPr>
                <a:t>.</a:t>
              </a:r>
            </a:p>
            <a:p>
              <a:pPr algn="ctr"/>
              <a:r>
                <a:rPr lang="en-US" altLang="zh-CN" dirty="0">
                  <a:solidFill>
                    <a:srgbClr val="1A78C3"/>
                  </a:solidFill>
                </a:rPr>
                <a:t>.</a:t>
              </a:r>
            </a:p>
            <a:p>
              <a:pPr algn="ctr"/>
              <a:r>
                <a:rPr lang="en-US" altLang="zh-CN" dirty="0">
                  <a:solidFill>
                    <a:srgbClr val="1A78C3"/>
                  </a:solidFill>
                </a:rPr>
                <a:t>.</a:t>
              </a:r>
            </a:p>
            <a:p>
              <a:pPr algn="ctr"/>
              <a:r>
                <a:rPr lang="en-US" altLang="zh-CN" dirty="0">
                  <a:solidFill>
                    <a:srgbClr val="1A78C3"/>
                  </a:solidFill>
                </a:rPr>
                <a:t>253</a:t>
              </a:r>
            </a:p>
            <a:p>
              <a:pPr algn="ctr"/>
              <a:r>
                <a:rPr lang="en-US" altLang="zh-CN" dirty="0">
                  <a:solidFill>
                    <a:srgbClr val="1A78C3"/>
                  </a:solidFill>
                </a:rPr>
                <a:t>254</a:t>
              </a:r>
            </a:p>
            <a:p>
              <a:pPr algn="ctr"/>
              <a:r>
                <a:rPr lang="en-US" altLang="zh-CN" dirty="0">
                  <a:solidFill>
                    <a:srgbClr val="1A78C3"/>
                  </a:solidFill>
                </a:rPr>
                <a:t>255</a:t>
              </a:r>
              <a:endParaRPr lang="zh-CN" altLang="en-US" dirty="0">
                <a:solidFill>
                  <a:srgbClr val="1A78C3"/>
                </a:solidFill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896E10B-E1EF-4CB0-9BDB-283B492CE973}"/>
              </a:ext>
            </a:extLst>
          </p:cNvPr>
          <p:cNvGrpSpPr/>
          <p:nvPr/>
        </p:nvGrpSpPr>
        <p:grpSpPr>
          <a:xfrm>
            <a:off x="1771718" y="1499638"/>
            <a:ext cx="1511559" cy="4694974"/>
            <a:chOff x="991789" y="1562391"/>
            <a:chExt cx="1511559" cy="4694974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3BF25BB-B43F-4712-956E-5664161A68EE}"/>
                </a:ext>
              </a:extLst>
            </p:cNvPr>
            <p:cNvSpPr/>
            <p:nvPr/>
          </p:nvSpPr>
          <p:spPr>
            <a:xfrm>
              <a:off x="991789" y="1562391"/>
              <a:ext cx="1511559" cy="346205"/>
            </a:xfrm>
            <a:prstGeom prst="rect">
              <a:avLst/>
            </a:prstGeom>
            <a:noFill/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rgbClr val="1A78C3"/>
                  </a:solidFill>
                </a:rPr>
                <a:t>二进制代码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4813A93-3F2A-426A-94EA-0BB01C4EFD82}"/>
                </a:ext>
              </a:extLst>
            </p:cNvPr>
            <p:cNvSpPr/>
            <p:nvPr/>
          </p:nvSpPr>
          <p:spPr>
            <a:xfrm>
              <a:off x="991789" y="1908596"/>
              <a:ext cx="1511559" cy="4348769"/>
            </a:xfrm>
            <a:prstGeom prst="rect">
              <a:avLst/>
            </a:prstGeom>
            <a:noFill/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1A78C3"/>
                  </a:solidFill>
                </a:rPr>
                <a:t>00000000</a:t>
              </a:r>
            </a:p>
            <a:p>
              <a:pPr algn="ctr"/>
              <a:r>
                <a:rPr lang="en-US" altLang="zh-CN" dirty="0">
                  <a:solidFill>
                    <a:srgbClr val="1A78C3"/>
                  </a:solidFill>
                </a:rPr>
                <a:t>00000001</a:t>
              </a:r>
            </a:p>
            <a:p>
              <a:pPr algn="ctr"/>
              <a:r>
                <a:rPr lang="en-US" altLang="zh-CN" dirty="0">
                  <a:solidFill>
                    <a:srgbClr val="1A78C3"/>
                  </a:solidFill>
                </a:rPr>
                <a:t>00000010</a:t>
              </a:r>
            </a:p>
            <a:p>
              <a:pPr algn="ctr"/>
              <a:r>
                <a:rPr lang="en-US" altLang="zh-CN" dirty="0">
                  <a:solidFill>
                    <a:srgbClr val="1A78C3"/>
                  </a:solidFill>
                </a:rPr>
                <a:t>.</a:t>
              </a:r>
            </a:p>
            <a:p>
              <a:pPr algn="ctr"/>
              <a:r>
                <a:rPr lang="en-US" altLang="zh-CN" dirty="0">
                  <a:solidFill>
                    <a:srgbClr val="1A78C3"/>
                  </a:solidFill>
                </a:rPr>
                <a:t>.</a:t>
              </a:r>
            </a:p>
            <a:p>
              <a:pPr algn="ctr"/>
              <a:r>
                <a:rPr lang="en-US" altLang="zh-CN" dirty="0">
                  <a:solidFill>
                    <a:srgbClr val="1A78C3"/>
                  </a:solidFill>
                </a:rPr>
                <a:t>.</a:t>
              </a:r>
            </a:p>
            <a:p>
              <a:pPr algn="ctr"/>
              <a:r>
                <a:rPr lang="en-US" altLang="zh-CN" dirty="0">
                  <a:solidFill>
                    <a:srgbClr val="1A78C3"/>
                  </a:solidFill>
                </a:rPr>
                <a:t>01111111</a:t>
              </a:r>
            </a:p>
            <a:p>
              <a:pPr algn="ctr"/>
              <a:r>
                <a:rPr lang="en-US" altLang="zh-CN" dirty="0">
                  <a:solidFill>
                    <a:srgbClr val="1A78C3"/>
                  </a:solidFill>
                </a:rPr>
                <a:t>10000000</a:t>
              </a:r>
            </a:p>
            <a:p>
              <a:pPr algn="ctr"/>
              <a:r>
                <a:rPr lang="en-US" altLang="zh-CN" dirty="0">
                  <a:solidFill>
                    <a:srgbClr val="1A78C3"/>
                  </a:solidFill>
                </a:rPr>
                <a:t>10000001</a:t>
              </a:r>
            </a:p>
            <a:p>
              <a:pPr algn="ctr"/>
              <a:r>
                <a:rPr lang="en-US" altLang="zh-CN" dirty="0">
                  <a:solidFill>
                    <a:srgbClr val="1A78C3"/>
                  </a:solidFill>
                </a:rPr>
                <a:t>.</a:t>
              </a:r>
            </a:p>
            <a:p>
              <a:pPr algn="ctr"/>
              <a:r>
                <a:rPr lang="en-US" altLang="zh-CN" dirty="0">
                  <a:solidFill>
                    <a:srgbClr val="1A78C3"/>
                  </a:solidFill>
                </a:rPr>
                <a:t>.</a:t>
              </a:r>
            </a:p>
            <a:p>
              <a:pPr algn="ctr"/>
              <a:r>
                <a:rPr lang="en-US" altLang="zh-CN" dirty="0">
                  <a:solidFill>
                    <a:srgbClr val="1A78C3"/>
                  </a:solidFill>
                </a:rPr>
                <a:t>.</a:t>
              </a:r>
            </a:p>
            <a:p>
              <a:pPr algn="ctr"/>
              <a:r>
                <a:rPr lang="en-US" altLang="zh-CN" dirty="0">
                  <a:solidFill>
                    <a:srgbClr val="1A78C3"/>
                  </a:solidFill>
                </a:rPr>
                <a:t>11111101</a:t>
              </a:r>
            </a:p>
            <a:p>
              <a:pPr algn="ctr"/>
              <a:r>
                <a:rPr lang="en-US" altLang="zh-CN" dirty="0">
                  <a:solidFill>
                    <a:srgbClr val="1A78C3"/>
                  </a:solidFill>
                </a:rPr>
                <a:t>11111110</a:t>
              </a:r>
            </a:p>
            <a:p>
              <a:pPr algn="ctr"/>
              <a:r>
                <a:rPr lang="en-US" altLang="zh-CN" dirty="0">
                  <a:solidFill>
                    <a:srgbClr val="1A78C3"/>
                  </a:solidFill>
                </a:rPr>
                <a:t>11111111</a:t>
              </a:r>
              <a:endParaRPr lang="zh-CN" altLang="en-US" dirty="0">
                <a:solidFill>
                  <a:srgbClr val="1A78C3"/>
                </a:solidFill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0BAD77B6-4E65-4826-9648-B999D2D92D7F}"/>
              </a:ext>
            </a:extLst>
          </p:cNvPr>
          <p:cNvGrpSpPr/>
          <p:nvPr/>
        </p:nvGrpSpPr>
        <p:grpSpPr>
          <a:xfrm>
            <a:off x="4794836" y="1499638"/>
            <a:ext cx="1511559" cy="4694974"/>
            <a:chOff x="991789" y="1562391"/>
            <a:chExt cx="1511559" cy="4694974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3450FF02-27D5-4358-86B6-43BCE0C0B5AC}"/>
                </a:ext>
              </a:extLst>
            </p:cNvPr>
            <p:cNvSpPr/>
            <p:nvPr/>
          </p:nvSpPr>
          <p:spPr>
            <a:xfrm>
              <a:off x="991789" y="1562391"/>
              <a:ext cx="1511559" cy="346205"/>
            </a:xfrm>
            <a:prstGeom prst="rect">
              <a:avLst/>
            </a:prstGeom>
            <a:noFill/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rgbClr val="1A78C3"/>
                  </a:solidFill>
                </a:rPr>
                <a:t>原码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7828DE8-6615-4D18-88D4-E160DBFBAD82}"/>
                </a:ext>
              </a:extLst>
            </p:cNvPr>
            <p:cNvSpPr/>
            <p:nvPr/>
          </p:nvSpPr>
          <p:spPr>
            <a:xfrm>
              <a:off x="991789" y="1908596"/>
              <a:ext cx="1511559" cy="4348769"/>
            </a:xfrm>
            <a:prstGeom prst="rect">
              <a:avLst/>
            </a:prstGeom>
            <a:noFill/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1A78C3"/>
                  </a:solidFill>
                </a:rPr>
                <a:t>0</a:t>
              </a:r>
            </a:p>
            <a:p>
              <a:pPr algn="ctr"/>
              <a:r>
                <a:rPr lang="en-US" altLang="zh-CN" dirty="0">
                  <a:solidFill>
                    <a:srgbClr val="1A78C3"/>
                  </a:solidFill>
                </a:rPr>
                <a:t>1</a:t>
              </a:r>
            </a:p>
            <a:p>
              <a:pPr algn="ctr"/>
              <a:r>
                <a:rPr lang="en-US" altLang="zh-CN" dirty="0">
                  <a:solidFill>
                    <a:srgbClr val="1A78C3"/>
                  </a:solidFill>
                </a:rPr>
                <a:t>2</a:t>
              </a:r>
            </a:p>
            <a:p>
              <a:pPr algn="ctr"/>
              <a:r>
                <a:rPr lang="en-US" altLang="zh-CN" dirty="0">
                  <a:solidFill>
                    <a:srgbClr val="1A78C3"/>
                  </a:solidFill>
                </a:rPr>
                <a:t>.</a:t>
              </a:r>
            </a:p>
            <a:p>
              <a:pPr algn="ctr"/>
              <a:r>
                <a:rPr lang="en-US" altLang="zh-CN" dirty="0">
                  <a:solidFill>
                    <a:srgbClr val="1A78C3"/>
                  </a:solidFill>
                </a:rPr>
                <a:t>.</a:t>
              </a:r>
            </a:p>
            <a:p>
              <a:pPr algn="ctr"/>
              <a:r>
                <a:rPr lang="en-US" altLang="zh-CN" dirty="0">
                  <a:solidFill>
                    <a:srgbClr val="1A78C3"/>
                  </a:solidFill>
                </a:rPr>
                <a:t>.</a:t>
              </a:r>
            </a:p>
            <a:p>
              <a:pPr algn="ctr"/>
              <a:r>
                <a:rPr lang="en-US" altLang="zh-CN" dirty="0">
                  <a:solidFill>
                    <a:srgbClr val="1A78C3"/>
                  </a:solidFill>
                </a:rPr>
                <a:t>127</a:t>
              </a:r>
            </a:p>
            <a:p>
              <a:pPr algn="ctr"/>
              <a:r>
                <a:rPr lang="en-US" altLang="zh-CN" dirty="0">
                  <a:solidFill>
                    <a:srgbClr val="1A78C3"/>
                  </a:solidFill>
                </a:rPr>
                <a:t>-0</a:t>
              </a:r>
            </a:p>
            <a:p>
              <a:pPr algn="ctr"/>
              <a:r>
                <a:rPr lang="en-US" altLang="zh-CN" dirty="0">
                  <a:solidFill>
                    <a:srgbClr val="1A78C3"/>
                  </a:solidFill>
                </a:rPr>
                <a:t>-1</a:t>
              </a:r>
            </a:p>
            <a:p>
              <a:pPr algn="ctr"/>
              <a:r>
                <a:rPr lang="en-US" altLang="zh-CN" dirty="0">
                  <a:solidFill>
                    <a:srgbClr val="1A78C3"/>
                  </a:solidFill>
                </a:rPr>
                <a:t>.</a:t>
              </a:r>
            </a:p>
            <a:p>
              <a:pPr algn="ctr"/>
              <a:r>
                <a:rPr lang="en-US" altLang="zh-CN" dirty="0">
                  <a:solidFill>
                    <a:srgbClr val="1A78C3"/>
                  </a:solidFill>
                </a:rPr>
                <a:t>.</a:t>
              </a:r>
            </a:p>
            <a:p>
              <a:pPr algn="ctr"/>
              <a:r>
                <a:rPr lang="en-US" altLang="zh-CN" dirty="0">
                  <a:solidFill>
                    <a:srgbClr val="1A78C3"/>
                  </a:solidFill>
                </a:rPr>
                <a:t>.</a:t>
              </a:r>
            </a:p>
            <a:p>
              <a:pPr algn="ctr"/>
              <a:r>
                <a:rPr lang="en-US" altLang="zh-CN" dirty="0">
                  <a:solidFill>
                    <a:srgbClr val="1A78C3"/>
                  </a:solidFill>
                </a:rPr>
                <a:t>-125</a:t>
              </a:r>
            </a:p>
            <a:p>
              <a:pPr algn="ctr"/>
              <a:r>
                <a:rPr lang="en-US" altLang="zh-CN" dirty="0">
                  <a:solidFill>
                    <a:srgbClr val="1A78C3"/>
                  </a:solidFill>
                </a:rPr>
                <a:t>-126</a:t>
              </a:r>
            </a:p>
            <a:p>
              <a:pPr algn="ctr"/>
              <a:r>
                <a:rPr lang="en-US" altLang="zh-CN" dirty="0">
                  <a:solidFill>
                    <a:srgbClr val="1A78C3"/>
                  </a:solidFill>
                </a:rPr>
                <a:t>-127</a:t>
              </a:r>
              <a:endParaRPr lang="zh-CN" altLang="en-US" dirty="0">
                <a:solidFill>
                  <a:srgbClr val="1A78C3"/>
                </a:solidFill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F9A693EA-E8D2-40F7-8BEB-994EE9B9BF77}"/>
              </a:ext>
            </a:extLst>
          </p:cNvPr>
          <p:cNvGrpSpPr/>
          <p:nvPr/>
        </p:nvGrpSpPr>
        <p:grpSpPr>
          <a:xfrm>
            <a:off x="7817954" y="1499638"/>
            <a:ext cx="1511559" cy="4694974"/>
            <a:chOff x="991789" y="1562391"/>
            <a:chExt cx="1511559" cy="4694974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8A9A8BF-88AA-46AE-A7B5-431115A7CD21}"/>
                </a:ext>
              </a:extLst>
            </p:cNvPr>
            <p:cNvSpPr/>
            <p:nvPr/>
          </p:nvSpPr>
          <p:spPr>
            <a:xfrm>
              <a:off x="991789" y="1562391"/>
              <a:ext cx="1511559" cy="346205"/>
            </a:xfrm>
            <a:prstGeom prst="rect">
              <a:avLst/>
            </a:prstGeom>
            <a:noFill/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rgbClr val="1A78C3"/>
                  </a:solidFill>
                </a:rPr>
                <a:t>补码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75BA9BCA-8095-415A-9A1C-85338E31E929}"/>
                </a:ext>
              </a:extLst>
            </p:cNvPr>
            <p:cNvSpPr/>
            <p:nvPr/>
          </p:nvSpPr>
          <p:spPr>
            <a:xfrm>
              <a:off x="991789" y="1908596"/>
              <a:ext cx="1511559" cy="4348769"/>
            </a:xfrm>
            <a:prstGeom prst="rect">
              <a:avLst/>
            </a:prstGeom>
            <a:noFill/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1A78C3"/>
                  </a:solidFill>
                </a:rPr>
                <a:t>0</a:t>
              </a:r>
            </a:p>
            <a:p>
              <a:pPr algn="ctr"/>
              <a:r>
                <a:rPr lang="en-US" altLang="zh-CN" dirty="0">
                  <a:solidFill>
                    <a:srgbClr val="1A78C3"/>
                  </a:solidFill>
                </a:rPr>
                <a:t>1</a:t>
              </a:r>
            </a:p>
            <a:p>
              <a:pPr algn="ctr"/>
              <a:r>
                <a:rPr lang="en-US" altLang="zh-CN" dirty="0">
                  <a:solidFill>
                    <a:srgbClr val="1A78C3"/>
                  </a:solidFill>
                </a:rPr>
                <a:t>2</a:t>
              </a:r>
            </a:p>
            <a:p>
              <a:pPr algn="ctr"/>
              <a:r>
                <a:rPr lang="en-US" altLang="zh-CN" dirty="0">
                  <a:solidFill>
                    <a:srgbClr val="1A78C3"/>
                  </a:solidFill>
                </a:rPr>
                <a:t>.</a:t>
              </a:r>
            </a:p>
            <a:p>
              <a:pPr algn="ctr"/>
              <a:r>
                <a:rPr lang="en-US" altLang="zh-CN" dirty="0">
                  <a:solidFill>
                    <a:srgbClr val="1A78C3"/>
                  </a:solidFill>
                </a:rPr>
                <a:t>.</a:t>
              </a:r>
            </a:p>
            <a:p>
              <a:pPr algn="ctr"/>
              <a:r>
                <a:rPr lang="en-US" altLang="zh-CN" dirty="0">
                  <a:solidFill>
                    <a:srgbClr val="1A78C3"/>
                  </a:solidFill>
                </a:rPr>
                <a:t>.</a:t>
              </a:r>
            </a:p>
            <a:p>
              <a:pPr algn="ctr"/>
              <a:r>
                <a:rPr lang="en-US" altLang="zh-CN" dirty="0">
                  <a:solidFill>
                    <a:srgbClr val="1A78C3"/>
                  </a:solidFill>
                </a:rPr>
                <a:t>127</a:t>
              </a:r>
            </a:p>
            <a:p>
              <a:pPr algn="ctr"/>
              <a:r>
                <a:rPr lang="en-US" altLang="zh-CN" dirty="0">
                  <a:solidFill>
                    <a:srgbClr val="1A78C3"/>
                  </a:solidFill>
                </a:rPr>
                <a:t>-128</a:t>
              </a:r>
            </a:p>
            <a:p>
              <a:pPr algn="ctr"/>
              <a:r>
                <a:rPr lang="en-US" altLang="zh-CN" dirty="0">
                  <a:solidFill>
                    <a:srgbClr val="1A78C3"/>
                  </a:solidFill>
                </a:rPr>
                <a:t>-127</a:t>
              </a:r>
            </a:p>
            <a:p>
              <a:pPr algn="ctr"/>
              <a:r>
                <a:rPr lang="en-US" altLang="zh-CN" dirty="0">
                  <a:solidFill>
                    <a:srgbClr val="1A78C3"/>
                  </a:solidFill>
                </a:rPr>
                <a:t>.</a:t>
              </a:r>
            </a:p>
            <a:p>
              <a:pPr algn="ctr"/>
              <a:r>
                <a:rPr lang="en-US" altLang="zh-CN" dirty="0">
                  <a:solidFill>
                    <a:srgbClr val="1A78C3"/>
                  </a:solidFill>
                </a:rPr>
                <a:t>.</a:t>
              </a:r>
            </a:p>
            <a:p>
              <a:pPr algn="ctr"/>
              <a:r>
                <a:rPr lang="en-US" altLang="zh-CN" dirty="0">
                  <a:solidFill>
                    <a:srgbClr val="1A78C3"/>
                  </a:solidFill>
                </a:rPr>
                <a:t>.</a:t>
              </a:r>
            </a:p>
            <a:p>
              <a:pPr algn="ctr"/>
              <a:r>
                <a:rPr lang="en-US" altLang="zh-CN" dirty="0">
                  <a:solidFill>
                    <a:srgbClr val="1A78C3"/>
                  </a:solidFill>
                </a:rPr>
                <a:t>-3</a:t>
              </a:r>
            </a:p>
            <a:p>
              <a:pPr algn="ctr"/>
              <a:r>
                <a:rPr lang="en-US" altLang="zh-CN" dirty="0">
                  <a:solidFill>
                    <a:srgbClr val="1A78C3"/>
                  </a:solidFill>
                </a:rPr>
                <a:t>-2</a:t>
              </a:r>
            </a:p>
            <a:p>
              <a:pPr algn="ctr"/>
              <a:r>
                <a:rPr lang="en-US" altLang="zh-CN" dirty="0">
                  <a:solidFill>
                    <a:srgbClr val="1A78C3"/>
                  </a:solidFill>
                </a:rPr>
                <a:t>-1</a:t>
              </a:r>
              <a:endParaRPr lang="zh-CN" altLang="en-US" dirty="0">
                <a:solidFill>
                  <a:srgbClr val="1A78C3"/>
                </a:solidFill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1EA627B-5DDF-46E3-B5AE-FF58FF506615}"/>
              </a:ext>
            </a:extLst>
          </p:cNvPr>
          <p:cNvGrpSpPr/>
          <p:nvPr/>
        </p:nvGrpSpPr>
        <p:grpSpPr>
          <a:xfrm>
            <a:off x="6306395" y="1499638"/>
            <a:ext cx="1511559" cy="4694974"/>
            <a:chOff x="991789" y="1562391"/>
            <a:chExt cx="1511559" cy="4694974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D438DFF-2FFA-4FD4-8D2C-F69EB50987ED}"/>
                </a:ext>
              </a:extLst>
            </p:cNvPr>
            <p:cNvSpPr/>
            <p:nvPr/>
          </p:nvSpPr>
          <p:spPr>
            <a:xfrm>
              <a:off x="991789" y="1562391"/>
              <a:ext cx="1511559" cy="346205"/>
            </a:xfrm>
            <a:prstGeom prst="rect">
              <a:avLst/>
            </a:prstGeom>
            <a:noFill/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rgbClr val="1A78C3"/>
                  </a:solidFill>
                </a:rPr>
                <a:t>反码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93466C3-B162-423B-ABD3-464C5373B4DF}"/>
                </a:ext>
              </a:extLst>
            </p:cNvPr>
            <p:cNvSpPr/>
            <p:nvPr/>
          </p:nvSpPr>
          <p:spPr>
            <a:xfrm>
              <a:off x="991789" y="1908596"/>
              <a:ext cx="1511559" cy="4348769"/>
            </a:xfrm>
            <a:prstGeom prst="rect">
              <a:avLst/>
            </a:prstGeom>
            <a:noFill/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1A78C3"/>
                  </a:solidFill>
                </a:rPr>
                <a:t>0</a:t>
              </a:r>
            </a:p>
            <a:p>
              <a:pPr algn="ctr"/>
              <a:r>
                <a:rPr lang="en-US" altLang="zh-CN" dirty="0">
                  <a:solidFill>
                    <a:srgbClr val="1A78C3"/>
                  </a:solidFill>
                </a:rPr>
                <a:t>1</a:t>
              </a:r>
            </a:p>
            <a:p>
              <a:pPr algn="ctr"/>
              <a:r>
                <a:rPr lang="en-US" altLang="zh-CN" dirty="0">
                  <a:solidFill>
                    <a:srgbClr val="1A78C3"/>
                  </a:solidFill>
                </a:rPr>
                <a:t>2</a:t>
              </a:r>
            </a:p>
            <a:p>
              <a:pPr algn="ctr"/>
              <a:r>
                <a:rPr lang="en-US" altLang="zh-CN" dirty="0">
                  <a:solidFill>
                    <a:srgbClr val="1A78C3"/>
                  </a:solidFill>
                </a:rPr>
                <a:t>.</a:t>
              </a:r>
            </a:p>
            <a:p>
              <a:pPr algn="ctr"/>
              <a:r>
                <a:rPr lang="en-US" altLang="zh-CN" dirty="0">
                  <a:solidFill>
                    <a:srgbClr val="1A78C3"/>
                  </a:solidFill>
                </a:rPr>
                <a:t>.</a:t>
              </a:r>
            </a:p>
            <a:p>
              <a:pPr algn="ctr"/>
              <a:r>
                <a:rPr lang="en-US" altLang="zh-CN" dirty="0">
                  <a:solidFill>
                    <a:srgbClr val="1A78C3"/>
                  </a:solidFill>
                </a:rPr>
                <a:t>.</a:t>
              </a:r>
            </a:p>
            <a:p>
              <a:pPr algn="ctr"/>
              <a:r>
                <a:rPr lang="en-US" altLang="zh-CN" dirty="0">
                  <a:solidFill>
                    <a:srgbClr val="1A78C3"/>
                  </a:solidFill>
                </a:rPr>
                <a:t>127</a:t>
              </a:r>
            </a:p>
            <a:p>
              <a:pPr algn="ctr"/>
              <a:r>
                <a:rPr lang="en-US" altLang="zh-CN" dirty="0">
                  <a:solidFill>
                    <a:srgbClr val="1A78C3"/>
                  </a:solidFill>
                </a:rPr>
                <a:t>-127</a:t>
              </a:r>
            </a:p>
            <a:p>
              <a:pPr algn="ctr"/>
              <a:r>
                <a:rPr lang="en-US" altLang="zh-CN" dirty="0">
                  <a:solidFill>
                    <a:srgbClr val="1A78C3"/>
                  </a:solidFill>
                </a:rPr>
                <a:t>-126</a:t>
              </a:r>
            </a:p>
            <a:p>
              <a:pPr algn="ctr"/>
              <a:r>
                <a:rPr lang="en-US" altLang="zh-CN" dirty="0">
                  <a:solidFill>
                    <a:srgbClr val="1A78C3"/>
                  </a:solidFill>
                </a:rPr>
                <a:t>.</a:t>
              </a:r>
            </a:p>
            <a:p>
              <a:pPr algn="ctr"/>
              <a:r>
                <a:rPr lang="en-US" altLang="zh-CN" dirty="0">
                  <a:solidFill>
                    <a:srgbClr val="1A78C3"/>
                  </a:solidFill>
                </a:rPr>
                <a:t>.</a:t>
              </a:r>
            </a:p>
            <a:p>
              <a:pPr algn="ctr"/>
              <a:r>
                <a:rPr lang="en-US" altLang="zh-CN" dirty="0">
                  <a:solidFill>
                    <a:srgbClr val="1A78C3"/>
                  </a:solidFill>
                </a:rPr>
                <a:t>.</a:t>
              </a:r>
            </a:p>
            <a:p>
              <a:pPr algn="ctr"/>
              <a:r>
                <a:rPr lang="en-US" altLang="zh-CN" dirty="0">
                  <a:solidFill>
                    <a:srgbClr val="1A78C3"/>
                  </a:solidFill>
                </a:rPr>
                <a:t>-2</a:t>
              </a:r>
            </a:p>
            <a:p>
              <a:pPr algn="ctr"/>
              <a:r>
                <a:rPr lang="en-US" altLang="zh-CN" dirty="0">
                  <a:solidFill>
                    <a:srgbClr val="1A78C3"/>
                  </a:solidFill>
                </a:rPr>
                <a:t>-1</a:t>
              </a:r>
            </a:p>
            <a:p>
              <a:pPr algn="ctr"/>
              <a:r>
                <a:rPr lang="en-US" altLang="zh-CN" dirty="0">
                  <a:solidFill>
                    <a:srgbClr val="1A78C3"/>
                  </a:solidFill>
                </a:rPr>
                <a:t>-0</a:t>
              </a:r>
              <a:endParaRPr lang="zh-CN" altLang="en-US" dirty="0">
                <a:solidFill>
                  <a:srgbClr val="1A78C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6187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3D06753-2C14-4173-9C87-7EA665C6A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25</a:t>
            </a:fld>
            <a:endParaRPr lang="zh-CN" altLang="en-US"/>
          </a:p>
        </p:txBody>
      </p:sp>
      <p:sp>
        <p:nvSpPr>
          <p:cNvPr id="33" name="文本占位符 32">
            <a:extLst>
              <a:ext uri="{FF2B5EF4-FFF2-40B4-BE49-F238E27FC236}">
                <a16:creationId xmlns:a16="http://schemas.microsoft.com/office/drawing/2014/main" id="{5C4BDCB0-0DE0-4B27-B32B-8F8BE6FB5CC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数据表示的需求</a:t>
            </a:r>
            <a:endParaRPr lang="en-US" altLang="zh-C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进制及其转换</a:t>
            </a:r>
            <a:endParaRPr lang="en-US" altLang="zh-C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整数的表示</a:t>
            </a:r>
            <a:endParaRPr lang="en-US" altLang="zh-C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实数的表示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字符的表示</a:t>
            </a:r>
            <a:endParaRPr lang="en-US" altLang="zh-C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数据在计算机中的运算</a:t>
            </a:r>
          </a:p>
          <a:p>
            <a:pPr marL="514350" indent="-514350">
              <a:buFont typeface="+mj-lt"/>
              <a:buAutoNum type="arabicPeriod"/>
            </a:pPr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文本占位符 33">
            <a:extLst>
              <a:ext uri="{FF2B5EF4-FFF2-40B4-BE49-F238E27FC236}">
                <a16:creationId xmlns:a16="http://schemas.microsoft.com/office/drawing/2014/main" id="{BFC89C37-CFAF-459C-BA15-0CC416BDDF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715241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Click="0" advTm="1000"/>
    </mc:Choice>
    <mc:Fallback xmlns="">
      <p:transition spd="slow" advClick="0" advTm="1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092AA31-0471-4CE7-B43C-28D61EB4A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26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B85B76-185C-4A21-8368-FDDA0E4ECE4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/>
              <a:t>25.3125</a:t>
            </a:r>
            <a:r>
              <a:rPr lang="zh-CN" altLang="en-US" dirty="0"/>
              <a:t>（</a:t>
            </a:r>
            <a:r>
              <a:rPr lang="en-US" altLang="zh-CN" dirty="0"/>
              <a:t>11001.0101B</a:t>
            </a:r>
            <a:r>
              <a:rPr lang="zh-CN" altLang="en-US" dirty="0"/>
              <a:t>）如何编码？</a:t>
            </a:r>
            <a:endParaRPr lang="en-US" altLang="zh-CN" dirty="0"/>
          </a:p>
          <a:p>
            <a:r>
              <a:rPr lang="zh-CN" altLang="en-US" dirty="0"/>
              <a:t>科学计数法</a:t>
            </a:r>
            <a:endParaRPr lang="en-US" altLang="zh-CN" dirty="0"/>
          </a:p>
          <a:p>
            <a:pPr lvl="1"/>
            <a:r>
              <a:rPr lang="zh-CN" altLang="en-US" dirty="0"/>
              <a:t>一个数表示成</a:t>
            </a:r>
            <a:r>
              <a:rPr lang="en-US" altLang="zh-CN" dirty="0"/>
              <a:t>a</a:t>
            </a:r>
            <a:r>
              <a:rPr lang="zh-CN" altLang="en-US" dirty="0"/>
              <a:t>与</a:t>
            </a:r>
            <a:r>
              <a:rPr lang="en-US" altLang="zh-CN" dirty="0"/>
              <a:t>10</a:t>
            </a:r>
            <a:r>
              <a:rPr lang="zh-CN" altLang="en-US" dirty="0"/>
              <a:t>的</a:t>
            </a:r>
            <a:r>
              <a:rPr lang="en-US" altLang="zh-CN" dirty="0"/>
              <a:t>n</a:t>
            </a:r>
            <a:r>
              <a:rPr lang="zh-CN" altLang="en-US" dirty="0"/>
              <a:t>次幂相乘的形式（</a:t>
            </a:r>
            <a:r>
              <a:rPr lang="en-US" altLang="zh-CN" dirty="0"/>
              <a:t>1≤|a|&lt;10</a:t>
            </a:r>
            <a:r>
              <a:rPr lang="zh-CN" altLang="en-US" dirty="0"/>
              <a:t>，</a:t>
            </a:r>
            <a:r>
              <a:rPr lang="en-US" altLang="zh-CN" dirty="0"/>
              <a:t>n</a:t>
            </a:r>
            <a:r>
              <a:rPr lang="zh-CN" altLang="en-US" dirty="0"/>
              <a:t>为整数）</a:t>
            </a:r>
            <a:endParaRPr lang="en-US" altLang="zh-CN" dirty="0"/>
          </a:p>
          <a:p>
            <a:pPr lvl="1"/>
            <a:r>
              <a:rPr lang="en-US" altLang="zh-CN" dirty="0"/>
              <a:t>25.3125=2.53125</a:t>
            </a:r>
            <a:r>
              <a:rPr lang="zh-CN" altLang="en-US" dirty="0"/>
              <a:t>*</a:t>
            </a:r>
            <a:r>
              <a:rPr lang="en-US" altLang="zh-CN" dirty="0"/>
              <a:t>10</a:t>
            </a:r>
            <a:r>
              <a:rPr lang="en-US" altLang="zh-CN" baseline="30000" dirty="0"/>
              <a:t>1</a:t>
            </a:r>
          </a:p>
          <a:p>
            <a:r>
              <a:rPr lang="zh-CN" altLang="en-US" dirty="0"/>
              <a:t>二进制？</a:t>
            </a:r>
            <a:endParaRPr lang="en-US" altLang="zh-CN" dirty="0"/>
          </a:p>
          <a:p>
            <a:pPr lvl="1"/>
            <a:r>
              <a:rPr lang="en-US" altLang="zh-CN" dirty="0"/>
              <a:t>11001.0101=0.110010101</a:t>
            </a:r>
            <a:r>
              <a:rPr lang="zh-CN" altLang="en-US" dirty="0"/>
              <a:t>*</a:t>
            </a:r>
            <a:r>
              <a:rPr lang="en-US" altLang="zh-CN" dirty="0"/>
              <a:t>2</a:t>
            </a:r>
            <a:r>
              <a:rPr lang="en-US" altLang="zh-CN" baseline="30000" dirty="0"/>
              <a:t>101  </a:t>
            </a:r>
            <a:r>
              <a:rPr lang="en-US" altLang="zh-CN" dirty="0"/>
              <a:t>(</a:t>
            </a:r>
            <a:r>
              <a:rPr lang="zh-CN" altLang="en-US" dirty="0"/>
              <a:t>小数点向左浮动）</a:t>
            </a:r>
            <a:endParaRPr lang="en-US" altLang="zh-CN" dirty="0"/>
          </a:p>
          <a:p>
            <a:pPr marL="456565" lvl="1" indent="0">
              <a:buNone/>
            </a:pPr>
            <a:r>
              <a:rPr lang="zh-CN" altLang="en-US" dirty="0"/>
              <a:t>                      </a:t>
            </a:r>
            <a:r>
              <a:rPr lang="en-US" altLang="zh-CN" dirty="0"/>
              <a:t>=110010101  </a:t>
            </a:r>
            <a:r>
              <a:rPr lang="zh-CN" altLang="en-US" dirty="0"/>
              <a:t>* </a:t>
            </a:r>
            <a:r>
              <a:rPr lang="en-US" altLang="zh-CN" dirty="0"/>
              <a:t>2</a:t>
            </a:r>
            <a:r>
              <a:rPr lang="en-US" altLang="zh-CN" baseline="30000" dirty="0"/>
              <a:t>-100</a:t>
            </a:r>
            <a:r>
              <a:rPr lang="en-US" altLang="zh-CN" dirty="0"/>
              <a:t> (</a:t>
            </a:r>
            <a:r>
              <a:rPr lang="zh-CN" altLang="en-US" dirty="0"/>
              <a:t>小数点向右浮动）</a:t>
            </a:r>
            <a:endParaRPr lang="en-US" altLang="zh-CN" baseline="30000" dirty="0"/>
          </a:p>
          <a:p>
            <a:pPr marL="456565" lvl="1" indent="0">
              <a:buNone/>
            </a:pPr>
            <a:r>
              <a:rPr lang="zh-CN" altLang="en-US" dirty="0"/>
              <a:t>                      </a:t>
            </a:r>
            <a:r>
              <a:rPr lang="en-US" altLang="zh-CN" dirty="0"/>
              <a:t>=1.10010101 </a:t>
            </a:r>
            <a:r>
              <a:rPr lang="zh-CN" altLang="en-US" dirty="0"/>
              <a:t>* </a:t>
            </a:r>
            <a:r>
              <a:rPr lang="en-US" altLang="zh-CN" dirty="0"/>
              <a:t>2</a:t>
            </a:r>
            <a:r>
              <a:rPr lang="en-US" altLang="zh-CN" baseline="30000" dirty="0"/>
              <a:t>100</a:t>
            </a:r>
            <a:r>
              <a:rPr lang="en-US" altLang="zh-CN" dirty="0"/>
              <a:t> (</a:t>
            </a:r>
            <a:r>
              <a:rPr lang="zh-CN" altLang="en-US" dirty="0"/>
              <a:t>小数点向左浮动）</a:t>
            </a:r>
            <a:endParaRPr lang="en-US" altLang="zh-CN" dirty="0"/>
          </a:p>
          <a:p>
            <a:pPr marL="456565" lvl="1" indent="0">
              <a:buNone/>
            </a:pP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EF8D53-109D-4190-9483-45C459D3B57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实数的表示</a:t>
            </a:r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70087866-EF07-4B4C-A929-5ED5764BAD82}"/>
              </a:ext>
            </a:extLst>
          </p:cNvPr>
          <p:cNvSpPr/>
          <p:nvPr/>
        </p:nvSpPr>
        <p:spPr>
          <a:xfrm>
            <a:off x="2801922" y="3246539"/>
            <a:ext cx="1711355" cy="1493241"/>
          </a:xfrm>
          <a:prstGeom prst="wedgeRoundRectCallout">
            <a:avLst>
              <a:gd name="adj1" fmla="val -58088"/>
              <a:gd name="adj2" fmla="val 79353"/>
              <a:gd name="adj3" fmla="val 16667"/>
            </a:avLst>
          </a:prstGeom>
          <a:noFill/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38C2849-70D2-4C99-B621-92BDA1C348F5}"/>
              </a:ext>
            </a:extLst>
          </p:cNvPr>
          <p:cNvSpPr txBox="1"/>
          <p:nvPr/>
        </p:nvSpPr>
        <p:spPr>
          <a:xfrm>
            <a:off x="2223081" y="5165886"/>
            <a:ext cx="964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1A78C3"/>
                </a:solidFill>
              </a:rPr>
              <a:t>尾数</a:t>
            </a:r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4BE65398-0893-4F98-BCD6-4569103AEE22}"/>
              </a:ext>
            </a:extLst>
          </p:cNvPr>
          <p:cNvSpPr/>
          <p:nvPr/>
        </p:nvSpPr>
        <p:spPr>
          <a:xfrm>
            <a:off x="4883790" y="3246538"/>
            <a:ext cx="426442" cy="1493241"/>
          </a:xfrm>
          <a:prstGeom prst="wedgeRoundRectCallout">
            <a:avLst>
              <a:gd name="adj1" fmla="val 75682"/>
              <a:gd name="adj2" fmla="val 81038"/>
              <a:gd name="adj3" fmla="val 16667"/>
            </a:avLst>
          </a:prstGeom>
          <a:noFill/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F383F77-3C2A-44DC-8CCE-6D5E3C12CC33}"/>
              </a:ext>
            </a:extLst>
          </p:cNvPr>
          <p:cNvSpPr txBox="1"/>
          <p:nvPr/>
        </p:nvSpPr>
        <p:spPr>
          <a:xfrm>
            <a:off x="5097011" y="5165886"/>
            <a:ext cx="964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1A78C3"/>
                </a:solidFill>
              </a:rPr>
              <a:t>阶码</a:t>
            </a:r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F52282E9-3B91-4E5B-AA97-7BF6C36D2B46}"/>
              </a:ext>
            </a:extLst>
          </p:cNvPr>
          <p:cNvSpPr/>
          <p:nvPr/>
        </p:nvSpPr>
        <p:spPr>
          <a:xfrm rot="16200000">
            <a:off x="3841030" y="4270693"/>
            <a:ext cx="346206" cy="2894202"/>
          </a:xfrm>
          <a:prstGeom prst="leftBrace">
            <a:avLst>
              <a:gd name="adj1" fmla="val 8333"/>
              <a:gd name="adj2" fmla="val 51433"/>
            </a:avLst>
          </a:prstGeom>
          <a:ln w="19050">
            <a:solidFill>
              <a:srgbClr val="1A78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8A8C01E-BC3A-4788-9361-4A0B1E4ADD6B}"/>
              </a:ext>
            </a:extLst>
          </p:cNvPr>
          <p:cNvSpPr txBox="1"/>
          <p:nvPr/>
        </p:nvSpPr>
        <p:spPr>
          <a:xfrm>
            <a:off x="3503514" y="5942027"/>
            <a:ext cx="1638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1A78C3"/>
                </a:solidFill>
              </a:rPr>
              <a:t>浮点数</a:t>
            </a:r>
          </a:p>
        </p:txBody>
      </p:sp>
    </p:spTree>
    <p:extLst>
      <p:ext uri="{BB962C8B-B14F-4D97-AF65-F5344CB8AC3E}">
        <p14:creationId xmlns:p14="http://schemas.microsoft.com/office/powerpoint/2010/main" val="315842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10" grpId="0" animBg="1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E31B57A-B2F7-462B-B359-908E6D017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27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31EAA6-B7FF-4228-B71F-9826DA11E6F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/>
              <a:t>IEEE 754</a:t>
            </a:r>
          </a:p>
          <a:p>
            <a:pPr lvl="1"/>
            <a:r>
              <a:rPr lang="zh-CN" altLang="en-US" dirty="0"/>
              <a:t>单精度浮点数（</a:t>
            </a:r>
            <a:r>
              <a:rPr lang="en-US" altLang="zh-CN" dirty="0"/>
              <a:t>32</a:t>
            </a:r>
            <a:r>
              <a:rPr lang="zh-CN" altLang="en-US" dirty="0"/>
              <a:t>位）</a:t>
            </a:r>
            <a:endParaRPr lang="en-US" altLang="zh-CN" dirty="0"/>
          </a:p>
          <a:p>
            <a:pPr lvl="2"/>
            <a:r>
              <a:rPr lang="en-US" altLang="zh-CN" dirty="0"/>
              <a:t>1</a:t>
            </a:r>
            <a:r>
              <a:rPr lang="zh-CN" altLang="en-US" dirty="0"/>
              <a:t>个符号位，</a:t>
            </a:r>
            <a:r>
              <a:rPr lang="en-US" altLang="zh-CN" dirty="0"/>
              <a:t>8</a:t>
            </a:r>
            <a:r>
              <a:rPr lang="zh-CN" altLang="en-US" dirty="0"/>
              <a:t>个指数位（阶码），</a:t>
            </a:r>
            <a:r>
              <a:rPr lang="en-US" altLang="zh-CN" dirty="0"/>
              <a:t>23</a:t>
            </a:r>
            <a:r>
              <a:rPr lang="zh-CN" altLang="en-US" dirty="0"/>
              <a:t>个小数位（尾数数值）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1"/>
            <a:r>
              <a:rPr lang="zh-CN" altLang="en-US" dirty="0"/>
              <a:t>双精度（</a:t>
            </a:r>
            <a:r>
              <a:rPr lang="en-US" altLang="zh-CN" dirty="0"/>
              <a:t>64</a:t>
            </a:r>
            <a:r>
              <a:rPr lang="zh-CN" altLang="en-US" dirty="0"/>
              <a:t>位）</a:t>
            </a:r>
            <a:endParaRPr lang="en-US" altLang="zh-CN" dirty="0"/>
          </a:p>
          <a:p>
            <a:pPr lvl="2"/>
            <a:r>
              <a:rPr lang="en-US" altLang="zh-CN" dirty="0"/>
              <a:t>1</a:t>
            </a:r>
            <a:r>
              <a:rPr lang="zh-CN" altLang="en-US" dirty="0"/>
              <a:t>个符号位，</a:t>
            </a:r>
            <a:r>
              <a:rPr lang="en-US" altLang="zh-CN" dirty="0"/>
              <a:t>11</a:t>
            </a:r>
            <a:r>
              <a:rPr lang="zh-CN" altLang="en-US" dirty="0"/>
              <a:t>个指数位，</a:t>
            </a:r>
            <a:r>
              <a:rPr lang="en-US" altLang="zh-CN" dirty="0"/>
              <a:t>52</a:t>
            </a:r>
            <a:r>
              <a:rPr lang="zh-CN" altLang="en-US" dirty="0"/>
              <a:t>个小数位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7E55CB-8ECA-4193-9F00-50E2C6AB778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实数的表示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99E66FE-661E-4361-9ECA-F2E4EC9FEEB0}"/>
              </a:ext>
            </a:extLst>
          </p:cNvPr>
          <p:cNvSpPr/>
          <p:nvPr/>
        </p:nvSpPr>
        <p:spPr>
          <a:xfrm>
            <a:off x="7434789" y="2354796"/>
            <a:ext cx="249382" cy="5314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5B2CB9B-F30E-45BD-9BC6-244961833D8C}"/>
              </a:ext>
            </a:extLst>
          </p:cNvPr>
          <p:cNvSpPr/>
          <p:nvPr/>
        </p:nvSpPr>
        <p:spPr>
          <a:xfrm>
            <a:off x="7684171" y="2354796"/>
            <a:ext cx="249382" cy="5314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B6C80FF-0BAE-4EDD-9302-92B24EE86BB6}"/>
              </a:ext>
            </a:extLst>
          </p:cNvPr>
          <p:cNvSpPr/>
          <p:nvPr/>
        </p:nvSpPr>
        <p:spPr>
          <a:xfrm>
            <a:off x="7931102" y="2354796"/>
            <a:ext cx="249382" cy="5314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E54DBA7-0072-4B77-AAED-E96B276A4690}"/>
              </a:ext>
            </a:extLst>
          </p:cNvPr>
          <p:cNvSpPr/>
          <p:nvPr/>
        </p:nvSpPr>
        <p:spPr>
          <a:xfrm>
            <a:off x="8180484" y="2354796"/>
            <a:ext cx="249382" cy="5314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060D49E-B4FE-4C37-B488-D95C09C142D4}"/>
              </a:ext>
            </a:extLst>
          </p:cNvPr>
          <p:cNvSpPr/>
          <p:nvPr/>
        </p:nvSpPr>
        <p:spPr>
          <a:xfrm>
            <a:off x="8429866" y="2354796"/>
            <a:ext cx="249382" cy="5314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AB2C473-FBFA-4317-9840-C08FC59AD8FC}"/>
              </a:ext>
            </a:extLst>
          </p:cNvPr>
          <p:cNvSpPr/>
          <p:nvPr/>
        </p:nvSpPr>
        <p:spPr>
          <a:xfrm>
            <a:off x="8679248" y="2354796"/>
            <a:ext cx="249382" cy="5314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F1999A-9B9C-466A-B392-4C49FD10E6FE}"/>
              </a:ext>
            </a:extLst>
          </p:cNvPr>
          <p:cNvSpPr/>
          <p:nvPr/>
        </p:nvSpPr>
        <p:spPr>
          <a:xfrm>
            <a:off x="8928630" y="2354796"/>
            <a:ext cx="249382" cy="5314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4045441-3DA4-4069-82A3-227C66D7B7E8}"/>
              </a:ext>
            </a:extLst>
          </p:cNvPr>
          <p:cNvSpPr/>
          <p:nvPr/>
        </p:nvSpPr>
        <p:spPr>
          <a:xfrm>
            <a:off x="9178012" y="2354796"/>
            <a:ext cx="249382" cy="5314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9AB6D03-529B-4842-B2A0-3ADDFF66B255}"/>
              </a:ext>
            </a:extLst>
          </p:cNvPr>
          <p:cNvSpPr/>
          <p:nvPr/>
        </p:nvSpPr>
        <p:spPr>
          <a:xfrm>
            <a:off x="5448121" y="2354796"/>
            <a:ext cx="249382" cy="5314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ED7E735-CBA8-4ABB-8314-837BC50D62D8}"/>
              </a:ext>
            </a:extLst>
          </p:cNvPr>
          <p:cNvSpPr/>
          <p:nvPr/>
        </p:nvSpPr>
        <p:spPr>
          <a:xfrm>
            <a:off x="5697503" y="2354796"/>
            <a:ext cx="249382" cy="5314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F15EEF8-268F-4289-91CD-7EA046A15DFB}"/>
              </a:ext>
            </a:extLst>
          </p:cNvPr>
          <p:cNvSpPr/>
          <p:nvPr/>
        </p:nvSpPr>
        <p:spPr>
          <a:xfrm>
            <a:off x="5940948" y="2354796"/>
            <a:ext cx="249382" cy="5314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F114066-EAEA-412F-B879-429437230041}"/>
              </a:ext>
            </a:extLst>
          </p:cNvPr>
          <p:cNvSpPr/>
          <p:nvPr/>
        </p:nvSpPr>
        <p:spPr>
          <a:xfrm>
            <a:off x="6190330" y="2354796"/>
            <a:ext cx="249382" cy="5314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96AE7B-2511-46E4-BB30-4A5D250A6B35}"/>
              </a:ext>
            </a:extLst>
          </p:cNvPr>
          <p:cNvSpPr/>
          <p:nvPr/>
        </p:nvSpPr>
        <p:spPr>
          <a:xfrm>
            <a:off x="6439712" y="2354796"/>
            <a:ext cx="249382" cy="5314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21F7B49-86E8-4FE5-A68D-3CA5CDB35638}"/>
              </a:ext>
            </a:extLst>
          </p:cNvPr>
          <p:cNvSpPr/>
          <p:nvPr/>
        </p:nvSpPr>
        <p:spPr>
          <a:xfrm>
            <a:off x="6689094" y="2354796"/>
            <a:ext cx="249382" cy="5314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6DE34F3-5C78-49A0-A77C-784B55D716A3}"/>
              </a:ext>
            </a:extLst>
          </p:cNvPr>
          <p:cNvSpPr/>
          <p:nvPr/>
        </p:nvSpPr>
        <p:spPr>
          <a:xfrm>
            <a:off x="6938476" y="2354796"/>
            <a:ext cx="249382" cy="5314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0C6BB0F-E6AD-48E5-8876-8D2436770B07}"/>
              </a:ext>
            </a:extLst>
          </p:cNvPr>
          <p:cNvSpPr/>
          <p:nvPr/>
        </p:nvSpPr>
        <p:spPr>
          <a:xfrm>
            <a:off x="7187858" y="2354796"/>
            <a:ext cx="249382" cy="5314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9662F20-74CD-445D-B83E-9843ECD8CF76}"/>
              </a:ext>
            </a:extLst>
          </p:cNvPr>
          <p:cNvSpPr/>
          <p:nvPr/>
        </p:nvSpPr>
        <p:spPr>
          <a:xfrm>
            <a:off x="3457967" y="2354796"/>
            <a:ext cx="249382" cy="5314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4B68A23-EA96-4972-93E5-E37C3D59DAAF}"/>
              </a:ext>
            </a:extLst>
          </p:cNvPr>
          <p:cNvSpPr/>
          <p:nvPr/>
        </p:nvSpPr>
        <p:spPr>
          <a:xfrm>
            <a:off x="3707349" y="2354796"/>
            <a:ext cx="249382" cy="5314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08C467E-AA60-4C36-A389-0539B6A036A1}"/>
              </a:ext>
            </a:extLst>
          </p:cNvPr>
          <p:cNvSpPr/>
          <p:nvPr/>
        </p:nvSpPr>
        <p:spPr>
          <a:xfrm>
            <a:off x="3954280" y="2354796"/>
            <a:ext cx="249382" cy="5314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C10C4DA-A36A-4CEB-820C-4DBDAFA52B31}"/>
              </a:ext>
            </a:extLst>
          </p:cNvPr>
          <p:cNvSpPr/>
          <p:nvPr/>
        </p:nvSpPr>
        <p:spPr>
          <a:xfrm>
            <a:off x="4203662" y="2354796"/>
            <a:ext cx="249382" cy="5314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694A32D-522E-4548-AEC7-D3A3F5B5F7C4}"/>
              </a:ext>
            </a:extLst>
          </p:cNvPr>
          <p:cNvSpPr/>
          <p:nvPr/>
        </p:nvSpPr>
        <p:spPr>
          <a:xfrm>
            <a:off x="4453044" y="2354796"/>
            <a:ext cx="249382" cy="5314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4BF6BBD-5ACC-442E-8106-DA13816670DC}"/>
              </a:ext>
            </a:extLst>
          </p:cNvPr>
          <p:cNvSpPr/>
          <p:nvPr/>
        </p:nvSpPr>
        <p:spPr>
          <a:xfrm>
            <a:off x="4702426" y="2354796"/>
            <a:ext cx="249382" cy="5314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F8137F1-49F2-43BF-8432-EC479A2B9AB7}"/>
              </a:ext>
            </a:extLst>
          </p:cNvPr>
          <p:cNvSpPr/>
          <p:nvPr/>
        </p:nvSpPr>
        <p:spPr>
          <a:xfrm>
            <a:off x="4951808" y="2354796"/>
            <a:ext cx="249382" cy="5314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FBABABE-76EC-4B22-AFFF-BAB7AB89762C}"/>
              </a:ext>
            </a:extLst>
          </p:cNvPr>
          <p:cNvSpPr/>
          <p:nvPr/>
        </p:nvSpPr>
        <p:spPr>
          <a:xfrm>
            <a:off x="5201190" y="2354796"/>
            <a:ext cx="249382" cy="5314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9D63478-B2F2-4DA0-A15B-6E6D16D8DB17}"/>
              </a:ext>
            </a:extLst>
          </p:cNvPr>
          <p:cNvSpPr/>
          <p:nvPr/>
        </p:nvSpPr>
        <p:spPr>
          <a:xfrm>
            <a:off x="1471299" y="2354796"/>
            <a:ext cx="249382" cy="5314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472C8C0-BC21-4C9F-8707-9E719DEC5F07}"/>
              </a:ext>
            </a:extLst>
          </p:cNvPr>
          <p:cNvSpPr/>
          <p:nvPr/>
        </p:nvSpPr>
        <p:spPr>
          <a:xfrm>
            <a:off x="1720681" y="2354796"/>
            <a:ext cx="249382" cy="5314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8D1E246-7CB1-4840-987A-0CC1E60D0D99}"/>
              </a:ext>
            </a:extLst>
          </p:cNvPr>
          <p:cNvSpPr/>
          <p:nvPr/>
        </p:nvSpPr>
        <p:spPr>
          <a:xfrm>
            <a:off x="1964126" y="2354796"/>
            <a:ext cx="249382" cy="5314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F897BD3-BCA1-414A-88B9-F662AEC39145}"/>
              </a:ext>
            </a:extLst>
          </p:cNvPr>
          <p:cNvSpPr/>
          <p:nvPr/>
        </p:nvSpPr>
        <p:spPr>
          <a:xfrm>
            <a:off x="2213508" y="2354796"/>
            <a:ext cx="249382" cy="5314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B478935-0C00-4009-B030-9BFE40698FD4}"/>
              </a:ext>
            </a:extLst>
          </p:cNvPr>
          <p:cNvSpPr/>
          <p:nvPr/>
        </p:nvSpPr>
        <p:spPr>
          <a:xfrm>
            <a:off x="2462890" y="2354796"/>
            <a:ext cx="249382" cy="5314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9655AAC-4A3A-4CDF-AD24-DBE436BF28B0}"/>
              </a:ext>
            </a:extLst>
          </p:cNvPr>
          <p:cNvSpPr/>
          <p:nvPr/>
        </p:nvSpPr>
        <p:spPr>
          <a:xfrm>
            <a:off x="2712272" y="2354796"/>
            <a:ext cx="249382" cy="5314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C093EE6-2D91-480A-A8FB-4A4C8B78AA29}"/>
              </a:ext>
            </a:extLst>
          </p:cNvPr>
          <p:cNvSpPr/>
          <p:nvPr/>
        </p:nvSpPr>
        <p:spPr>
          <a:xfrm>
            <a:off x="2961654" y="2354796"/>
            <a:ext cx="249382" cy="5314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B1B341B-645E-41C0-A5DF-49FCE9D84E56}"/>
              </a:ext>
            </a:extLst>
          </p:cNvPr>
          <p:cNvSpPr/>
          <p:nvPr/>
        </p:nvSpPr>
        <p:spPr>
          <a:xfrm>
            <a:off x="3211036" y="2354796"/>
            <a:ext cx="249382" cy="5314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左大括号 69">
            <a:extLst>
              <a:ext uri="{FF2B5EF4-FFF2-40B4-BE49-F238E27FC236}">
                <a16:creationId xmlns:a16="http://schemas.microsoft.com/office/drawing/2014/main" id="{F157CFD9-D9F9-4764-9785-9D58F27139BB}"/>
              </a:ext>
            </a:extLst>
          </p:cNvPr>
          <p:cNvSpPr/>
          <p:nvPr/>
        </p:nvSpPr>
        <p:spPr>
          <a:xfrm rot="16200000">
            <a:off x="2545200" y="2070273"/>
            <a:ext cx="346206" cy="1978093"/>
          </a:xfrm>
          <a:prstGeom prst="leftBrace">
            <a:avLst>
              <a:gd name="adj1" fmla="val 8333"/>
              <a:gd name="adj2" fmla="val 51433"/>
            </a:avLst>
          </a:prstGeom>
          <a:ln w="19050">
            <a:solidFill>
              <a:srgbClr val="1A78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1" name="左大括号 70">
            <a:extLst>
              <a:ext uri="{FF2B5EF4-FFF2-40B4-BE49-F238E27FC236}">
                <a16:creationId xmlns:a16="http://schemas.microsoft.com/office/drawing/2014/main" id="{1240D762-536F-4710-8234-F1AF4F8E04D1}"/>
              </a:ext>
            </a:extLst>
          </p:cNvPr>
          <p:cNvSpPr/>
          <p:nvPr/>
        </p:nvSpPr>
        <p:spPr>
          <a:xfrm rot="16200000">
            <a:off x="6394268" y="199296"/>
            <a:ext cx="346206" cy="5720046"/>
          </a:xfrm>
          <a:prstGeom prst="leftBrace">
            <a:avLst>
              <a:gd name="adj1" fmla="val 8333"/>
              <a:gd name="adj2" fmla="val 51433"/>
            </a:avLst>
          </a:prstGeom>
          <a:ln w="19050">
            <a:solidFill>
              <a:srgbClr val="1A78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1D18A806-87AD-48C9-A642-9A82ED4DB709}"/>
              </a:ext>
            </a:extLst>
          </p:cNvPr>
          <p:cNvSpPr txBox="1"/>
          <p:nvPr/>
        </p:nvSpPr>
        <p:spPr>
          <a:xfrm>
            <a:off x="6226423" y="3235634"/>
            <a:ext cx="964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1A78C3"/>
                </a:solidFill>
              </a:rPr>
              <a:t>尾数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0BBE0A53-40E6-4546-A99B-C10AE86A44B9}"/>
              </a:ext>
            </a:extLst>
          </p:cNvPr>
          <p:cNvSpPr txBox="1"/>
          <p:nvPr/>
        </p:nvSpPr>
        <p:spPr>
          <a:xfrm>
            <a:off x="2354595" y="3235633"/>
            <a:ext cx="964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1A78C3"/>
                </a:solidFill>
              </a:rPr>
              <a:t>阶码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119B0D9C-C11B-47F1-90B0-DC7C15C02B8E}"/>
              </a:ext>
            </a:extLst>
          </p:cNvPr>
          <p:cNvSpPr txBox="1"/>
          <p:nvPr/>
        </p:nvSpPr>
        <p:spPr>
          <a:xfrm>
            <a:off x="1170738" y="3232422"/>
            <a:ext cx="850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1A78C3"/>
                </a:solidFill>
              </a:rPr>
              <a:t>符号</a:t>
            </a:r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83D72EF6-DD93-42FA-8EF1-6EE223ED249D}"/>
              </a:ext>
            </a:extLst>
          </p:cNvPr>
          <p:cNvCxnSpPr>
            <a:cxnSpLocks/>
            <a:stCxn id="30" idx="2"/>
            <a:endCxn id="74" idx="0"/>
          </p:cNvCxnSpPr>
          <p:nvPr/>
        </p:nvCxnSpPr>
        <p:spPr>
          <a:xfrm>
            <a:off x="1595990" y="2886217"/>
            <a:ext cx="0" cy="34620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417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70" grpId="0" animBg="1"/>
      <p:bldP spid="71" grpId="0" animBg="1"/>
      <p:bldP spid="72" grpId="0"/>
      <p:bldP spid="73" grpId="0"/>
      <p:bldP spid="7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F2ACAA6-4171-4365-A9D4-C63C4D520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28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16C0A3-BB82-47A0-ABFD-C21CF6D3C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4054" y="846699"/>
            <a:ext cx="10541419" cy="4334901"/>
          </a:xfrm>
        </p:spPr>
        <p:txBody>
          <a:bodyPr/>
          <a:lstStyle/>
          <a:p>
            <a:r>
              <a:rPr lang="en-US" altLang="zh-CN" dirty="0"/>
              <a:t>IEEE 754</a:t>
            </a:r>
          </a:p>
          <a:p>
            <a:pPr lvl="1"/>
            <a:r>
              <a:rPr lang="en-US" altLang="zh-CN" dirty="0"/>
              <a:t>25.3125=2</a:t>
            </a:r>
            <a:r>
              <a:rPr lang="en-US" altLang="zh-CN" baseline="30000" dirty="0"/>
              <a:t>4</a:t>
            </a:r>
            <a:r>
              <a:rPr lang="en-US" altLang="zh-CN" dirty="0"/>
              <a:t>+2</a:t>
            </a:r>
            <a:r>
              <a:rPr lang="en-US" altLang="zh-CN" baseline="30000" dirty="0"/>
              <a:t>3</a:t>
            </a:r>
            <a:r>
              <a:rPr lang="en-US" altLang="zh-CN" dirty="0"/>
              <a:t>+2</a:t>
            </a:r>
            <a:r>
              <a:rPr lang="en-US" altLang="zh-CN" baseline="30000" dirty="0"/>
              <a:t>0</a:t>
            </a:r>
            <a:r>
              <a:rPr lang="en-US" altLang="zh-CN" dirty="0"/>
              <a:t>+2</a:t>
            </a:r>
            <a:r>
              <a:rPr lang="en-US" altLang="zh-CN" baseline="30000" dirty="0"/>
              <a:t>-2</a:t>
            </a:r>
            <a:r>
              <a:rPr lang="en-US" altLang="zh-CN" dirty="0"/>
              <a:t>+2</a:t>
            </a:r>
            <a:r>
              <a:rPr lang="en-US" altLang="zh-CN" baseline="30000" dirty="0"/>
              <a:t>-4</a:t>
            </a:r>
            <a:r>
              <a:rPr lang="en-US" altLang="zh-CN" dirty="0"/>
              <a:t>=11001.0101B</a:t>
            </a:r>
          </a:p>
          <a:p>
            <a:pPr lvl="1"/>
            <a:r>
              <a:rPr lang="en-US" altLang="zh-CN" dirty="0"/>
              <a:t>11001.0101=1.10010101 * 2</a:t>
            </a:r>
            <a:r>
              <a:rPr lang="en-US" altLang="zh-CN" baseline="30000" dirty="0"/>
              <a:t>100</a:t>
            </a:r>
          </a:p>
          <a:p>
            <a:pPr lvl="1"/>
            <a:r>
              <a:rPr lang="zh-CN" altLang="en-US" dirty="0"/>
              <a:t>尾数</a:t>
            </a:r>
            <a:r>
              <a:rPr lang="en-US" altLang="zh-CN" baseline="30000" dirty="0"/>
              <a:t> </a:t>
            </a:r>
            <a:r>
              <a:rPr lang="en-US" altLang="zh-CN" dirty="0"/>
              <a:t>:</a:t>
            </a:r>
          </a:p>
          <a:p>
            <a:pPr lvl="2"/>
            <a:r>
              <a:rPr lang="zh-CN" altLang="en-US" dirty="0"/>
              <a:t>保证小数点左边有且只有一个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小数点前的</a:t>
            </a:r>
            <a:r>
              <a:rPr lang="en-US" altLang="zh-CN" dirty="0"/>
              <a:t>1</a:t>
            </a:r>
            <a:r>
              <a:rPr lang="zh-CN" altLang="en-US" dirty="0"/>
              <a:t>不存储（</a:t>
            </a:r>
            <a:r>
              <a:rPr lang="en-US" altLang="zh-CN" dirty="0"/>
              <a:t>1.</a:t>
            </a:r>
            <a:r>
              <a:rPr lang="en-US" altLang="zh-CN" dirty="0">
                <a:solidFill>
                  <a:srgbClr val="ED7D31"/>
                </a:solidFill>
              </a:rPr>
              <a:t>10010101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源码，符号单独存储在最高位（两个数绝对值相同，则除符号位外都一样）</a:t>
            </a:r>
            <a:endParaRPr lang="en-US" altLang="zh-CN" dirty="0"/>
          </a:p>
          <a:p>
            <a:pPr lvl="1"/>
            <a:r>
              <a:rPr lang="zh-CN" altLang="en-US" dirty="0"/>
              <a:t>阶码</a:t>
            </a:r>
            <a:endParaRPr lang="en-US" altLang="zh-CN" dirty="0"/>
          </a:p>
          <a:p>
            <a:pPr lvl="2"/>
            <a:r>
              <a:rPr lang="zh-CN" altLang="en-US" dirty="0"/>
              <a:t>指数</a:t>
            </a:r>
            <a:r>
              <a:rPr lang="en-US" altLang="zh-CN" dirty="0"/>
              <a:t>+127</a:t>
            </a:r>
          </a:p>
          <a:p>
            <a:pPr lvl="2"/>
            <a:r>
              <a:rPr lang="en-US" altLang="zh-CN" dirty="0"/>
              <a:t>100B=4D+127D=131D=10000011B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A101DC-5CB7-4DFA-965B-E349E8586AE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实数的表示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698B2A49-2015-4919-9D60-F643BBF94AD3}"/>
              </a:ext>
            </a:extLst>
          </p:cNvPr>
          <p:cNvSpPr/>
          <p:nvPr/>
        </p:nvSpPr>
        <p:spPr>
          <a:xfrm>
            <a:off x="7465150" y="5080067"/>
            <a:ext cx="249382" cy="5314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A7BE655-D370-4D0C-84D9-C7A289D4DEF4}"/>
              </a:ext>
            </a:extLst>
          </p:cNvPr>
          <p:cNvSpPr/>
          <p:nvPr/>
        </p:nvSpPr>
        <p:spPr>
          <a:xfrm>
            <a:off x="7714532" y="5080067"/>
            <a:ext cx="249382" cy="5314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224D13E-B575-4E85-BB0C-71349253906B}"/>
              </a:ext>
            </a:extLst>
          </p:cNvPr>
          <p:cNvSpPr/>
          <p:nvPr/>
        </p:nvSpPr>
        <p:spPr>
          <a:xfrm>
            <a:off x="7961463" y="5080067"/>
            <a:ext cx="249382" cy="5314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73C2232B-ADCB-4B5E-B1BF-799F8633670B}"/>
              </a:ext>
            </a:extLst>
          </p:cNvPr>
          <p:cNvSpPr/>
          <p:nvPr/>
        </p:nvSpPr>
        <p:spPr>
          <a:xfrm>
            <a:off x="8210845" y="5080067"/>
            <a:ext cx="249382" cy="5314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26DF592-FF10-4548-9333-EEF4B0C0560C}"/>
              </a:ext>
            </a:extLst>
          </p:cNvPr>
          <p:cNvSpPr/>
          <p:nvPr/>
        </p:nvSpPr>
        <p:spPr>
          <a:xfrm>
            <a:off x="8460227" y="5080067"/>
            <a:ext cx="249382" cy="5314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5BF4A46-BDA9-43B0-BEA0-30D1234CAFB7}"/>
              </a:ext>
            </a:extLst>
          </p:cNvPr>
          <p:cNvSpPr/>
          <p:nvPr/>
        </p:nvSpPr>
        <p:spPr>
          <a:xfrm>
            <a:off x="8709609" y="5080067"/>
            <a:ext cx="249382" cy="5314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D70A91E-7E2C-425B-868E-F5841D9E4A1E}"/>
              </a:ext>
            </a:extLst>
          </p:cNvPr>
          <p:cNvSpPr/>
          <p:nvPr/>
        </p:nvSpPr>
        <p:spPr>
          <a:xfrm>
            <a:off x="8958991" y="5080067"/>
            <a:ext cx="249382" cy="5314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0BD79A71-171A-405D-B9C2-D70B166149CD}"/>
              </a:ext>
            </a:extLst>
          </p:cNvPr>
          <p:cNvSpPr/>
          <p:nvPr/>
        </p:nvSpPr>
        <p:spPr>
          <a:xfrm>
            <a:off x="9208373" y="5080067"/>
            <a:ext cx="249382" cy="5314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5DCE1B6C-37E0-428A-8DAB-BB52D30E33CF}"/>
              </a:ext>
            </a:extLst>
          </p:cNvPr>
          <p:cNvSpPr/>
          <p:nvPr/>
        </p:nvSpPr>
        <p:spPr>
          <a:xfrm>
            <a:off x="5478482" y="5080067"/>
            <a:ext cx="249382" cy="5314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E88783B-4928-42DE-A6C6-6C407EE42F9E}"/>
              </a:ext>
            </a:extLst>
          </p:cNvPr>
          <p:cNvSpPr/>
          <p:nvPr/>
        </p:nvSpPr>
        <p:spPr>
          <a:xfrm>
            <a:off x="5727864" y="5080067"/>
            <a:ext cx="249382" cy="5314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2EF9DE0A-EA42-41C0-B736-0E56BB93F795}"/>
              </a:ext>
            </a:extLst>
          </p:cNvPr>
          <p:cNvSpPr/>
          <p:nvPr/>
        </p:nvSpPr>
        <p:spPr>
          <a:xfrm>
            <a:off x="5971309" y="5080067"/>
            <a:ext cx="249382" cy="5314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F790C20C-2EB1-410A-8CA9-A4392CC0213A}"/>
              </a:ext>
            </a:extLst>
          </p:cNvPr>
          <p:cNvSpPr/>
          <p:nvPr/>
        </p:nvSpPr>
        <p:spPr>
          <a:xfrm>
            <a:off x="6220691" y="5080067"/>
            <a:ext cx="249382" cy="5314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8892EBD4-D108-430C-BD9E-C0F5093B08FB}"/>
              </a:ext>
            </a:extLst>
          </p:cNvPr>
          <p:cNvSpPr/>
          <p:nvPr/>
        </p:nvSpPr>
        <p:spPr>
          <a:xfrm>
            <a:off x="6470073" y="5080067"/>
            <a:ext cx="249382" cy="5314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CDF55BB5-08AD-4EDB-9EC6-CCCDB48779B6}"/>
              </a:ext>
            </a:extLst>
          </p:cNvPr>
          <p:cNvSpPr/>
          <p:nvPr/>
        </p:nvSpPr>
        <p:spPr>
          <a:xfrm>
            <a:off x="6719455" y="5080067"/>
            <a:ext cx="249382" cy="5314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9A00A36A-CEE5-4468-8E7F-F294B28628F1}"/>
              </a:ext>
            </a:extLst>
          </p:cNvPr>
          <p:cNvSpPr/>
          <p:nvPr/>
        </p:nvSpPr>
        <p:spPr>
          <a:xfrm>
            <a:off x="6968837" y="5080067"/>
            <a:ext cx="249382" cy="5314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776F2EC1-34E7-4754-A64B-1C73C7C1EA11}"/>
              </a:ext>
            </a:extLst>
          </p:cNvPr>
          <p:cNvSpPr/>
          <p:nvPr/>
        </p:nvSpPr>
        <p:spPr>
          <a:xfrm>
            <a:off x="7218219" y="5080067"/>
            <a:ext cx="249382" cy="5314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CF2944D8-B2DE-45EE-9497-3ADDFB875131}"/>
              </a:ext>
            </a:extLst>
          </p:cNvPr>
          <p:cNvSpPr/>
          <p:nvPr/>
        </p:nvSpPr>
        <p:spPr>
          <a:xfrm>
            <a:off x="3488328" y="5080067"/>
            <a:ext cx="249382" cy="5314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0CE9B6D9-0866-460E-A1F5-9A66D6E32611}"/>
              </a:ext>
            </a:extLst>
          </p:cNvPr>
          <p:cNvSpPr/>
          <p:nvPr/>
        </p:nvSpPr>
        <p:spPr>
          <a:xfrm>
            <a:off x="3737710" y="5080067"/>
            <a:ext cx="249382" cy="5314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101DB044-B9CB-41E7-B0B9-5EF240DBF8B4}"/>
              </a:ext>
            </a:extLst>
          </p:cNvPr>
          <p:cNvSpPr/>
          <p:nvPr/>
        </p:nvSpPr>
        <p:spPr>
          <a:xfrm>
            <a:off x="3984641" y="5080067"/>
            <a:ext cx="249382" cy="5314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F142D9D9-FCF6-4588-976F-1AB8221A2386}"/>
              </a:ext>
            </a:extLst>
          </p:cNvPr>
          <p:cNvSpPr/>
          <p:nvPr/>
        </p:nvSpPr>
        <p:spPr>
          <a:xfrm>
            <a:off x="4234023" y="5080067"/>
            <a:ext cx="249382" cy="5314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38FCDD5E-9D1F-4D99-9043-50DF75A20F25}"/>
              </a:ext>
            </a:extLst>
          </p:cNvPr>
          <p:cNvSpPr/>
          <p:nvPr/>
        </p:nvSpPr>
        <p:spPr>
          <a:xfrm>
            <a:off x="4483405" y="5080067"/>
            <a:ext cx="249382" cy="5314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63573467-4D5C-4FF3-A297-B9565501AB5C}"/>
              </a:ext>
            </a:extLst>
          </p:cNvPr>
          <p:cNvSpPr/>
          <p:nvPr/>
        </p:nvSpPr>
        <p:spPr>
          <a:xfrm>
            <a:off x="4732787" y="5080067"/>
            <a:ext cx="249382" cy="5314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0528C7CD-7CA3-4DF8-BEBD-6D565C136EC5}"/>
              </a:ext>
            </a:extLst>
          </p:cNvPr>
          <p:cNvSpPr/>
          <p:nvPr/>
        </p:nvSpPr>
        <p:spPr>
          <a:xfrm>
            <a:off x="4982169" y="5080067"/>
            <a:ext cx="249382" cy="5314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C2F99153-DDEB-415B-9F0C-42A61893CF57}"/>
              </a:ext>
            </a:extLst>
          </p:cNvPr>
          <p:cNvSpPr/>
          <p:nvPr/>
        </p:nvSpPr>
        <p:spPr>
          <a:xfrm>
            <a:off x="5231551" y="5080067"/>
            <a:ext cx="249382" cy="5314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77910CB4-A2ED-4520-A81E-30A7C08AEDE8}"/>
              </a:ext>
            </a:extLst>
          </p:cNvPr>
          <p:cNvSpPr/>
          <p:nvPr/>
        </p:nvSpPr>
        <p:spPr>
          <a:xfrm>
            <a:off x="1501660" y="5080067"/>
            <a:ext cx="249382" cy="5314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B0793AB9-9DDB-4C5F-9440-9EEC0F206F75}"/>
              </a:ext>
            </a:extLst>
          </p:cNvPr>
          <p:cNvSpPr/>
          <p:nvPr/>
        </p:nvSpPr>
        <p:spPr>
          <a:xfrm>
            <a:off x="1751042" y="5080067"/>
            <a:ext cx="249382" cy="5314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44BF5D0C-85AA-4F66-80DB-879047654ACA}"/>
              </a:ext>
            </a:extLst>
          </p:cNvPr>
          <p:cNvSpPr/>
          <p:nvPr/>
        </p:nvSpPr>
        <p:spPr>
          <a:xfrm>
            <a:off x="1994487" y="5080067"/>
            <a:ext cx="249382" cy="5314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F9AED7BD-AF3D-43D8-A9BA-633F02791D96}"/>
              </a:ext>
            </a:extLst>
          </p:cNvPr>
          <p:cNvSpPr/>
          <p:nvPr/>
        </p:nvSpPr>
        <p:spPr>
          <a:xfrm>
            <a:off x="2243869" y="5080067"/>
            <a:ext cx="249382" cy="5314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8851A4FB-529F-4CDA-9625-82534D8BA3B7}"/>
              </a:ext>
            </a:extLst>
          </p:cNvPr>
          <p:cNvSpPr/>
          <p:nvPr/>
        </p:nvSpPr>
        <p:spPr>
          <a:xfrm>
            <a:off x="2493251" y="5080067"/>
            <a:ext cx="249382" cy="5314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F41887F6-01C0-4429-B097-38B8553A5415}"/>
              </a:ext>
            </a:extLst>
          </p:cNvPr>
          <p:cNvSpPr/>
          <p:nvPr/>
        </p:nvSpPr>
        <p:spPr>
          <a:xfrm>
            <a:off x="2742633" y="5080067"/>
            <a:ext cx="249382" cy="5314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E3D28574-2F49-4635-99B0-F8E7275F8452}"/>
              </a:ext>
            </a:extLst>
          </p:cNvPr>
          <p:cNvSpPr/>
          <p:nvPr/>
        </p:nvSpPr>
        <p:spPr>
          <a:xfrm>
            <a:off x="2992015" y="5080067"/>
            <a:ext cx="249382" cy="5314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A1CC1B7B-975E-4D54-A014-6C586CDF31FE}"/>
              </a:ext>
            </a:extLst>
          </p:cNvPr>
          <p:cNvSpPr/>
          <p:nvPr/>
        </p:nvSpPr>
        <p:spPr>
          <a:xfrm>
            <a:off x="3241397" y="5080067"/>
            <a:ext cx="249382" cy="5314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左大括号 74">
            <a:extLst>
              <a:ext uri="{FF2B5EF4-FFF2-40B4-BE49-F238E27FC236}">
                <a16:creationId xmlns:a16="http://schemas.microsoft.com/office/drawing/2014/main" id="{0A3EDDB1-30BF-4444-94EC-E978583F218C}"/>
              </a:ext>
            </a:extLst>
          </p:cNvPr>
          <p:cNvSpPr/>
          <p:nvPr/>
        </p:nvSpPr>
        <p:spPr>
          <a:xfrm rot="16200000">
            <a:off x="2575561" y="4795544"/>
            <a:ext cx="346206" cy="1978093"/>
          </a:xfrm>
          <a:prstGeom prst="leftBrace">
            <a:avLst>
              <a:gd name="adj1" fmla="val 8333"/>
              <a:gd name="adj2" fmla="val 51433"/>
            </a:avLst>
          </a:prstGeom>
          <a:ln w="19050">
            <a:solidFill>
              <a:srgbClr val="1A78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6" name="左大括号 75">
            <a:extLst>
              <a:ext uri="{FF2B5EF4-FFF2-40B4-BE49-F238E27FC236}">
                <a16:creationId xmlns:a16="http://schemas.microsoft.com/office/drawing/2014/main" id="{0336CD73-8A7B-4D19-B87C-604646B4FB79}"/>
              </a:ext>
            </a:extLst>
          </p:cNvPr>
          <p:cNvSpPr/>
          <p:nvPr/>
        </p:nvSpPr>
        <p:spPr>
          <a:xfrm rot="16200000">
            <a:off x="6424629" y="2924567"/>
            <a:ext cx="346206" cy="5720046"/>
          </a:xfrm>
          <a:prstGeom prst="leftBrace">
            <a:avLst>
              <a:gd name="adj1" fmla="val 8333"/>
              <a:gd name="adj2" fmla="val 51433"/>
            </a:avLst>
          </a:prstGeom>
          <a:ln w="19050">
            <a:solidFill>
              <a:srgbClr val="1A78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1DA48B80-5176-4651-933D-C0947D922E74}"/>
              </a:ext>
            </a:extLst>
          </p:cNvPr>
          <p:cNvSpPr txBox="1"/>
          <p:nvPr/>
        </p:nvSpPr>
        <p:spPr>
          <a:xfrm>
            <a:off x="6256784" y="5960905"/>
            <a:ext cx="964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1A78C3"/>
                </a:solidFill>
              </a:rPr>
              <a:t>尾数</a:t>
            </a: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F3EAD8F9-A2D7-44C5-BCF5-C57436D86BF8}"/>
              </a:ext>
            </a:extLst>
          </p:cNvPr>
          <p:cNvSpPr txBox="1"/>
          <p:nvPr/>
        </p:nvSpPr>
        <p:spPr>
          <a:xfrm>
            <a:off x="2384956" y="5960904"/>
            <a:ext cx="964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1A78C3"/>
                </a:solidFill>
              </a:rPr>
              <a:t>阶码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0EB2F9AB-1AC2-47A3-9A66-8BAB3340F7CE}"/>
              </a:ext>
            </a:extLst>
          </p:cNvPr>
          <p:cNvSpPr txBox="1"/>
          <p:nvPr/>
        </p:nvSpPr>
        <p:spPr>
          <a:xfrm>
            <a:off x="1201099" y="5957693"/>
            <a:ext cx="850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1A78C3"/>
                </a:solidFill>
              </a:rPr>
              <a:t>符号</a:t>
            </a:r>
          </a:p>
        </p:txBody>
      </p: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8B198479-0913-4CC6-8030-7D5E6A54FFF0}"/>
              </a:ext>
            </a:extLst>
          </p:cNvPr>
          <p:cNvCxnSpPr>
            <a:cxnSpLocks/>
            <a:stCxn id="67" idx="2"/>
            <a:endCxn id="79" idx="0"/>
          </p:cNvCxnSpPr>
          <p:nvPr/>
        </p:nvCxnSpPr>
        <p:spPr>
          <a:xfrm>
            <a:off x="1626351" y="5611488"/>
            <a:ext cx="0" cy="34620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矩形 145">
            <a:extLst>
              <a:ext uri="{FF2B5EF4-FFF2-40B4-BE49-F238E27FC236}">
                <a16:creationId xmlns:a16="http://schemas.microsoft.com/office/drawing/2014/main" id="{DF10C24A-2F2F-42B0-B6CD-FE8FE1151B0D}"/>
              </a:ext>
            </a:extLst>
          </p:cNvPr>
          <p:cNvSpPr/>
          <p:nvPr/>
        </p:nvSpPr>
        <p:spPr>
          <a:xfrm>
            <a:off x="8899653" y="5124115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891D4ABD-FC86-475D-872F-9A8DE6FD21DA}"/>
              </a:ext>
            </a:extLst>
          </p:cNvPr>
          <p:cNvSpPr/>
          <p:nvPr/>
        </p:nvSpPr>
        <p:spPr>
          <a:xfrm>
            <a:off x="9148072" y="5124115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3B5E4CBC-680D-4019-9351-467AECA39ECA}"/>
              </a:ext>
            </a:extLst>
          </p:cNvPr>
          <p:cNvSpPr/>
          <p:nvPr/>
        </p:nvSpPr>
        <p:spPr>
          <a:xfrm>
            <a:off x="8651241" y="5124115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5CC60FCF-60CD-4BBE-8657-F2FDC2B45FD7}"/>
              </a:ext>
            </a:extLst>
          </p:cNvPr>
          <p:cNvSpPr/>
          <p:nvPr/>
        </p:nvSpPr>
        <p:spPr>
          <a:xfrm>
            <a:off x="8402829" y="5124115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F96ABE06-CB9C-493D-8DBC-DC163E4BE178}"/>
              </a:ext>
            </a:extLst>
          </p:cNvPr>
          <p:cNvSpPr/>
          <p:nvPr/>
        </p:nvSpPr>
        <p:spPr>
          <a:xfrm>
            <a:off x="8154417" y="5124115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522AB075-30A4-495A-84CE-1F0F5DB7CAAC}"/>
              </a:ext>
            </a:extLst>
          </p:cNvPr>
          <p:cNvSpPr/>
          <p:nvPr/>
        </p:nvSpPr>
        <p:spPr>
          <a:xfrm>
            <a:off x="7906005" y="5124115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D2EE373E-30D8-4378-A8BE-3E533EC27F24}"/>
              </a:ext>
            </a:extLst>
          </p:cNvPr>
          <p:cNvSpPr/>
          <p:nvPr/>
        </p:nvSpPr>
        <p:spPr>
          <a:xfrm>
            <a:off x="7657593" y="5124115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F48E15DB-B87C-43D0-BF58-F2A4FBBAA79E}"/>
              </a:ext>
            </a:extLst>
          </p:cNvPr>
          <p:cNvSpPr/>
          <p:nvPr/>
        </p:nvSpPr>
        <p:spPr>
          <a:xfrm>
            <a:off x="7409181" y="5124115"/>
            <a:ext cx="4109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4472C4"/>
                </a:solidFill>
              </a:rPr>
              <a:t>0</a:t>
            </a:r>
            <a:endParaRPr lang="zh-CN" altLang="en-US" sz="2400" dirty="0">
              <a:solidFill>
                <a:srgbClr val="4472C4"/>
              </a:solidFill>
            </a:endParaRP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E934274D-764A-43DB-B546-019095702229}"/>
              </a:ext>
            </a:extLst>
          </p:cNvPr>
          <p:cNvSpPr/>
          <p:nvPr/>
        </p:nvSpPr>
        <p:spPr>
          <a:xfrm>
            <a:off x="7160769" y="5124115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9BFDEF10-0AA0-44FC-93B5-45E36DC26670}"/>
              </a:ext>
            </a:extLst>
          </p:cNvPr>
          <p:cNvSpPr/>
          <p:nvPr/>
        </p:nvSpPr>
        <p:spPr>
          <a:xfrm>
            <a:off x="6912357" y="5124115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A812E27D-2124-4D8C-AEBD-92F771E51425}"/>
              </a:ext>
            </a:extLst>
          </p:cNvPr>
          <p:cNvSpPr/>
          <p:nvPr/>
        </p:nvSpPr>
        <p:spPr>
          <a:xfrm>
            <a:off x="6663945" y="5124115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4472C4"/>
                </a:solidFill>
              </a:rPr>
              <a:t>0</a:t>
            </a:r>
            <a:endParaRPr lang="zh-CN" altLang="en-US" sz="2400" dirty="0">
              <a:solidFill>
                <a:srgbClr val="4472C4"/>
              </a:solidFill>
            </a:endParaRPr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55780F2B-C4F3-44A3-9805-A2D95BEF1BF0}"/>
              </a:ext>
            </a:extLst>
          </p:cNvPr>
          <p:cNvSpPr/>
          <p:nvPr/>
        </p:nvSpPr>
        <p:spPr>
          <a:xfrm>
            <a:off x="6415533" y="5124115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D37BDD99-8E03-46FF-BD04-4405BA37AE73}"/>
              </a:ext>
            </a:extLst>
          </p:cNvPr>
          <p:cNvSpPr/>
          <p:nvPr/>
        </p:nvSpPr>
        <p:spPr>
          <a:xfrm>
            <a:off x="6167121" y="5124115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57CBE3F9-82E5-49CE-A561-5C9D11F0DB4D}"/>
              </a:ext>
            </a:extLst>
          </p:cNvPr>
          <p:cNvSpPr/>
          <p:nvPr/>
        </p:nvSpPr>
        <p:spPr>
          <a:xfrm>
            <a:off x="5918709" y="5124115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4472C4"/>
                </a:solidFill>
              </a:rPr>
              <a:t>0</a:t>
            </a:r>
            <a:endParaRPr lang="zh-CN" altLang="en-US" sz="2400" dirty="0">
              <a:solidFill>
                <a:srgbClr val="4472C4"/>
              </a:solidFill>
            </a:endParaRP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7486CAB7-0A2D-499C-BF39-2CC551274CD3}"/>
              </a:ext>
            </a:extLst>
          </p:cNvPr>
          <p:cNvSpPr/>
          <p:nvPr/>
        </p:nvSpPr>
        <p:spPr>
          <a:xfrm>
            <a:off x="5670297" y="5124115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4472C4"/>
                </a:solidFill>
              </a:rPr>
              <a:t>0</a:t>
            </a:r>
            <a:endParaRPr lang="zh-CN" altLang="en-US" sz="2400" dirty="0">
              <a:solidFill>
                <a:srgbClr val="4472C4"/>
              </a:solidFill>
            </a:endParaRPr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9FDB45D9-FFE7-4BFD-B876-F1B4D2562FDF}"/>
              </a:ext>
            </a:extLst>
          </p:cNvPr>
          <p:cNvSpPr/>
          <p:nvPr/>
        </p:nvSpPr>
        <p:spPr>
          <a:xfrm>
            <a:off x="5421885" y="5124115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AAB67154-378D-4B6E-8A76-CD28E44CBFAD}"/>
              </a:ext>
            </a:extLst>
          </p:cNvPr>
          <p:cNvSpPr/>
          <p:nvPr/>
        </p:nvSpPr>
        <p:spPr>
          <a:xfrm>
            <a:off x="5173473" y="5124115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4472C4"/>
                </a:solidFill>
              </a:rPr>
              <a:t>0</a:t>
            </a:r>
            <a:endParaRPr lang="zh-CN" altLang="en-US" sz="2400" dirty="0">
              <a:solidFill>
                <a:srgbClr val="4472C4"/>
              </a:solidFill>
            </a:endParaRPr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DC377F7D-83C4-4641-B8EB-DE2E10A152F1}"/>
              </a:ext>
            </a:extLst>
          </p:cNvPr>
          <p:cNvSpPr/>
          <p:nvPr/>
        </p:nvSpPr>
        <p:spPr>
          <a:xfrm>
            <a:off x="4925061" y="5124115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9E574128-C631-48E0-92B4-E61610CA6E63}"/>
              </a:ext>
            </a:extLst>
          </p:cNvPr>
          <p:cNvSpPr/>
          <p:nvPr/>
        </p:nvSpPr>
        <p:spPr>
          <a:xfrm>
            <a:off x="4676649" y="5124115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402A7DD3-494A-4FAE-BED3-908168E2B58E}"/>
              </a:ext>
            </a:extLst>
          </p:cNvPr>
          <p:cNvSpPr/>
          <p:nvPr/>
        </p:nvSpPr>
        <p:spPr>
          <a:xfrm>
            <a:off x="4428237" y="5124115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4472C4"/>
                </a:solidFill>
              </a:rPr>
              <a:t>1</a:t>
            </a:r>
            <a:endParaRPr lang="zh-CN" altLang="en-US" sz="2400" dirty="0">
              <a:solidFill>
                <a:srgbClr val="4472C4"/>
              </a:solidFill>
            </a:endParaRPr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3B37A8A9-26FF-489B-BBCE-67DD59FEA0B8}"/>
              </a:ext>
            </a:extLst>
          </p:cNvPr>
          <p:cNvSpPr/>
          <p:nvPr/>
        </p:nvSpPr>
        <p:spPr>
          <a:xfrm>
            <a:off x="4179825" y="5124115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BCC6F669-81AB-4FA3-B879-7FA26DCEA0FA}"/>
              </a:ext>
            </a:extLst>
          </p:cNvPr>
          <p:cNvSpPr/>
          <p:nvPr/>
        </p:nvSpPr>
        <p:spPr>
          <a:xfrm>
            <a:off x="3931413" y="5124115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71D60B7B-F8F8-4DE2-AA64-18F9E3FF434D}"/>
              </a:ext>
            </a:extLst>
          </p:cNvPr>
          <p:cNvSpPr/>
          <p:nvPr/>
        </p:nvSpPr>
        <p:spPr>
          <a:xfrm>
            <a:off x="3683001" y="5124115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4472C4"/>
                </a:solidFill>
              </a:rPr>
              <a:t>1</a:t>
            </a:r>
            <a:endParaRPr lang="zh-CN" altLang="en-US" sz="2400" dirty="0">
              <a:solidFill>
                <a:srgbClr val="4472C4"/>
              </a:solidFill>
            </a:endParaRPr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52B10230-B80E-4BA1-8C64-CC3EAF90FA2A}"/>
              </a:ext>
            </a:extLst>
          </p:cNvPr>
          <p:cNvSpPr/>
          <p:nvPr/>
        </p:nvSpPr>
        <p:spPr>
          <a:xfrm>
            <a:off x="3434589" y="5124115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4472C4"/>
                </a:solidFill>
              </a:rPr>
              <a:t>1</a:t>
            </a:r>
            <a:endParaRPr lang="zh-CN" altLang="en-US" sz="2400" dirty="0">
              <a:solidFill>
                <a:srgbClr val="4472C4"/>
              </a:solidFill>
            </a:endParaRPr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A50C8EC0-0011-416E-891A-7E82B4604F7E}"/>
              </a:ext>
            </a:extLst>
          </p:cNvPr>
          <p:cNvSpPr/>
          <p:nvPr/>
        </p:nvSpPr>
        <p:spPr>
          <a:xfrm>
            <a:off x="3186177" y="5124115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C61A1927-2C16-423E-9D11-1CE293F85D9F}"/>
              </a:ext>
            </a:extLst>
          </p:cNvPr>
          <p:cNvSpPr/>
          <p:nvPr/>
        </p:nvSpPr>
        <p:spPr>
          <a:xfrm>
            <a:off x="2937765" y="5124115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4472C4"/>
                </a:solidFill>
              </a:rPr>
              <a:t>0</a:t>
            </a:r>
            <a:endParaRPr lang="zh-CN" altLang="en-US" sz="2400" dirty="0">
              <a:solidFill>
                <a:srgbClr val="4472C4"/>
              </a:solidFill>
            </a:endParaRPr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11685CF3-CC5B-4ECF-B02D-2136EB8E474B}"/>
              </a:ext>
            </a:extLst>
          </p:cNvPr>
          <p:cNvSpPr/>
          <p:nvPr/>
        </p:nvSpPr>
        <p:spPr>
          <a:xfrm>
            <a:off x="2689353" y="5124115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BDE02A8D-8056-44A3-B065-7F8577DC2594}"/>
              </a:ext>
            </a:extLst>
          </p:cNvPr>
          <p:cNvSpPr/>
          <p:nvPr/>
        </p:nvSpPr>
        <p:spPr>
          <a:xfrm>
            <a:off x="2440941" y="5124115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7D0B78E9-E731-4EE1-9E95-7DE5DBED42C8}"/>
              </a:ext>
            </a:extLst>
          </p:cNvPr>
          <p:cNvSpPr/>
          <p:nvPr/>
        </p:nvSpPr>
        <p:spPr>
          <a:xfrm>
            <a:off x="2192529" y="5124115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4472C4"/>
                </a:solidFill>
              </a:rPr>
              <a:t>0</a:t>
            </a:r>
            <a:endParaRPr lang="zh-CN" altLang="en-US" sz="2400" dirty="0">
              <a:solidFill>
                <a:srgbClr val="4472C4"/>
              </a:solidFill>
            </a:endParaRPr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DCDE212A-5B55-4D30-846C-4BEF092951AE}"/>
              </a:ext>
            </a:extLst>
          </p:cNvPr>
          <p:cNvSpPr/>
          <p:nvPr/>
        </p:nvSpPr>
        <p:spPr>
          <a:xfrm>
            <a:off x="1944117" y="5124115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40F357B9-1623-4756-8B7F-E4398475D91A}"/>
              </a:ext>
            </a:extLst>
          </p:cNvPr>
          <p:cNvSpPr/>
          <p:nvPr/>
        </p:nvSpPr>
        <p:spPr>
          <a:xfrm>
            <a:off x="1695705" y="5124115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BE906954-C0DF-4A71-8527-025587B79E9A}"/>
              </a:ext>
            </a:extLst>
          </p:cNvPr>
          <p:cNvSpPr/>
          <p:nvPr/>
        </p:nvSpPr>
        <p:spPr>
          <a:xfrm>
            <a:off x="1447293" y="5124115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78" name="文本框 177">
            <a:extLst>
              <a:ext uri="{FF2B5EF4-FFF2-40B4-BE49-F238E27FC236}">
                <a16:creationId xmlns:a16="http://schemas.microsoft.com/office/drawing/2014/main" id="{BDABE93D-03E2-40EC-8452-E14A54763748}"/>
              </a:ext>
            </a:extLst>
          </p:cNvPr>
          <p:cNvSpPr txBox="1"/>
          <p:nvPr/>
        </p:nvSpPr>
        <p:spPr>
          <a:xfrm>
            <a:off x="9733846" y="5152858"/>
            <a:ext cx="2056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41CA8000H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79" name="文本框 178">
            <a:extLst>
              <a:ext uri="{FF2B5EF4-FFF2-40B4-BE49-F238E27FC236}">
                <a16:creationId xmlns:a16="http://schemas.microsoft.com/office/drawing/2014/main" id="{878390DD-A1BC-45B6-AFA9-ADC217497FBA}"/>
              </a:ext>
            </a:extLst>
          </p:cNvPr>
          <p:cNvSpPr txBox="1"/>
          <p:nvPr/>
        </p:nvSpPr>
        <p:spPr>
          <a:xfrm>
            <a:off x="8297848" y="6011301"/>
            <a:ext cx="4975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-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1A78C3"/>
                </a:solidFill>
              </a:rPr>
              <a:t>25.3125 </a:t>
            </a:r>
            <a:r>
              <a:rPr lang="en-US" altLang="zh-CN" sz="2400" dirty="0">
                <a:solidFill>
                  <a:srgbClr val="1A78C3"/>
                </a:solidFill>
                <a:sym typeface="Wingdings" panose="05000000000000000000" pitchFamily="2" charset="2"/>
              </a:rPr>
              <a:t>C</a:t>
            </a:r>
            <a:r>
              <a:rPr lang="en-US" altLang="zh-CN" sz="2400" dirty="0">
                <a:solidFill>
                  <a:srgbClr val="1A78C3"/>
                </a:solidFill>
              </a:rPr>
              <a:t>1CA8000H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19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0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5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0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1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5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0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4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5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6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9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0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1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5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6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9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0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5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6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9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0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1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5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6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9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0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1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4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6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9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0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4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5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9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0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1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4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5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6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9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0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1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4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5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6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9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0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1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4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5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/>
      <p:bldP spid="78" grpId="0"/>
      <p:bldP spid="79" grpId="0"/>
      <p:bldP spid="146" grpId="0"/>
      <p:bldP spid="147" grpId="0"/>
      <p:bldP spid="148" grpId="0"/>
      <p:bldP spid="149" grpId="0"/>
      <p:bldP spid="150" grpId="0"/>
      <p:bldP spid="151" grpId="0"/>
      <p:bldP spid="152" grpId="0"/>
      <p:bldP spid="153" grpId="0"/>
      <p:bldP spid="154" grpId="0"/>
      <p:bldP spid="155" grpId="0"/>
      <p:bldP spid="156" grpId="0"/>
      <p:bldP spid="157" grpId="0"/>
      <p:bldP spid="158" grpId="0"/>
      <p:bldP spid="159" grpId="0"/>
      <p:bldP spid="160" grpId="0"/>
      <p:bldP spid="161" grpId="0"/>
      <p:bldP spid="162" grpId="0"/>
      <p:bldP spid="163" grpId="0"/>
      <p:bldP spid="164" grpId="0"/>
      <p:bldP spid="165" grpId="0"/>
      <p:bldP spid="166" grpId="0"/>
      <p:bldP spid="167" grpId="0"/>
      <p:bldP spid="168" grpId="0"/>
      <p:bldP spid="169" grpId="0"/>
      <p:bldP spid="170" grpId="0"/>
      <p:bldP spid="171" grpId="0"/>
      <p:bldP spid="172" grpId="0"/>
      <p:bldP spid="173" grpId="0"/>
      <p:bldP spid="174" grpId="0"/>
      <p:bldP spid="175" grpId="0"/>
      <p:bldP spid="176" grpId="0"/>
      <p:bldP spid="177" grpId="0"/>
      <p:bldP spid="178" grpId="0"/>
      <p:bldP spid="17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EB18BD6-9017-4F40-A772-B17102F7D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9DB056-3838-482E-AA19-F5E306CC15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什么是计算机（</a:t>
            </a:r>
            <a:r>
              <a:rPr lang="en-US" altLang="zh-CN" dirty="0"/>
              <a:t>Computer 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计算机是一种根据一系列</a:t>
            </a:r>
            <a:r>
              <a:rPr lang="zh-CN" altLang="en-US" dirty="0">
                <a:solidFill>
                  <a:srgbClr val="ED7D31"/>
                </a:solidFill>
              </a:rPr>
              <a:t>指令</a:t>
            </a:r>
            <a:r>
              <a:rPr lang="zh-CN" altLang="en-US" dirty="0"/>
              <a:t>指示并且自动执行任意</a:t>
            </a:r>
            <a:r>
              <a:rPr lang="zh-CN" altLang="en-US" dirty="0">
                <a:solidFill>
                  <a:srgbClr val="ED7D31"/>
                </a:solidFill>
              </a:rPr>
              <a:t>算术或逻辑操作</a:t>
            </a:r>
            <a:r>
              <a:rPr lang="zh-CN" altLang="en-US" dirty="0"/>
              <a:t>的设备。通用计算机因有能遵循被称为“</a:t>
            </a:r>
            <a:r>
              <a:rPr lang="zh-CN" altLang="en-US" dirty="0">
                <a:solidFill>
                  <a:srgbClr val="ED7D31"/>
                </a:solidFill>
              </a:rPr>
              <a:t>程序</a:t>
            </a:r>
            <a:r>
              <a:rPr lang="zh-CN" altLang="en-US" dirty="0"/>
              <a:t>”的一般操作集的能力而使得它们能够执行极其广泛的任务。</a:t>
            </a:r>
            <a:endParaRPr lang="en-US" altLang="zh-CN" dirty="0"/>
          </a:p>
          <a:p>
            <a:pPr lvl="1"/>
            <a:r>
              <a:rPr lang="zh-CN" altLang="en-US" dirty="0"/>
              <a:t>计算机是一种</a:t>
            </a:r>
            <a:r>
              <a:rPr lang="zh-CN" altLang="en-US" dirty="0">
                <a:solidFill>
                  <a:srgbClr val="ED7D31"/>
                </a:solidFill>
              </a:rPr>
              <a:t>处理数据</a:t>
            </a:r>
            <a:r>
              <a:rPr lang="zh-CN" altLang="en-US" dirty="0"/>
              <a:t>的机器：它接受用户的</a:t>
            </a:r>
            <a:r>
              <a:rPr lang="zh-CN" altLang="en-US" dirty="0">
                <a:solidFill>
                  <a:srgbClr val="ED7D31"/>
                </a:solidFill>
              </a:rPr>
              <a:t>数据输入</a:t>
            </a:r>
            <a:r>
              <a:rPr lang="zh-CN" altLang="en-US" dirty="0"/>
              <a:t>，然后通过事先编写的程序对</a:t>
            </a:r>
            <a:r>
              <a:rPr lang="zh-CN" altLang="en-US" dirty="0">
                <a:solidFill>
                  <a:srgbClr val="ED7D31"/>
                </a:solidFill>
              </a:rPr>
              <a:t>数据进行处理</a:t>
            </a:r>
            <a:r>
              <a:rPr lang="zh-CN" altLang="en-US" dirty="0"/>
              <a:t>，最后将处理</a:t>
            </a:r>
            <a:r>
              <a:rPr lang="zh-CN" altLang="en-US" dirty="0">
                <a:solidFill>
                  <a:srgbClr val="ED7D31"/>
                </a:solidFill>
              </a:rPr>
              <a:t>结果输出</a:t>
            </a:r>
            <a:r>
              <a:rPr lang="zh-CN" altLang="en-US" dirty="0"/>
              <a:t>给用户</a:t>
            </a:r>
            <a:endParaRPr lang="en-US" altLang="zh-CN" dirty="0"/>
          </a:p>
          <a:p>
            <a:r>
              <a:rPr lang="zh-CN" altLang="en-US" dirty="0"/>
              <a:t>什么是计算机程序（</a:t>
            </a:r>
            <a:r>
              <a:rPr lang="en-US" altLang="zh-CN" dirty="0"/>
              <a:t>Computer Program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是指一组</a:t>
            </a:r>
            <a:r>
              <a:rPr lang="zh-CN" altLang="en-US" dirty="0">
                <a:solidFill>
                  <a:srgbClr val="ED7D31"/>
                </a:solidFill>
              </a:rPr>
              <a:t>指示</a:t>
            </a:r>
            <a:r>
              <a:rPr lang="zh-CN" altLang="en-US" dirty="0"/>
              <a:t>计算机或其他具有消息处理能力</a:t>
            </a:r>
            <a:r>
              <a:rPr lang="zh-CN" altLang="en-US" dirty="0">
                <a:solidFill>
                  <a:srgbClr val="ED7D31"/>
                </a:solidFill>
              </a:rPr>
              <a:t>设备</a:t>
            </a:r>
            <a:r>
              <a:rPr lang="zh-CN" altLang="en-US" dirty="0"/>
              <a:t>每一步动作的</a:t>
            </a:r>
            <a:r>
              <a:rPr lang="zh-CN" altLang="en-US" dirty="0">
                <a:solidFill>
                  <a:srgbClr val="ED7D31"/>
                </a:solidFill>
              </a:rPr>
              <a:t>指令</a:t>
            </a:r>
            <a:r>
              <a:rPr lang="zh-CN" altLang="en-US" dirty="0"/>
              <a:t>，通常用某种程序设计语言编写，运行于某种目标体系结构上。</a:t>
            </a:r>
            <a:endParaRPr lang="en-US" altLang="zh-CN" dirty="0"/>
          </a:p>
          <a:p>
            <a:r>
              <a:rPr lang="zh-CN" altLang="en-US" dirty="0"/>
              <a:t>什么是计算机数据（</a:t>
            </a:r>
            <a:r>
              <a:rPr lang="en-US" altLang="zh-CN" dirty="0"/>
              <a:t>Computer Data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计算机数据是指所有能</a:t>
            </a:r>
            <a:r>
              <a:rPr lang="zh-CN" altLang="en-US" dirty="0">
                <a:solidFill>
                  <a:srgbClr val="ED7D31"/>
                </a:solidFill>
              </a:rPr>
              <a:t>输入到计算机</a:t>
            </a:r>
            <a:r>
              <a:rPr lang="zh-CN" altLang="en-US" dirty="0"/>
              <a:t>并被计算机程序</a:t>
            </a:r>
            <a:r>
              <a:rPr lang="zh-CN" altLang="en-US" dirty="0">
                <a:solidFill>
                  <a:srgbClr val="ED7D31"/>
                </a:solidFill>
              </a:rPr>
              <a:t>处理</a:t>
            </a:r>
            <a:r>
              <a:rPr lang="zh-CN" altLang="en-US" dirty="0"/>
              <a:t>的符号的介质的总称，是用于输入电子计算机进行处理，具有一定意义的数字、字母、符号和模拟量等的通称。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7A54A4-F48B-4EFD-A934-20F80D5C00C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数据表示的需求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09419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F164CA5-5621-4251-900F-167A56A5A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29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59FC4A-5B2B-4125-95DC-F3FF2462AE6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4054" y="846699"/>
            <a:ext cx="11835786" cy="6003523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IEEE 754</a:t>
            </a:r>
          </a:p>
          <a:p>
            <a:pPr lvl="1"/>
            <a:r>
              <a:rPr lang="zh-CN" altLang="en-US" dirty="0"/>
              <a:t>零（</a:t>
            </a:r>
            <a:r>
              <a:rPr lang="en-US" altLang="zh-CN" dirty="0"/>
              <a:t>zero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规则：</a:t>
            </a:r>
            <a:endParaRPr lang="en-US" altLang="zh-CN" dirty="0"/>
          </a:p>
          <a:p>
            <a:pPr lvl="3"/>
            <a:r>
              <a:rPr lang="zh-CN" altLang="en-US" dirty="0"/>
              <a:t>符号位（</a:t>
            </a:r>
            <a:r>
              <a:rPr lang="en-US" altLang="zh-CN" dirty="0"/>
              <a:t>sign</a:t>
            </a:r>
            <a:r>
              <a:rPr lang="zh-CN" altLang="en-US" dirty="0"/>
              <a:t>） </a:t>
            </a:r>
            <a:r>
              <a:rPr lang="en-US" altLang="zh-CN" dirty="0"/>
              <a:t>= 0</a:t>
            </a:r>
            <a:r>
              <a:rPr lang="zh-CN" altLang="en-US" dirty="0"/>
              <a:t>或</a:t>
            </a:r>
            <a:r>
              <a:rPr lang="en-US" altLang="zh-CN" dirty="0"/>
              <a:t>1</a:t>
            </a:r>
          </a:p>
          <a:p>
            <a:pPr lvl="3"/>
            <a:r>
              <a:rPr lang="zh-CN" altLang="en-US" dirty="0"/>
              <a:t>有偏指数（</a:t>
            </a:r>
            <a:r>
              <a:rPr lang="en-US" altLang="zh-CN" dirty="0"/>
              <a:t>biased exponent</a:t>
            </a:r>
            <a:r>
              <a:rPr lang="zh-CN" altLang="en-US" dirty="0"/>
              <a:t>）</a:t>
            </a:r>
            <a:r>
              <a:rPr lang="en-US" altLang="zh-CN" dirty="0"/>
              <a:t>/</a:t>
            </a:r>
            <a:r>
              <a:rPr lang="zh-CN" altLang="en-US" dirty="0"/>
              <a:t>阶码 </a:t>
            </a:r>
            <a:r>
              <a:rPr lang="en-US" altLang="zh-CN" dirty="0"/>
              <a:t>= 0</a:t>
            </a:r>
          </a:p>
          <a:p>
            <a:pPr lvl="3"/>
            <a:r>
              <a:rPr lang="zh-CN" altLang="en-US" dirty="0"/>
              <a:t>小数（</a:t>
            </a:r>
            <a:r>
              <a:rPr lang="en-US" altLang="zh-CN" dirty="0"/>
              <a:t>fraction</a:t>
            </a:r>
            <a:r>
              <a:rPr lang="zh-CN" altLang="en-US" dirty="0"/>
              <a:t>）</a:t>
            </a:r>
            <a:r>
              <a:rPr lang="en-US" altLang="zh-CN" dirty="0"/>
              <a:t>/</a:t>
            </a:r>
            <a:r>
              <a:rPr lang="zh-CN" altLang="en-US" dirty="0"/>
              <a:t>尾数</a:t>
            </a:r>
            <a:r>
              <a:rPr lang="en-US" altLang="zh-CN" dirty="0"/>
              <a:t>= 0</a:t>
            </a:r>
          </a:p>
          <a:p>
            <a:pPr lvl="2"/>
            <a:r>
              <a:rPr lang="en-US" altLang="zh-CN" dirty="0"/>
              <a:t>0 00000000 0000000000000000000000</a:t>
            </a:r>
            <a:r>
              <a:rPr lang="en-US" altLang="zh-CN" baseline="-25000" dirty="0"/>
              <a:t>2</a:t>
            </a:r>
            <a:br>
              <a:rPr lang="zh-CN" altLang="en-US" dirty="0"/>
            </a:br>
            <a:r>
              <a:rPr lang="en-US" altLang="zh-CN" dirty="0"/>
              <a:t>1 00000000 0000000000000000000000</a:t>
            </a:r>
            <a:r>
              <a:rPr lang="en-US" altLang="zh-CN" baseline="-25000" dirty="0"/>
              <a:t>2</a:t>
            </a:r>
          </a:p>
          <a:p>
            <a:pPr lvl="1"/>
            <a:r>
              <a:rPr lang="zh-CN" altLang="en-US" dirty="0"/>
              <a:t>非数值（</a:t>
            </a:r>
            <a:r>
              <a:rPr lang="en-US" altLang="zh-CN" dirty="0" err="1"/>
              <a:t>NaN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算数操作是非法的，比如对负数开根号。</a:t>
            </a:r>
            <a:endParaRPr lang="en-US" altLang="zh-CN" dirty="0"/>
          </a:p>
          <a:p>
            <a:pPr lvl="2"/>
            <a:r>
              <a:rPr lang="zh-CN" altLang="en-US" dirty="0"/>
              <a:t>这类非法操作被称为浮点数异常（</a:t>
            </a:r>
            <a:r>
              <a:rPr lang="en-US" altLang="zh-CN" dirty="0"/>
              <a:t>floating-point exception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异常结果由特殊字符</a:t>
            </a:r>
            <a:r>
              <a:rPr lang="en-US" altLang="zh-CN" dirty="0" err="1"/>
              <a:t>NaN</a:t>
            </a:r>
            <a:r>
              <a:rPr lang="zh-CN" altLang="en-US" dirty="0"/>
              <a:t>（</a:t>
            </a:r>
            <a:r>
              <a:rPr lang="en-US" altLang="zh-CN" dirty="0"/>
              <a:t>Not a Number</a:t>
            </a:r>
            <a:r>
              <a:rPr lang="zh-CN" altLang="en-US" dirty="0"/>
              <a:t>）表示</a:t>
            </a:r>
            <a:endParaRPr lang="en-US" altLang="zh-CN" dirty="0"/>
          </a:p>
          <a:p>
            <a:pPr lvl="2"/>
            <a:r>
              <a:rPr lang="zh-CN" altLang="en-US" dirty="0"/>
              <a:t>表示方法：</a:t>
            </a:r>
            <a:endParaRPr lang="en-US" altLang="zh-CN" dirty="0"/>
          </a:p>
          <a:p>
            <a:pPr lvl="3"/>
            <a:r>
              <a:rPr lang="zh-CN" altLang="en-US" dirty="0"/>
              <a:t>符号位（</a:t>
            </a:r>
            <a:r>
              <a:rPr lang="en-US" altLang="zh-CN" dirty="0"/>
              <a:t>sign</a:t>
            </a:r>
            <a:r>
              <a:rPr lang="zh-CN" altLang="en-US" dirty="0"/>
              <a:t>） </a:t>
            </a:r>
            <a:r>
              <a:rPr lang="en-US" altLang="zh-CN" dirty="0"/>
              <a:t>= 0</a:t>
            </a:r>
            <a:r>
              <a:rPr lang="zh-CN" altLang="en-US" dirty="0"/>
              <a:t>或</a:t>
            </a:r>
            <a:r>
              <a:rPr lang="en-US" altLang="zh-CN" dirty="0"/>
              <a:t>1</a:t>
            </a:r>
          </a:p>
          <a:p>
            <a:pPr lvl="3"/>
            <a:r>
              <a:rPr lang="zh-CN" altLang="en-US" dirty="0"/>
              <a:t>有偏指数（</a:t>
            </a:r>
            <a:r>
              <a:rPr lang="en-US" altLang="zh-CN" dirty="0"/>
              <a:t>biased exponent</a:t>
            </a:r>
            <a:r>
              <a:rPr lang="zh-CN" altLang="en-US" dirty="0"/>
              <a:t>）</a:t>
            </a:r>
            <a:r>
              <a:rPr lang="en-US" altLang="zh-CN" dirty="0"/>
              <a:t>= </a:t>
            </a:r>
            <a:r>
              <a:rPr lang="zh-CN" altLang="en-US" dirty="0"/>
              <a:t>所有位都是</a:t>
            </a:r>
            <a:r>
              <a:rPr lang="en-US" altLang="zh-CN" dirty="0"/>
              <a:t>1</a:t>
            </a:r>
          </a:p>
          <a:p>
            <a:pPr lvl="3"/>
            <a:r>
              <a:rPr lang="zh-CN" altLang="en-US" dirty="0"/>
              <a:t>小数（</a:t>
            </a:r>
            <a:r>
              <a:rPr lang="en-US" altLang="zh-CN" dirty="0"/>
              <a:t>fraction</a:t>
            </a:r>
            <a:r>
              <a:rPr lang="zh-CN" altLang="en-US" dirty="0"/>
              <a:t>） </a:t>
            </a:r>
            <a:r>
              <a:rPr lang="en-US" altLang="zh-CN" dirty="0"/>
              <a:t>= </a:t>
            </a:r>
            <a:r>
              <a:rPr lang="zh-CN" altLang="en-US" dirty="0"/>
              <a:t>除了所有位都是</a:t>
            </a:r>
            <a:r>
              <a:rPr lang="en-US" altLang="zh-CN" dirty="0"/>
              <a:t>0</a:t>
            </a:r>
            <a:r>
              <a:rPr lang="zh-CN" altLang="en-US" dirty="0"/>
              <a:t>的数（因为所有为</a:t>
            </a:r>
            <a:r>
              <a:rPr lang="en-US" altLang="zh-CN" dirty="0"/>
              <a:t>0</a:t>
            </a:r>
            <a:r>
              <a:rPr lang="zh-CN" altLang="en-US" dirty="0"/>
              <a:t>，表示无穷大）</a:t>
            </a:r>
            <a:endParaRPr lang="en-US" altLang="zh-CN" dirty="0"/>
          </a:p>
          <a:p>
            <a:pPr lvl="2"/>
            <a:r>
              <a:rPr lang="zh-CN" altLang="en-US" dirty="0"/>
              <a:t>如</a:t>
            </a:r>
            <a:endParaRPr lang="en-US" altLang="zh-CN" dirty="0"/>
          </a:p>
          <a:p>
            <a:pPr lvl="3"/>
            <a:r>
              <a:rPr lang="en-US" altLang="zh-CN" dirty="0"/>
              <a:t>0 11111111 11111111111100000010000</a:t>
            </a:r>
            <a:r>
              <a:rPr lang="en-US" altLang="zh-CN" baseline="-25000" dirty="0"/>
              <a:t>2</a:t>
            </a:r>
            <a:br>
              <a:rPr lang="zh-CN" altLang="en-US" dirty="0"/>
            </a:br>
            <a:r>
              <a:rPr lang="zh-CN" altLang="en-US" dirty="0"/>
              <a:t>或</a:t>
            </a:r>
            <a:br>
              <a:rPr lang="zh-CN" altLang="en-US" dirty="0"/>
            </a:br>
            <a:r>
              <a:rPr lang="en-US" altLang="zh-CN" dirty="0"/>
              <a:t>1 11111111 11111111111100000010000</a:t>
            </a:r>
            <a:r>
              <a:rPr lang="en-US" altLang="zh-CN" baseline="-25000" dirty="0"/>
              <a:t>2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26DF33-BCF0-4388-888C-F9C15FEC226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实数的表示</a:t>
            </a:r>
          </a:p>
        </p:txBody>
      </p:sp>
    </p:spTree>
    <p:extLst>
      <p:ext uri="{BB962C8B-B14F-4D97-AF65-F5344CB8AC3E}">
        <p14:creationId xmlns:p14="http://schemas.microsoft.com/office/powerpoint/2010/main" val="158254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7D63E58-F2F9-45C7-A04F-1AEBCD344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30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94ADC6-3DD3-40B2-A62E-A40BBD2606D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/>
              <a:t>IEEE 754</a:t>
            </a:r>
          </a:p>
          <a:p>
            <a:pPr lvl="1"/>
            <a:r>
              <a:rPr lang="zh-CN" altLang="en-US" dirty="0"/>
              <a:t>无穷大（</a:t>
            </a:r>
            <a:r>
              <a:rPr lang="en-US" altLang="zh-CN" dirty="0"/>
              <a:t>infinity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规则</a:t>
            </a:r>
            <a:endParaRPr lang="en-US" altLang="zh-CN" dirty="0"/>
          </a:p>
          <a:p>
            <a:pPr lvl="3"/>
            <a:r>
              <a:rPr lang="zh-CN" altLang="en-US" dirty="0"/>
              <a:t>符号位（</a:t>
            </a:r>
            <a:r>
              <a:rPr lang="en-US" altLang="zh-CN" dirty="0"/>
              <a:t>sign</a:t>
            </a:r>
            <a:r>
              <a:rPr lang="zh-CN" altLang="en-US" dirty="0"/>
              <a:t>） </a:t>
            </a:r>
            <a:r>
              <a:rPr lang="en-US" altLang="zh-CN" dirty="0"/>
              <a:t>= 0</a:t>
            </a:r>
            <a:r>
              <a:rPr lang="zh-CN" altLang="en-US" dirty="0"/>
              <a:t>表示正无穷大，</a:t>
            </a:r>
            <a:r>
              <a:rPr lang="en-US" altLang="zh-CN" dirty="0"/>
              <a:t>1</a:t>
            </a:r>
            <a:r>
              <a:rPr lang="zh-CN" altLang="en-US" dirty="0"/>
              <a:t>表示负无穷大。</a:t>
            </a:r>
          </a:p>
          <a:p>
            <a:pPr lvl="3"/>
            <a:r>
              <a:rPr lang="zh-CN" altLang="en-US" dirty="0"/>
              <a:t>有偏指数（</a:t>
            </a:r>
            <a:r>
              <a:rPr lang="en-US" altLang="zh-CN" dirty="0"/>
              <a:t>biased exponent</a:t>
            </a:r>
            <a:r>
              <a:rPr lang="zh-CN" altLang="en-US" dirty="0"/>
              <a:t>） </a:t>
            </a:r>
            <a:r>
              <a:rPr lang="en-US" altLang="zh-CN" dirty="0"/>
              <a:t>= </a:t>
            </a:r>
            <a:r>
              <a:rPr lang="zh-CN" altLang="en-US" dirty="0"/>
              <a:t>所有位都是</a:t>
            </a:r>
            <a:r>
              <a:rPr lang="en-US" altLang="zh-CN" dirty="0"/>
              <a:t>1</a:t>
            </a:r>
          </a:p>
          <a:p>
            <a:pPr lvl="3"/>
            <a:r>
              <a:rPr lang="zh-CN" altLang="en-US" dirty="0"/>
              <a:t>小数（</a:t>
            </a:r>
            <a:r>
              <a:rPr lang="en-US" altLang="zh-CN" dirty="0"/>
              <a:t>fraction</a:t>
            </a:r>
            <a:r>
              <a:rPr lang="zh-CN" altLang="en-US" dirty="0"/>
              <a:t>） </a:t>
            </a:r>
            <a:r>
              <a:rPr lang="en-US" altLang="zh-CN" dirty="0"/>
              <a:t>= </a:t>
            </a:r>
            <a:r>
              <a:rPr lang="zh-CN" altLang="en-US" dirty="0"/>
              <a:t>所有位都是</a:t>
            </a:r>
            <a:r>
              <a:rPr lang="en-US" altLang="zh-CN" dirty="0"/>
              <a:t>0.</a:t>
            </a:r>
          </a:p>
          <a:p>
            <a:pPr lvl="2"/>
            <a:r>
              <a:rPr lang="zh-CN" altLang="en-US" dirty="0"/>
              <a:t>正无穷大</a:t>
            </a:r>
            <a:br>
              <a:rPr lang="zh-CN" altLang="en-US" dirty="0"/>
            </a:br>
            <a:r>
              <a:rPr lang="en-US" altLang="zh-CN" dirty="0"/>
              <a:t>0 11111111 00000000000000000000000</a:t>
            </a:r>
            <a:r>
              <a:rPr lang="en-US" altLang="zh-CN" baseline="-25000" dirty="0"/>
              <a:t>2</a:t>
            </a:r>
            <a:br>
              <a:rPr lang="zh-CN" altLang="en-US" dirty="0"/>
            </a:br>
            <a:r>
              <a:rPr lang="zh-CN" altLang="en-US" dirty="0"/>
              <a:t>负无穷大</a:t>
            </a:r>
            <a:br>
              <a:rPr lang="zh-CN" altLang="en-US" dirty="0"/>
            </a:br>
            <a:r>
              <a:rPr lang="en-US" altLang="zh-CN" dirty="0"/>
              <a:t>1 11111111 00000000000000000000000</a:t>
            </a:r>
            <a:r>
              <a:rPr lang="en-US" altLang="zh-CN" baseline="-25000" dirty="0"/>
              <a:t>2</a:t>
            </a:r>
          </a:p>
          <a:p>
            <a:pPr lvl="1"/>
            <a:r>
              <a:rPr lang="zh-CN" altLang="en-US" dirty="0"/>
              <a:t>次正规数（</a:t>
            </a:r>
            <a:r>
              <a:rPr lang="en-US" altLang="zh-CN" dirty="0"/>
              <a:t>Denormalized Number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如果指数位全为</a:t>
            </a:r>
            <a:r>
              <a:rPr lang="en-US" altLang="zh-CN" dirty="0"/>
              <a:t>0</a:t>
            </a:r>
            <a:r>
              <a:rPr lang="zh-CN" altLang="en-US" dirty="0"/>
              <a:t>的话，那么在科学计数法中小数点的左边就默认为一个</a:t>
            </a:r>
            <a:r>
              <a:rPr lang="en-US" altLang="zh-CN" dirty="0"/>
              <a:t>0</a:t>
            </a:r>
          </a:p>
          <a:p>
            <a:pPr lvl="2"/>
            <a:r>
              <a:rPr lang="zh-CN" altLang="en-US" dirty="0"/>
              <a:t>最小的正数就应该是：</a:t>
            </a:r>
            <a:br>
              <a:rPr lang="zh-CN" altLang="en-US" dirty="0"/>
            </a:br>
            <a:r>
              <a:rPr lang="en-US" altLang="zh-CN" dirty="0"/>
              <a:t>0 00000000 00000000000000000000001</a:t>
            </a:r>
            <a:r>
              <a:rPr lang="en-US" altLang="zh-CN" baseline="-25000" dirty="0"/>
              <a:t>2</a:t>
            </a:r>
            <a:r>
              <a:rPr lang="zh-CN" altLang="en-US" dirty="0"/>
              <a:t> </a:t>
            </a:r>
            <a:r>
              <a:rPr lang="en-US" altLang="zh-CN" dirty="0"/>
              <a:t>= 0.00000000000000000000001</a:t>
            </a:r>
            <a:r>
              <a:rPr lang="en-US" altLang="zh-CN" baseline="-25000" dirty="0"/>
              <a:t>2</a:t>
            </a:r>
            <a:r>
              <a:rPr lang="zh-CN" altLang="en-US" dirty="0"/>
              <a:t> * </a:t>
            </a:r>
            <a:r>
              <a:rPr lang="en-US" altLang="zh-CN" dirty="0"/>
              <a:t>2</a:t>
            </a:r>
            <a:r>
              <a:rPr lang="en-US" altLang="zh-CN" baseline="30000" dirty="0"/>
              <a:t>-126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4479FF-EE7E-451E-A30D-27207EF3D21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实数的表示</a:t>
            </a:r>
          </a:p>
        </p:txBody>
      </p:sp>
    </p:spTree>
    <p:extLst>
      <p:ext uri="{BB962C8B-B14F-4D97-AF65-F5344CB8AC3E}">
        <p14:creationId xmlns:p14="http://schemas.microsoft.com/office/powerpoint/2010/main" val="235643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572CBB2-9BB0-47CC-94F0-0503F9B2D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31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B02B2E-A3D7-481C-A779-B0053B05148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4054" y="846699"/>
            <a:ext cx="11835786" cy="4723591"/>
          </a:xfrm>
        </p:spPr>
        <p:txBody>
          <a:bodyPr/>
          <a:lstStyle/>
          <a:p>
            <a:r>
              <a:rPr lang="en-US" altLang="zh-CN" dirty="0"/>
              <a:t>IEEE 754</a:t>
            </a:r>
          </a:p>
          <a:p>
            <a:pPr lvl="1"/>
            <a:r>
              <a:rPr lang="zh-CN" altLang="en-US" dirty="0"/>
              <a:t>浮点数的范围</a:t>
            </a:r>
            <a:endParaRPr lang="en-US" altLang="zh-CN" dirty="0"/>
          </a:p>
          <a:p>
            <a:pPr lvl="2"/>
            <a:r>
              <a:rPr lang="zh-CN" altLang="en-US" dirty="0"/>
              <a:t>阶码：</a:t>
            </a:r>
            <a:r>
              <a:rPr lang="en-US" altLang="zh-CN" dirty="0"/>
              <a:t>00000001~11111110</a:t>
            </a:r>
            <a:r>
              <a:rPr lang="en-US" altLang="zh-CN" baseline="-25000" dirty="0"/>
              <a:t>2</a:t>
            </a:r>
            <a:r>
              <a:rPr lang="zh-CN" altLang="en-US" dirty="0"/>
              <a:t>（</a:t>
            </a:r>
            <a:r>
              <a:rPr lang="en-US" altLang="zh-CN" dirty="0"/>
              <a:t>-126~127</a:t>
            </a:r>
            <a:r>
              <a:rPr lang="zh-CN" altLang="en-US" dirty="0"/>
              <a:t>）</a:t>
            </a:r>
            <a:endParaRPr lang="en-US" altLang="zh-CN" dirty="0"/>
          </a:p>
          <a:p>
            <a:pPr lvl="3"/>
            <a:r>
              <a:rPr lang="en-US" altLang="zh-CN" dirty="0"/>
              <a:t>00000000</a:t>
            </a:r>
            <a:r>
              <a:rPr lang="zh-CN" altLang="en-US" dirty="0"/>
              <a:t>：用于表示</a:t>
            </a:r>
            <a:r>
              <a:rPr lang="en-US" altLang="zh-CN" dirty="0"/>
              <a:t>0 </a:t>
            </a:r>
            <a:r>
              <a:rPr lang="zh-CN" altLang="en-US" dirty="0"/>
              <a:t>和次正规数</a:t>
            </a:r>
            <a:endParaRPr lang="en-US" altLang="zh-CN" dirty="0"/>
          </a:p>
          <a:p>
            <a:pPr lvl="3"/>
            <a:r>
              <a:rPr lang="en-US" altLang="zh-CN" dirty="0"/>
              <a:t>11111111</a:t>
            </a:r>
            <a:r>
              <a:rPr lang="zh-CN" altLang="en-US" dirty="0"/>
              <a:t>：用于表示非数值和无穷大</a:t>
            </a:r>
            <a:endParaRPr lang="en-US" altLang="zh-CN" dirty="0"/>
          </a:p>
          <a:p>
            <a:pPr lvl="2"/>
            <a:r>
              <a:rPr lang="zh-CN" altLang="en-US" dirty="0"/>
              <a:t>尾数：</a:t>
            </a:r>
            <a:r>
              <a:rPr lang="en-US" altLang="zh-CN" dirty="0"/>
              <a:t>00000000000000000000000</a:t>
            </a:r>
            <a:r>
              <a:rPr lang="en-US" altLang="zh-CN" baseline="-25000" dirty="0"/>
              <a:t>2</a:t>
            </a:r>
            <a:r>
              <a:rPr lang="zh-CN" altLang="en-US" dirty="0"/>
              <a:t> </a:t>
            </a:r>
            <a:r>
              <a:rPr lang="en-US" altLang="zh-CN" dirty="0"/>
              <a:t>~11111111111111111111111</a:t>
            </a:r>
            <a:r>
              <a:rPr lang="en-US" altLang="zh-CN" baseline="-25000" dirty="0"/>
              <a:t>2</a:t>
            </a:r>
          </a:p>
          <a:p>
            <a:pPr lvl="2"/>
            <a:r>
              <a:rPr lang="zh-CN" altLang="en-US" dirty="0"/>
              <a:t>最小的正正规数</a:t>
            </a:r>
            <a:r>
              <a:rPr lang="en-US" altLang="zh-CN" dirty="0"/>
              <a:t>:</a:t>
            </a:r>
          </a:p>
          <a:p>
            <a:pPr lvl="3"/>
            <a:r>
              <a:rPr lang="en-US" altLang="zh-CN" dirty="0"/>
              <a:t>0 00000001 00000000000000000000000</a:t>
            </a:r>
            <a:r>
              <a:rPr lang="en-US" altLang="zh-CN" baseline="-25000" dirty="0"/>
              <a:t>2</a:t>
            </a:r>
            <a:r>
              <a:rPr lang="zh-CN" altLang="en-US" dirty="0"/>
              <a:t> </a:t>
            </a:r>
            <a:r>
              <a:rPr lang="en-US" altLang="zh-CN" dirty="0"/>
              <a:t>= 0080 0000</a:t>
            </a:r>
            <a:r>
              <a:rPr lang="en-US" altLang="zh-CN" baseline="-25000" dirty="0"/>
              <a:t>16</a:t>
            </a:r>
            <a:r>
              <a:rPr lang="zh-CN" altLang="en-US" dirty="0"/>
              <a:t> </a:t>
            </a:r>
            <a:endParaRPr lang="en-US" altLang="zh-CN" dirty="0"/>
          </a:p>
          <a:p>
            <a:pPr marL="1370965" lvl="3" indent="0">
              <a:buNone/>
            </a:pPr>
            <a:r>
              <a:rPr lang="en-US" altLang="zh-CN" dirty="0"/>
              <a:t>    = 1.0</a:t>
            </a:r>
            <a:r>
              <a:rPr lang="en-US" altLang="zh-CN" baseline="-25000" dirty="0"/>
              <a:t>2</a:t>
            </a:r>
            <a:r>
              <a:rPr lang="zh-CN" altLang="en-US" dirty="0"/>
              <a:t> </a:t>
            </a:r>
            <a:r>
              <a:rPr lang="en-US" altLang="zh-CN" dirty="0"/>
              <a:t>× 2</a:t>
            </a:r>
            <a:r>
              <a:rPr lang="en-US" altLang="zh-CN" baseline="30000" dirty="0"/>
              <a:t>1-127</a:t>
            </a:r>
            <a:r>
              <a:rPr lang="zh-CN" altLang="en-US" dirty="0"/>
              <a:t> </a:t>
            </a:r>
            <a:r>
              <a:rPr lang="en-US" altLang="zh-CN" dirty="0"/>
              <a:t>= 2</a:t>
            </a:r>
            <a:r>
              <a:rPr lang="zh-CN" altLang="en-US" baseline="30000" dirty="0"/>
              <a:t>−</a:t>
            </a:r>
            <a:r>
              <a:rPr lang="en-US" altLang="zh-CN" baseline="30000" dirty="0"/>
              <a:t>126</a:t>
            </a:r>
            <a:r>
              <a:rPr lang="zh-CN" altLang="en-US" dirty="0"/>
              <a:t> ≈ </a:t>
            </a:r>
            <a:r>
              <a:rPr lang="en-US" altLang="zh-CN" dirty="0"/>
              <a:t>1.1754943508 × 10</a:t>
            </a:r>
            <a:r>
              <a:rPr lang="zh-CN" altLang="en-US" baseline="30000" dirty="0"/>
              <a:t>−</a:t>
            </a:r>
            <a:r>
              <a:rPr lang="en-US" altLang="zh-CN" baseline="30000" dirty="0"/>
              <a:t>38</a:t>
            </a:r>
          </a:p>
          <a:p>
            <a:pPr lvl="2"/>
            <a:r>
              <a:rPr lang="zh-CN" altLang="en-US" dirty="0"/>
              <a:t>最大的正正规数</a:t>
            </a:r>
            <a:r>
              <a:rPr lang="en-US" altLang="zh-CN" dirty="0"/>
              <a:t>:</a:t>
            </a:r>
          </a:p>
          <a:p>
            <a:pPr lvl="3"/>
            <a:r>
              <a:rPr lang="en-US" altLang="zh-CN" dirty="0"/>
              <a:t>0 11111110 11111111111111111111111</a:t>
            </a:r>
            <a:r>
              <a:rPr lang="en-US" altLang="zh-CN" baseline="-25000" dirty="0"/>
              <a:t>2</a:t>
            </a:r>
            <a:r>
              <a:rPr lang="en-US" altLang="zh-CN" dirty="0"/>
              <a:t> = 7f7f ffff</a:t>
            </a:r>
            <a:r>
              <a:rPr lang="en-US" altLang="zh-CN" baseline="-25000" dirty="0"/>
              <a:t>16</a:t>
            </a:r>
            <a:r>
              <a:rPr lang="en-US" altLang="zh-CN" dirty="0"/>
              <a:t> </a:t>
            </a:r>
          </a:p>
          <a:p>
            <a:pPr marL="1370965" lvl="3" indent="0">
              <a:buNone/>
            </a:pPr>
            <a:r>
              <a:rPr lang="en-US" altLang="zh-CN" dirty="0"/>
              <a:t>    = 1.11111111111111111111111</a:t>
            </a:r>
            <a:r>
              <a:rPr lang="en-US" altLang="zh-CN" baseline="-25000" dirty="0"/>
              <a:t>2</a:t>
            </a:r>
            <a:r>
              <a:rPr lang="en-US" altLang="zh-CN" dirty="0"/>
              <a:t>  × 2</a:t>
            </a:r>
            <a:r>
              <a:rPr lang="en-US" altLang="zh-CN" baseline="30000" dirty="0"/>
              <a:t>254-127</a:t>
            </a:r>
            <a:r>
              <a:rPr lang="en-US" altLang="zh-CN" dirty="0"/>
              <a:t> =  2127 × (2− 2</a:t>
            </a:r>
            <a:r>
              <a:rPr lang="en-US" altLang="zh-CN" baseline="30000" dirty="0"/>
              <a:t>−23</a:t>
            </a:r>
            <a:r>
              <a:rPr lang="en-US" altLang="zh-CN" dirty="0"/>
              <a:t>) ≈ 3.4028234664 × 10</a:t>
            </a:r>
            <a:r>
              <a:rPr lang="en-US" altLang="zh-CN" baseline="30000" dirty="0"/>
              <a:t>38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C11C6C-6A7B-4481-97F9-D6ADFC12B4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实数的表示</a:t>
            </a:r>
          </a:p>
        </p:txBody>
      </p:sp>
    </p:spTree>
    <p:extLst>
      <p:ext uri="{BB962C8B-B14F-4D97-AF65-F5344CB8AC3E}">
        <p14:creationId xmlns:p14="http://schemas.microsoft.com/office/powerpoint/2010/main" val="349275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2B7FF1C-ED5E-410D-9F08-33720E3C8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32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63F7C7-A37C-4C35-9056-A2033A584D9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4054" y="846700"/>
            <a:ext cx="11835786" cy="4547422"/>
          </a:xfrm>
        </p:spPr>
        <p:txBody>
          <a:bodyPr/>
          <a:lstStyle/>
          <a:p>
            <a:r>
              <a:rPr lang="en-US" altLang="zh-CN" dirty="0"/>
              <a:t>IEEE 754</a:t>
            </a:r>
          </a:p>
          <a:p>
            <a:pPr lvl="1"/>
            <a:r>
              <a:rPr lang="zh-CN" altLang="en-US" dirty="0"/>
              <a:t>浮点数的精度</a:t>
            </a:r>
            <a:endParaRPr lang="en-US" altLang="zh-CN" dirty="0"/>
          </a:p>
          <a:p>
            <a:pPr lvl="2"/>
            <a:r>
              <a:rPr lang="zh-CN" altLang="en-US" dirty="0"/>
              <a:t>浮点数尾数域的位数是有限的</a:t>
            </a:r>
            <a:endParaRPr lang="en-US" altLang="zh-CN" dirty="0"/>
          </a:p>
          <a:p>
            <a:pPr lvl="2"/>
            <a:r>
              <a:rPr lang="zh-CN" altLang="en-US" dirty="0"/>
              <a:t>十进制到二进制的变换也并不能保证总是精确的，而只能是近似值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6000E3-11DC-45AA-8E65-A11DA9DFA2D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实数的表示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44C82DF-E8AF-4F23-BCDB-CC685464450B}"/>
              </a:ext>
            </a:extLst>
          </p:cNvPr>
          <p:cNvSpPr/>
          <p:nvPr/>
        </p:nvSpPr>
        <p:spPr>
          <a:xfrm>
            <a:off x="244054" y="6109093"/>
            <a:ext cx="109951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1A78C3"/>
                </a:solidFill>
              </a:rPr>
              <a:t>参考文献：</a:t>
            </a:r>
            <a:r>
              <a:rPr lang="en-US" altLang="zh-CN" sz="2000" dirty="0">
                <a:solidFill>
                  <a:srgbClr val="1A78C3"/>
                </a:solidFill>
              </a:rPr>
              <a:t>https://www.cnblogs.com/HDK2016/p/10506083.html</a:t>
            </a:r>
            <a:endParaRPr lang="zh-CN" altLang="en-US" sz="2000" dirty="0">
              <a:solidFill>
                <a:srgbClr val="1A78C3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99D0C0C-A4B0-48A2-9AC4-58AC001C0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644" y="2659848"/>
            <a:ext cx="3727165" cy="332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702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3D06753-2C14-4173-9C87-7EA665C6A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33</a:t>
            </a:fld>
            <a:endParaRPr lang="zh-CN" altLang="en-US"/>
          </a:p>
        </p:txBody>
      </p:sp>
      <p:sp>
        <p:nvSpPr>
          <p:cNvPr id="33" name="文本占位符 32">
            <a:extLst>
              <a:ext uri="{FF2B5EF4-FFF2-40B4-BE49-F238E27FC236}">
                <a16:creationId xmlns:a16="http://schemas.microsoft.com/office/drawing/2014/main" id="{5C4BDCB0-0DE0-4B27-B32B-8F8BE6FB5CC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数据表示的需求</a:t>
            </a:r>
            <a:endParaRPr lang="en-US" altLang="zh-C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进制及其转换</a:t>
            </a:r>
            <a:endParaRPr lang="en-US" altLang="zh-C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整数的表示</a:t>
            </a:r>
            <a:endParaRPr lang="en-US" altLang="zh-C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实数的表示</a:t>
            </a:r>
            <a:endParaRPr lang="en-US" altLang="zh-C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字符的表示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数据在计算机中的运算</a:t>
            </a:r>
          </a:p>
          <a:p>
            <a:pPr marL="514350" indent="-5143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34" name="文本占位符 33">
            <a:extLst>
              <a:ext uri="{FF2B5EF4-FFF2-40B4-BE49-F238E27FC236}">
                <a16:creationId xmlns:a16="http://schemas.microsoft.com/office/drawing/2014/main" id="{BFC89C37-CFAF-459C-BA15-0CC416BDDF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42120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Click="0" advTm="1000"/>
    </mc:Choice>
    <mc:Fallback xmlns="">
      <p:transition spd="slow" advClick="0" advTm="1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BCB316B-C218-42BE-8A95-BBAD18C3C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34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93BC30-4F3B-4DD9-AF40-9DC9DB9C60E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/>
              <a:t>字符编码</a:t>
            </a:r>
            <a:endParaRPr lang="en-US" altLang="zh-CN" dirty="0"/>
          </a:p>
          <a:p>
            <a:pPr lvl="1"/>
            <a:r>
              <a:rPr lang="zh-CN" altLang="en-US" dirty="0"/>
              <a:t>编码：</a:t>
            </a:r>
            <a:endParaRPr lang="en-US" altLang="zh-CN" dirty="0"/>
          </a:p>
          <a:p>
            <a:pPr lvl="2"/>
            <a:r>
              <a:rPr lang="zh-CN" altLang="en-US" dirty="0"/>
              <a:t>信息从一种形式或格式转换为另一种形式的过程</a:t>
            </a:r>
            <a:endParaRPr lang="en-US" altLang="zh-CN" dirty="0"/>
          </a:p>
          <a:p>
            <a:pPr lvl="2"/>
            <a:r>
              <a:rPr lang="zh-CN" altLang="en-US" dirty="0"/>
              <a:t>解码则是编码的逆过程</a:t>
            </a:r>
            <a:endParaRPr lang="en-US" altLang="zh-CN" dirty="0"/>
          </a:p>
          <a:p>
            <a:pPr lvl="2"/>
            <a:r>
              <a:rPr lang="zh-CN" altLang="en-US" dirty="0"/>
              <a:t>密码？摩斯码？</a:t>
            </a:r>
            <a:endParaRPr lang="en-US" altLang="zh-CN" dirty="0"/>
          </a:p>
          <a:p>
            <a:pPr lvl="1"/>
            <a:r>
              <a:rPr lang="zh-CN" altLang="en-US" dirty="0"/>
              <a:t>计算机中的字符编码</a:t>
            </a:r>
            <a:endParaRPr lang="en-US" altLang="zh-CN" dirty="0"/>
          </a:p>
          <a:p>
            <a:pPr lvl="2"/>
            <a:r>
              <a:rPr lang="zh-CN" altLang="en-US" dirty="0"/>
              <a:t>一个字符（英文、中文、印度文</a:t>
            </a:r>
            <a:r>
              <a:rPr lang="en-US" altLang="zh-CN" dirty="0"/>
              <a:t>…</a:t>
            </a:r>
            <a:r>
              <a:rPr lang="zh-CN" altLang="en-US" dirty="0"/>
              <a:t>）与一个或者多个字节的二进制数据之间的转换规则</a:t>
            </a:r>
            <a:endParaRPr lang="en-US" altLang="zh-CN" dirty="0"/>
          </a:p>
          <a:p>
            <a:pPr lvl="1"/>
            <a:r>
              <a:rPr lang="zh-CN" altLang="en-US" dirty="0"/>
              <a:t>字符集</a:t>
            </a:r>
            <a:endParaRPr lang="en-US" altLang="zh-CN" dirty="0"/>
          </a:p>
          <a:p>
            <a:pPr lvl="2"/>
            <a:r>
              <a:rPr lang="zh-CN" altLang="en-US" dirty="0"/>
              <a:t>多个字符的集合</a:t>
            </a:r>
            <a:endParaRPr lang="en-US" altLang="zh-CN" dirty="0"/>
          </a:p>
          <a:p>
            <a:pPr lvl="2"/>
            <a:r>
              <a:rPr lang="zh-CN" altLang="en-US" dirty="0"/>
              <a:t>字符集种类较多，每个字符集包含的字符个数不同</a:t>
            </a:r>
            <a:endParaRPr lang="en-US" altLang="zh-CN" dirty="0"/>
          </a:p>
          <a:p>
            <a:pPr lvl="2"/>
            <a:r>
              <a:rPr lang="en-US" altLang="zh-CN" dirty="0"/>
              <a:t>ASCII</a:t>
            </a:r>
            <a:r>
              <a:rPr lang="zh-CN" altLang="en-US" dirty="0"/>
              <a:t>字符集、</a:t>
            </a:r>
            <a:r>
              <a:rPr lang="en-US" altLang="zh-CN" dirty="0"/>
              <a:t>GB2312</a:t>
            </a:r>
            <a:r>
              <a:rPr lang="zh-CN" altLang="en-US" dirty="0"/>
              <a:t>字符集、</a:t>
            </a:r>
            <a:r>
              <a:rPr lang="en-US" altLang="zh-CN" dirty="0"/>
              <a:t>BIG5</a:t>
            </a:r>
            <a:r>
              <a:rPr lang="zh-CN" altLang="en-US" dirty="0"/>
              <a:t>字符集、 </a:t>
            </a:r>
            <a:r>
              <a:rPr lang="en-US" altLang="zh-CN" dirty="0"/>
              <a:t>GB18030</a:t>
            </a:r>
            <a:r>
              <a:rPr lang="zh-CN" altLang="en-US" dirty="0"/>
              <a:t>字符集、</a:t>
            </a:r>
            <a:r>
              <a:rPr lang="en-US" altLang="zh-CN" dirty="0"/>
              <a:t>Unicode</a:t>
            </a:r>
            <a:r>
              <a:rPr lang="zh-CN" altLang="en-US" dirty="0"/>
              <a:t>字符集等</a:t>
            </a:r>
            <a:endParaRPr lang="en-US" altLang="zh-CN" dirty="0"/>
          </a:p>
          <a:p>
            <a:pPr lvl="2"/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184625-1833-4A08-8A1E-FEE70443022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字符的表示</a:t>
            </a:r>
          </a:p>
        </p:txBody>
      </p:sp>
    </p:spTree>
    <p:extLst>
      <p:ext uri="{BB962C8B-B14F-4D97-AF65-F5344CB8AC3E}">
        <p14:creationId xmlns:p14="http://schemas.microsoft.com/office/powerpoint/2010/main" val="31067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FFD07DF-6A23-4B7D-B971-B6A90C74D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35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1701EE-9578-4917-AB78-48CF42A73B7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/>
              <a:t>ASCII</a:t>
            </a:r>
            <a:r>
              <a:rPr lang="zh-CN" altLang="en-US" dirty="0"/>
              <a:t>码</a:t>
            </a:r>
            <a:endParaRPr lang="en-US" altLang="zh-CN" dirty="0"/>
          </a:p>
          <a:p>
            <a:pPr lvl="1"/>
            <a:r>
              <a:rPr lang="en-US" altLang="zh-CN" dirty="0"/>
              <a:t>American Standard Code for Information Interchange</a:t>
            </a:r>
          </a:p>
          <a:p>
            <a:pPr lvl="1"/>
            <a:r>
              <a:rPr lang="zh-CN" altLang="en-US" dirty="0"/>
              <a:t>单字节编码系统</a:t>
            </a:r>
            <a:endParaRPr lang="en-US" altLang="zh-CN" dirty="0"/>
          </a:p>
          <a:p>
            <a:pPr lvl="1"/>
            <a:r>
              <a:rPr lang="en-US" altLang="zh-CN" dirty="0"/>
              <a:t>128</a:t>
            </a:r>
            <a:r>
              <a:rPr lang="zh-CN" altLang="en-US" dirty="0"/>
              <a:t>个字符（</a:t>
            </a:r>
            <a:r>
              <a:rPr lang="en-US" altLang="zh-CN" dirty="0"/>
              <a:t>7</a:t>
            </a:r>
            <a:r>
              <a:rPr lang="zh-CN" altLang="en-US" dirty="0"/>
              <a:t>位，最高位为</a:t>
            </a:r>
            <a:r>
              <a:rPr lang="en-US" altLang="zh-CN" dirty="0"/>
              <a:t>0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536B49-9AD1-4EE8-B775-71A1F4DDFC9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字符的表示</a:t>
            </a:r>
          </a:p>
          <a:p>
            <a:endParaRPr lang="zh-CN" altLang="en-US" dirty="0"/>
          </a:p>
        </p:txBody>
      </p:sp>
      <p:pic>
        <p:nvPicPr>
          <p:cNvPr id="5" name="Picture 2" descr="ASCII码表">
            <a:extLst>
              <a:ext uri="{FF2B5EF4-FFF2-40B4-BE49-F238E27FC236}">
                <a16:creationId xmlns:a16="http://schemas.microsoft.com/office/drawing/2014/main" id="{46AF663F-9F4F-4A02-9AE4-B474A04BE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999" y="763839"/>
            <a:ext cx="8778554" cy="5716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8585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839D498-C7FF-4552-81D4-D66A22AD2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36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07FAA9-DE16-4077-9D89-6FAF715DBFF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/>
              <a:t>GBK</a:t>
            </a:r>
            <a:r>
              <a:rPr lang="zh-CN" altLang="en-US" dirty="0"/>
              <a:t>编码</a:t>
            </a:r>
            <a:endParaRPr lang="en-US" altLang="zh-CN" dirty="0"/>
          </a:p>
          <a:p>
            <a:pPr lvl="1"/>
            <a:r>
              <a:rPr lang="en-US" altLang="zh-CN" dirty="0"/>
              <a:t>GB2312</a:t>
            </a:r>
            <a:r>
              <a:rPr lang="zh-CN" altLang="en-US" dirty="0"/>
              <a:t>编码的扩展</a:t>
            </a:r>
            <a:endParaRPr lang="en-US" altLang="zh-CN" dirty="0"/>
          </a:p>
          <a:p>
            <a:pPr lvl="1"/>
            <a:r>
              <a:rPr lang="zh-CN" altLang="en-US" dirty="0"/>
              <a:t>双字节编码</a:t>
            </a:r>
            <a:endParaRPr lang="en-US" altLang="zh-CN" dirty="0"/>
          </a:p>
          <a:p>
            <a:r>
              <a:rPr lang="en-US" altLang="zh-CN" dirty="0"/>
              <a:t>Unicode</a:t>
            </a:r>
            <a:r>
              <a:rPr lang="zh-CN" altLang="en-US" dirty="0"/>
              <a:t>字符集</a:t>
            </a:r>
            <a:endParaRPr lang="en-US" altLang="zh-CN" dirty="0"/>
          </a:p>
          <a:p>
            <a:pPr lvl="1"/>
            <a:r>
              <a:rPr lang="en-US" altLang="zh-CN" dirty="0"/>
              <a:t>4</a:t>
            </a:r>
            <a:r>
              <a:rPr lang="zh-CN" altLang="en-US" dirty="0"/>
              <a:t>字节</a:t>
            </a:r>
            <a:endParaRPr lang="en-US" altLang="zh-CN" dirty="0"/>
          </a:p>
          <a:p>
            <a:pPr lvl="1"/>
            <a:r>
              <a:rPr lang="zh-CN" altLang="en-US" dirty="0"/>
              <a:t>为任意语言的任意字符而设计</a:t>
            </a:r>
            <a:endParaRPr lang="en-US" altLang="zh-CN" dirty="0"/>
          </a:p>
          <a:p>
            <a:pPr lvl="1"/>
            <a:r>
              <a:rPr lang="zh-CN" altLang="en-US" dirty="0"/>
              <a:t>一个字符代表一个</a:t>
            </a:r>
            <a:r>
              <a:rPr lang="en-US" altLang="zh-CN" dirty="0"/>
              <a:t>code</a:t>
            </a:r>
            <a:r>
              <a:rPr lang="zh-CN" altLang="en-US" dirty="0"/>
              <a:t>，不存在二义性，例如</a:t>
            </a:r>
            <a:r>
              <a:rPr lang="en-US" altLang="zh-CN" dirty="0"/>
              <a:t>U+0041</a:t>
            </a:r>
            <a:r>
              <a:rPr lang="zh-CN" altLang="en-US" dirty="0"/>
              <a:t>总是代表</a:t>
            </a:r>
            <a:r>
              <a:rPr lang="en-US" altLang="zh-CN" dirty="0"/>
              <a:t>’A’</a:t>
            </a:r>
          </a:p>
          <a:p>
            <a:pPr lvl="1"/>
            <a:r>
              <a:rPr lang="en-US" altLang="zh-CN" dirty="0"/>
              <a:t>UTF-32</a:t>
            </a:r>
            <a:r>
              <a:rPr lang="zh-CN" altLang="en-US" dirty="0"/>
              <a:t>编码</a:t>
            </a:r>
            <a:endParaRPr lang="en-US" altLang="zh-CN" dirty="0"/>
          </a:p>
          <a:p>
            <a:pPr lvl="2"/>
            <a:r>
              <a:rPr lang="zh-CN" altLang="en-US" dirty="0"/>
              <a:t>每个字符</a:t>
            </a:r>
            <a:r>
              <a:rPr lang="en-US" altLang="zh-CN" dirty="0"/>
              <a:t>4</a:t>
            </a:r>
            <a:r>
              <a:rPr lang="zh-CN" altLang="en-US" dirty="0"/>
              <a:t>个字节</a:t>
            </a:r>
            <a:endParaRPr lang="en-US" altLang="zh-CN" dirty="0"/>
          </a:p>
          <a:p>
            <a:pPr lvl="2"/>
            <a:r>
              <a:rPr lang="zh-CN" altLang="en-US" dirty="0"/>
              <a:t>编码效率低，定位快</a:t>
            </a:r>
            <a:endParaRPr lang="en-US" altLang="zh-CN" dirty="0"/>
          </a:p>
          <a:p>
            <a:pPr lvl="1"/>
            <a:r>
              <a:rPr lang="en-US" altLang="zh-CN" dirty="0"/>
              <a:t>UTF-16</a:t>
            </a:r>
            <a:r>
              <a:rPr lang="zh-CN" altLang="en-US" dirty="0"/>
              <a:t>编码</a:t>
            </a:r>
            <a:endParaRPr lang="en-US" altLang="zh-CN" dirty="0"/>
          </a:p>
          <a:p>
            <a:pPr lvl="2"/>
            <a:r>
              <a:rPr lang="en-US" altLang="zh-CN" dirty="0"/>
              <a:t>0–65535</a:t>
            </a:r>
            <a:r>
              <a:rPr lang="zh-CN" altLang="en-US" dirty="0"/>
              <a:t>范围内的字符编码成</a:t>
            </a:r>
            <a:r>
              <a:rPr lang="en-US" altLang="zh-CN" dirty="0"/>
              <a:t>2</a:t>
            </a:r>
            <a:r>
              <a:rPr lang="zh-CN" altLang="en-US" dirty="0"/>
              <a:t>个字节</a:t>
            </a:r>
            <a:endParaRPr lang="en-US" altLang="zh-CN" dirty="0"/>
          </a:p>
          <a:p>
            <a:pPr lvl="2"/>
            <a:r>
              <a:rPr lang="zh-CN" altLang="en-US" dirty="0"/>
              <a:t>其他的</a:t>
            </a:r>
            <a:r>
              <a:rPr lang="en-US" altLang="zh-CN" dirty="0"/>
              <a:t>…</a:t>
            </a:r>
          </a:p>
          <a:p>
            <a:pPr lvl="2"/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FEF1A3-49E5-4BE2-ABB2-218D9AB484F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字符的表示</a:t>
            </a:r>
          </a:p>
        </p:txBody>
      </p:sp>
    </p:spTree>
    <p:extLst>
      <p:ext uri="{BB962C8B-B14F-4D97-AF65-F5344CB8AC3E}">
        <p14:creationId xmlns:p14="http://schemas.microsoft.com/office/powerpoint/2010/main" val="158657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16CF9A5-A520-4904-A3DB-B5337CCAF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37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1FE262-DBC3-42DF-941F-F083C19B5B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4054" y="846699"/>
            <a:ext cx="11835786" cy="3062361"/>
          </a:xfrm>
        </p:spPr>
        <p:txBody>
          <a:bodyPr>
            <a:normAutofit/>
          </a:bodyPr>
          <a:lstStyle/>
          <a:p>
            <a:pPr lvl="1"/>
            <a:r>
              <a:rPr lang="en-US" altLang="zh-CN" dirty="0"/>
              <a:t>UTF-8</a:t>
            </a:r>
            <a:r>
              <a:rPr lang="zh-CN" altLang="en-US" dirty="0"/>
              <a:t>编码</a:t>
            </a:r>
            <a:endParaRPr lang="en-US" altLang="zh-CN" dirty="0"/>
          </a:p>
          <a:p>
            <a:pPr lvl="2"/>
            <a:r>
              <a:rPr lang="zh-CN" altLang="en-US" dirty="0"/>
              <a:t>可变长度字符编码，是一种前缀码</a:t>
            </a:r>
            <a:endParaRPr lang="en-US" altLang="zh-CN" dirty="0"/>
          </a:p>
          <a:p>
            <a:pPr lvl="2"/>
            <a:r>
              <a:rPr lang="zh-CN" altLang="en-US" dirty="0"/>
              <a:t>可以用来表示</a:t>
            </a:r>
            <a:r>
              <a:rPr lang="en-US" altLang="zh-CN" dirty="0"/>
              <a:t>Unicode</a:t>
            </a:r>
            <a:r>
              <a:rPr lang="zh-CN" altLang="en-US" dirty="0"/>
              <a:t>标准中的任何字符</a:t>
            </a:r>
            <a:endParaRPr lang="en-US" altLang="zh-CN" dirty="0"/>
          </a:p>
          <a:p>
            <a:pPr lvl="2"/>
            <a:r>
              <a:rPr lang="zh-CN" altLang="en-US" dirty="0"/>
              <a:t>对于单字节的符号，字节的第一位设为</a:t>
            </a:r>
            <a:r>
              <a:rPr lang="en-US" altLang="zh-CN" dirty="0"/>
              <a:t>0</a:t>
            </a:r>
            <a:r>
              <a:rPr lang="zh-CN" altLang="en-US" dirty="0"/>
              <a:t>，后面</a:t>
            </a:r>
            <a:r>
              <a:rPr lang="en-US" altLang="zh-CN" dirty="0"/>
              <a:t>7</a:t>
            </a:r>
            <a:r>
              <a:rPr lang="zh-CN" altLang="en-US" dirty="0"/>
              <a:t>位为这个符号的 </a:t>
            </a:r>
            <a:r>
              <a:rPr lang="en-US" altLang="zh-CN" dirty="0"/>
              <a:t>Unicode </a:t>
            </a:r>
            <a:r>
              <a:rPr lang="zh-CN" altLang="en-US" dirty="0"/>
              <a:t>码（</a:t>
            </a:r>
            <a:r>
              <a:rPr lang="en-US" altLang="zh-CN" dirty="0"/>
              <a:t>ASCII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对于</a:t>
            </a:r>
            <a:r>
              <a:rPr lang="en-US" altLang="zh-CN" dirty="0"/>
              <a:t>n</a:t>
            </a:r>
            <a:r>
              <a:rPr lang="zh-CN" altLang="en-US" dirty="0"/>
              <a:t>字节的符号（</a:t>
            </a:r>
            <a:r>
              <a:rPr lang="en-US" altLang="zh-CN" dirty="0"/>
              <a:t>n &gt; 1</a:t>
            </a:r>
            <a:r>
              <a:rPr lang="zh-CN" altLang="en-US" dirty="0"/>
              <a:t>），第一个字节的前</a:t>
            </a:r>
            <a:r>
              <a:rPr lang="en-US" altLang="zh-CN" dirty="0"/>
              <a:t>n</a:t>
            </a:r>
            <a:r>
              <a:rPr lang="zh-CN" altLang="en-US" dirty="0"/>
              <a:t>位都设为</a:t>
            </a:r>
            <a:r>
              <a:rPr lang="en-US" altLang="zh-CN" dirty="0"/>
              <a:t>1</a:t>
            </a:r>
            <a:r>
              <a:rPr lang="zh-CN" altLang="en-US" dirty="0"/>
              <a:t>，第</a:t>
            </a:r>
            <a:r>
              <a:rPr lang="en-US" altLang="zh-CN" dirty="0"/>
              <a:t>n + 1</a:t>
            </a:r>
            <a:r>
              <a:rPr lang="zh-CN" altLang="en-US" dirty="0"/>
              <a:t>位设为</a:t>
            </a:r>
            <a:r>
              <a:rPr lang="en-US" altLang="zh-CN" dirty="0"/>
              <a:t>0</a:t>
            </a:r>
            <a:r>
              <a:rPr lang="zh-CN" altLang="en-US" dirty="0"/>
              <a:t>，后面字节的前两位一律设为</a:t>
            </a:r>
            <a:r>
              <a:rPr lang="en-US" altLang="zh-CN" dirty="0"/>
              <a:t>10</a:t>
            </a:r>
            <a:r>
              <a:rPr lang="zh-CN" altLang="en-US" dirty="0"/>
              <a:t>。剩下的没有提及的二进制位，全部为这个符号的 </a:t>
            </a:r>
            <a:r>
              <a:rPr lang="en-US" altLang="zh-CN" dirty="0"/>
              <a:t>Unicode </a:t>
            </a:r>
            <a:r>
              <a:rPr lang="zh-CN" altLang="en-US" dirty="0"/>
              <a:t>码</a:t>
            </a:r>
            <a:endParaRPr lang="en-US" altLang="zh-CN" dirty="0"/>
          </a:p>
          <a:p>
            <a:pPr lvl="2"/>
            <a:r>
              <a:rPr lang="zh-CN" altLang="en-US" dirty="0"/>
              <a:t>一个字节的第一位是</a:t>
            </a:r>
            <a:r>
              <a:rPr lang="en-US" altLang="zh-CN" dirty="0"/>
              <a:t>0</a:t>
            </a:r>
            <a:r>
              <a:rPr lang="zh-CN" altLang="en-US" dirty="0"/>
              <a:t>，则这个字节单独就是一个字符；如果第一位是</a:t>
            </a:r>
            <a:r>
              <a:rPr lang="en-US" altLang="zh-CN" dirty="0"/>
              <a:t>1</a:t>
            </a:r>
            <a:r>
              <a:rPr lang="zh-CN" altLang="en-US" dirty="0"/>
              <a:t>，则连续有多少个</a:t>
            </a:r>
            <a:r>
              <a:rPr lang="en-US" altLang="zh-CN" dirty="0"/>
              <a:t>1</a:t>
            </a:r>
            <a:r>
              <a:rPr lang="zh-CN" altLang="en-US" dirty="0"/>
              <a:t>，就表示当前字符占用多少个字节</a:t>
            </a:r>
            <a:endParaRPr lang="en-US" alt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A72AD4-E48F-4BDA-B9CD-19D0B01875D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字符的表示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A03284A-B5B6-4E17-A498-C1C64CD73D5D}"/>
              </a:ext>
            </a:extLst>
          </p:cNvPr>
          <p:cNvGrpSpPr/>
          <p:nvPr/>
        </p:nvGrpSpPr>
        <p:grpSpPr>
          <a:xfrm>
            <a:off x="2253017" y="4079846"/>
            <a:ext cx="7965403" cy="2031325"/>
            <a:chOff x="2470187" y="3634076"/>
            <a:chExt cx="7965403" cy="2031325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8853F4F-07EA-45C1-91DE-26192398D66D}"/>
                </a:ext>
              </a:extLst>
            </p:cNvPr>
            <p:cNvSpPr/>
            <p:nvPr/>
          </p:nvSpPr>
          <p:spPr>
            <a:xfrm>
              <a:off x="2470187" y="3634076"/>
              <a:ext cx="2936203" cy="707886"/>
            </a:xfrm>
            <a:prstGeom prst="rect">
              <a:avLst/>
            </a:prstGeom>
            <a:ln w="19050">
              <a:solidFill>
                <a:srgbClr val="4472C4"/>
              </a:solidFill>
            </a:ln>
          </p:spPr>
          <p:txBody>
            <a:bodyPr wrap="square">
              <a:spAutoFit/>
            </a:bodyPr>
            <a:lstStyle/>
            <a:p>
              <a:pPr marL="0" lvl="2" algn="ctr"/>
              <a:r>
                <a:rPr lang="en-US" altLang="zh-CN" sz="2000" dirty="0">
                  <a:solidFill>
                    <a:srgbClr val="1A78C3"/>
                  </a:solidFill>
                </a:rPr>
                <a:t>Unicode</a:t>
              </a:r>
              <a:r>
                <a:rPr lang="zh-CN" altLang="en-US" sz="2000" dirty="0">
                  <a:solidFill>
                    <a:srgbClr val="1A78C3"/>
                  </a:solidFill>
                </a:rPr>
                <a:t>符号范围</a:t>
              </a:r>
              <a:endParaRPr lang="en-US" altLang="zh-CN" sz="2000" dirty="0">
                <a:solidFill>
                  <a:srgbClr val="1A78C3"/>
                </a:solidFill>
              </a:endParaRPr>
            </a:p>
            <a:p>
              <a:pPr marL="0" lvl="2" algn="ctr"/>
              <a:r>
                <a:rPr lang="zh-CN" altLang="en-US" sz="2000" dirty="0">
                  <a:solidFill>
                    <a:srgbClr val="1A78C3"/>
                  </a:solidFill>
                </a:rPr>
                <a:t>（十六进制）</a:t>
              </a:r>
              <a:endParaRPr lang="en-US" altLang="zh-CN" sz="2000" dirty="0">
                <a:solidFill>
                  <a:srgbClr val="1A78C3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8AD8F1A-37D8-4666-B164-4C69B5BFAEA2}"/>
                </a:ext>
              </a:extLst>
            </p:cNvPr>
            <p:cNvSpPr/>
            <p:nvPr/>
          </p:nvSpPr>
          <p:spPr>
            <a:xfrm>
              <a:off x="2470187" y="4341962"/>
              <a:ext cx="2936203" cy="1323439"/>
            </a:xfrm>
            <a:prstGeom prst="rect">
              <a:avLst/>
            </a:prstGeom>
            <a:ln w="19050">
              <a:solidFill>
                <a:srgbClr val="4472C4"/>
              </a:solidFill>
            </a:ln>
          </p:spPr>
          <p:txBody>
            <a:bodyPr wrap="square">
              <a:spAutoFit/>
            </a:bodyPr>
            <a:lstStyle/>
            <a:p>
              <a:pPr marL="0" lvl="2" algn="ctr"/>
              <a:r>
                <a:rPr lang="en-US" altLang="zh-CN" sz="2000" dirty="0">
                  <a:solidFill>
                    <a:srgbClr val="1A78C3"/>
                  </a:solidFill>
                </a:rPr>
                <a:t>0000 0000---0000 007F</a:t>
              </a:r>
            </a:p>
            <a:p>
              <a:pPr marL="0" lvl="2" algn="ctr"/>
              <a:r>
                <a:rPr lang="en-US" altLang="zh-CN" sz="2000" dirty="0">
                  <a:solidFill>
                    <a:srgbClr val="1A78C3"/>
                  </a:solidFill>
                </a:rPr>
                <a:t>0000 0080---0000 07FF</a:t>
              </a:r>
            </a:p>
            <a:p>
              <a:pPr marL="0" lvl="2" algn="ctr"/>
              <a:r>
                <a:rPr lang="en-US" altLang="zh-CN" sz="2000" dirty="0">
                  <a:solidFill>
                    <a:srgbClr val="1A78C3"/>
                  </a:solidFill>
                </a:rPr>
                <a:t>0000 0800---0000 FFFF</a:t>
              </a:r>
            </a:p>
            <a:p>
              <a:pPr marL="0" lvl="2" algn="ctr"/>
              <a:r>
                <a:rPr lang="en-US" altLang="zh-CN" sz="2000" dirty="0">
                  <a:solidFill>
                    <a:srgbClr val="1A78C3"/>
                  </a:solidFill>
                </a:rPr>
                <a:t>0001 0000---0010 FFFF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84CB55A-9C92-4738-9059-B26BD16BC8D8}"/>
                </a:ext>
              </a:extLst>
            </p:cNvPr>
            <p:cNvSpPr/>
            <p:nvPr/>
          </p:nvSpPr>
          <p:spPr>
            <a:xfrm>
              <a:off x="5406390" y="3634076"/>
              <a:ext cx="5029200" cy="707886"/>
            </a:xfrm>
            <a:prstGeom prst="rect">
              <a:avLst/>
            </a:prstGeom>
            <a:ln w="19050">
              <a:solidFill>
                <a:srgbClr val="4472C4"/>
              </a:solidFill>
            </a:ln>
          </p:spPr>
          <p:txBody>
            <a:bodyPr wrap="square">
              <a:spAutoFit/>
            </a:bodyPr>
            <a:lstStyle/>
            <a:p>
              <a:pPr marL="0" lvl="2" algn="ctr"/>
              <a:r>
                <a:rPr lang="en-US" altLang="zh-CN" sz="2000" dirty="0">
                  <a:solidFill>
                    <a:srgbClr val="1A78C3"/>
                  </a:solidFill>
                </a:rPr>
                <a:t>UTF-8</a:t>
              </a:r>
              <a:r>
                <a:rPr lang="zh-CN" altLang="en-US" sz="2000" dirty="0">
                  <a:solidFill>
                    <a:srgbClr val="1A78C3"/>
                  </a:solidFill>
                </a:rPr>
                <a:t>编码方式</a:t>
              </a:r>
              <a:endParaRPr lang="en-US" altLang="zh-CN" sz="2000" dirty="0">
                <a:solidFill>
                  <a:srgbClr val="1A78C3"/>
                </a:solidFill>
              </a:endParaRPr>
            </a:p>
            <a:p>
              <a:pPr marL="0" lvl="2" algn="ctr"/>
              <a:r>
                <a:rPr lang="zh-CN" altLang="en-US" sz="2000" dirty="0">
                  <a:solidFill>
                    <a:srgbClr val="1A78C3"/>
                  </a:solidFill>
                </a:rPr>
                <a:t>（二进制）</a:t>
              </a:r>
              <a:endParaRPr lang="en-US" altLang="zh-CN" sz="2000" dirty="0">
                <a:solidFill>
                  <a:srgbClr val="1A78C3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ABA4261-AE80-4D18-A310-EA5FC667A8EF}"/>
                </a:ext>
              </a:extLst>
            </p:cNvPr>
            <p:cNvSpPr/>
            <p:nvPr/>
          </p:nvSpPr>
          <p:spPr>
            <a:xfrm>
              <a:off x="5406390" y="4341962"/>
              <a:ext cx="5029200" cy="1323439"/>
            </a:xfrm>
            <a:prstGeom prst="rect">
              <a:avLst/>
            </a:prstGeom>
            <a:ln w="19050">
              <a:solidFill>
                <a:srgbClr val="4472C4"/>
              </a:solidFill>
            </a:ln>
          </p:spPr>
          <p:txBody>
            <a:bodyPr wrap="square">
              <a:spAutoFit/>
            </a:bodyPr>
            <a:lstStyle/>
            <a:p>
              <a:pPr marL="0" lvl="2"/>
              <a:r>
                <a:rPr lang="en-US" altLang="zh-CN" sz="2000" dirty="0">
                  <a:solidFill>
                    <a:srgbClr val="1A78C3"/>
                  </a:solidFill>
                </a:rPr>
                <a:t>0xxxxxxx </a:t>
              </a:r>
            </a:p>
            <a:p>
              <a:pPr marL="0" lvl="2"/>
              <a:r>
                <a:rPr lang="en-US" altLang="zh-CN" sz="2000" dirty="0">
                  <a:solidFill>
                    <a:srgbClr val="1A78C3"/>
                  </a:solidFill>
                </a:rPr>
                <a:t>110xxxxx 10xxxxxx</a:t>
              </a:r>
            </a:p>
            <a:p>
              <a:pPr marL="0" lvl="2"/>
              <a:r>
                <a:rPr lang="en-US" altLang="zh-CN" sz="2000" dirty="0">
                  <a:solidFill>
                    <a:srgbClr val="1A78C3"/>
                  </a:solidFill>
                </a:rPr>
                <a:t>1110xxxx 10xxxxxx </a:t>
              </a:r>
              <a:r>
                <a:rPr lang="en-US" altLang="zh-CN" sz="2000" dirty="0" err="1">
                  <a:solidFill>
                    <a:srgbClr val="1A78C3"/>
                  </a:solidFill>
                </a:rPr>
                <a:t>10xxxxxx</a:t>
              </a:r>
              <a:endParaRPr lang="en-US" altLang="zh-CN" sz="2000" dirty="0">
                <a:solidFill>
                  <a:srgbClr val="1A78C3"/>
                </a:solidFill>
              </a:endParaRPr>
            </a:p>
            <a:p>
              <a:pPr marL="0" lvl="2"/>
              <a:r>
                <a:rPr lang="en-US" altLang="zh-CN" sz="2000" dirty="0">
                  <a:solidFill>
                    <a:srgbClr val="1A78C3"/>
                  </a:solidFill>
                </a:rPr>
                <a:t>11110xxx 10xxxxxx </a:t>
              </a:r>
              <a:r>
                <a:rPr lang="en-US" altLang="zh-CN" sz="2000" dirty="0" err="1">
                  <a:solidFill>
                    <a:srgbClr val="1A78C3"/>
                  </a:solidFill>
                </a:rPr>
                <a:t>10xxxxxx</a:t>
              </a:r>
              <a:r>
                <a:rPr lang="en-US" altLang="zh-CN" sz="2000" dirty="0">
                  <a:solidFill>
                    <a:srgbClr val="1A78C3"/>
                  </a:solidFill>
                </a:rPr>
                <a:t> </a:t>
              </a:r>
              <a:r>
                <a:rPr lang="en-US" altLang="zh-CN" sz="2000" dirty="0" err="1">
                  <a:solidFill>
                    <a:srgbClr val="1A78C3"/>
                  </a:solidFill>
                </a:rPr>
                <a:t>10xxxxxx</a:t>
              </a:r>
              <a:endParaRPr lang="en-US" altLang="zh-CN" sz="2000" dirty="0">
                <a:solidFill>
                  <a:srgbClr val="1A78C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101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1D8D348-6B26-4500-97C9-95A4A680A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38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137AFE-050B-4DA8-B722-4BCB51C76AF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4054" y="846700"/>
            <a:ext cx="2086770" cy="793842"/>
          </a:xfrm>
        </p:spPr>
        <p:txBody>
          <a:bodyPr/>
          <a:lstStyle/>
          <a:p>
            <a:r>
              <a:rPr lang="zh-CN" altLang="en-US" dirty="0"/>
              <a:t>例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E18EF8-037D-4CAB-A87F-69A67EC8C41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字符的表示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43EB730-42AB-4F8B-84FB-1553A623B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666" y="1377447"/>
            <a:ext cx="3666667" cy="57142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DF197A8-D9AB-492D-B143-E01448628AB7}"/>
              </a:ext>
            </a:extLst>
          </p:cNvPr>
          <p:cNvSpPr txBox="1"/>
          <p:nvPr/>
        </p:nvSpPr>
        <p:spPr>
          <a:xfrm>
            <a:off x="729616" y="3064879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1A78C3"/>
                </a:solidFill>
              </a:rPr>
              <a:t>UTF-8</a:t>
            </a:r>
            <a:endParaRPr lang="zh-CN" altLang="en-US" dirty="0">
              <a:solidFill>
                <a:srgbClr val="1A78C3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BAED9F0-C9CD-4CAB-80F4-1AFA44DA2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812" y="2903219"/>
            <a:ext cx="8800000" cy="67619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3AA9CF2-7E9B-4033-BDC4-29CCB02809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5812" y="2209161"/>
            <a:ext cx="8809524" cy="52381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DD7E5886-0A6A-4744-B78C-4C6FDF6745EF}"/>
              </a:ext>
            </a:extLst>
          </p:cNvPr>
          <p:cNvSpPr txBox="1"/>
          <p:nvPr/>
        </p:nvSpPr>
        <p:spPr>
          <a:xfrm>
            <a:off x="896328" y="228640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1A78C3"/>
                </a:solidFill>
              </a:rPr>
              <a:t>ANSI</a:t>
            </a:r>
            <a:endParaRPr lang="zh-CN" altLang="en-US" dirty="0">
              <a:solidFill>
                <a:srgbClr val="1A78C3"/>
              </a:solidFill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79F4E1AD-BC5F-45BA-8DE2-9DF6F9D9F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4769"/>
              </p:ext>
            </p:extLst>
          </p:nvPr>
        </p:nvGraphicFramePr>
        <p:xfrm>
          <a:off x="865399" y="3954781"/>
          <a:ext cx="9850413" cy="2056519"/>
        </p:xfrm>
        <a:graphic>
          <a:graphicData uri="http://schemas.openxmlformats.org/drawingml/2006/table">
            <a:tbl>
              <a:tblPr/>
              <a:tblGrid>
                <a:gridCol w="985041">
                  <a:extLst>
                    <a:ext uri="{9D8B030D-6E8A-4147-A177-3AD203B41FA5}">
                      <a16:colId xmlns:a16="http://schemas.microsoft.com/office/drawing/2014/main" val="3394307821"/>
                    </a:ext>
                  </a:extLst>
                </a:gridCol>
                <a:gridCol w="1477562">
                  <a:extLst>
                    <a:ext uri="{9D8B030D-6E8A-4147-A177-3AD203B41FA5}">
                      <a16:colId xmlns:a16="http://schemas.microsoft.com/office/drawing/2014/main" val="69808328"/>
                    </a:ext>
                  </a:extLst>
                </a:gridCol>
                <a:gridCol w="1477562">
                  <a:extLst>
                    <a:ext uri="{9D8B030D-6E8A-4147-A177-3AD203B41FA5}">
                      <a16:colId xmlns:a16="http://schemas.microsoft.com/office/drawing/2014/main" val="1951351866"/>
                    </a:ext>
                  </a:extLst>
                </a:gridCol>
                <a:gridCol w="2955124">
                  <a:extLst>
                    <a:ext uri="{9D8B030D-6E8A-4147-A177-3AD203B41FA5}">
                      <a16:colId xmlns:a16="http://schemas.microsoft.com/office/drawing/2014/main" val="1390206535"/>
                    </a:ext>
                  </a:extLst>
                </a:gridCol>
                <a:gridCol w="2955124">
                  <a:extLst>
                    <a:ext uri="{9D8B030D-6E8A-4147-A177-3AD203B41FA5}">
                      <a16:colId xmlns:a16="http://schemas.microsoft.com/office/drawing/2014/main" val="1140343788"/>
                    </a:ext>
                  </a:extLst>
                </a:gridCol>
              </a:tblGrid>
              <a:tr h="5242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rgbClr val="1A78C3"/>
                          </a:solidFill>
                          <a:latin typeface="+mn-lt"/>
                          <a:ea typeface="+mn-ea"/>
                          <a:cs typeface="+mn-cs"/>
                        </a:rPr>
                        <a:t>字符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5F7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5F7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5F7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5F7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3E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rgbClr val="1A78C3"/>
                          </a:solidFill>
                          <a:latin typeface="+mn-lt"/>
                          <a:ea typeface="+mn-ea"/>
                          <a:cs typeface="+mn-cs"/>
                        </a:rPr>
                        <a:t>编码</a:t>
                      </a:r>
                      <a:r>
                        <a:rPr lang="en-US" altLang="zh-CN" sz="1800" kern="1200" dirty="0">
                          <a:solidFill>
                            <a:srgbClr val="1A78C3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zh-CN" altLang="en-US" sz="1800" kern="1200" dirty="0">
                          <a:solidFill>
                            <a:srgbClr val="1A78C3"/>
                          </a:solidFill>
                          <a:latin typeface="+mn-lt"/>
                          <a:ea typeface="+mn-ea"/>
                          <a:cs typeface="+mn-cs"/>
                        </a:rPr>
                        <a:t>进制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5F7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5F7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5F7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5F7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3E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rgbClr val="1A78C3"/>
                          </a:solidFill>
                          <a:latin typeface="+mn-lt"/>
                          <a:ea typeface="+mn-ea"/>
                          <a:cs typeface="+mn-cs"/>
                        </a:rPr>
                        <a:t>编码</a:t>
                      </a:r>
                      <a:r>
                        <a:rPr lang="en-US" altLang="zh-CN" sz="1800" kern="1200" dirty="0">
                          <a:solidFill>
                            <a:srgbClr val="1A78C3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r>
                        <a:rPr lang="zh-CN" altLang="en-US" sz="1800" kern="1200" dirty="0">
                          <a:solidFill>
                            <a:srgbClr val="1A78C3"/>
                          </a:solidFill>
                          <a:latin typeface="+mn-lt"/>
                          <a:ea typeface="+mn-ea"/>
                          <a:cs typeface="+mn-cs"/>
                        </a:rPr>
                        <a:t>进制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5F7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5F7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5F7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5F7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3E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1A78C3"/>
                          </a:solidFill>
                          <a:latin typeface="+mn-lt"/>
                          <a:ea typeface="+mn-ea"/>
                          <a:cs typeface="+mn-cs"/>
                        </a:rPr>
                        <a:t>Unicode</a:t>
                      </a:r>
                      <a:r>
                        <a:rPr lang="zh-CN" altLang="en-US" sz="1800" kern="1200" dirty="0">
                          <a:solidFill>
                            <a:srgbClr val="1A78C3"/>
                          </a:solidFill>
                          <a:latin typeface="+mn-lt"/>
                          <a:ea typeface="+mn-ea"/>
                          <a:cs typeface="+mn-cs"/>
                        </a:rPr>
                        <a:t>编码</a:t>
                      </a:r>
                      <a:r>
                        <a:rPr lang="en-US" altLang="zh-CN" sz="1800" kern="1200" dirty="0">
                          <a:solidFill>
                            <a:srgbClr val="1A78C3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zh-CN" altLang="en-US" sz="1800" kern="1200" dirty="0">
                          <a:solidFill>
                            <a:srgbClr val="1A78C3"/>
                          </a:solidFill>
                          <a:latin typeface="+mn-lt"/>
                          <a:ea typeface="+mn-ea"/>
                          <a:cs typeface="+mn-cs"/>
                        </a:rPr>
                        <a:t>进制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5F7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5F7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5F7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5F7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3E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>
                          <a:solidFill>
                            <a:srgbClr val="1A78C3"/>
                          </a:solidFill>
                          <a:latin typeface="+mn-lt"/>
                          <a:ea typeface="+mn-ea"/>
                          <a:cs typeface="+mn-cs"/>
                        </a:rPr>
                        <a:t>Unicode</a:t>
                      </a:r>
                      <a:r>
                        <a:rPr lang="zh-CN" altLang="en-US" sz="1800" kern="1200">
                          <a:solidFill>
                            <a:srgbClr val="1A78C3"/>
                          </a:solidFill>
                          <a:latin typeface="+mn-lt"/>
                          <a:ea typeface="+mn-ea"/>
                          <a:cs typeface="+mn-cs"/>
                        </a:rPr>
                        <a:t>编码</a:t>
                      </a:r>
                      <a:r>
                        <a:rPr lang="en-US" altLang="zh-CN" sz="1800" kern="1200">
                          <a:solidFill>
                            <a:srgbClr val="1A78C3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r>
                        <a:rPr lang="zh-CN" altLang="en-US" sz="1800" kern="1200">
                          <a:solidFill>
                            <a:srgbClr val="1A78C3"/>
                          </a:solidFill>
                          <a:latin typeface="+mn-lt"/>
                          <a:ea typeface="+mn-ea"/>
                          <a:cs typeface="+mn-cs"/>
                        </a:rPr>
                        <a:t>进制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5F7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5F7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5F7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5F7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3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464602"/>
                  </a:ext>
                </a:extLst>
              </a:tr>
              <a:tr h="51074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rgbClr val="1A78C3"/>
                          </a:solidFill>
                          <a:latin typeface="+mn-lt"/>
                          <a:ea typeface="+mn-ea"/>
                          <a:cs typeface="+mn-cs"/>
                        </a:rPr>
                        <a:t>计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5F7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5F7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5F7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5F7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rgbClr val="1A78C3"/>
                          </a:solidFill>
                          <a:latin typeface="+mn-lt"/>
                          <a:ea typeface="+mn-ea"/>
                          <a:cs typeface="+mn-cs"/>
                        </a:rPr>
                        <a:t>15249057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5F7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5F7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5F7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5F7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1A78C3"/>
                          </a:solidFill>
                          <a:latin typeface="+mn-lt"/>
                          <a:ea typeface="+mn-ea"/>
                          <a:cs typeface="+mn-cs"/>
                        </a:rPr>
                        <a:t>E8AEA1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5F7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5F7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5F7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5F7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rgbClr val="1A78C3"/>
                          </a:solidFill>
                          <a:latin typeface="+mn-lt"/>
                          <a:ea typeface="+mn-ea"/>
                          <a:cs typeface="+mn-cs"/>
                        </a:rPr>
                        <a:t>35745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5F7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5F7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5F7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5F7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>
                          <a:solidFill>
                            <a:srgbClr val="1A78C3"/>
                          </a:solidFill>
                          <a:latin typeface="+mn-lt"/>
                          <a:ea typeface="+mn-ea"/>
                          <a:cs typeface="+mn-cs"/>
                        </a:rPr>
                        <a:t>8BA1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5F7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5F7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5F7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5F7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064886"/>
                  </a:ext>
                </a:extLst>
              </a:tr>
              <a:tr h="51074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>
                          <a:solidFill>
                            <a:srgbClr val="1A78C3"/>
                          </a:solidFill>
                          <a:latin typeface="+mn-lt"/>
                          <a:ea typeface="+mn-ea"/>
                          <a:cs typeface="+mn-cs"/>
                        </a:rPr>
                        <a:t>算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5F7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5F7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5F7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5F7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8F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>
                          <a:solidFill>
                            <a:srgbClr val="1A78C3"/>
                          </a:solidFill>
                          <a:latin typeface="+mn-lt"/>
                          <a:ea typeface="+mn-ea"/>
                          <a:cs typeface="+mn-cs"/>
                        </a:rPr>
                        <a:t>15183511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5F7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5F7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5F7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5F7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8F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1A78C3"/>
                          </a:solidFill>
                          <a:latin typeface="+mn-lt"/>
                          <a:ea typeface="+mn-ea"/>
                          <a:cs typeface="+mn-cs"/>
                        </a:rPr>
                        <a:t>E7AE97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5F7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5F7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5F7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5F7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8F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rgbClr val="1A78C3"/>
                          </a:solidFill>
                          <a:latin typeface="+mn-lt"/>
                          <a:ea typeface="+mn-ea"/>
                          <a:cs typeface="+mn-cs"/>
                        </a:rPr>
                        <a:t>31639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5F7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5F7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5F7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5F7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8F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1A78C3"/>
                          </a:solidFill>
                          <a:latin typeface="+mn-lt"/>
                          <a:ea typeface="+mn-ea"/>
                          <a:cs typeface="+mn-cs"/>
                        </a:rPr>
                        <a:t>7B97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5F7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5F7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5F7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5F7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216447"/>
                  </a:ext>
                </a:extLst>
              </a:tr>
              <a:tr h="51074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>
                          <a:solidFill>
                            <a:srgbClr val="1A78C3"/>
                          </a:solidFill>
                          <a:latin typeface="+mn-lt"/>
                          <a:ea typeface="+mn-ea"/>
                          <a:cs typeface="+mn-cs"/>
                        </a:rPr>
                        <a:t>机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5F7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5F7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5F7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5F7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>
                          <a:solidFill>
                            <a:srgbClr val="1A78C3"/>
                          </a:solidFill>
                          <a:latin typeface="+mn-lt"/>
                          <a:ea typeface="+mn-ea"/>
                          <a:cs typeface="+mn-cs"/>
                        </a:rPr>
                        <a:t>15113402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5F7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5F7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5F7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5F7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>
                          <a:solidFill>
                            <a:srgbClr val="1A78C3"/>
                          </a:solidFill>
                          <a:latin typeface="+mn-lt"/>
                          <a:ea typeface="+mn-ea"/>
                          <a:cs typeface="+mn-cs"/>
                        </a:rPr>
                        <a:t>E69CBA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5F7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5F7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5F7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5F7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rgbClr val="1A78C3"/>
                          </a:solidFill>
                          <a:latin typeface="+mn-lt"/>
                          <a:ea typeface="+mn-ea"/>
                          <a:cs typeface="+mn-cs"/>
                        </a:rPr>
                        <a:t>26426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5F7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5F7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5F7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5F7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1A78C3"/>
                          </a:solidFill>
                          <a:latin typeface="+mn-lt"/>
                          <a:ea typeface="+mn-ea"/>
                          <a:cs typeface="+mn-cs"/>
                        </a:rPr>
                        <a:t>673A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5F7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5F7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5F7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5F7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761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1655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Click="0" advTm="1000"/>
    </mc:Choice>
    <mc:Fallback xmlns=""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EB18BD6-9017-4F40-A772-B17102F7D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9DB056-3838-482E-AA19-F5E306CC15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需要在计算机中表示的对象</a:t>
            </a:r>
            <a:endParaRPr lang="en-US" altLang="zh-CN" dirty="0"/>
          </a:p>
          <a:p>
            <a:pPr lvl="1"/>
            <a:r>
              <a:rPr lang="zh-CN" altLang="en-US" dirty="0"/>
              <a:t>程序、整数、浮点数、字符（串）、逻辑值</a:t>
            </a:r>
          </a:p>
          <a:p>
            <a:r>
              <a:rPr lang="zh-CN" altLang="en-US" dirty="0"/>
              <a:t>计算机中的数据分类</a:t>
            </a:r>
            <a:endParaRPr lang="en-US" altLang="zh-CN" dirty="0"/>
          </a:p>
          <a:p>
            <a:pPr lvl="1"/>
            <a:r>
              <a:rPr lang="zh-CN" altLang="en-US" dirty="0"/>
              <a:t>数值型数据：表示具体的数量，有正负大小之分</a:t>
            </a:r>
            <a:endParaRPr lang="en-US" altLang="zh-CN" dirty="0"/>
          </a:p>
          <a:p>
            <a:pPr lvl="1"/>
            <a:r>
              <a:rPr lang="zh-CN" altLang="en-US" dirty="0"/>
              <a:t>非数值数据：字符、声音、图像等</a:t>
            </a:r>
            <a:endParaRPr lang="en-US" altLang="zh-CN" dirty="0"/>
          </a:p>
          <a:p>
            <a:r>
              <a:rPr lang="zh-CN" altLang="en-US" dirty="0"/>
              <a:t>计算机中的数据单位</a:t>
            </a:r>
            <a:endParaRPr lang="en-US" altLang="zh-CN" dirty="0"/>
          </a:p>
          <a:p>
            <a:pPr lvl="1"/>
            <a:r>
              <a:rPr lang="zh-CN" altLang="en-US" dirty="0"/>
              <a:t>位</a:t>
            </a:r>
            <a:r>
              <a:rPr lang="en-US" altLang="zh-CN" dirty="0"/>
              <a:t>(bit)</a:t>
            </a:r>
            <a:r>
              <a:rPr lang="zh-CN" altLang="en-US" dirty="0"/>
              <a:t>：</a:t>
            </a:r>
            <a:r>
              <a:rPr lang="en-US" altLang="zh-CN" dirty="0"/>
              <a:t>0</a:t>
            </a:r>
            <a:r>
              <a:rPr lang="zh-CN" altLang="en-US" dirty="0"/>
              <a:t>或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>
                <a:solidFill>
                  <a:srgbClr val="ED7D31"/>
                </a:solidFill>
              </a:rPr>
              <a:t>字节</a:t>
            </a:r>
            <a:r>
              <a:rPr lang="en-US" altLang="zh-CN" dirty="0"/>
              <a:t>(Byte)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rgbClr val="ED7D31"/>
                </a:solidFill>
              </a:rPr>
              <a:t>8</a:t>
            </a:r>
            <a:r>
              <a:rPr lang="zh-CN" altLang="en-US" dirty="0"/>
              <a:t>个二进制位（</a:t>
            </a:r>
            <a:r>
              <a:rPr lang="en-US" altLang="zh-CN" dirty="0"/>
              <a:t>8 bits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字（</a:t>
            </a:r>
            <a:r>
              <a:rPr lang="en-US" altLang="zh-CN" dirty="0"/>
              <a:t>word</a:t>
            </a:r>
            <a:r>
              <a:rPr lang="zh-CN" altLang="en-US" dirty="0"/>
              <a:t>）：一个字通常由一个或多个（一般是字节的整数位）字节构成</a:t>
            </a:r>
            <a:endParaRPr lang="en-US" altLang="zh-CN" dirty="0"/>
          </a:p>
          <a:p>
            <a:pPr lvl="1"/>
            <a:r>
              <a:rPr lang="en-US" altLang="zh-CN" dirty="0"/>
              <a:t>1KB = 1024B= 2</a:t>
            </a:r>
            <a:r>
              <a:rPr lang="en-US" altLang="zh-CN" baseline="30000" dirty="0"/>
              <a:t>10</a:t>
            </a:r>
            <a:r>
              <a:rPr lang="en-US" altLang="zh-CN" dirty="0"/>
              <a:t> B 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lang="en-US" altLang="zh-CN" dirty="0">
                <a:latin typeface="Comic Sans MS" panose="030F0702030302020204" pitchFamily="66" charset="0"/>
              </a:rPr>
              <a:t>1M</a:t>
            </a:r>
            <a:r>
              <a:rPr lang="en-US" altLang="zh-CN" dirty="0"/>
              <a:t>B</a:t>
            </a:r>
            <a:r>
              <a:rPr lang="en-US" altLang="zh-CN" dirty="0">
                <a:latin typeface="Comic Sans MS" panose="030F0702030302020204" pitchFamily="66" charset="0"/>
              </a:rPr>
              <a:t> = 1024K</a:t>
            </a:r>
            <a:r>
              <a:rPr lang="en-US" altLang="zh-CN" dirty="0"/>
              <a:t>B</a:t>
            </a:r>
            <a:r>
              <a:rPr lang="en-US" altLang="zh-CN" dirty="0">
                <a:latin typeface="Comic Sans MS" panose="030F0702030302020204" pitchFamily="66" charset="0"/>
              </a:rPr>
              <a:t>  =  2</a:t>
            </a:r>
            <a:r>
              <a:rPr lang="en-US" altLang="zh-CN" baseline="30000" dirty="0">
                <a:latin typeface="Comic Sans MS" panose="030F0702030302020204" pitchFamily="66" charset="0"/>
              </a:rPr>
              <a:t>20</a:t>
            </a:r>
            <a:r>
              <a:rPr lang="en-US" altLang="zh-CN" dirty="0"/>
              <a:t> B 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lang="en-US" altLang="zh-CN" dirty="0"/>
              <a:t>GB, TB, PB, EB, ZB, BB……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7A54A4-F48B-4EFD-A934-20F80D5C00C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数据表示的需求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4094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3D06753-2C14-4173-9C87-7EA665C6A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39</a:t>
            </a:fld>
            <a:endParaRPr lang="zh-CN" altLang="en-US"/>
          </a:p>
        </p:txBody>
      </p:sp>
      <p:sp>
        <p:nvSpPr>
          <p:cNvPr id="33" name="文本占位符 32">
            <a:extLst>
              <a:ext uri="{FF2B5EF4-FFF2-40B4-BE49-F238E27FC236}">
                <a16:creationId xmlns:a16="http://schemas.microsoft.com/office/drawing/2014/main" id="{5C4BDCB0-0DE0-4B27-B32B-8F8BE6FB5CC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数据表示的需求</a:t>
            </a:r>
            <a:endParaRPr lang="en-US" altLang="zh-C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进制及其转换</a:t>
            </a:r>
            <a:endParaRPr lang="en-US" altLang="zh-C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整数的表示</a:t>
            </a:r>
            <a:endParaRPr lang="en-US" altLang="zh-C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实数的表示</a:t>
            </a:r>
            <a:endParaRPr lang="en-US" altLang="zh-C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字符的表示</a:t>
            </a:r>
            <a:endParaRPr lang="en-US" altLang="zh-C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数据在计算机中的运算</a:t>
            </a:r>
          </a:p>
          <a:p>
            <a:pPr marL="514350" indent="-5143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34" name="文本占位符 33">
            <a:extLst>
              <a:ext uri="{FF2B5EF4-FFF2-40B4-BE49-F238E27FC236}">
                <a16:creationId xmlns:a16="http://schemas.microsoft.com/office/drawing/2014/main" id="{BFC89C37-CFAF-459C-BA15-0CC416BDDF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61556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Click="0" advTm="1000"/>
    </mc:Choice>
    <mc:Fallback xmlns="">
      <p:transition spd="slow" advClick="0" advTm="1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02B41D0-2210-4E00-BB57-7F4ED4258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40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822C24-E9AB-4AEC-909A-9B8EB4B8B9E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4054" y="846700"/>
            <a:ext cx="11835786" cy="2836068"/>
          </a:xfrm>
        </p:spPr>
        <p:txBody>
          <a:bodyPr/>
          <a:lstStyle/>
          <a:p>
            <a:r>
              <a:rPr lang="zh-CN" altLang="en-US" dirty="0"/>
              <a:t>定点数的算术运算</a:t>
            </a:r>
            <a:endParaRPr lang="en-US" altLang="zh-CN" dirty="0"/>
          </a:p>
          <a:p>
            <a:pPr lvl="1"/>
            <a:r>
              <a:rPr lang="zh-CN" altLang="en-US" dirty="0"/>
              <a:t>加减</a:t>
            </a:r>
            <a:endParaRPr lang="en-US" altLang="zh-CN" dirty="0"/>
          </a:p>
          <a:p>
            <a:pPr lvl="2"/>
            <a:r>
              <a:rPr lang="zh-CN" altLang="en-US" dirty="0"/>
              <a:t>结果位数与两个操作数的</a:t>
            </a:r>
            <a:r>
              <a:rPr lang="zh-CN" altLang="en-US" dirty="0">
                <a:solidFill>
                  <a:srgbClr val="ED7D31"/>
                </a:solidFill>
              </a:rPr>
              <a:t>位数一致</a:t>
            </a:r>
            <a:endParaRPr lang="en-US" altLang="zh-CN" dirty="0">
              <a:solidFill>
                <a:srgbClr val="ED7D31"/>
              </a:solidFill>
            </a:endParaRPr>
          </a:p>
          <a:p>
            <a:pPr lvl="2"/>
            <a:r>
              <a:rPr lang="zh-CN" altLang="en-US" dirty="0"/>
              <a:t>如果被加数（被减数）</a:t>
            </a:r>
            <a:r>
              <a:rPr lang="en-US" altLang="zh-CN" dirty="0"/>
              <a:t>8</a:t>
            </a:r>
            <a:r>
              <a:rPr lang="zh-CN" altLang="en-US" dirty="0"/>
              <a:t>位，那么加数（减数）和结果都是</a:t>
            </a:r>
            <a:r>
              <a:rPr lang="en-US" altLang="zh-CN" dirty="0"/>
              <a:t>8</a:t>
            </a:r>
            <a:r>
              <a:rPr lang="zh-CN" altLang="en-US" dirty="0"/>
              <a:t>位</a:t>
            </a:r>
            <a:endParaRPr lang="en-US" altLang="zh-CN" dirty="0"/>
          </a:p>
          <a:p>
            <a:pPr lvl="2"/>
            <a:r>
              <a:rPr lang="en-US" altLang="zh-CN" dirty="0"/>
              <a:t>8</a:t>
            </a:r>
            <a:r>
              <a:rPr lang="zh-CN" altLang="en-US" dirty="0"/>
              <a:t>位，</a:t>
            </a:r>
            <a:r>
              <a:rPr lang="en-US" altLang="zh-CN" dirty="0"/>
              <a:t>16</a:t>
            </a:r>
            <a:r>
              <a:rPr lang="zh-CN" altLang="en-US" dirty="0"/>
              <a:t>位，</a:t>
            </a:r>
            <a:r>
              <a:rPr lang="en-US" altLang="zh-CN" dirty="0"/>
              <a:t>32</a:t>
            </a:r>
            <a:r>
              <a:rPr lang="zh-CN" altLang="en-US" dirty="0"/>
              <a:t>位</a:t>
            </a:r>
            <a:r>
              <a:rPr lang="en-US" altLang="zh-CN" dirty="0"/>
              <a:t>……</a:t>
            </a:r>
          </a:p>
          <a:p>
            <a:pPr lvl="2"/>
            <a:r>
              <a:rPr lang="zh-CN" altLang="en-US" dirty="0"/>
              <a:t>进位或者借位正常执行</a:t>
            </a:r>
            <a:endParaRPr lang="en-US" altLang="zh-CN" dirty="0"/>
          </a:p>
          <a:p>
            <a:pPr lvl="2"/>
            <a:r>
              <a:rPr lang="zh-CN" altLang="en-US" dirty="0">
                <a:solidFill>
                  <a:srgbClr val="ED7D31"/>
                </a:solidFill>
              </a:rPr>
              <a:t>每一位</a:t>
            </a:r>
            <a:r>
              <a:rPr lang="zh-CN" altLang="en-US" dirty="0"/>
              <a:t>（包含最高位（符号位</a:t>
            </a:r>
            <a:r>
              <a:rPr lang="en-US" altLang="zh-CN" dirty="0"/>
              <a:t>))</a:t>
            </a:r>
            <a:r>
              <a:rPr lang="zh-CN" altLang="en-US" dirty="0"/>
              <a:t>都按照二进制加减规则参与运算</a:t>
            </a:r>
            <a:endParaRPr lang="en-US" altLang="zh-CN" dirty="0"/>
          </a:p>
          <a:p>
            <a:pPr lvl="2"/>
            <a:endParaRPr lang="en-US" altLang="zh-CN" dirty="0"/>
          </a:p>
          <a:p>
            <a:pPr lvl="3"/>
            <a:endParaRPr lang="en-US" altLang="zh-CN" dirty="0"/>
          </a:p>
          <a:p>
            <a:pPr lvl="2"/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F88899-B1FF-4490-A283-1ADD5854948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6.</a:t>
            </a:r>
            <a:r>
              <a:rPr lang="zh-CN" altLang="en-US" dirty="0"/>
              <a:t>数据在计算机中的运算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F1AFA2D-3146-4EF3-879A-5B3DFDAE4CCB}"/>
              </a:ext>
            </a:extLst>
          </p:cNvPr>
          <p:cNvGrpSpPr/>
          <p:nvPr/>
        </p:nvGrpSpPr>
        <p:grpSpPr>
          <a:xfrm>
            <a:off x="1720417" y="4202106"/>
            <a:ext cx="1992605" cy="531421"/>
            <a:chOff x="7540558" y="1874507"/>
            <a:chExt cx="1992605" cy="531421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27A7D38-0485-4609-B12B-FE2D81C98E2A}"/>
                </a:ext>
              </a:extLst>
            </p:cNvPr>
            <p:cNvSpPr/>
            <p:nvPr/>
          </p:nvSpPr>
          <p:spPr>
            <a:xfrm>
              <a:off x="7540558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A78C3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A34C945-938A-438C-B77F-83C2959FEE2C}"/>
                </a:ext>
              </a:extLst>
            </p:cNvPr>
            <p:cNvSpPr/>
            <p:nvPr/>
          </p:nvSpPr>
          <p:spPr>
            <a:xfrm>
              <a:off x="7789940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3ACCF21-58FC-400F-94C4-EAA426BECC3F}"/>
                </a:ext>
              </a:extLst>
            </p:cNvPr>
            <p:cNvSpPr/>
            <p:nvPr/>
          </p:nvSpPr>
          <p:spPr>
            <a:xfrm>
              <a:off x="8036871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F2385DC-81F1-4424-8333-6150C61B4461}"/>
                </a:ext>
              </a:extLst>
            </p:cNvPr>
            <p:cNvSpPr/>
            <p:nvPr/>
          </p:nvSpPr>
          <p:spPr>
            <a:xfrm>
              <a:off x="8286253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2604ACC-BEBF-4518-BC97-1F7FAD6E8F12}"/>
                </a:ext>
              </a:extLst>
            </p:cNvPr>
            <p:cNvSpPr/>
            <p:nvPr/>
          </p:nvSpPr>
          <p:spPr>
            <a:xfrm>
              <a:off x="8535635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5380DD7-E46A-4764-AF09-DF566FE95068}"/>
                </a:ext>
              </a:extLst>
            </p:cNvPr>
            <p:cNvSpPr/>
            <p:nvPr/>
          </p:nvSpPr>
          <p:spPr>
            <a:xfrm>
              <a:off x="8785017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F8D4DFA-073F-4BA3-9A4C-A855AFBC36C0}"/>
                </a:ext>
              </a:extLst>
            </p:cNvPr>
            <p:cNvSpPr/>
            <p:nvPr/>
          </p:nvSpPr>
          <p:spPr>
            <a:xfrm>
              <a:off x="9034399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741E2C9-5052-44DC-8AD7-06FF8FFA195B}"/>
                </a:ext>
              </a:extLst>
            </p:cNvPr>
            <p:cNvSpPr/>
            <p:nvPr/>
          </p:nvSpPr>
          <p:spPr>
            <a:xfrm>
              <a:off x="9283781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B9703BA1-95EA-4A0A-A214-EC1291BFFF2D}"/>
              </a:ext>
            </a:extLst>
          </p:cNvPr>
          <p:cNvSpPr/>
          <p:nvPr/>
        </p:nvSpPr>
        <p:spPr>
          <a:xfrm>
            <a:off x="2378601" y="3684333"/>
            <a:ext cx="6639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8</a:t>
            </a:r>
            <a:r>
              <a:rPr lang="zh-CN" altLang="en-US" sz="2400" dirty="0">
                <a:solidFill>
                  <a:srgbClr val="1A78C3"/>
                </a:solidFill>
              </a:rPr>
              <a:t>位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307DABB-1FAF-4422-916C-27689102A107}"/>
              </a:ext>
            </a:extLst>
          </p:cNvPr>
          <p:cNvSpPr/>
          <p:nvPr/>
        </p:nvSpPr>
        <p:spPr>
          <a:xfrm>
            <a:off x="3151311" y="4240056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D9D4F5C-F690-4E8E-B708-503F25FE7472}"/>
              </a:ext>
            </a:extLst>
          </p:cNvPr>
          <p:cNvSpPr/>
          <p:nvPr/>
        </p:nvSpPr>
        <p:spPr>
          <a:xfrm>
            <a:off x="3396717" y="4240056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7D72E1B-7446-4D80-B069-172E678AECF7}"/>
              </a:ext>
            </a:extLst>
          </p:cNvPr>
          <p:cNvSpPr/>
          <p:nvPr/>
        </p:nvSpPr>
        <p:spPr>
          <a:xfrm>
            <a:off x="2908656" y="4240056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1294EB9-0149-400C-A02A-F2B803412F71}"/>
              </a:ext>
            </a:extLst>
          </p:cNvPr>
          <p:cNvSpPr/>
          <p:nvPr/>
        </p:nvSpPr>
        <p:spPr>
          <a:xfrm>
            <a:off x="2659274" y="4240055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548FB4D-709C-46F8-88C3-4FD113BCC11C}"/>
              </a:ext>
            </a:extLst>
          </p:cNvPr>
          <p:cNvSpPr/>
          <p:nvPr/>
        </p:nvSpPr>
        <p:spPr>
          <a:xfrm>
            <a:off x="2379827" y="4240054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F94DC2C-28C4-42D4-842E-BCB436E4D4E8}"/>
              </a:ext>
            </a:extLst>
          </p:cNvPr>
          <p:cNvSpPr/>
          <p:nvPr/>
        </p:nvSpPr>
        <p:spPr>
          <a:xfrm>
            <a:off x="2148330" y="4240054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503C73D-1FFF-4422-B655-987B20F263DA}"/>
              </a:ext>
            </a:extLst>
          </p:cNvPr>
          <p:cNvSpPr/>
          <p:nvPr/>
        </p:nvSpPr>
        <p:spPr>
          <a:xfrm>
            <a:off x="1907674" y="4248774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DA6F809-6731-449A-BBCE-FBFB5972A370}"/>
              </a:ext>
            </a:extLst>
          </p:cNvPr>
          <p:cNvSpPr/>
          <p:nvPr/>
        </p:nvSpPr>
        <p:spPr>
          <a:xfrm>
            <a:off x="1672141" y="4249105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7D8C9120-AE44-4665-8906-60F671E238C1}"/>
              </a:ext>
            </a:extLst>
          </p:cNvPr>
          <p:cNvGrpSpPr/>
          <p:nvPr/>
        </p:nvGrpSpPr>
        <p:grpSpPr>
          <a:xfrm>
            <a:off x="1719191" y="4861021"/>
            <a:ext cx="1992605" cy="531421"/>
            <a:chOff x="7540558" y="1874507"/>
            <a:chExt cx="1992605" cy="531421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EC35A3FA-E514-4398-9505-6E286149B2D1}"/>
                </a:ext>
              </a:extLst>
            </p:cNvPr>
            <p:cNvSpPr/>
            <p:nvPr/>
          </p:nvSpPr>
          <p:spPr>
            <a:xfrm>
              <a:off x="7540558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A78C3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7CAB0907-7588-49AB-BF8C-4DCAB861E160}"/>
                </a:ext>
              </a:extLst>
            </p:cNvPr>
            <p:cNvSpPr/>
            <p:nvPr/>
          </p:nvSpPr>
          <p:spPr>
            <a:xfrm>
              <a:off x="7789940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B7D45D85-26E8-415E-A207-75985456ABA2}"/>
                </a:ext>
              </a:extLst>
            </p:cNvPr>
            <p:cNvSpPr/>
            <p:nvPr/>
          </p:nvSpPr>
          <p:spPr>
            <a:xfrm>
              <a:off x="8036871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1A8E72CC-0607-46FE-9A62-3D96AD38DC1C}"/>
                </a:ext>
              </a:extLst>
            </p:cNvPr>
            <p:cNvSpPr/>
            <p:nvPr/>
          </p:nvSpPr>
          <p:spPr>
            <a:xfrm>
              <a:off x="8286253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59016C62-BDB6-43CA-9A77-96695EC66B25}"/>
                </a:ext>
              </a:extLst>
            </p:cNvPr>
            <p:cNvSpPr/>
            <p:nvPr/>
          </p:nvSpPr>
          <p:spPr>
            <a:xfrm>
              <a:off x="8535635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4C5C647D-22F1-4FF0-9237-5279F8F0E54D}"/>
                </a:ext>
              </a:extLst>
            </p:cNvPr>
            <p:cNvSpPr/>
            <p:nvPr/>
          </p:nvSpPr>
          <p:spPr>
            <a:xfrm>
              <a:off x="8785017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B6F16857-EFE3-46AD-97F9-80D075B7A90A}"/>
                </a:ext>
              </a:extLst>
            </p:cNvPr>
            <p:cNvSpPr/>
            <p:nvPr/>
          </p:nvSpPr>
          <p:spPr>
            <a:xfrm>
              <a:off x="9034399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8B624C4A-9449-4390-ADF0-058BFAFD3540}"/>
                </a:ext>
              </a:extLst>
            </p:cNvPr>
            <p:cNvSpPr/>
            <p:nvPr/>
          </p:nvSpPr>
          <p:spPr>
            <a:xfrm>
              <a:off x="9283781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1" name="矩形 50">
            <a:extLst>
              <a:ext uri="{FF2B5EF4-FFF2-40B4-BE49-F238E27FC236}">
                <a16:creationId xmlns:a16="http://schemas.microsoft.com/office/drawing/2014/main" id="{3AE4D127-FC88-43F1-934C-5539303D0BF4}"/>
              </a:ext>
            </a:extLst>
          </p:cNvPr>
          <p:cNvSpPr/>
          <p:nvPr/>
        </p:nvSpPr>
        <p:spPr>
          <a:xfrm>
            <a:off x="3150085" y="4898971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23249047-D4E3-4B35-B088-40F0219FD87B}"/>
              </a:ext>
            </a:extLst>
          </p:cNvPr>
          <p:cNvSpPr/>
          <p:nvPr/>
        </p:nvSpPr>
        <p:spPr>
          <a:xfrm>
            <a:off x="3395491" y="4898971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29C9676F-E50C-44A9-A2E7-557771D56989}"/>
              </a:ext>
            </a:extLst>
          </p:cNvPr>
          <p:cNvSpPr/>
          <p:nvPr/>
        </p:nvSpPr>
        <p:spPr>
          <a:xfrm>
            <a:off x="2907430" y="4898971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4A0B43F-2379-49F2-94DC-78A7F2364259}"/>
              </a:ext>
            </a:extLst>
          </p:cNvPr>
          <p:cNvSpPr/>
          <p:nvPr/>
        </p:nvSpPr>
        <p:spPr>
          <a:xfrm>
            <a:off x="2658048" y="4898970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7C21CA6A-6FA3-4012-A4B5-4CA707F4731C}"/>
              </a:ext>
            </a:extLst>
          </p:cNvPr>
          <p:cNvSpPr/>
          <p:nvPr/>
        </p:nvSpPr>
        <p:spPr>
          <a:xfrm>
            <a:off x="2378601" y="489896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B93354F6-30BA-414B-941A-8A1A971C44DA}"/>
              </a:ext>
            </a:extLst>
          </p:cNvPr>
          <p:cNvSpPr/>
          <p:nvPr/>
        </p:nvSpPr>
        <p:spPr>
          <a:xfrm>
            <a:off x="2147104" y="489896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0C157ACC-EFDE-4E2D-9320-5B08328B28C3}"/>
              </a:ext>
            </a:extLst>
          </p:cNvPr>
          <p:cNvSpPr/>
          <p:nvPr/>
        </p:nvSpPr>
        <p:spPr>
          <a:xfrm>
            <a:off x="1906448" y="490768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54B760F1-C451-4558-A967-979054BFE316}"/>
              </a:ext>
            </a:extLst>
          </p:cNvPr>
          <p:cNvSpPr/>
          <p:nvPr/>
        </p:nvSpPr>
        <p:spPr>
          <a:xfrm>
            <a:off x="1670915" y="4908020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9B3252E6-A8C3-47F5-8127-AE752C1498BF}"/>
              </a:ext>
            </a:extLst>
          </p:cNvPr>
          <p:cNvCxnSpPr>
            <a:cxnSpLocks/>
          </p:cNvCxnSpPr>
          <p:nvPr/>
        </p:nvCxnSpPr>
        <p:spPr>
          <a:xfrm>
            <a:off x="1550894" y="5548748"/>
            <a:ext cx="2294965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0929CC65-AA16-4CA2-8FE4-F3301F7CDE0A}"/>
              </a:ext>
            </a:extLst>
          </p:cNvPr>
          <p:cNvGrpSpPr/>
          <p:nvPr/>
        </p:nvGrpSpPr>
        <p:grpSpPr>
          <a:xfrm>
            <a:off x="1719191" y="5739856"/>
            <a:ext cx="1992605" cy="531421"/>
            <a:chOff x="7540558" y="1874507"/>
            <a:chExt cx="1992605" cy="531421"/>
          </a:xfrm>
        </p:grpSpPr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D6E7D3C2-44E4-4E3E-B0F6-9CD0C816E412}"/>
                </a:ext>
              </a:extLst>
            </p:cNvPr>
            <p:cNvSpPr/>
            <p:nvPr/>
          </p:nvSpPr>
          <p:spPr>
            <a:xfrm>
              <a:off x="7540558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A78C3"/>
                </a:solidFill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763A74F3-FFA2-40DF-8CA7-80FEF2871228}"/>
                </a:ext>
              </a:extLst>
            </p:cNvPr>
            <p:cNvSpPr/>
            <p:nvPr/>
          </p:nvSpPr>
          <p:spPr>
            <a:xfrm>
              <a:off x="7789940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21890F16-6408-4FC0-8677-36EF1AA71E63}"/>
                </a:ext>
              </a:extLst>
            </p:cNvPr>
            <p:cNvSpPr/>
            <p:nvPr/>
          </p:nvSpPr>
          <p:spPr>
            <a:xfrm>
              <a:off x="8036871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AC9F13D9-C279-4EAC-BD8D-25015F19B591}"/>
                </a:ext>
              </a:extLst>
            </p:cNvPr>
            <p:cNvSpPr/>
            <p:nvPr/>
          </p:nvSpPr>
          <p:spPr>
            <a:xfrm>
              <a:off x="8286253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193EA503-4EB9-4DED-98BB-4C6397DF6D43}"/>
                </a:ext>
              </a:extLst>
            </p:cNvPr>
            <p:cNvSpPr/>
            <p:nvPr/>
          </p:nvSpPr>
          <p:spPr>
            <a:xfrm>
              <a:off x="8535635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5DDE4029-A7B8-453D-AA63-CBF62ECB11C6}"/>
                </a:ext>
              </a:extLst>
            </p:cNvPr>
            <p:cNvSpPr/>
            <p:nvPr/>
          </p:nvSpPr>
          <p:spPr>
            <a:xfrm>
              <a:off x="8785017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ACEF6B16-DE5A-4563-A51C-78A1073D8320}"/>
                </a:ext>
              </a:extLst>
            </p:cNvPr>
            <p:cNvSpPr/>
            <p:nvPr/>
          </p:nvSpPr>
          <p:spPr>
            <a:xfrm>
              <a:off x="9034399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C514B53A-71A3-4E63-92CD-39B26CD674F0}"/>
                </a:ext>
              </a:extLst>
            </p:cNvPr>
            <p:cNvSpPr/>
            <p:nvPr/>
          </p:nvSpPr>
          <p:spPr>
            <a:xfrm>
              <a:off x="9283781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1" name="矩形 70">
            <a:extLst>
              <a:ext uri="{FF2B5EF4-FFF2-40B4-BE49-F238E27FC236}">
                <a16:creationId xmlns:a16="http://schemas.microsoft.com/office/drawing/2014/main" id="{57CD7499-3362-4D13-A742-FC00A0DF7598}"/>
              </a:ext>
            </a:extLst>
          </p:cNvPr>
          <p:cNvSpPr/>
          <p:nvPr/>
        </p:nvSpPr>
        <p:spPr>
          <a:xfrm>
            <a:off x="3150085" y="5777806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F986ECB3-E313-4F6F-B81B-77C7193CEA56}"/>
              </a:ext>
            </a:extLst>
          </p:cNvPr>
          <p:cNvSpPr/>
          <p:nvPr/>
        </p:nvSpPr>
        <p:spPr>
          <a:xfrm>
            <a:off x="3395491" y="5777806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368611E7-1F07-4C48-A230-4DA2E72E7211}"/>
              </a:ext>
            </a:extLst>
          </p:cNvPr>
          <p:cNvSpPr/>
          <p:nvPr/>
        </p:nvSpPr>
        <p:spPr>
          <a:xfrm>
            <a:off x="2907430" y="5777806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A8FFBF10-36E1-4471-ADF0-BAA6CFFD9A53}"/>
              </a:ext>
            </a:extLst>
          </p:cNvPr>
          <p:cNvSpPr/>
          <p:nvPr/>
        </p:nvSpPr>
        <p:spPr>
          <a:xfrm>
            <a:off x="2658048" y="5777805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219684E7-0014-4518-A5BB-2BD5F146B0CE}"/>
              </a:ext>
            </a:extLst>
          </p:cNvPr>
          <p:cNvSpPr/>
          <p:nvPr/>
        </p:nvSpPr>
        <p:spPr>
          <a:xfrm>
            <a:off x="2378601" y="5777804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561B618B-933C-4A82-BEBB-A8481C566462}"/>
              </a:ext>
            </a:extLst>
          </p:cNvPr>
          <p:cNvSpPr/>
          <p:nvPr/>
        </p:nvSpPr>
        <p:spPr>
          <a:xfrm>
            <a:off x="2147104" y="5777804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BA72BCB9-6EF8-456F-A473-8C8B242C4F91}"/>
              </a:ext>
            </a:extLst>
          </p:cNvPr>
          <p:cNvSpPr/>
          <p:nvPr/>
        </p:nvSpPr>
        <p:spPr>
          <a:xfrm>
            <a:off x="1906448" y="5786524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E59C4F9A-FEC7-46AB-B2C3-F5C7416D6FCC}"/>
              </a:ext>
            </a:extLst>
          </p:cNvPr>
          <p:cNvSpPr/>
          <p:nvPr/>
        </p:nvSpPr>
        <p:spPr>
          <a:xfrm>
            <a:off x="1670915" y="5786855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AB5B898B-1736-4FC7-9D3B-6683DD474BD3}"/>
              </a:ext>
            </a:extLst>
          </p:cNvPr>
          <p:cNvSpPr/>
          <p:nvPr/>
        </p:nvSpPr>
        <p:spPr>
          <a:xfrm>
            <a:off x="1124246" y="5705055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3A211034-8B0F-4A47-BE71-308C0B84E88B}"/>
              </a:ext>
            </a:extLst>
          </p:cNvPr>
          <p:cNvSpPr/>
          <p:nvPr/>
        </p:nvSpPr>
        <p:spPr>
          <a:xfrm>
            <a:off x="5853953" y="368276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1A78C3"/>
                </a:solidFill>
              </a:rPr>
              <a:t>无符号数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E56A1554-968E-464D-A547-51B253B7ED2A}"/>
              </a:ext>
            </a:extLst>
          </p:cNvPr>
          <p:cNvSpPr/>
          <p:nvPr/>
        </p:nvSpPr>
        <p:spPr>
          <a:xfrm>
            <a:off x="6229857" y="4236983"/>
            <a:ext cx="5277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94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BC03544F-202A-422B-B0BA-871A979D6E03}"/>
              </a:ext>
            </a:extLst>
          </p:cNvPr>
          <p:cNvSpPr/>
          <p:nvPr/>
        </p:nvSpPr>
        <p:spPr>
          <a:xfrm>
            <a:off x="6144096" y="4861021"/>
            <a:ext cx="6992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222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2C65E06B-EB8E-4A44-BCF3-9D4C69A20AA0}"/>
              </a:ext>
            </a:extLst>
          </p:cNvPr>
          <p:cNvCxnSpPr>
            <a:cxnSpLocks/>
          </p:cNvCxnSpPr>
          <p:nvPr/>
        </p:nvCxnSpPr>
        <p:spPr>
          <a:xfrm>
            <a:off x="5558374" y="5548748"/>
            <a:ext cx="1697329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>
            <a:extLst>
              <a:ext uri="{FF2B5EF4-FFF2-40B4-BE49-F238E27FC236}">
                <a16:creationId xmlns:a16="http://schemas.microsoft.com/office/drawing/2014/main" id="{57C15624-9A4C-46CE-A94F-C4FCEC76DFEC}"/>
              </a:ext>
            </a:extLst>
          </p:cNvPr>
          <p:cNvSpPr/>
          <p:nvPr/>
        </p:nvSpPr>
        <p:spPr>
          <a:xfrm>
            <a:off x="6229857" y="5744416"/>
            <a:ext cx="5277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60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697E31DE-AAA1-4BE5-A949-B7DB45C6835C}"/>
              </a:ext>
            </a:extLst>
          </p:cNvPr>
          <p:cNvSpPr/>
          <p:nvPr/>
        </p:nvSpPr>
        <p:spPr>
          <a:xfrm>
            <a:off x="8356766" y="3684387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1A78C3"/>
                </a:solidFill>
              </a:rPr>
              <a:t>有符号数</a:t>
            </a: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7F27747B-C2C3-4FD5-A52B-140811712DFC}"/>
              </a:ext>
            </a:extLst>
          </p:cNvPr>
          <p:cNvSpPr/>
          <p:nvPr/>
        </p:nvSpPr>
        <p:spPr>
          <a:xfrm>
            <a:off x="8732670" y="4238602"/>
            <a:ext cx="5277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94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4C3DD3D0-CC10-46BC-8197-6372C3078BA5}"/>
              </a:ext>
            </a:extLst>
          </p:cNvPr>
          <p:cNvSpPr/>
          <p:nvPr/>
        </p:nvSpPr>
        <p:spPr>
          <a:xfrm>
            <a:off x="8645325" y="4856250"/>
            <a:ext cx="630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-34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58E90ABE-541F-45E8-AC02-18E3E86F828F}"/>
              </a:ext>
            </a:extLst>
          </p:cNvPr>
          <p:cNvCxnSpPr>
            <a:cxnSpLocks/>
          </p:cNvCxnSpPr>
          <p:nvPr/>
        </p:nvCxnSpPr>
        <p:spPr>
          <a:xfrm>
            <a:off x="8061187" y="5550367"/>
            <a:ext cx="1697329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>
            <a:extLst>
              <a:ext uri="{FF2B5EF4-FFF2-40B4-BE49-F238E27FC236}">
                <a16:creationId xmlns:a16="http://schemas.microsoft.com/office/drawing/2014/main" id="{E7C532C3-787A-485C-B050-35E8DAE86255}"/>
              </a:ext>
            </a:extLst>
          </p:cNvPr>
          <p:cNvSpPr/>
          <p:nvPr/>
        </p:nvSpPr>
        <p:spPr>
          <a:xfrm>
            <a:off x="8732670" y="5746035"/>
            <a:ext cx="5277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60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93" name="对话气泡: 圆角矩形 92">
            <a:extLst>
              <a:ext uri="{FF2B5EF4-FFF2-40B4-BE49-F238E27FC236}">
                <a16:creationId xmlns:a16="http://schemas.microsoft.com/office/drawing/2014/main" id="{2B709672-ACE3-4A91-BBFA-5C5A3EED1220}"/>
              </a:ext>
            </a:extLst>
          </p:cNvPr>
          <p:cNvSpPr/>
          <p:nvPr/>
        </p:nvSpPr>
        <p:spPr>
          <a:xfrm>
            <a:off x="18468" y="3926541"/>
            <a:ext cx="1522192" cy="1604279"/>
          </a:xfrm>
          <a:prstGeom prst="wedgeRoundRectCallout">
            <a:avLst>
              <a:gd name="adj1" fmla="val 33351"/>
              <a:gd name="adj2" fmla="val 64856"/>
              <a:gd name="adj3" fmla="val 16667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1A78C3"/>
                </a:solidFill>
              </a:rPr>
              <a:t>进位放置于公用的标志位寄存器中，不会跟着结果走。</a:t>
            </a:r>
            <a:endParaRPr lang="en-US" altLang="zh-CN" sz="1400" dirty="0">
              <a:solidFill>
                <a:srgbClr val="1A78C3"/>
              </a:solidFill>
            </a:endParaRPr>
          </a:p>
          <a:p>
            <a:pPr algn="ctr"/>
            <a:r>
              <a:rPr lang="zh-CN" altLang="en-US" sz="1400" dirty="0">
                <a:solidFill>
                  <a:srgbClr val="1A78C3"/>
                </a:solidFill>
              </a:rPr>
              <a:t>下一条指令执行时可能被覆盖掉</a:t>
            </a: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B02C0E38-517A-4C4D-878D-94D3E984F15F}"/>
              </a:ext>
            </a:extLst>
          </p:cNvPr>
          <p:cNvSpPr/>
          <p:nvPr/>
        </p:nvSpPr>
        <p:spPr>
          <a:xfrm>
            <a:off x="8116004" y="4842053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+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45E291B8-E5C5-4877-A295-4C9DFBE330B1}"/>
              </a:ext>
            </a:extLst>
          </p:cNvPr>
          <p:cNvSpPr/>
          <p:nvPr/>
        </p:nvSpPr>
        <p:spPr>
          <a:xfrm>
            <a:off x="5740011" y="4877344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+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FBC723FB-8D6A-4F82-AAAC-066A232829DF}"/>
              </a:ext>
            </a:extLst>
          </p:cNvPr>
          <p:cNvSpPr/>
          <p:nvPr/>
        </p:nvSpPr>
        <p:spPr>
          <a:xfrm>
            <a:off x="1342698" y="4848977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+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16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5" grpId="0"/>
      <p:bldP spid="86" grpId="0"/>
      <p:bldP spid="87" grpId="0"/>
      <p:bldP spid="88" grpId="0"/>
      <p:bldP spid="90" grpId="0"/>
      <p:bldP spid="93" grpId="0" animBg="1"/>
      <p:bldP spid="95" grpId="0"/>
      <p:bldP spid="96" grpId="0"/>
      <p:bldP spid="9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9192EF9-5B54-4D72-8706-B27EF809F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41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C95C93-D2A2-4048-80DE-9241B768CE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/>
              <a:t>定点算术运算</a:t>
            </a:r>
            <a:endParaRPr lang="en-US" altLang="zh-CN" dirty="0"/>
          </a:p>
          <a:p>
            <a:pPr lvl="1"/>
            <a:r>
              <a:rPr lang="zh-CN" altLang="en-US" dirty="0"/>
              <a:t>溢出</a:t>
            </a:r>
            <a:endParaRPr lang="en-US" altLang="zh-CN" dirty="0"/>
          </a:p>
          <a:p>
            <a:pPr lvl="2"/>
            <a:r>
              <a:rPr lang="zh-CN" altLang="en-US" dirty="0"/>
              <a:t>算术运算产生的结果超出结果单元所能表示的范围</a:t>
            </a:r>
            <a:endParaRPr lang="en-US" altLang="zh-CN" dirty="0"/>
          </a:p>
          <a:p>
            <a:pPr lvl="2"/>
            <a:r>
              <a:rPr lang="zh-CN" altLang="en-US" dirty="0"/>
              <a:t>加法溢出</a:t>
            </a:r>
            <a:endParaRPr lang="en-US" altLang="zh-CN" dirty="0"/>
          </a:p>
          <a:p>
            <a:pPr lvl="3"/>
            <a:r>
              <a:rPr lang="zh-CN" altLang="en-US" dirty="0"/>
              <a:t>无符号数：有进位</a:t>
            </a:r>
            <a:endParaRPr lang="en-US" altLang="zh-CN" dirty="0"/>
          </a:p>
          <a:p>
            <a:pPr lvl="3"/>
            <a:r>
              <a:rPr lang="zh-CN" altLang="en-US" dirty="0"/>
              <a:t>有符号数：操作数符号位相同，结果符号位其相反。（正</a:t>
            </a:r>
            <a:r>
              <a:rPr lang="en-US" altLang="zh-CN" dirty="0"/>
              <a:t>+</a:t>
            </a:r>
            <a:r>
              <a:rPr lang="zh-CN" altLang="en-US" dirty="0"/>
              <a:t>正</a:t>
            </a:r>
            <a:r>
              <a:rPr lang="en-US" altLang="zh-CN" dirty="0"/>
              <a:t>=</a:t>
            </a:r>
            <a:r>
              <a:rPr lang="zh-CN" altLang="en-US" dirty="0"/>
              <a:t>负，负</a:t>
            </a:r>
            <a:r>
              <a:rPr lang="en-US" altLang="zh-CN" dirty="0"/>
              <a:t>+</a:t>
            </a:r>
            <a:r>
              <a:rPr lang="zh-CN" altLang="en-US" dirty="0"/>
              <a:t>负</a:t>
            </a:r>
            <a:r>
              <a:rPr lang="en-US" altLang="zh-CN" dirty="0"/>
              <a:t>=</a:t>
            </a:r>
            <a:r>
              <a:rPr lang="zh-CN" altLang="en-US" dirty="0"/>
              <a:t>正）</a:t>
            </a:r>
            <a:endParaRPr lang="en-US" altLang="zh-CN" dirty="0"/>
          </a:p>
          <a:p>
            <a:pPr lvl="2"/>
            <a:r>
              <a:rPr lang="zh-CN" altLang="en-US" dirty="0"/>
              <a:t>减法溢出</a:t>
            </a:r>
            <a:endParaRPr lang="en-US" altLang="zh-CN" dirty="0"/>
          </a:p>
          <a:p>
            <a:pPr lvl="3"/>
            <a:r>
              <a:rPr lang="zh-CN" altLang="en-US" dirty="0"/>
              <a:t>无符号数：有借位</a:t>
            </a:r>
            <a:endParaRPr lang="en-US" altLang="zh-CN" dirty="0"/>
          </a:p>
          <a:p>
            <a:pPr lvl="3"/>
            <a:r>
              <a:rPr lang="zh-CN" altLang="en-US" dirty="0"/>
              <a:t>有符号数：操作数符号位相反，结果符号位与减数。（正</a:t>
            </a:r>
            <a:r>
              <a:rPr lang="en-US" altLang="zh-CN" dirty="0"/>
              <a:t>-</a:t>
            </a:r>
            <a:r>
              <a:rPr lang="zh-CN" altLang="en-US" dirty="0"/>
              <a:t>负</a:t>
            </a:r>
            <a:r>
              <a:rPr lang="en-US" altLang="zh-CN" dirty="0"/>
              <a:t>=</a:t>
            </a:r>
            <a:r>
              <a:rPr lang="zh-CN" altLang="en-US" dirty="0"/>
              <a:t>负，负</a:t>
            </a:r>
            <a:r>
              <a:rPr lang="en-US" altLang="zh-CN" dirty="0"/>
              <a:t>-</a:t>
            </a:r>
            <a:r>
              <a:rPr lang="zh-CN" altLang="en-US" dirty="0"/>
              <a:t>正</a:t>
            </a:r>
            <a:r>
              <a:rPr lang="en-US" altLang="zh-CN" dirty="0"/>
              <a:t>=</a:t>
            </a:r>
            <a:r>
              <a:rPr lang="zh-CN" altLang="en-US" dirty="0"/>
              <a:t>正）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3"/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EC8EE4-A626-4135-8C4C-F05E4B1457D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6.</a:t>
            </a:r>
            <a:r>
              <a:rPr lang="zh-CN" altLang="en-US" dirty="0"/>
              <a:t>数据在计算机中的运算</a:t>
            </a:r>
          </a:p>
        </p:txBody>
      </p:sp>
    </p:spTree>
    <p:extLst>
      <p:ext uri="{BB962C8B-B14F-4D97-AF65-F5344CB8AC3E}">
        <p14:creationId xmlns:p14="http://schemas.microsoft.com/office/powerpoint/2010/main" val="3415131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A2129C3-1935-4E72-8145-12A90964B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42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8F766A-2195-4B17-8595-3B734382F4D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6214" y="869465"/>
            <a:ext cx="11835786" cy="982101"/>
          </a:xfrm>
        </p:spPr>
        <p:txBody>
          <a:bodyPr/>
          <a:lstStyle/>
          <a:p>
            <a:r>
              <a:rPr lang="zh-CN" altLang="en-US" dirty="0"/>
              <a:t>定点数的算术运算</a:t>
            </a:r>
          </a:p>
          <a:p>
            <a:pPr lvl="1"/>
            <a:r>
              <a:rPr lang="zh-CN" altLang="en-US" dirty="0"/>
              <a:t>溢出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248C8A-DF13-45ED-A511-1265BC50403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6.</a:t>
            </a:r>
            <a:r>
              <a:rPr lang="zh-CN" altLang="en-US" dirty="0"/>
              <a:t>数据在计算机中的运算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FE42C8D3-F806-457F-B816-392C4DED8A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7480" y="923689"/>
            <a:ext cx="7391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1A78C3"/>
                </a:solidFill>
                <a:latin typeface="Times New Roman" panose="02020603050405020304" pitchFamily="18" charset="0"/>
              </a:rPr>
              <a:t>举例</a:t>
            </a:r>
            <a:r>
              <a:rPr kumimoji="1" lang="en-US" altLang="zh-CN" sz="2000" dirty="0">
                <a:solidFill>
                  <a:srgbClr val="1A78C3"/>
                </a:solidFill>
                <a:latin typeface="Times New Roman" panose="02020603050405020304" pitchFamily="18" charset="0"/>
              </a:rPr>
              <a:t>:   n=8 bit   </a:t>
            </a:r>
            <a:r>
              <a:rPr kumimoji="1" lang="zh-CN" altLang="zh-CN" sz="2000" dirty="0">
                <a:solidFill>
                  <a:srgbClr val="1A78C3"/>
                </a:solidFill>
                <a:latin typeface="Times New Roman" panose="02020603050405020304" pitchFamily="18" charset="0"/>
              </a:rPr>
              <a:t>带符号数</a:t>
            </a:r>
            <a:r>
              <a:rPr kumimoji="1" lang="zh-CN" altLang="en-US" sz="2000" dirty="0">
                <a:solidFill>
                  <a:srgbClr val="1A78C3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 sz="2000" dirty="0">
                <a:solidFill>
                  <a:srgbClr val="1A78C3"/>
                </a:solidFill>
                <a:latin typeface="Times New Roman" panose="02020603050405020304" pitchFamily="18" charset="0"/>
              </a:rPr>
              <a:t>-128~127</a:t>
            </a:r>
            <a:r>
              <a:rPr kumimoji="1" lang="zh-CN" altLang="en-US" sz="2000" dirty="0">
                <a:solidFill>
                  <a:srgbClr val="1A78C3"/>
                </a:solidFill>
                <a:latin typeface="Times New Roman" panose="02020603050405020304" pitchFamily="18" charset="0"/>
              </a:rPr>
              <a:t>）  </a:t>
            </a:r>
            <a:r>
              <a:rPr kumimoji="1" lang="en-US" altLang="zh-CN" sz="2000" dirty="0">
                <a:solidFill>
                  <a:srgbClr val="1A78C3"/>
                </a:solidFill>
                <a:latin typeface="Times New Roman" panose="02020603050405020304" pitchFamily="18" charset="0"/>
              </a:rPr>
              <a:t>, </a:t>
            </a:r>
            <a:r>
              <a:rPr kumimoji="1" lang="zh-CN" altLang="en-US" sz="2000" dirty="0">
                <a:solidFill>
                  <a:srgbClr val="1A78C3"/>
                </a:solidFill>
                <a:latin typeface="Times New Roman" panose="02020603050405020304" pitchFamily="18" charset="0"/>
              </a:rPr>
              <a:t>无符号数（</a:t>
            </a:r>
            <a:r>
              <a:rPr kumimoji="1" lang="en-US" altLang="zh-CN" sz="2000" dirty="0">
                <a:solidFill>
                  <a:srgbClr val="1A78C3"/>
                </a:solidFill>
                <a:latin typeface="Times New Roman" panose="02020603050405020304" pitchFamily="18" charset="0"/>
              </a:rPr>
              <a:t>0~255</a:t>
            </a:r>
            <a:r>
              <a:rPr kumimoji="1" lang="zh-CN" altLang="en-US" sz="2000" dirty="0">
                <a:solidFill>
                  <a:srgbClr val="1A78C3"/>
                </a:solidFill>
                <a:latin typeface="Times New Roman" panose="02020603050405020304" pitchFamily="18" charset="0"/>
              </a:rPr>
              <a:t>）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7A634D-9E20-4DF7-89DA-BD5F98240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9880" y="1534876"/>
            <a:ext cx="3429000" cy="1831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1A78C3"/>
                </a:solidFill>
                <a:latin typeface="Times New Roman" panose="02020603050405020304" pitchFamily="18" charset="0"/>
              </a:rPr>
              <a:t>          </a:t>
            </a:r>
            <a:r>
              <a:rPr kumimoji="1" lang="en-US" altLang="zh-CN" sz="2000" dirty="0">
                <a:solidFill>
                  <a:srgbClr val="1A78C3"/>
                </a:solidFill>
                <a:latin typeface="Times New Roman" panose="02020603050405020304" pitchFamily="18" charset="0"/>
              </a:rPr>
              <a:t>0 0 0 0   0 1 0 0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A78C3"/>
                </a:solidFill>
                <a:latin typeface="Times New Roman" panose="02020603050405020304" pitchFamily="18" charset="0"/>
              </a:rPr>
              <a:t>        +  0 0 0 0   1 0 1 1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A78C3"/>
                </a:solidFill>
                <a:latin typeface="Times New Roman" panose="02020603050405020304" pitchFamily="18" charset="0"/>
              </a:rPr>
              <a:t>            0 0 0 0   1 1 1 1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1A78C3"/>
                </a:solidFill>
                <a:latin typeface="Times New Roman" panose="02020603050405020304" pitchFamily="18" charset="0"/>
              </a:rPr>
              <a:t>带：</a:t>
            </a:r>
            <a:r>
              <a:rPr kumimoji="1" lang="en-US" altLang="zh-CN" sz="2000" dirty="0">
                <a:solidFill>
                  <a:srgbClr val="1A78C3"/>
                </a:solidFill>
                <a:latin typeface="Times New Roman" panose="02020603050405020304" pitchFamily="18" charset="0"/>
              </a:rPr>
              <a:t>(+4)+(+11)=+15    OF=0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1A78C3"/>
                </a:solidFill>
                <a:latin typeface="Times New Roman" panose="02020603050405020304" pitchFamily="18" charset="0"/>
              </a:rPr>
              <a:t>无：</a:t>
            </a:r>
            <a:r>
              <a:rPr kumimoji="1" lang="en-US" altLang="zh-CN" sz="2000" dirty="0">
                <a:solidFill>
                  <a:srgbClr val="1A78C3"/>
                </a:solidFill>
                <a:latin typeface="Times New Roman" panose="02020603050405020304" pitchFamily="18" charset="0"/>
              </a:rPr>
              <a:t>4+11=15                CF=0</a:t>
            </a:r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427B31DB-72BB-43FD-907C-AC36216F659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4680" y="2279414"/>
            <a:ext cx="2362200" cy="0"/>
          </a:xfrm>
          <a:prstGeom prst="line">
            <a:avLst/>
          </a:prstGeom>
          <a:noFill/>
          <a:ln w="12700" cap="sq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>
              <a:solidFill>
                <a:srgbClr val="1A78C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A6BE79-B826-4975-B591-E53A9F34F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3680" y="2209048"/>
            <a:ext cx="3581400" cy="369332"/>
          </a:xfrm>
          <a:prstGeom prst="rect">
            <a:avLst/>
          </a:prstGeom>
          <a:noFill/>
          <a:ln w="12700">
            <a:solidFill>
              <a:srgbClr val="00FFFF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1A78C3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B4B56F-C697-4867-B4E6-5BF542144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7480" y="3422414"/>
            <a:ext cx="348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 dirty="0">
                <a:solidFill>
                  <a:srgbClr val="1A78C3"/>
                </a:solidFill>
                <a:latin typeface="Times New Roman" panose="02020603050405020304" pitchFamily="18" charset="0"/>
                <a:ea typeface="楷体_GB2312" pitchFamily="49" charset="-122"/>
              </a:rPr>
              <a:t>带符号数和无符号数都不溢出</a:t>
            </a:r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9AB5A8FF-74E5-4A42-B612-414D743ACD3A}"/>
              </a:ext>
            </a:extLst>
          </p:cNvPr>
          <p:cNvSpPr>
            <a:spLocks noChangeShapeType="1"/>
          </p:cNvSpPr>
          <p:nvPr/>
        </p:nvSpPr>
        <p:spPr bwMode="auto">
          <a:xfrm>
            <a:off x="8234680" y="4870214"/>
            <a:ext cx="2362200" cy="1587"/>
          </a:xfrm>
          <a:prstGeom prst="line">
            <a:avLst/>
          </a:prstGeom>
          <a:noFill/>
          <a:ln w="12700" cap="sq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rgbClr val="1A78C3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4901C0-4475-4C3F-B1EF-004402A2E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3680" y="4952248"/>
            <a:ext cx="3657600" cy="369332"/>
          </a:xfrm>
          <a:prstGeom prst="rect">
            <a:avLst/>
          </a:prstGeom>
          <a:noFill/>
          <a:ln w="12700">
            <a:solidFill>
              <a:srgbClr val="00FFFF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1A78C3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29BDED-1DBF-479C-9793-93F878026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9880" y="4200289"/>
            <a:ext cx="3429000" cy="1788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1A78C3"/>
                </a:solidFill>
                <a:latin typeface="Times New Roman" panose="02020603050405020304" pitchFamily="18" charset="0"/>
              </a:rPr>
              <a:t>            0 0 0 0   1 0 0 1 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1A78C3"/>
                </a:solidFill>
                <a:latin typeface="Times New Roman" panose="02020603050405020304" pitchFamily="18" charset="0"/>
              </a:rPr>
              <a:t>        +  0 1 1 1   1 1 0 0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1A78C3"/>
                </a:solidFill>
                <a:latin typeface="Times New Roman" panose="02020603050405020304" pitchFamily="18" charset="0"/>
              </a:rPr>
              <a:t>            1 0 0 0   0 1 0 1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1A78C3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000">
                <a:solidFill>
                  <a:srgbClr val="1A78C3"/>
                </a:solidFill>
                <a:latin typeface="Times New Roman" panose="02020603050405020304" pitchFamily="18" charset="0"/>
              </a:rPr>
              <a:t>带</a:t>
            </a:r>
            <a:r>
              <a:rPr kumimoji="1" lang="en-US" altLang="zh-CN" sz="2000">
                <a:solidFill>
                  <a:srgbClr val="1A78C3"/>
                </a:solidFill>
                <a:latin typeface="Times New Roman" panose="02020603050405020304" pitchFamily="18" charset="0"/>
              </a:rPr>
              <a:t>:  (+9)+(+124)=-133  OF=1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1A78C3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000">
                <a:solidFill>
                  <a:srgbClr val="1A78C3"/>
                </a:solidFill>
                <a:latin typeface="Times New Roman" panose="02020603050405020304" pitchFamily="18" charset="0"/>
              </a:rPr>
              <a:t>无</a:t>
            </a:r>
            <a:r>
              <a:rPr kumimoji="1" lang="en-US" altLang="zh-CN" sz="2000">
                <a:solidFill>
                  <a:srgbClr val="1A78C3"/>
                </a:solidFill>
                <a:latin typeface="Times New Roman" panose="02020603050405020304" pitchFamily="18" charset="0"/>
              </a:rPr>
              <a:t>:  9+124=133             CF=0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414C71-2DEB-432E-986B-A07E12415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1880" y="6181489"/>
            <a:ext cx="170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1A78C3"/>
                </a:solidFill>
                <a:latin typeface="Times New Roman" panose="02020603050405020304" pitchFamily="18" charset="0"/>
                <a:ea typeface="楷体_GB2312" pitchFamily="49" charset="-122"/>
              </a:rPr>
              <a:t>带符号数溢出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D7675E-3A05-4B45-9D19-EED0B6A6F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1880" y="6181489"/>
            <a:ext cx="170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1A78C3"/>
                </a:solidFill>
                <a:latin typeface="Times New Roman" panose="02020603050405020304" pitchFamily="18" charset="0"/>
                <a:ea typeface="楷体_GB2312" pitchFamily="49" charset="-122"/>
              </a:rPr>
              <a:t>无符号数溢出</a:t>
            </a:r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49B2D3B2-2560-4719-852F-1DA3322F1D3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7080" y="4946414"/>
            <a:ext cx="2362200" cy="1587"/>
          </a:xfrm>
          <a:prstGeom prst="line">
            <a:avLst/>
          </a:prstGeom>
          <a:noFill/>
          <a:ln w="12700" cap="sq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rgbClr val="1A78C3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9AB8F1-A1E7-4062-B722-080CCE3D9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3680" y="4952248"/>
            <a:ext cx="3581400" cy="369332"/>
          </a:xfrm>
          <a:prstGeom prst="rect">
            <a:avLst/>
          </a:prstGeom>
          <a:noFill/>
          <a:ln w="12700">
            <a:solidFill>
              <a:srgbClr val="00FFFF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1A78C3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5E01DCF-A9B9-4DA0-B728-A4D2A0D83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9880" y="4200289"/>
            <a:ext cx="3276600" cy="1788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1A78C3"/>
                </a:solidFill>
                <a:latin typeface="Times New Roman" panose="02020603050405020304" pitchFamily="18" charset="0"/>
              </a:rPr>
              <a:t>            0 0 0 0   0 1 1 1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1A78C3"/>
                </a:solidFill>
                <a:latin typeface="Times New Roman" panose="02020603050405020304" pitchFamily="18" charset="0"/>
              </a:rPr>
              <a:t>        +  1 1 1 1   1 0 1 1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1A78C3"/>
                </a:solidFill>
                <a:latin typeface="Times New Roman" panose="02020603050405020304" pitchFamily="18" charset="0"/>
              </a:rPr>
              <a:t>        1  0 0 0 0   0 0 1 0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1A78C3"/>
                </a:solidFill>
                <a:latin typeface="Times New Roman" panose="02020603050405020304" pitchFamily="18" charset="0"/>
              </a:rPr>
              <a:t>带：</a:t>
            </a:r>
            <a:r>
              <a:rPr kumimoji="1" lang="en-US" altLang="zh-CN" sz="2000">
                <a:solidFill>
                  <a:srgbClr val="1A78C3"/>
                </a:solidFill>
                <a:latin typeface="Times New Roman" panose="02020603050405020304" pitchFamily="18" charset="0"/>
              </a:rPr>
              <a:t>(+7)+(-5)=+2    OF=0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1A78C3"/>
                </a:solidFill>
                <a:latin typeface="Times New Roman" panose="02020603050405020304" pitchFamily="18" charset="0"/>
              </a:rPr>
              <a:t>无：</a:t>
            </a:r>
            <a:r>
              <a:rPr kumimoji="1" lang="en-US" altLang="zh-CN" sz="2000">
                <a:solidFill>
                  <a:srgbClr val="1A78C3"/>
                </a:solidFill>
                <a:latin typeface="Times New Roman" panose="02020603050405020304" pitchFamily="18" charset="0"/>
              </a:rPr>
              <a:t>7+251=258          CF=1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063561-6408-4A3E-A3D7-4D3405274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3680" y="3422414"/>
            <a:ext cx="323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1A78C3"/>
                </a:solidFill>
                <a:latin typeface="Times New Roman" panose="02020603050405020304" pitchFamily="18" charset="0"/>
                <a:ea typeface="楷体_GB2312" pitchFamily="49" charset="-122"/>
              </a:rPr>
              <a:t>带符号数和无符号数都溢出</a:t>
            </a:r>
          </a:p>
        </p:txBody>
      </p:sp>
      <p:sp>
        <p:nvSpPr>
          <p:cNvPr id="19" name="Line 18">
            <a:extLst>
              <a:ext uri="{FF2B5EF4-FFF2-40B4-BE49-F238E27FC236}">
                <a16:creationId xmlns:a16="http://schemas.microsoft.com/office/drawing/2014/main" id="{B1AC8C3D-7937-4E3E-B213-C7BF3D140D47}"/>
              </a:ext>
            </a:extLst>
          </p:cNvPr>
          <p:cNvSpPr>
            <a:spLocks noChangeShapeType="1"/>
          </p:cNvSpPr>
          <p:nvPr/>
        </p:nvSpPr>
        <p:spPr bwMode="auto">
          <a:xfrm>
            <a:off x="8234680" y="2279414"/>
            <a:ext cx="2362200" cy="0"/>
          </a:xfrm>
          <a:prstGeom prst="line">
            <a:avLst/>
          </a:prstGeom>
          <a:noFill/>
          <a:ln w="12700" cap="sq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>
              <a:solidFill>
                <a:srgbClr val="1A78C3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0E108C-CF35-4C5E-9485-0638B3334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3680" y="2224923"/>
            <a:ext cx="3657600" cy="369332"/>
          </a:xfrm>
          <a:prstGeom prst="rect">
            <a:avLst/>
          </a:prstGeom>
          <a:noFill/>
          <a:ln w="12700">
            <a:solidFill>
              <a:srgbClr val="00FFFF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1A78C3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3DF06A-FDB0-491F-BA7C-AD17C699C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9880" y="1517414"/>
            <a:ext cx="3581400" cy="1788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1A78C3"/>
                </a:solidFill>
                <a:latin typeface="Times New Roman" panose="02020603050405020304" pitchFamily="18" charset="0"/>
              </a:rPr>
              <a:t>            1 0 0 0   0 1 1 1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1A78C3"/>
                </a:solidFill>
                <a:latin typeface="Times New Roman" panose="02020603050405020304" pitchFamily="18" charset="0"/>
              </a:rPr>
              <a:t>        +  1 1 1 1   0 1 0 1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1A78C3"/>
                </a:solidFill>
                <a:latin typeface="Times New Roman" panose="02020603050405020304" pitchFamily="18" charset="0"/>
              </a:rPr>
              <a:t>        1  0 1 1 1   1 1 0 0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1A78C3"/>
                </a:solidFill>
                <a:latin typeface="Times New Roman" panose="02020603050405020304" pitchFamily="18" charset="0"/>
              </a:rPr>
              <a:t>带：</a:t>
            </a:r>
            <a:r>
              <a:rPr kumimoji="1" lang="en-US" altLang="zh-CN" sz="2000">
                <a:solidFill>
                  <a:srgbClr val="1A78C3"/>
                </a:solidFill>
                <a:latin typeface="Times New Roman" panose="02020603050405020304" pitchFamily="18" charset="0"/>
              </a:rPr>
              <a:t>(-121)+(-11)=+134   OF=1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1A78C3"/>
                </a:solidFill>
                <a:latin typeface="Times New Roman" panose="02020603050405020304" pitchFamily="18" charset="0"/>
              </a:rPr>
              <a:t>无：</a:t>
            </a:r>
            <a:r>
              <a:rPr kumimoji="1" lang="en-US" altLang="zh-CN" sz="2000">
                <a:solidFill>
                  <a:srgbClr val="1A78C3"/>
                </a:solidFill>
                <a:latin typeface="Times New Roman" panose="02020603050405020304" pitchFamily="18" charset="0"/>
              </a:rPr>
              <a:t>135+245=124           CF=1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9B402B3-30A3-4B5E-AFC1-43E6B4280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9480" y="4581289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1A78C3"/>
                </a:solidFill>
                <a:latin typeface="Times New Roman" panose="02020603050405020304" pitchFamily="18" charset="0"/>
              </a:rPr>
              <a:t>↑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3DC56A4-1404-4E62-89D8-4E420C19D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9480" y="1914289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1A78C3"/>
                </a:solidFill>
                <a:latin typeface="Times New Roman" panose="02020603050405020304" pitchFamily="18" charset="0"/>
              </a:rPr>
              <a:t>↑</a:t>
            </a:r>
          </a:p>
        </p:txBody>
      </p:sp>
      <p:sp>
        <p:nvSpPr>
          <p:cNvPr id="24" name="Line 24">
            <a:extLst>
              <a:ext uri="{FF2B5EF4-FFF2-40B4-BE49-F238E27FC236}">
                <a16:creationId xmlns:a16="http://schemas.microsoft.com/office/drawing/2014/main" id="{2FD2A0A3-EED0-4E29-95EF-0A924BACFD67}"/>
              </a:ext>
            </a:extLst>
          </p:cNvPr>
          <p:cNvSpPr>
            <a:spLocks noChangeShapeType="1"/>
          </p:cNvSpPr>
          <p:nvPr/>
        </p:nvSpPr>
        <p:spPr bwMode="auto">
          <a:xfrm>
            <a:off x="4254818" y="4884501"/>
            <a:ext cx="2736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1A78C3"/>
              </a:solidFill>
            </a:endParaRPr>
          </a:p>
        </p:txBody>
      </p:sp>
      <p:sp>
        <p:nvSpPr>
          <p:cNvPr id="25" name="Line 25">
            <a:extLst>
              <a:ext uri="{FF2B5EF4-FFF2-40B4-BE49-F238E27FC236}">
                <a16:creationId xmlns:a16="http://schemas.microsoft.com/office/drawing/2014/main" id="{E91EAD0C-7E11-4B9B-A3FD-D301D3A6A9A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60093" y="4884501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1A78C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866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Click="0" advTm="1000"/>
    </mc:Choice>
    <mc:Fallback xmlns=""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 animBg="1"/>
      <p:bldP spid="9" grpId="0"/>
      <p:bldP spid="10" grpId="0" animBg="1"/>
      <p:bldP spid="11" grpId="0" animBg="1"/>
      <p:bldP spid="12" grpId="0"/>
      <p:bldP spid="13" grpId="0"/>
      <p:bldP spid="14" grpId="0"/>
      <p:bldP spid="15" grpId="0" animBg="1"/>
      <p:bldP spid="16" grpId="0" animBg="1"/>
      <p:bldP spid="17" grpId="0"/>
      <p:bldP spid="18" grpId="0"/>
      <p:bldP spid="19" grpId="0" animBg="1"/>
      <p:bldP spid="20" grpId="0" animBg="1"/>
      <p:bldP spid="21" grpId="0"/>
      <p:bldP spid="22" grpId="0"/>
      <p:bldP spid="23" grpId="0"/>
      <p:bldP spid="24" grpId="0" animBg="1"/>
      <p:bldP spid="2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FA47E6D-9BBE-4387-9B2C-407D2E7A0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43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DAEFC0-8791-4C60-87D3-E99E3EBCF51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/>
              <a:t>定点数的算术运算</a:t>
            </a:r>
            <a:endParaRPr lang="en-US" altLang="zh-CN" dirty="0"/>
          </a:p>
          <a:p>
            <a:pPr lvl="1"/>
            <a:r>
              <a:rPr lang="zh-CN" altLang="en-US" dirty="0"/>
              <a:t>乘法</a:t>
            </a:r>
            <a:endParaRPr lang="en-US" altLang="zh-CN" dirty="0"/>
          </a:p>
          <a:p>
            <a:pPr lvl="2"/>
            <a:r>
              <a:rPr lang="zh-CN" altLang="en-US" dirty="0"/>
              <a:t>乘数与被乘数位数相同，结果的位数是它们的</a:t>
            </a:r>
            <a:r>
              <a:rPr lang="en-US" altLang="zh-CN" dirty="0"/>
              <a:t>2</a:t>
            </a:r>
            <a:r>
              <a:rPr lang="zh-CN" altLang="en-US" dirty="0"/>
              <a:t>倍</a:t>
            </a:r>
            <a:endParaRPr lang="en-US" altLang="zh-CN" dirty="0"/>
          </a:p>
          <a:p>
            <a:pPr lvl="2"/>
            <a:r>
              <a:rPr lang="en-US" altLang="zh-CN" dirty="0"/>
              <a:t>2</a:t>
            </a:r>
            <a:r>
              <a:rPr lang="zh-CN" altLang="en-US" dirty="0"/>
              <a:t>个</a:t>
            </a:r>
            <a:r>
              <a:rPr lang="en-US" altLang="zh-CN" dirty="0"/>
              <a:t>8</a:t>
            </a:r>
            <a:r>
              <a:rPr lang="zh-CN" altLang="en-US" dirty="0"/>
              <a:t>位的操作数相乘，结果放在一个</a:t>
            </a:r>
            <a:r>
              <a:rPr lang="en-US" altLang="zh-CN" dirty="0"/>
              <a:t>16</a:t>
            </a:r>
            <a:r>
              <a:rPr lang="zh-CN" altLang="en-US" dirty="0"/>
              <a:t>位的存储单元中</a:t>
            </a:r>
            <a:endParaRPr lang="en-US" altLang="zh-CN" dirty="0"/>
          </a:p>
          <a:p>
            <a:pPr lvl="2"/>
            <a:r>
              <a:rPr lang="zh-CN" altLang="en-US" dirty="0"/>
              <a:t>符号位处理：分带符号乘法和不带符号乘法</a:t>
            </a:r>
            <a:endParaRPr lang="en-US" altLang="zh-CN" dirty="0"/>
          </a:p>
          <a:p>
            <a:pPr lvl="2"/>
            <a:r>
              <a:rPr lang="zh-CN" altLang="en-US" dirty="0"/>
              <a:t>没有溢出的情况</a:t>
            </a:r>
            <a:endParaRPr lang="en-US" altLang="zh-CN" dirty="0"/>
          </a:p>
          <a:p>
            <a:pPr lvl="2"/>
            <a:r>
              <a:rPr lang="zh-CN" altLang="en-US" dirty="0"/>
              <a:t>扩展的</a:t>
            </a:r>
            <a:r>
              <a:rPr lang="en-US" altLang="zh-CN" dirty="0"/>
              <a:t>8</a:t>
            </a:r>
            <a:r>
              <a:rPr lang="zh-CN" altLang="en-US" dirty="0"/>
              <a:t>位是否为有效数值（可能只是符号扩展）</a:t>
            </a:r>
            <a:endParaRPr lang="en-US" altLang="zh-CN" dirty="0"/>
          </a:p>
          <a:p>
            <a:pPr lvl="1"/>
            <a:r>
              <a:rPr lang="zh-CN" altLang="en-US" dirty="0"/>
              <a:t>除法</a:t>
            </a:r>
            <a:endParaRPr lang="en-US" altLang="zh-CN" dirty="0"/>
          </a:p>
          <a:p>
            <a:pPr lvl="2"/>
            <a:r>
              <a:rPr lang="zh-CN" altLang="en-US" dirty="0"/>
              <a:t>被除数的位数是除数的一倍，商和余数的位数跟除数一致</a:t>
            </a:r>
            <a:endParaRPr lang="en-US" altLang="zh-CN" dirty="0"/>
          </a:p>
          <a:p>
            <a:pPr lvl="2"/>
            <a:r>
              <a:rPr lang="en-US" altLang="zh-CN" dirty="0"/>
              <a:t>16</a:t>
            </a:r>
            <a:r>
              <a:rPr lang="zh-CN" altLang="en-US" dirty="0"/>
              <a:t>位的数除以</a:t>
            </a:r>
            <a:r>
              <a:rPr lang="en-US" altLang="zh-CN" dirty="0"/>
              <a:t>8</a:t>
            </a:r>
            <a:r>
              <a:rPr lang="zh-CN" altLang="en-US" dirty="0"/>
              <a:t>位的数，商和余数放入</a:t>
            </a:r>
            <a:r>
              <a:rPr lang="en-US" altLang="zh-CN" dirty="0"/>
              <a:t>8</a:t>
            </a:r>
            <a:r>
              <a:rPr lang="zh-CN" altLang="en-US" dirty="0"/>
              <a:t>位的存储单元中</a:t>
            </a:r>
            <a:endParaRPr lang="en-US" altLang="zh-CN" dirty="0"/>
          </a:p>
          <a:p>
            <a:pPr lvl="2"/>
            <a:r>
              <a:rPr lang="zh-CN" altLang="en-US" dirty="0"/>
              <a:t>符号位处理：分带符号的除法和不带符号的除法</a:t>
            </a:r>
            <a:endParaRPr lang="en-US" altLang="zh-CN" dirty="0"/>
          </a:p>
          <a:p>
            <a:pPr lvl="2"/>
            <a:r>
              <a:rPr lang="zh-CN" altLang="en-US" dirty="0"/>
              <a:t>有溢出的情况，商大于</a:t>
            </a:r>
            <a:r>
              <a:rPr lang="en-US" altLang="zh-CN" dirty="0"/>
              <a:t>8</a:t>
            </a:r>
            <a:r>
              <a:rPr lang="zh-CN" altLang="en-US" dirty="0"/>
              <a:t>位存储单元所能表达的数</a:t>
            </a:r>
            <a:endParaRPr lang="en-US" altLang="zh-CN" dirty="0"/>
          </a:p>
          <a:p>
            <a:pPr lvl="2"/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D42E75-39FA-4CA0-9614-74B881D6711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6.</a:t>
            </a:r>
            <a:r>
              <a:rPr lang="zh-CN" altLang="en-US" dirty="0"/>
              <a:t>数据在计算机中的运算</a:t>
            </a:r>
          </a:p>
        </p:txBody>
      </p:sp>
    </p:spTree>
    <p:extLst>
      <p:ext uri="{BB962C8B-B14F-4D97-AF65-F5344CB8AC3E}">
        <p14:creationId xmlns:p14="http://schemas.microsoft.com/office/powerpoint/2010/main" val="110809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9ED143B-82B4-45BD-BBAE-AB82A4CFB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44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02D468-7269-4763-85CC-5C7F819A43F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/>
              <a:t>浮点数的运算</a:t>
            </a:r>
            <a:endParaRPr lang="en-US" altLang="zh-CN" dirty="0"/>
          </a:p>
          <a:p>
            <a:pPr lvl="1"/>
            <a:r>
              <a:rPr lang="zh-CN" altLang="en-US" dirty="0"/>
              <a:t>浮点数的加减法</a:t>
            </a:r>
            <a:endParaRPr lang="en-US" altLang="zh-CN" dirty="0"/>
          </a:p>
          <a:p>
            <a:pPr marL="1370965" lvl="2" indent="-457200">
              <a:buFont typeface="+mj-lt"/>
              <a:buAutoNum type="arabicPeriod"/>
            </a:pPr>
            <a:r>
              <a:rPr lang="zh-CN" altLang="en-US" dirty="0"/>
              <a:t>对阶</a:t>
            </a:r>
            <a:endParaRPr lang="en-US" altLang="zh-CN" dirty="0"/>
          </a:p>
          <a:p>
            <a:pPr lvl="3"/>
            <a:r>
              <a:rPr lang="zh-CN" altLang="en-US" dirty="0"/>
              <a:t>将两个数阶码对其后位数才能进行运算</a:t>
            </a:r>
            <a:endParaRPr lang="en-US" altLang="zh-CN" dirty="0"/>
          </a:p>
          <a:p>
            <a:pPr lvl="3"/>
            <a:r>
              <a:rPr lang="zh-CN" altLang="en-US" dirty="0"/>
              <a:t>小阶向大阶看齐（小阶尾数的小数点向右移）</a:t>
            </a:r>
            <a:endParaRPr lang="en-US" altLang="zh-CN" dirty="0"/>
          </a:p>
          <a:p>
            <a:pPr marL="1370965" lvl="2" indent="-457200">
              <a:buFont typeface="+mj-lt"/>
              <a:buAutoNum type="arabicPeriod"/>
            </a:pPr>
            <a:r>
              <a:rPr lang="zh-CN" altLang="en-US" dirty="0"/>
              <a:t>尾数运算</a:t>
            </a:r>
            <a:endParaRPr lang="en-US" altLang="zh-CN" dirty="0"/>
          </a:p>
          <a:p>
            <a:pPr lvl="3"/>
            <a:r>
              <a:rPr lang="zh-CN" altLang="en-US" dirty="0"/>
              <a:t>尾数相加减</a:t>
            </a:r>
            <a:endParaRPr lang="en-US" altLang="zh-CN" dirty="0"/>
          </a:p>
          <a:p>
            <a:pPr marL="1370965" lvl="2" indent="-457200">
              <a:buFont typeface="+mj-lt"/>
              <a:buAutoNum type="arabicPeriod"/>
            </a:pPr>
            <a:r>
              <a:rPr lang="zh-CN" altLang="en-US" dirty="0"/>
              <a:t>结果规格化</a:t>
            </a:r>
            <a:endParaRPr lang="en-US" altLang="zh-CN" dirty="0"/>
          </a:p>
          <a:p>
            <a:pPr lvl="3"/>
            <a:r>
              <a:rPr lang="zh-CN" altLang="en-US" dirty="0"/>
              <a:t>按照</a:t>
            </a:r>
            <a:r>
              <a:rPr lang="en-US" altLang="zh-CN" dirty="0"/>
              <a:t>IEEE754</a:t>
            </a:r>
            <a:r>
              <a:rPr lang="zh-CN" altLang="en-US" dirty="0"/>
              <a:t>标准对尾数进行处理，以保证尾数小数点前为</a:t>
            </a:r>
            <a:r>
              <a:rPr lang="en-US" altLang="zh-CN" dirty="0"/>
              <a:t>1</a:t>
            </a:r>
          </a:p>
          <a:p>
            <a:pPr lvl="3"/>
            <a:r>
              <a:rPr lang="zh-CN" altLang="en-US" dirty="0"/>
              <a:t>左归，阶码减；右归，阶码加</a:t>
            </a:r>
            <a:endParaRPr lang="en-US" altLang="zh-CN" dirty="0"/>
          </a:p>
          <a:p>
            <a:pPr marL="1370965" lvl="2" indent="-457200">
              <a:buFont typeface="+mj-lt"/>
              <a:buAutoNum type="arabicPeriod"/>
            </a:pPr>
            <a:r>
              <a:rPr lang="zh-CN" altLang="en-US" dirty="0"/>
              <a:t>舍入</a:t>
            </a:r>
            <a:endParaRPr lang="en-US" altLang="zh-CN" dirty="0"/>
          </a:p>
          <a:p>
            <a:pPr lvl="3"/>
            <a:r>
              <a:rPr lang="zh-CN" altLang="en-US" dirty="0"/>
              <a:t>就近舍入、朝</a:t>
            </a:r>
            <a:r>
              <a:rPr lang="en-US" altLang="zh-CN" dirty="0"/>
              <a:t>+∞</a:t>
            </a:r>
            <a:r>
              <a:rPr lang="zh-CN" altLang="en-US" dirty="0"/>
              <a:t>舍入、朝</a:t>
            </a:r>
            <a:r>
              <a:rPr lang="en-US" altLang="zh-CN" dirty="0"/>
              <a:t>+∞</a:t>
            </a:r>
            <a:r>
              <a:rPr lang="zh-CN" altLang="en-US" dirty="0"/>
              <a:t>舍入、朝</a:t>
            </a:r>
            <a:r>
              <a:rPr lang="en-US" altLang="zh-CN" dirty="0"/>
              <a:t>+∞</a:t>
            </a:r>
            <a:r>
              <a:rPr lang="zh-CN" altLang="en-US" dirty="0"/>
              <a:t>舍入</a:t>
            </a:r>
            <a:endParaRPr lang="en-US" altLang="zh-CN" dirty="0"/>
          </a:p>
          <a:p>
            <a:pPr marL="1370965" lvl="2" indent="-457200">
              <a:buFont typeface="+mj-lt"/>
              <a:buAutoNum type="arabicPeriod"/>
            </a:pPr>
            <a:r>
              <a:rPr lang="zh-CN" altLang="en-US" dirty="0"/>
              <a:t>溢出判断</a:t>
            </a:r>
            <a:endParaRPr lang="en-US" altLang="zh-CN" dirty="0"/>
          </a:p>
          <a:p>
            <a:pPr lvl="3"/>
            <a:r>
              <a:rPr lang="zh-CN" altLang="en-US" dirty="0"/>
              <a:t>阶码的值是否产生溢出</a:t>
            </a:r>
            <a:endParaRPr lang="en-US" altLang="zh-CN" dirty="0"/>
          </a:p>
          <a:p>
            <a:pPr lvl="3"/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97A4B3-A3E4-4696-B625-D89CE843AB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6.</a:t>
            </a:r>
            <a:r>
              <a:rPr lang="zh-CN" altLang="en-US" dirty="0"/>
              <a:t>数据在计算机中的运算</a:t>
            </a:r>
          </a:p>
        </p:txBody>
      </p:sp>
    </p:spTree>
    <p:extLst>
      <p:ext uri="{BB962C8B-B14F-4D97-AF65-F5344CB8AC3E}">
        <p14:creationId xmlns:p14="http://schemas.microsoft.com/office/powerpoint/2010/main" val="3977624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ABB84BB-7C95-4D89-A711-80A121CC0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45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A6898910-1E82-431F-A934-D4771F498B98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244054" y="846699"/>
                <a:ext cx="11835786" cy="573166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dirty="0"/>
                  <a:t>浮点数的运算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浮点数的加减法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x=0.5</a:t>
                </a:r>
                <a:r>
                  <a:rPr lang="en-US" altLang="zh-CN" baseline="-25000" dirty="0"/>
                  <a:t>10  </a:t>
                </a:r>
                <a:r>
                  <a:rPr lang="zh-CN" altLang="en-US" baseline="-25000" dirty="0"/>
                  <a:t>，</a:t>
                </a:r>
                <a:r>
                  <a:rPr lang="en-US" altLang="zh-CN" dirty="0"/>
                  <a:t>y=-0.4375</a:t>
                </a:r>
                <a:r>
                  <a:rPr lang="en-US" altLang="zh-CN" baseline="-25000" dirty="0"/>
                  <a:t>10</a:t>
                </a:r>
                <a:r>
                  <a:rPr lang="zh-CN" altLang="en-US" dirty="0"/>
                  <a:t>，</a:t>
                </a:r>
                <a:r>
                  <a:rPr lang="en-US" altLang="zh-CN" dirty="0" err="1"/>
                  <a:t>x+y</a:t>
                </a:r>
                <a:r>
                  <a:rPr lang="en-US" altLang="zh-CN" dirty="0"/>
                  <a:t>=?</a:t>
                </a:r>
              </a:p>
              <a:p>
                <a:pPr marL="456565" lvl="1" indent="0">
                  <a:buNone/>
                </a:pPr>
                <a:r>
                  <a:rPr lang="en-US" altLang="zh-CN" dirty="0"/>
                  <a:t>x=0.5=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/>
                  <a:t>=0.1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=(1.00…0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)*2</a:t>
                </a:r>
                <a:r>
                  <a:rPr lang="en-US" altLang="zh-CN" baseline="30000" dirty="0"/>
                  <a:t>-1   </a:t>
                </a:r>
                <a:r>
                  <a:rPr lang="en-US" altLang="zh-CN" dirty="0">
                    <a:solidFill>
                      <a:srgbClr val="FFC000"/>
                    </a:solidFill>
                  </a:rPr>
                  <a:t>0</a:t>
                </a:r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01111110</a:t>
                </a:r>
                <a:r>
                  <a:rPr lang="en-US" altLang="zh-CN" dirty="0">
                    <a:solidFill>
                      <a:schemeClr val="accent4">
                        <a:lumMod val="75000"/>
                      </a:schemeClr>
                    </a:solidFill>
                  </a:rPr>
                  <a:t>000000000000000000000</a:t>
                </a:r>
              </a:p>
              <a:p>
                <a:pPr marL="456565" lvl="1" indent="0">
                  <a:buNone/>
                </a:pPr>
                <a:r>
                  <a:rPr lang="en-US" altLang="zh-CN" dirty="0"/>
                  <a:t>y=-0.4375=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</m:oMath>
                </a14:m>
                <a:r>
                  <a:rPr lang="en-US" altLang="zh-CN" dirty="0"/>
                  <a:t>=-0.0111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=-1.110*2</a:t>
                </a:r>
                <a:r>
                  <a:rPr lang="en-US" altLang="zh-CN" baseline="30000" dirty="0"/>
                  <a:t>-2  </a:t>
                </a:r>
                <a:r>
                  <a:rPr lang="en-US" altLang="zh-CN" dirty="0">
                    <a:solidFill>
                      <a:srgbClr val="FFC000"/>
                    </a:solidFill>
                  </a:rPr>
                  <a:t>1</a:t>
                </a:r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01111101</a:t>
                </a:r>
                <a:r>
                  <a:rPr lang="en-US" altLang="zh-CN" dirty="0">
                    <a:solidFill>
                      <a:schemeClr val="accent4">
                        <a:lumMod val="75000"/>
                      </a:schemeClr>
                    </a:solidFill>
                  </a:rPr>
                  <a:t>110000000000000000000000</a:t>
                </a:r>
                <a:endParaRPr lang="zh-CN" alt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456565" lvl="1" indent="0">
                  <a:buNone/>
                </a:pPr>
                <a:r>
                  <a:rPr lang="zh-CN" altLang="en-US" dirty="0"/>
                  <a:t>对阶：</a:t>
                </a:r>
                <a:r>
                  <a:rPr lang="en-US" altLang="zh-CN" dirty="0"/>
                  <a:t>y</a:t>
                </a:r>
                <a:r>
                  <a:rPr lang="zh-CN" altLang="en-US" baseline="-25000" dirty="0"/>
                  <a:t>阶</a:t>
                </a:r>
                <a:r>
                  <a:rPr lang="en-US" altLang="zh-CN" dirty="0"/>
                  <a:t>&lt;x</a:t>
                </a:r>
                <a:r>
                  <a:rPr lang="zh-CN" altLang="en-US" baseline="-25000" dirty="0"/>
                  <a:t>阶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y=-0.111*2</a:t>
                </a:r>
                <a:r>
                  <a:rPr lang="en-US" altLang="zh-CN" baseline="30000" dirty="0"/>
                  <a:t>-1</a:t>
                </a:r>
              </a:p>
              <a:p>
                <a:pPr marL="456565" lvl="1" indent="0">
                  <a:buNone/>
                </a:pPr>
                <a:r>
                  <a:rPr lang="zh-CN" altLang="en-US" dirty="0"/>
                  <a:t>尾数相加：</a:t>
                </a:r>
                <a:r>
                  <a:rPr lang="en-US" altLang="zh-CN" dirty="0"/>
                  <a:t>y</a:t>
                </a:r>
                <a:r>
                  <a:rPr lang="zh-CN" altLang="en-US" baseline="-25000" dirty="0"/>
                  <a:t>尾数</a:t>
                </a:r>
                <a:r>
                  <a:rPr lang="en-US" altLang="zh-CN" dirty="0"/>
                  <a:t>=-</a:t>
                </a:r>
                <a:r>
                  <a:rPr lang="en-US" altLang="zh-CN" dirty="0">
                    <a:solidFill>
                      <a:srgbClr val="ED7D31"/>
                    </a:solidFill>
                  </a:rPr>
                  <a:t>0</a:t>
                </a:r>
                <a:r>
                  <a:rPr lang="en-US" altLang="zh-CN" dirty="0"/>
                  <a:t>00.1110000…000= 111.0010000..000</a:t>
                </a:r>
                <a:r>
                  <a:rPr lang="zh-CN" altLang="en-US" baseline="-25000" dirty="0"/>
                  <a:t>补码</a:t>
                </a:r>
                <a:endParaRPr lang="en-US" altLang="zh-CN" baseline="-25000" dirty="0"/>
              </a:p>
              <a:p>
                <a:pPr marL="456565" lvl="1" indent="0">
                  <a:buNone/>
                </a:pPr>
                <a:r>
                  <a:rPr lang="zh-CN" altLang="en-US" dirty="0"/>
                  <a:t>                  </a:t>
                </a:r>
                <a:r>
                  <a:rPr lang="en-US" altLang="zh-CN" dirty="0"/>
                  <a:t>x</a:t>
                </a:r>
                <a:r>
                  <a:rPr lang="zh-CN" altLang="en-US" baseline="-25000" dirty="0"/>
                  <a:t>尾数补</a:t>
                </a:r>
                <a:r>
                  <a:rPr lang="en-US" altLang="zh-CN" dirty="0"/>
                  <a:t>+y</a:t>
                </a:r>
                <a:r>
                  <a:rPr lang="zh-CN" altLang="en-US" baseline="-25000" dirty="0"/>
                  <a:t>尾数补</a:t>
                </a:r>
                <a:r>
                  <a:rPr lang="en-US" altLang="zh-CN" dirty="0"/>
                  <a:t>=</a:t>
                </a:r>
                <a:r>
                  <a:rPr lang="en-US" altLang="zh-CN" dirty="0">
                    <a:solidFill>
                      <a:srgbClr val="ED7D31"/>
                    </a:solidFill>
                  </a:rPr>
                  <a:t>0</a:t>
                </a:r>
                <a:r>
                  <a:rPr lang="en-US" altLang="zh-CN" dirty="0"/>
                  <a:t>01.0000…000+111.0010000.000=</a:t>
                </a:r>
                <a:r>
                  <a:rPr lang="en-US" altLang="zh-CN" dirty="0">
                    <a:solidFill>
                      <a:srgbClr val="ED7D31"/>
                    </a:solidFill>
                  </a:rPr>
                  <a:t>0</a:t>
                </a:r>
                <a:r>
                  <a:rPr lang="en-US" altLang="zh-CN" dirty="0"/>
                  <a:t>00.001000…000</a:t>
                </a:r>
              </a:p>
              <a:p>
                <a:pPr marL="456565" lvl="1" indent="0">
                  <a:buNone/>
                </a:pPr>
                <a:r>
                  <a:rPr lang="en-US" altLang="zh-CN" dirty="0"/>
                  <a:t>                                      =+0.001     </a:t>
                </a:r>
              </a:p>
              <a:p>
                <a:pPr marL="456565" lvl="1" indent="0">
                  <a:buNone/>
                </a:pPr>
                <a:r>
                  <a:rPr lang="en-US" altLang="zh-CN" dirty="0"/>
                  <a:t> </a:t>
                </a:r>
                <a:r>
                  <a:rPr lang="zh-CN" altLang="en-US" dirty="0"/>
                  <a:t>规格化： </a:t>
                </a:r>
                <a:r>
                  <a:rPr lang="en-US" altLang="zh-CN" dirty="0"/>
                  <a:t>  0.001</a:t>
                </a:r>
                <a:r>
                  <a:rPr lang="zh-CN" altLang="en-US" dirty="0"/>
                  <a:t>*</a:t>
                </a:r>
                <a:r>
                  <a:rPr lang="en-US" altLang="zh-CN" dirty="0"/>
                  <a:t>2</a:t>
                </a:r>
                <a:r>
                  <a:rPr lang="en-US" altLang="zh-CN" baseline="30000" dirty="0"/>
                  <a:t>-1</a:t>
                </a:r>
                <a:r>
                  <a:rPr lang="en-US" altLang="zh-CN" dirty="0"/>
                  <a:t>=1.0</a:t>
                </a:r>
                <a:r>
                  <a:rPr lang="zh-CN" altLang="en-US" dirty="0"/>
                  <a:t>*</a:t>
                </a:r>
                <a:r>
                  <a:rPr lang="en-US" altLang="zh-CN" dirty="0"/>
                  <a:t>2</a:t>
                </a:r>
                <a:r>
                  <a:rPr lang="en-US" altLang="zh-CN" baseline="30000" dirty="0"/>
                  <a:t>-4     </a:t>
                </a:r>
                <a:endParaRPr lang="en-US" altLang="zh-CN" dirty="0"/>
              </a:p>
              <a:p>
                <a:pPr marL="456565" lvl="1" indent="0">
                  <a:buNone/>
                </a:pPr>
                <a:r>
                  <a:rPr lang="zh-CN" altLang="en-US" dirty="0"/>
                  <a:t> 溢出？       </a:t>
                </a:r>
                <a:r>
                  <a:rPr lang="en-US" altLang="zh-CN" dirty="0"/>
                  <a:t>-126</a:t>
                </a:r>
                <a:r>
                  <a:rPr lang="zh-CN" altLang="en-US" dirty="0"/>
                  <a:t>≤ </a:t>
                </a:r>
                <a:r>
                  <a:rPr lang="en-US" altLang="zh-CN" dirty="0"/>
                  <a:t>-4 </a:t>
                </a:r>
                <a:r>
                  <a:rPr lang="zh-CN" altLang="en-US" dirty="0"/>
                  <a:t>≤ </a:t>
                </a:r>
                <a:r>
                  <a:rPr lang="en-US" altLang="zh-CN" dirty="0"/>
                  <a:t>127  </a:t>
                </a:r>
                <a:r>
                  <a:rPr lang="zh-CN" altLang="en-US" dirty="0"/>
                  <a:t>无</a:t>
                </a:r>
                <a:endParaRPr lang="en-US" altLang="zh-CN" dirty="0"/>
              </a:p>
              <a:p>
                <a:pPr marL="456565" lvl="1" indent="0">
                  <a:buNone/>
                </a:pPr>
                <a:r>
                  <a:rPr lang="en-US" altLang="zh-CN" dirty="0"/>
                  <a:t> </a:t>
                </a:r>
                <a:r>
                  <a:rPr lang="zh-CN" altLang="en-US" dirty="0"/>
                  <a:t>无需舍入</a:t>
                </a:r>
                <a:r>
                  <a:rPr lang="en-US" altLang="zh-CN" baseline="30000" dirty="0"/>
                  <a:t>        </a:t>
                </a:r>
              </a:p>
              <a:p>
                <a:pPr marL="456565" lvl="1" indent="0">
                  <a:buNone/>
                </a:pPr>
                <a:r>
                  <a:rPr lang="zh-CN" altLang="en-US" dirty="0"/>
                  <a:t> 最后的二进制？</a:t>
                </a:r>
                <a:r>
                  <a:rPr lang="en-US" altLang="zh-CN" baseline="30000" dirty="0"/>
                  <a:t>                         </a:t>
                </a:r>
                <a:endParaRPr lang="zh-CN" altLang="en-US" baseline="30000" dirty="0"/>
              </a:p>
            </p:txBody>
          </p:sp>
        </mc:Choice>
        <mc:Fallback xmlns="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A6898910-1E82-431F-A934-D4771F498B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244054" y="846699"/>
                <a:ext cx="11835786" cy="5731665"/>
              </a:xfrm>
              <a:blipFill>
                <a:blip r:embed="rId2"/>
                <a:stretch>
                  <a:fillRect l="-875" t="-22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798994-A239-4355-B0CE-A3C8B121E4B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6.</a:t>
            </a:r>
            <a:r>
              <a:rPr lang="zh-CN" altLang="en-US" dirty="0"/>
              <a:t>数据在计算机中的运算</a:t>
            </a:r>
          </a:p>
          <a:p>
            <a:endParaRPr lang="zh-CN" altLang="en-US" dirty="0"/>
          </a:p>
        </p:txBody>
      </p:sp>
      <p:sp>
        <p:nvSpPr>
          <p:cNvPr id="5" name="对话气泡: 矩形 4">
            <a:extLst>
              <a:ext uri="{FF2B5EF4-FFF2-40B4-BE49-F238E27FC236}">
                <a16:creationId xmlns:a16="http://schemas.microsoft.com/office/drawing/2014/main" id="{98C90094-587A-4FF8-A170-BEA38B05EC6C}"/>
              </a:ext>
            </a:extLst>
          </p:cNvPr>
          <p:cNvSpPr/>
          <p:nvPr/>
        </p:nvSpPr>
        <p:spPr>
          <a:xfrm>
            <a:off x="4144162" y="2645528"/>
            <a:ext cx="931178" cy="587229"/>
          </a:xfrm>
          <a:prstGeom prst="wedgeRectCallout">
            <a:avLst>
              <a:gd name="adj1" fmla="val -111015"/>
              <a:gd name="adj2" fmla="val 101538"/>
            </a:avLst>
          </a:prstGeom>
          <a:solidFill>
            <a:schemeClr val="bg1"/>
          </a:solidFill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ED7D31"/>
                </a:solidFill>
              </a:rPr>
              <a:t>数值位</a:t>
            </a:r>
          </a:p>
        </p:txBody>
      </p:sp>
      <p:sp>
        <p:nvSpPr>
          <p:cNvPr id="6" name="对话气泡: 矩形 5">
            <a:extLst>
              <a:ext uri="{FF2B5EF4-FFF2-40B4-BE49-F238E27FC236}">
                <a16:creationId xmlns:a16="http://schemas.microsoft.com/office/drawing/2014/main" id="{524708B9-60C7-4E4F-983F-96EB8A362510}"/>
              </a:ext>
            </a:extLst>
          </p:cNvPr>
          <p:cNvSpPr/>
          <p:nvPr/>
        </p:nvSpPr>
        <p:spPr>
          <a:xfrm>
            <a:off x="2197175" y="2655870"/>
            <a:ext cx="931178" cy="587229"/>
          </a:xfrm>
          <a:prstGeom prst="wedgeRectCallout">
            <a:avLst>
              <a:gd name="adj1" fmla="val 56323"/>
              <a:gd name="adj2" fmla="val 109482"/>
            </a:avLst>
          </a:prstGeom>
          <a:solidFill>
            <a:schemeClr val="bg1"/>
          </a:solidFill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ED7D31"/>
                </a:solidFill>
              </a:rPr>
              <a:t>符号位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4C94045B-DCF9-4586-8A9C-302EE6929883}"/>
              </a:ext>
            </a:extLst>
          </p:cNvPr>
          <p:cNvCxnSpPr/>
          <p:nvPr/>
        </p:nvCxnSpPr>
        <p:spPr>
          <a:xfrm>
            <a:off x="3377682" y="3592777"/>
            <a:ext cx="223934" cy="0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对话气泡: 矩形 8">
            <a:extLst>
              <a:ext uri="{FF2B5EF4-FFF2-40B4-BE49-F238E27FC236}">
                <a16:creationId xmlns:a16="http://schemas.microsoft.com/office/drawing/2014/main" id="{DD085938-5F39-48EB-AEA9-415B6154BC70}"/>
              </a:ext>
            </a:extLst>
          </p:cNvPr>
          <p:cNvSpPr/>
          <p:nvPr/>
        </p:nvSpPr>
        <p:spPr>
          <a:xfrm>
            <a:off x="6507916" y="1217102"/>
            <a:ext cx="1507079" cy="587229"/>
          </a:xfrm>
          <a:prstGeom prst="wedgeRectCallout">
            <a:avLst>
              <a:gd name="adj1" fmla="val -104307"/>
              <a:gd name="adj2" fmla="val 113446"/>
            </a:avLst>
          </a:prstGeom>
          <a:solidFill>
            <a:schemeClr val="bg1"/>
          </a:solidFill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ED7D31"/>
                </a:solidFill>
              </a:rPr>
              <a:t>-1+127=126</a:t>
            </a:r>
            <a:endParaRPr lang="zh-CN" altLang="en-US" dirty="0">
              <a:solidFill>
                <a:srgbClr val="ED7D31"/>
              </a:solidFill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6901DBF-B941-43E7-8AC4-83702EA80D71}"/>
              </a:ext>
            </a:extLst>
          </p:cNvPr>
          <p:cNvCxnSpPr>
            <a:cxnSpLocks/>
          </p:cNvCxnSpPr>
          <p:nvPr/>
        </p:nvCxnSpPr>
        <p:spPr>
          <a:xfrm>
            <a:off x="4985439" y="2200421"/>
            <a:ext cx="1186133" cy="0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对话气泡: 矩形 11">
            <a:extLst>
              <a:ext uri="{FF2B5EF4-FFF2-40B4-BE49-F238E27FC236}">
                <a16:creationId xmlns:a16="http://schemas.microsoft.com/office/drawing/2014/main" id="{BC2F99DD-52E2-4633-BC2F-9B2000D11755}"/>
              </a:ext>
            </a:extLst>
          </p:cNvPr>
          <p:cNvSpPr/>
          <p:nvPr/>
        </p:nvSpPr>
        <p:spPr>
          <a:xfrm>
            <a:off x="8685059" y="1145567"/>
            <a:ext cx="2026484" cy="587229"/>
          </a:xfrm>
          <a:prstGeom prst="wedgeRectCallout">
            <a:avLst>
              <a:gd name="adj1" fmla="val -83605"/>
              <a:gd name="adj2" fmla="val 121341"/>
            </a:avLst>
          </a:prstGeom>
          <a:solidFill>
            <a:schemeClr val="bg1"/>
          </a:solidFill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ED7D31"/>
                </a:solidFill>
              </a:rPr>
              <a:t>小数点前的</a:t>
            </a:r>
            <a:r>
              <a:rPr lang="en-US" altLang="zh-CN" dirty="0">
                <a:solidFill>
                  <a:srgbClr val="ED7D31"/>
                </a:solidFill>
              </a:rPr>
              <a:t>1</a:t>
            </a:r>
            <a:r>
              <a:rPr lang="zh-CN" altLang="en-US" dirty="0">
                <a:solidFill>
                  <a:srgbClr val="ED7D31"/>
                </a:solidFill>
              </a:rPr>
              <a:t>不存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67F99C4-DB73-4335-9FFA-E37FA1C7EBD0}"/>
              </a:ext>
            </a:extLst>
          </p:cNvPr>
          <p:cNvCxnSpPr>
            <a:cxnSpLocks/>
          </p:cNvCxnSpPr>
          <p:nvPr/>
        </p:nvCxnSpPr>
        <p:spPr>
          <a:xfrm>
            <a:off x="6282354" y="2200421"/>
            <a:ext cx="3465281" cy="0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对话气泡: 矩形 14">
            <a:extLst>
              <a:ext uri="{FF2B5EF4-FFF2-40B4-BE49-F238E27FC236}">
                <a16:creationId xmlns:a16="http://schemas.microsoft.com/office/drawing/2014/main" id="{515570E7-639C-4331-AD46-DDE3D9D42D60}"/>
              </a:ext>
            </a:extLst>
          </p:cNvPr>
          <p:cNvSpPr/>
          <p:nvPr/>
        </p:nvSpPr>
        <p:spPr>
          <a:xfrm>
            <a:off x="9878596" y="1795599"/>
            <a:ext cx="1103535" cy="587229"/>
          </a:xfrm>
          <a:prstGeom prst="wedgeRectCallout">
            <a:avLst>
              <a:gd name="adj1" fmla="val -79419"/>
              <a:gd name="adj2" fmla="val 100233"/>
            </a:avLst>
          </a:prstGeom>
          <a:solidFill>
            <a:schemeClr val="bg1"/>
          </a:solidFill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ED7D31"/>
                </a:solidFill>
              </a:rPr>
              <a:t>原码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5DEB447-0C0E-4615-83AD-B1320EBF3B30}"/>
              </a:ext>
            </a:extLst>
          </p:cNvPr>
          <p:cNvCxnSpPr>
            <a:cxnSpLocks/>
          </p:cNvCxnSpPr>
          <p:nvPr/>
        </p:nvCxnSpPr>
        <p:spPr>
          <a:xfrm>
            <a:off x="7293402" y="2728103"/>
            <a:ext cx="3987795" cy="0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对话气泡: 矩形 17">
            <a:extLst>
              <a:ext uri="{FF2B5EF4-FFF2-40B4-BE49-F238E27FC236}">
                <a16:creationId xmlns:a16="http://schemas.microsoft.com/office/drawing/2014/main" id="{0472CDCC-2599-4A23-9650-B271A07E9B54}"/>
              </a:ext>
            </a:extLst>
          </p:cNvPr>
          <p:cNvSpPr/>
          <p:nvPr/>
        </p:nvSpPr>
        <p:spPr>
          <a:xfrm>
            <a:off x="5158089" y="1121286"/>
            <a:ext cx="931178" cy="587229"/>
          </a:xfrm>
          <a:prstGeom prst="wedgeRectCallout">
            <a:avLst>
              <a:gd name="adj1" fmla="val -75849"/>
              <a:gd name="adj2" fmla="val 124267"/>
            </a:avLst>
          </a:prstGeom>
          <a:solidFill>
            <a:schemeClr val="bg1"/>
          </a:solidFill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ED7D31"/>
                </a:solidFill>
              </a:rPr>
              <a:t>符号位</a:t>
            </a:r>
          </a:p>
        </p:txBody>
      </p:sp>
      <p:sp>
        <p:nvSpPr>
          <p:cNvPr id="19" name="对话气泡: 矩形 18">
            <a:extLst>
              <a:ext uri="{FF2B5EF4-FFF2-40B4-BE49-F238E27FC236}">
                <a16:creationId xmlns:a16="http://schemas.microsoft.com/office/drawing/2014/main" id="{D6D2E7B0-B175-4F42-8B9A-E9128B665B81}"/>
              </a:ext>
            </a:extLst>
          </p:cNvPr>
          <p:cNvSpPr/>
          <p:nvPr/>
        </p:nvSpPr>
        <p:spPr>
          <a:xfrm>
            <a:off x="5158089" y="1121285"/>
            <a:ext cx="931178" cy="587229"/>
          </a:xfrm>
          <a:prstGeom prst="wedgeRectCallout">
            <a:avLst>
              <a:gd name="adj1" fmla="val 24226"/>
              <a:gd name="adj2" fmla="val 223081"/>
            </a:avLst>
          </a:prstGeom>
          <a:solidFill>
            <a:schemeClr val="bg1"/>
          </a:solidFill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ED7D31"/>
                </a:solidFill>
              </a:rPr>
              <a:t>符号位</a:t>
            </a:r>
          </a:p>
        </p:txBody>
      </p:sp>
      <p:sp>
        <p:nvSpPr>
          <p:cNvPr id="20" name="对话气泡: 矩形 19">
            <a:extLst>
              <a:ext uri="{FF2B5EF4-FFF2-40B4-BE49-F238E27FC236}">
                <a16:creationId xmlns:a16="http://schemas.microsoft.com/office/drawing/2014/main" id="{9AE8388C-EC7C-420C-B524-06AF5EE3DCD3}"/>
              </a:ext>
            </a:extLst>
          </p:cNvPr>
          <p:cNvSpPr/>
          <p:nvPr/>
        </p:nvSpPr>
        <p:spPr>
          <a:xfrm>
            <a:off x="9878595" y="4511225"/>
            <a:ext cx="1729471" cy="587229"/>
          </a:xfrm>
          <a:prstGeom prst="wedgeRectCallout">
            <a:avLst>
              <a:gd name="adj1" fmla="val -79933"/>
              <a:gd name="adj2" fmla="val -85319"/>
            </a:avLst>
          </a:prstGeom>
          <a:solidFill>
            <a:schemeClr val="bg1"/>
          </a:solidFill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ED7D31"/>
                </a:solidFill>
              </a:rPr>
              <a:t>为什么要</a:t>
            </a:r>
            <a:r>
              <a:rPr lang="en-US" altLang="zh-CN" dirty="0">
                <a:solidFill>
                  <a:srgbClr val="ED7D31"/>
                </a:solidFill>
              </a:rPr>
              <a:t>2</a:t>
            </a:r>
            <a:r>
              <a:rPr lang="zh-CN" altLang="en-US" dirty="0">
                <a:solidFill>
                  <a:srgbClr val="ED7D31"/>
                </a:solidFill>
              </a:rPr>
              <a:t>位数值位？</a:t>
            </a: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F98804C-C3BD-4B4A-9CA2-339838E1A894}"/>
              </a:ext>
            </a:extLst>
          </p:cNvPr>
          <p:cNvCxnSpPr>
            <a:cxnSpLocks/>
          </p:cNvCxnSpPr>
          <p:nvPr/>
        </p:nvCxnSpPr>
        <p:spPr>
          <a:xfrm>
            <a:off x="9151236" y="4272317"/>
            <a:ext cx="300772" cy="0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46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2" grpId="0" animBg="1"/>
      <p:bldP spid="15" grpId="0" animBg="1"/>
      <p:bldP spid="18" grpId="0" animBg="1"/>
      <p:bldP spid="19" grpId="0" animBg="1"/>
      <p:bldP spid="2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7734D2F-72BA-4953-BB0B-417AAA246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46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CE3DF7-954D-44A4-9359-948CAF1356E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/>
              <a:t>浮点数的运算</a:t>
            </a:r>
            <a:endParaRPr lang="en-US" altLang="zh-CN" dirty="0"/>
          </a:p>
          <a:p>
            <a:pPr lvl="1"/>
            <a:r>
              <a:rPr lang="zh-CN" altLang="en-US" dirty="0"/>
              <a:t>浮点数的乘除法</a:t>
            </a:r>
            <a:endParaRPr lang="en-US" altLang="zh-CN" dirty="0"/>
          </a:p>
          <a:p>
            <a:pPr lvl="2"/>
            <a:r>
              <a:rPr lang="zh-CN" altLang="en-US" dirty="0"/>
              <a:t>尾数直接相乘，符号位异或</a:t>
            </a:r>
            <a:endParaRPr lang="en-US" altLang="zh-CN" dirty="0"/>
          </a:p>
          <a:p>
            <a:pPr lvl="2"/>
            <a:r>
              <a:rPr lang="zh-CN" altLang="en-US" dirty="0"/>
              <a:t>阶码相加（减）</a:t>
            </a:r>
            <a:endParaRPr lang="en-US" altLang="zh-CN" dirty="0"/>
          </a:p>
          <a:p>
            <a:pPr lvl="2"/>
            <a:r>
              <a:rPr lang="zh-CN" altLang="en-US" dirty="0"/>
              <a:t>规格化</a:t>
            </a:r>
            <a:endParaRPr lang="en-US" altLang="zh-CN" dirty="0"/>
          </a:p>
          <a:p>
            <a:pPr lvl="2"/>
            <a:r>
              <a:rPr lang="zh-CN" altLang="en-US" dirty="0"/>
              <a:t>判溢出</a:t>
            </a:r>
            <a:endParaRPr lang="en-US" alt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671BAD-F1C0-4F5F-931C-580CAE71525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6.</a:t>
            </a:r>
            <a:r>
              <a:rPr lang="zh-CN" altLang="en-US" dirty="0"/>
              <a:t>数据在计算机中的运算</a:t>
            </a: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1625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C84998E-F217-4EE5-9AA8-D7A4B1147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47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C783F2-F646-468B-9617-F1B993389B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/>
              <a:t>逻辑运算</a:t>
            </a:r>
            <a:endParaRPr lang="en-US" altLang="zh-CN" dirty="0"/>
          </a:p>
          <a:p>
            <a:pPr lvl="1"/>
            <a:r>
              <a:rPr lang="zh-CN" altLang="en-US" dirty="0"/>
              <a:t>逻辑变量：</a:t>
            </a:r>
            <a:r>
              <a:rPr lang="en-US" altLang="zh-CN" dirty="0"/>
              <a:t>0</a:t>
            </a:r>
            <a:r>
              <a:rPr lang="zh-CN" altLang="en-US" dirty="0"/>
              <a:t>或者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运算</a:t>
            </a:r>
            <a:endParaRPr lang="en-US" altLang="zh-CN" dirty="0"/>
          </a:p>
          <a:p>
            <a:pPr lvl="2"/>
            <a:r>
              <a:rPr lang="zh-CN" altLang="en-US" dirty="0"/>
              <a:t>按位运算，两位之间互不影响</a:t>
            </a:r>
            <a:endParaRPr lang="en-US" altLang="zh-CN" dirty="0"/>
          </a:p>
          <a:p>
            <a:pPr lvl="2"/>
            <a:r>
              <a:rPr lang="zh-CN" altLang="en-US" dirty="0"/>
              <a:t>与、或、非、异或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765E0A-A6F5-4303-B819-68726F4978C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6.</a:t>
            </a:r>
            <a:r>
              <a:rPr lang="zh-CN" altLang="en-US" dirty="0"/>
              <a:t>数据在计算机中的运算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F3FF531-E4C8-4750-8521-CD2EA8F92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285" y="2985996"/>
            <a:ext cx="6272463" cy="350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53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EB18BD6-9017-4F40-A772-B17102F7D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9DB056-3838-482E-AA19-F5E306CC15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如何表示数据</a:t>
            </a:r>
            <a:endParaRPr lang="en-US" altLang="zh-CN" dirty="0"/>
          </a:p>
          <a:p>
            <a:pPr lvl="1"/>
            <a:r>
              <a:rPr lang="zh-CN" altLang="en-US" dirty="0"/>
              <a:t>计算机是如何表示我们人类能够理解的符号</a:t>
            </a:r>
            <a:endParaRPr lang="en-US" altLang="zh-CN" dirty="0"/>
          </a:p>
          <a:p>
            <a:r>
              <a:rPr lang="zh-CN" altLang="en-US" dirty="0"/>
              <a:t>编码</a:t>
            </a:r>
            <a:endParaRPr lang="en-US" altLang="zh-CN" dirty="0"/>
          </a:p>
          <a:p>
            <a:pPr lvl="1"/>
            <a:r>
              <a:rPr lang="zh-CN" altLang="en-US" dirty="0"/>
              <a:t>二进制</a:t>
            </a:r>
            <a:endParaRPr lang="en-US" altLang="zh-CN" dirty="0"/>
          </a:p>
          <a:p>
            <a:pPr lvl="1"/>
            <a:r>
              <a:rPr lang="zh-CN" altLang="en-US" dirty="0"/>
              <a:t>需要使用多少位表示</a:t>
            </a:r>
            <a:endParaRPr lang="en-US" altLang="zh-CN" dirty="0"/>
          </a:p>
          <a:p>
            <a:pPr lvl="1"/>
            <a:r>
              <a:rPr lang="zh-CN" altLang="en-US" dirty="0"/>
              <a:t>按照什么顺序存储</a:t>
            </a:r>
            <a:endParaRPr lang="en-US" altLang="zh-CN" dirty="0"/>
          </a:p>
          <a:p>
            <a:pPr lvl="1"/>
            <a:endParaRPr lang="en-US" altLang="zh-CN" dirty="0"/>
          </a:p>
          <a:p>
            <a:pPr lvl="2"/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7A54A4-F48B-4EFD-A934-20F80D5C00C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数据表示的需求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C9759D2-2B5E-4EB2-A225-3B184BF6B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0258" y="1572350"/>
            <a:ext cx="4521742" cy="482552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FE67E0A-2B02-411D-977D-EA7766BA0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289" y="1787924"/>
            <a:ext cx="2323809" cy="3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234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Click="0" advTm="1000"/>
    </mc:Choice>
    <mc:Fallback xmlns=""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3D06753-2C14-4173-9C87-7EA665C6A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33" name="文本占位符 32">
            <a:extLst>
              <a:ext uri="{FF2B5EF4-FFF2-40B4-BE49-F238E27FC236}">
                <a16:creationId xmlns:a16="http://schemas.microsoft.com/office/drawing/2014/main" id="{5C4BDCB0-0DE0-4B27-B32B-8F8BE6FB5CC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数据表示的需求</a:t>
            </a:r>
            <a:endParaRPr lang="en-US" altLang="zh-C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进制及其转换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整数的表示</a:t>
            </a:r>
            <a:endParaRPr lang="en-US" altLang="zh-C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实数的表示</a:t>
            </a:r>
            <a:endParaRPr lang="en-US" altLang="zh-C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字符的表示</a:t>
            </a:r>
            <a:endParaRPr lang="en-US" altLang="zh-C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数据在计算机中的运算</a:t>
            </a:r>
          </a:p>
          <a:p>
            <a:pPr marL="514350" indent="-514350">
              <a:buFont typeface="+mj-lt"/>
              <a:buAutoNum type="arabicPeriod"/>
            </a:pPr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文本占位符 33">
            <a:extLst>
              <a:ext uri="{FF2B5EF4-FFF2-40B4-BE49-F238E27FC236}">
                <a16:creationId xmlns:a16="http://schemas.microsoft.com/office/drawing/2014/main" id="{BFC89C37-CFAF-459C-BA15-0CC416BDDF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140044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Click="0" advTm="1000"/>
    </mc:Choice>
    <mc:Fallback xmlns="">
      <p:transition spd="slow" advClick="0" advTm="1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1F5CF4E-3C00-492B-A2ED-32FEFAD0F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0ACDFF-7D95-4E1F-BC4A-4D78C8D5F35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/>
              <a:t>十进制</a:t>
            </a:r>
            <a:endParaRPr lang="en-US" altLang="zh-CN" dirty="0"/>
          </a:p>
          <a:p>
            <a:r>
              <a:rPr lang="zh-CN" altLang="en-US" dirty="0"/>
              <a:t>二进制</a:t>
            </a:r>
            <a:endParaRPr lang="en-US" altLang="zh-CN" dirty="0"/>
          </a:p>
          <a:p>
            <a:pPr lvl="1"/>
            <a:r>
              <a:rPr lang="en-US" altLang="zh-CN" dirty="0"/>
              <a:t>0,1</a:t>
            </a:r>
          </a:p>
          <a:p>
            <a:pPr lvl="1"/>
            <a:r>
              <a:rPr lang="zh-CN" altLang="en-US" dirty="0"/>
              <a:t>规则：逢二进一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88367F-C438-4D6F-B396-8E322F752DA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进制及其转换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27FE8EC-4061-4A28-BB34-5A1C72BC5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549" y="2541566"/>
            <a:ext cx="6238875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85F31B2-3193-4366-AAAF-410D5D528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549" y="4564071"/>
            <a:ext cx="6629400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DE32CE1-66A3-49A8-B4C7-CB6A7E9C730E}"/>
              </a:ext>
            </a:extLst>
          </p:cNvPr>
          <p:cNvSpPr/>
          <p:nvPr/>
        </p:nvSpPr>
        <p:spPr>
          <a:xfrm>
            <a:off x="2482576" y="3198167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1A78C3"/>
                </a:solidFill>
              </a:rPr>
              <a:t>加法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D82D3BB-D676-41F6-A0A7-81820C0DBE47}"/>
              </a:ext>
            </a:extLst>
          </p:cNvPr>
          <p:cNvSpPr/>
          <p:nvPr/>
        </p:nvSpPr>
        <p:spPr>
          <a:xfrm>
            <a:off x="2482575" y="5549635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1A78C3"/>
                </a:solidFill>
              </a:rPr>
              <a:t>减法</a:t>
            </a:r>
          </a:p>
        </p:txBody>
      </p:sp>
    </p:spTree>
    <p:extLst>
      <p:ext uri="{BB962C8B-B14F-4D97-AF65-F5344CB8AC3E}">
        <p14:creationId xmlns:p14="http://schemas.microsoft.com/office/powerpoint/2010/main" val="134425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1F5CF4E-3C00-492B-A2ED-32FEFAD0F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0ACDFF-7D95-4E1F-BC4A-4D78C8D5F35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4054" y="846700"/>
            <a:ext cx="5046401" cy="1916598"/>
          </a:xfrm>
        </p:spPr>
        <p:txBody>
          <a:bodyPr/>
          <a:lstStyle/>
          <a:p>
            <a:r>
              <a:rPr lang="zh-CN" altLang="en-US" dirty="0"/>
              <a:t>十进制</a:t>
            </a:r>
            <a:r>
              <a:rPr lang="en-US" altLang="zh-CN" dirty="0"/>
              <a:t> </a:t>
            </a:r>
            <a:r>
              <a:rPr lang="en-US" altLang="zh-CN" dirty="0">
                <a:sym typeface="Wingdings" panose="05000000000000000000" pitchFamily="2" charset="2"/>
              </a:rPr>
              <a:t>  </a:t>
            </a:r>
            <a:r>
              <a:rPr lang="zh-CN" altLang="en-US" dirty="0">
                <a:sym typeface="Wingdings" panose="05000000000000000000" pitchFamily="2" charset="2"/>
              </a:rPr>
              <a:t>二进制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zh-CN" altLang="en-US" dirty="0"/>
              <a:t>整数：除</a:t>
            </a:r>
            <a:r>
              <a:rPr lang="en-US" altLang="zh-CN" dirty="0"/>
              <a:t>2</a:t>
            </a:r>
            <a:r>
              <a:rPr lang="zh-CN" altLang="en-US" dirty="0"/>
              <a:t>取余，逆序排列</a:t>
            </a:r>
            <a:endParaRPr lang="en-US" altLang="zh-CN" dirty="0"/>
          </a:p>
          <a:p>
            <a:pPr lvl="1"/>
            <a:r>
              <a:rPr lang="zh-CN" altLang="en-US" dirty="0"/>
              <a:t>小数：乘</a:t>
            </a:r>
            <a:r>
              <a:rPr lang="en-US" altLang="zh-CN" dirty="0"/>
              <a:t>2</a:t>
            </a:r>
            <a:r>
              <a:rPr lang="zh-CN" altLang="en-US" dirty="0"/>
              <a:t>取整，顺序排列</a:t>
            </a:r>
            <a:endParaRPr lang="en-US" altLang="zh-CN" dirty="0"/>
          </a:p>
          <a:p>
            <a:pPr lvl="1"/>
            <a:r>
              <a:rPr lang="en-US" altLang="zh-CN" dirty="0"/>
              <a:t>25.3125</a:t>
            </a:r>
            <a:r>
              <a:rPr lang="en-US" altLang="zh-CN" baseline="-25000" dirty="0"/>
              <a:t>10</a:t>
            </a:r>
            <a:r>
              <a:rPr lang="en-US" altLang="zh-CN" dirty="0"/>
              <a:t>=</a:t>
            </a:r>
            <a:r>
              <a:rPr lang="zh-CN" altLang="en-US" dirty="0"/>
              <a:t>（？）</a:t>
            </a:r>
            <a:r>
              <a:rPr lang="en-US" altLang="zh-CN" baseline="-25000" dirty="0"/>
              <a:t>2</a:t>
            </a:r>
            <a:endParaRPr lang="en-US" alt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88367F-C438-4D6F-B396-8E322F752DA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进制及其转换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30D39654-19C8-4CC5-9FE4-95B098AEB72E}"/>
              </a:ext>
            </a:extLst>
          </p:cNvPr>
          <p:cNvGrpSpPr/>
          <p:nvPr/>
        </p:nvGrpSpPr>
        <p:grpSpPr>
          <a:xfrm>
            <a:off x="5511525" y="1461862"/>
            <a:ext cx="1390022" cy="304800"/>
            <a:chOff x="6085952" y="1481959"/>
            <a:chExt cx="1390022" cy="304800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4A57595E-EA4F-489E-97FD-5DABE899E1CF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481959"/>
              <a:ext cx="0" cy="30480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DA819C82-F057-4E6B-AE1D-DECCDFEE59E9}"/>
                </a:ext>
              </a:extLst>
            </p:cNvPr>
            <p:cNvCxnSpPr>
              <a:cxnSpLocks/>
            </p:cNvCxnSpPr>
            <p:nvPr/>
          </p:nvCxnSpPr>
          <p:spPr>
            <a:xfrm>
              <a:off x="6085952" y="1776711"/>
              <a:ext cx="1390022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4FC05A61-9551-4905-8323-62F2D7518666}"/>
              </a:ext>
            </a:extLst>
          </p:cNvPr>
          <p:cNvSpPr/>
          <p:nvPr/>
        </p:nvSpPr>
        <p:spPr>
          <a:xfrm>
            <a:off x="5664907" y="1387282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1A78C3"/>
                </a:solidFill>
              </a:rPr>
              <a:t>25</a:t>
            </a:r>
            <a:endParaRPr lang="zh-CN" altLang="en-US" dirty="0">
              <a:solidFill>
                <a:srgbClr val="1A78C3"/>
              </a:solidFill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C7CA4AB8-023C-4CBA-BF66-752F669791C4}"/>
              </a:ext>
            </a:extLst>
          </p:cNvPr>
          <p:cNvGrpSpPr/>
          <p:nvPr/>
        </p:nvGrpSpPr>
        <p:grpSpPr>
          <a:xfrm>
            <a:off x="5664907" y="1951328"/>
            <a:ext cx="1236640" cy="304800"/>
            <a:chOff x="6085952" y="1481959"/>
            <a:chExt cx="1390022" cy="304800"/>
          </a:xfrm>
        </p:grpSpPr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6C36D3E6-3EF2-469B-8636-457B1A35113B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481959"/>
              <a:ext cx="0" cy="30480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C03C49BB-90A3-4294-8309-D1F9C2178F59}"/>
                </a:ext>
              </a:extLst>
            </p:cNvPr>
            <p:cNvCxnSpPr>
              <a:cxnSpLocks/>
            </p:cNvCxnSpPr>
            <p:nvPr/>
          </p:nvCxnSpPr>
          <p:spPr>
            <a:xfrm>
              <a:off x="6085952" y="1776711"/>
              <a:ext cx="1390022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5B837A89-A0A6-4AF9-96A6-1D8400471167}"/>
              </a:ext>
            </a:extLst>
          </p:cNvPr>
          <p:cNvSpPr/>
          <p:nvPr/>
        </p:nvSpPr>
        <p:spPr>
          <a:xfrm>
            <a:off x="5198619" y="141954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1A78C3"/>
                </a:solidFill>
              </a:rPr>
              <a:t>2</a:t>
            </a:r>
            <a:endParaRPr lang="zh-CN" altLang="en-US" dirty="0">
              <a:solidFill>
                <a:srgbClr val="1A78C3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F10FDF6-DF9E-4727-9E23-B0AEAC6353D9}"/>
              </a:ext>
            </a:extLst>
          </p:cNvPr>
          <p:cNvSpPr/>
          <p:nvPr/>
        </p:nvSpPr>
        <p:spPr>
          <a:xfrm>
            <a:off x="5842081" y="188679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1A78C3"/>
                </a:solidFill>
              </a:rPr>
              <a:t>12</a:t>
            </a:r>
            <a:endParaRPr lang="zh-CN" altLang="en-US" dirty="0">
              <a:solidFill>
                <a:srgbClr val="1A78C3"/>
              </a:solidFill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E4E32A92-477D-47AC-A78B-8E01E559A8CB}"/>
              </a:ext>
            </a:extLst>
          </p:cNvPr>
          <p:cNvCxnSpPr>
            <a:cxnSpLocks/>
          </p:cNvCxnSpPr>
          <p:nvPr/>
        </p:nvCxnSpPr>
        <p:spPr>
          <a:xfrm>
            <a:off x="6901547" y="2071462"/>
            <a:ext cx="803868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50618673-C6D6-47DD-85D7-9CE3BA5CD8D6}"/>
              </a:ext>
            </a:extLst>
          </p:cNvPr>
          <p:cNvSpPr/>
          <p:nvPr/>
        </p:nvSpPr>
        <p:spPr>
          <a:xfrm>
            <a:off x="7714694" y="187674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1A78C3"/>
                </a:solidFill>
              </a:rPr>
              <a:t>1</a:t>
            </a:r>
            <a:endParaRPr lang="zh-CN" altLang="en-US" dirty="0">
              <a:solidFill>
                <a:srgbClr val="1A78C3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D0D6810-9C93-4029-BA70-FAD76484AA9C}"/>
              </a:ext>
            </a:extLst>
          </p:cNvPr>
          <p:cNvSpPr/>
          <p:nvPr/>
        </p:nvSpPr>
        <p:spPr>
          <a:xfrm>
            <a:off x="5338600" y="191906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1A78C3"/>
                </a:solidFill>
              </a:rPr>
              <a:t>2</a:t>
            </a:r>
            <a:endParaRPr lang="zh-CN" altLang="en-US" dirty="0">
              <a:solidFill>
                <a:srgbClr val="1A78C3"/>
              </a:solidFill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B80CEDC0-DDAF-481C-928B-0C2B5A4E00AF}"/>
              </a:ext>
            </a:extLst>
          </p:cNvPr>
          <p:cNvGrpSpPr/>
          <p:nvPr/>
        </p:nvGrpSpPr>
        <p:grpSpPr>
          <a:xfrm>
            <a:off x="5847880" y="2420697"/>
            <a:ext cx="1053667" cy="304800"/>
            <a:chOff x="6085952" y="1481959"/>
            <a:chExt cx="1390022" cy="304800"/>
          </a:xfrm>
        </p:grpSpPr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6CB8AFAB-9549-4C03-BE96-B808AB3AC102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481959"/>
              <a:ext cx="0" cy="30480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6526F09D-3BDC-4696-AF14-D89593E02C6E}"/>
                </a:ext>
              </a:extLst>
            </p:cNvPr>
            <p:cNvCxnSpPr>
              <a:cxnSpLocks/>
            </p:cNvCxnSpPr>
            <p:nvPr/>
          </p:nvCxnSpPr>
          <p:spPr>
            <a:xfrm>
              <a:off x="6085952" y="1776711"/>
              <a:ext cx="1390022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矩形 34">
            <a:extLst>
              <a:ext uri="{FF2B5EF4-FFF2-40B4-BE49-F238E27FC236}">
                <a16:creationId xmlns:a16="http://schemas.microsoft.com/office/drawing/2014/main" id="{96EC5462-06E3-4705-A333-C5A7DA687393}"/>
              </a:ext>
            </a:extLst>
          </p:cNvPr>
          <p:cNvSpPr/>
          <p:nvPr/>
        </p:nvSpPr>
        <p:spPr>
          <a:xfrm>
            <a:off x="6025054" y="235616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1A78C3"/>
                </a:solidFill>
              </a:rPr>
              <a:t>6</a:t>
            </a:r>
            <a:endParaRPr lang="zh-CN" altLang="en-US" dirty="0">
              <a:solidFill>
                <a:srgbClr val="1A78C3"/>
              </a:solidFill>
            </a:endParaRP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76F65254-46A6-4FEA-A972-004BD2FD09F6}"/>
              </a:ext>
            </a:extLst>
          </p:cNvPr>
          <p:cNvCxnSpPr>
            <a:cxnSpLocks/>
          </p:cNvCxnSpPr>
          <p:nvPr/>
        </p:nvCxnSpPr>
        <p:spPr>
          <a:xfrm>
            <a:off x="6901547" y="2540831"/>
            <a:ext cx="803868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E0DB789D-18BD-4CA7-8CCA-03B552DBFFEF}"/>
              </a:ext>
            </a:extLst>
          </p:cNvPr>
          <p:cNvSpPr/>
          <p:nvPr/>
        </p:nvSpPr>
        <p:spPr>
          <a:xfrm>
            <a:off x="7718731" y="234611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1A78C3"/>
                </a:solidFill>
              </a:rPr>
              <a:t>0</a:t>
            </a:r>
            <a:endParaRPr lang="zh-CN" altLang="en-US" dirty="0">
              <a:solidFill>
                <a:srgbClr val="1A78C3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1145A0F-94DC-49F1-A552-C8D9829047F4}"/>
              </a:ext>
            </a:extLst>
          </p:cNvPr>
          <p:cNvSpPr/>
          <p:nvPr/>
        </p:nvSpPr>
        <p:spPr>
          <a:xfrm>
            <a:off x="5521573" y="238843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1A78C3"/>
                </a:solidFill>
              </a:rPr>
              <a:t>2</a:t>
            </a:r>
            <a:endParaRPr lang="zh-CN" altLang="en-US" dirty="0">
              <a:solidFill>
                <a:srgbClr val="1A78C3"/>
              </a:solidFill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D1FD2CA2-6BB6-46F3-8B9A-8E3F09F859F7}"/>
              </a:ext>
            </a:extLst>
          </p:cNvPr>
          <p:cNvGrpSpPr/>
          <p:nvPr/>
        </p:nvGrpSpPr>
        <p:grpSpPr>
          <a:xfrm>
            <a:off x="6025054" y="2825533"/>
            <a:ext cx="876493" cy="304800"/>
            <a:chOff x="6085952" y="1481959"/>
            <a:chExt cx="1390022" cy="304800"/>
          </a:xfrm>
        </p:grpSpPr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49F56E0F-2C21-4D66-AF31-8A26C67456F1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481959"/>
              <a:ext cx="0" cy="30480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C420BD31-088F-4D40-99C3-9E5266270801}"/>
                </a:ext>
              </a:extLst>
            </p:cNvPr>
            <p:cNvCxnSpPr>
              <a:cxnSpLocks/>
            </p:cNvCxnSpPr>
            <p:nvPr/>
          </p:nvCxnSpPr>
          <p:spPr>
            <a:xfrm>
              <a:off x="6085952" y="1776711"/>
              <a:ext cx="1390022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矩形 41">
            <a:extLst>
              <a:ext uri="{FF2B5EF4-FFF2-40B4-BE49-F238E27FC236}">
                <a16:creationId xmlns:a16="http://schemas.microsoft.com/office/drawing/2014/main" id="{4EB7A0F7-FD58-4113-A6AD-1A46E2EBFE85}"/>
              </a:ext>
            </a:extLst>
          </p:cNvPr>
          <p:cNvSpPr/>
          <p:nvPr/>
        </p:nvSpPr>
        <p:spPr>
          <a:xfrm>
            <a:off x="6202228" y="276100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1A78C3"/>
                </a:solidFill>
              </a:rPr>
              <a:t>3</a:t>
            </a:r>
            <a:endParaRPr lang="zh-CN" altLang="en-US" dirty="0">
              <a:solidFill>
                <a:srgbClr val="1A78C3"/>
              </a:solidFill>
            </a:endParaRP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6CFA25D5-3C11-4AD6-A895-D9260D207D2A}"/>
              </a:ext>
            </a:extLst>
          </p:cNvPr>
          <p:cNvCxnSpPr>
            <a:cxnSpLocks/>
          </p:cNvCxnSpPr>
          <p:nvPr/>
        </p:nvCxnSpPr>
        <p:spPr>
          <a:xfrm>
            <a:off x="6901547" y="2945667"/>
            <a:ext cx="803868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AB7DE624-E745-4E57-A1AA-33CA8312D436}"/>
              </a:ext>
            </a:extLst>
          </p:cNvPr>
          <p:cNvSpPr/>
          <p:nvPr/>
        </p:nvSpPr>
        <p:spPr>
          <a:xfrm>
            <a:off x="7714694" y="275095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1A78C3"/>
                </a:solidFill>
              </a:rPr>
              <a:t>0</a:t>
            </a:r>
            <a:endParaRPr lang="zh-CN" altLang="en-US" dirty="0">
              <a:solidFill>
                <a:srgbClr val="1A78C3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3C8E01AE-9DE4-4971-A2AC-43210782BE47}"/>
              </a:ext>
            </a:extLst>
          </p:cNvPr>
          <p:cNvSpPr/>
          <p:nvPr/>
        </p:nvSpPr>
        <p:spPr>
          <a:xfrm>
            <a:off x="5698747" y="279326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1A78C3"/>
                </a:solidFill>
              </a:rPr>
              <a:t>2</a:t>
            </a:r>
            <a:endParaRPr lang="zh-CN" altLang="en-US" dirty="0">
              <a:solidFill>
                <a:srgbClr val="1A78C3"/>
              </a:solidFill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7B515348-D9A5-4594-AC14-819BE7A4D602}"/>
              </a:ext>
            </a:extLst>
          </p:cNvPr>
          <p:cNvGrpSpPr/>
          <p:nvPr/>
        </p:nvGrpSpPr>
        <p:grpSpPr>
          <a:xfrm>
            <a:off x="6160786" y="3230368"/>
            <a:ext cx="876493" cy="304800"/>
            <a:chOff x="6085952" y="1481959"/>
            <a:chExt cx="1390022" cy="304800"/>
          </a:xfrm>
        </p:grpSpPr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D1DF66C7-005E-45AB-B6B4-BA6EA1C4A7A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481959"/>
              <a:ext cx="0" cy="30480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49EBF52B-7BA9-431C-994C-EE9A838B031D}"/>
                </a:ext>
              </a:extLst>
            </p:cNvPr>
            <p:cNvCxnSpPr>
              <a:cxnSpLocks/>
            </p:cNvCxnSpPr>
            <p:nvPr/>
          </p:nvCxnSpPr>
          <p:spPr>
            <a:xfrm>
              <a:off x="6085952" y="1776711"/>
              <a:ext cx="1390022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矩形 48">
            <a:extLst>
              <a:ext uri="{FF2B5EF4-FFF2-40B4-BE49-F238E27FC236}">
                <a16:creationId xmlns:a16="http://schemas.microsoft.com/office/drawing/2014/main" id="{E5B0C05C-B397-4F41-AE61-9F9E25D0C300}"/>
              </a:ext>
            </a:extLst>
          </p:cNvPr>
          <p:cNvSpPr/>
          <p:nvPr/>
        </p:nvSpPr>
        <p:spPr>
          <a:xfrm>
            <a:off x="6337960" y="316583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1A78C3"/>
                </a:solidFill>
              </a:rPr>
              <a:t>1</a:t>
            </a:r>
            <a:endParaRPr lang="zh-CN" altLang="en-US" dirty="0">
              <a:solidFill>
                <a:srgbClr val="1A78C3"/>
              </a:solidFill>
            </a:endParaRP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416F61A2-90F3-4ACF-893A-A24E58D9AB81}"/>
              </a:ext>
            </a:extLst>
          </p:cNvPr>
          <p:cNvCxnSpPr>
            <a:cxnSpLocks/>
          </p:cNvCxnSpPr>
          <p:nvPr/>
        </p:nvCxnSpPr>
        <p:spPr>
          <a:xfrm>
            <a:off x="6901547" y="3325202"/>
            <a:ext cx="803868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F6F7150F-8D08-43E9-8D50-A39E88C6AF30}"/>
              </a:ext>
            </a:extLst>
          </p:cNvPr>
          <p:cNvSpPr/>
          <p:nvPr/>
        </p:nvSpPr>
        <p:spPr>
          <a:xfrm>
            <a:off x="7714694" y="315578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1A78C3"/>
                </a:solidFill>
              </a:rPr>
              <a:t>1</a:t>
            </a:r>
            <a:endParaRPr lang="zh-CN" altLang="en-US" dirty="0">
              <a:solidFill>
                <a:srgbClr val="1A78C3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AA5D239-0BE8-429C-9E35-840F67DF869A}"/>
              </a:ext>
            </a:extLst>
          </p:cNvPr>
          <p:cNvSpPr/>
          <p:nvPr/>
        </p:nvSpPr>
        <p:spPr>
          <a:xfrm>
            <a:off x="5834479" y="319810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1A78C3"/>
                </a:solidFill>
              </a:rPr>
              <a:t>2</a:t>
            </a:r>
            <a:endParaRPr lang="zh-CN" altLang="en-US" dirty="0">
              <a:solidFill>
                <a:srgbClr val="1A78C3"/>
              </a:solidFill>
            </a:endParaRPr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5F329FAA-9D08-4CF0-A989-F609861094E1}"/>
              </a:ext>
            </a:extLst>
          </p:cNvPr>
          <p:cNvGrpSpPr/>
          <p:nvPr/>
        </p:nvGrpSpPr>
        <p:grpSpPr>
          <a:xfrm>
            <a:off x="6337960" y="3632383"/>
            <a:ext cx="876493" cy="304800"/>
            <a:chOff x="6085952" y="1481959"/>
            <a:chExt cx="1390022" cy="304800"/>
          </a:xfrm>
        </p:grpSpPr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D2AF74A8-9349-4304-86B5-69A411A4C17E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481959"/>
              <a:ext cx="0" cy="30480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1AD07605-1096-499C-8AE6-E3157F8F0D4F}"/>
                </a:ext>
              </a:extLst>
            </p:cNvPr>
            <p:cNvCxnSpPr>
              <a:cxnSpLocks/>
            </p:cNvCxnSpPr>
            <p:nvPr/>
          </p:nvCxnSpPr>
          <p:spPr>
            <a:xfrm>
              <a:off x="6085952" y="1776711"/>
              <a:ext cx="1390022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矩形 55">
            <a:extLst>
              <a:ext uri="{FF2B5EF4-FFF2-40B4-BE49-F238E27FC236}">
                <a16:creationId xmlns:a16="http://schemas.microsoft.com/office/drawing/2014/main" id="{4498FBC3-777F-4242-8064-3D2035E2DEFF}"/>
              </a:ext>
            </a:extLst>
          </p:cNvPr>
          <p:cNvSpPr/>
          <p:nvPr/>
        </p:nvSpPr>
        <p:spPr>
          <a:xfrm>
            <a:off x="6515134" y="356785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ED7D31"/>
                </a:solidFill>
              </a:rPr>
              <a:t>0</a:t>
            </a:r>
            <a:endParaRPr lang="zh-CN" altLang="en-US" dirty="0">
              <a:solidFill>
                <a:srgbClr val="ED7D31"/>
              </a:solidFill>
            </a:endParaRP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46AC347E-3B7A-44D7-A4A3-611A6789C2DC}"/>
              </a:ext>
            </a:extLst>
          </p:cNvPr>
          <p:cNvCxnSpPr>
            <a:cxnSpLocks/>
          </p:cNvCxnSpPr>
          <p:nvPr/>
        </p:nvCxnSpPr>
        <p:spPr>
          <a:xfrm>
            <a:off x="6901547" y="3727217"/>
            <a:ext cx="803868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418E7984-D1E7-4C4E-82A2-99106EE32B5F}"/>
              </a:ext>
            </a:extLst>
          </p:cNvPr>
          <p:cNvSpPr/>
          <p:nvPr/>
        </p:nvSpPr>
        <p:spPr>
          <a:xfrm>
            <a:off x="7714694" y="355780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1A78C3"/>
                </a:solidFill>
              </a:rPr>
              <a:t>1</a:t>
            </a:r>
            <a:endParaRPr lang="zh-CN" altLang="en-US" dirty="0">
              <a:solidFill>
                <a:srgbClr val="1A78C3"/>
              </a:solidFill>
            </a:endParaRPr>
          </a:p>
        </p:txBody>
      </p:sp>
      <p:sp>
        <p:nvSpPr>
          <p:cNvPr id="28" name="箭头: 上 27">
            <a:extLst>
              <a:ext uri="{FF2B5EF4-FFF2-40B4-BE49-F238E27FC236}">
                <a16:creationId xmlns:a16="http://schemas.microsoft.com/office/drawing/2014/main" id="{7ED0CE4F-8DF4-448F-881E-C396F04FCB6A}"/>
              </a:ext>
            </a:extLst>
          </p:cNvPr>
          <p:cNvSpPr/>
          <p:nvPr/>
        </p:nvSpPr>
        <p:spPr>
          <a:xfrm>
            <a:off x="8044953" y="1387282"/>
            <a:ext cx="244165" cy="2582165"/>
          </a:xfrm>
          <a:prstGeom prst="upArrow">
            <a:avLst/>
          </a:prstGeom>
          <a:noFill/>
          <a:ln w="190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F479F094-BFB2-48AC-90E0-A249A8D9C292}"/>
              </a:ext>
            </a:extLst>
          </p:cNvPr>
          <p:cNvSpPr/>
          <p:nvPr/>
        </p:nvSpPr>
        <p:spPr>
          <a:xfrm>
            <a:off x="7303481" y="4786538"/>
            <a:ext cx="8557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1A78C3"/>
                </a:solidFill>
              </a:rPr>
              <a:t>11001</a:t>
            </a:r>
            <a:endParaRPr lang="zh-CN" altLang="en-US" dirty="0">
              <a:solidFill>
                <a:srgbClr val="1A78C3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FCE461B6-761D-4B55-BA39-AA2061A1AE95}"/>
              </a:ext>
            </a:extLst>
          </p:cNvPr>
          <p:cNvSpPr/>
          <p:nvPr/>
        </p:nvSpPr>
        <p:spPr>
          <a:xfrm>
            <a:off x="9783024" y="1335996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1A78C3"/>
                </a:solidFill>
              </a:rPr>
              <a:t>0.3125</a:t>
            </a:r>
            <a:endParaRPr lang="zh-CN" altLang="en-US" dirty="0">
              <a:solidFill>
                <a:srgbClr val="1A78C3"/>
              </a:solidFill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0F47C176-88A4-4EB5-AD66-273DED7640F6}"/>
              </a:ext>
            </a:extLst>
          </p:cNvPr>
          <p:cNvGrpSpPr/>
          <p:nvPr/>
        </p:nvGrpSpPr>
        <p:grpSpPr>
          <a:xfrm>
            <a:off x="9503599" y="1614262"/>
            <a:ext cx="1152446" cy="369332"/>
            <a:chOff x="9503599" y="1614262"/>
            <a:chExt cx="1152446" cy="369332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C010EDB4-385A-46DA-BBF3-4F60B777ABDE}"/>
                </a:ext>
              </a:extLst>
            </p:cNvPr>
            <p:cNvSpPr/>
            <p:nvPr/>
          </p:nvSpPr>
          <p:spPr>
            <a:xfrm>
              <a:off x="9503599" y="1674252"/>
              <a:ext cx="30489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rgbClr val="1A78C3"/>
                  </a:solidFill>
                </a:rPr>
                <a:t>X</a:t>
              </a:r>
              <a:endParaRPr lang="zh-CN" altLang="en-US" sz="1400" dirty="0">
                <a:solidFill>
                  <a:srgbClr val="1A78C3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D749B316-C106-4D6A-8843-7DA1487FFC1D}"/>
                </a:ext>
              </a:extLst>
            </p:cNvPr>
            <p:cNvSpPr/>
            <p:nvPr/>
          </p:nvSpPr>
          <p:spPr>
            <a:xfrm>
              <a:off x="10343139" y="1614262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1A78C3"/>
                  </a:solidFill>
                </a:rPr>
                <a:t>2</a:t>
              </a:r>
              <a:endParaRPr lang="zh-CN" altLang="en-US" dirty="0">
                <a:solidFill>
                  <a:srgbClr val="1A78C3"/>
                </a:solidFill>
              </a:endParaRPr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9208471C-3C88-4416-8757-3A161751D5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03599" y="1979429"/>
              <a:ext cx="1152446" cy="26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矩形 62">
            <a:extLst>
              <a:ext uri="{FF2B5EF4-FFF2-40B4-BE49-F238E27FC236}">
                <a16:creationId xmlns:a16="http://schemas.microsoft.com/office/drawing/2014/main" id="{D73E3355-8176-483C-8BE2-90B7482265C3}"/>
              </a:ext>
            </a:extLst>
          </p:cNvPr>
          <p:cNvSpPr/>
          <p:nvPr/>
        </p:nvSpPr>
        <p:spPr>
          <a:xfrm>
            <a:off x="9783023" y="2010505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ED7D31"/>
                </a:solidFill>
              </a:rPr>
              <a:t>0</a:t>
            </a:r>
            <a:r>
              <a:rPr lang="en-US" altLang="zh-CN" dirty="0">
                <a:solidFill>
                  <a:srgbClr val="1A78C3"/>
                </a:solidFill>
              </a:rPr>
              <a:t>.6250</a:t>
            </a:r>
            <a:endParaRPr lang="zh-CN" altLang="en-US" dirty="0">
              <a:solidFill>
                <a:srgbClr val="1A78C3"/>
              </a:solidFill>
            </a:endParaRPr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ABCF3218-4538-419D-8510-D5BB1DCA8835}"/>
              </a:ext>
            </a:extLst>
          </p:cNvPr>
          <p:cNvGrpSpPr/>
          <p:nvPr/>
        </p:nvGrpSpPr>
        <p:grpSpPr>
          <a:xfrm>
            <a:off x="9503599" y="2271169"/>
            <a:ext cx="1152446" cy="369332"/>
            <a:chOff x="9503599" y="1614262"/>
            <a:chExt cx="1152446" cy="369332"/>
          </a:xfrm>
        </p:grpSpPr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DF499011-2A19-4787-8F86-22897A926C9F}"/>
                </a:ext>
              </a:extLst>
            </p:cNvPr>
            <p:cNvSpPr/>
            <p:nvPr/>
          </p:nvSpPr>
          <p:spPr>
            <a:xfrm>
              <a:off x="9503599" y="1674252"/>
              <a:ext cx="30489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rgbClr val="1A78C3"/>
                  </a:solidFill>
                </a:rPr>
                <a:t>X</a:t>
              </a:r>
              <a:endParaRPr lang="zh-CN" altLang="en-US" sz="1400" dirty="0">
                <a:solidFill>
                  <a:srgbClr val="1A78C3"/>
                </a:solidFill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9EFBD008-D4B5-4A33-9D43-ED7025697BE8}"/>
                </a:ext>
              </a:extLst>
            </p:cNvPr>
            <p:cNvSpPr/>
            <p:nvPr/>
          </p:nvSpPr>
          <p:spPr>
            <a:xfrm>
              <a:off x="10343139" y="1614262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1A78C3"/>
                  </a:solidFill>
                </a:rPr>
                <a:t>2</a:t>
              </a:r>
              <a:endParaRPr lang="zh-CN" altLang="en-US" dirty="0">
                <a:solidFill>
                  <a:srgbClr val="1A78C3"/>
                </a:solidFill>
              </a:endParaRPr>
            </a:p>
          </p:txBody>
        </p: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A6D5B59A-739A-4326-9FC2-5225AFED87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03599" y="1979429"/>
              <a:ext cx="1152446" cy="26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矩形 67">
            <a:extLst>
              <a:ext uri="{FF2B5EF4-FFF2-40B4-BE49-F238E27FC236}">
                <a16:creationId xmlns:a16="http://schemas.microsoft.com/office/drawing/2014/main" id="{450C79EE-9A9F-4A85-8021-E376CC1772C9}"/>
              </a:ext>
            </a:extLst>
          </p:cNvPr>
          <p:cNvSpPr/>
          <p:nvPr/>
        </p:nvSpPr>
        <p:spPr>
          <a:xfrm>
            <a:off x="9783023" y="2667412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ED7D31"/>
                </a:solidFill>
              </a:rPr>
              <a:t>1</a:t>
            </a:r>
            <a:r>
              <a:rPr lang="en-US" altLang="zh-CN" dirty="0">
                <a:solidFill>
                  <a:srgbClr val="1A78C3"/>
                </a:solidFill>
              </a:rPr>
              <a:t>.2500</a:t>
            </a:r>
            <a:endParaRPr lang="zh-CN" altLang="en-US" dirty="0">
              <a:solidFill>
                <a:srgbClr val="1A78C3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88BFE99F-A04B-4FDF-A1A6-0010E621858B}"/>
              </a:ext>
            </a:extLst>
          </p:cNvPr>
          <p:cNvSpPr/>
          <p:nvPr/>
        </p:nvSpPr>
        <p:spPr>
          <a:xfrm>
            <a:off x="10938863" y="201050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1A78C3"/>
                </a:solidFill>
              </a:rPr>
              <a:t>0</a:t>
            </a:r>
            <a:endParaRPr lang="zh-CN" altLang="en-US" dirty="0">
              <a:solidFill>
                <a:srgbClr val="1A78C3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800B605A-8524-4FDF-8319-3E5F13F213B3}"/>
              </a:ext>
            </a:extLst>
          </p:cNvPr>
          <p:cNvSpPr/>
          <p:nvPr/>
        </p:nvSpPr>
        <p:spPr>
          <a:xfrm>
            <a:off x="10938863" y="267836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1A78C3"/>
                </a:solidFill>
              </a:rPr>
              <a:t>1</a:t>
            </a:r>
            <a:endParaRPr lang="zh-CN" altLang="en-US" dirty="0">
              <a:solidFill>
                <a:srgbClr val="1A78C3"/>
              </a:solidFill>
            </a:endParaRPr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36EE355F-3ECE-4B60-92E0-09C864739681}"/>
              </a:ext>
            </a:extLst>
          </p:cNvPr>
          <p:cNvGrpSpPr/>
          <p:nvPr/>
        </p:nvGrpSpPr>
        <p:grpSpPr>
          <a:xfrm>
            <a:off x="9503599" y="2976894"/>
            <a:ext cx="1152446" cy="369332"/>
            <a:chOff x="9503599" y="1614262"/>
            <a:chExt cx="1152446" cy="369332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28A99E27-F65B-4237-A56D-F3EE95052A24}"/>
                </a:ext>
              </a:extLst>
            </p:cNvPr>
            <p:cNvSpPr/>
            <p:nvPr/>
          </p:nvSpPr>
          <p:spPr>
            <a:xfrm>
              <a:off x="9503599" y="1674252"/>
              <a:ext cx="30489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rgbClr val="1A78C3"/>
                  </a:solidFill>
                </a:rPr>
                <a:t>X</a:t>
              </a:r>
              <a:endParaRPr lang="zh-CN" altLang="en-US" sz="1400" dirty="0">
                <a:solidFill>
                  <a:srgbClr val="1A78C3"/>
                </a:solidFill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0F01E485-4D9E-4EF6-B3F3-437DF95B6963}"/>
                </a:ext>
              </a:extLst>
            </p:cNvPr>
            <p:cNvSpPr/>
            <p:nvPr/>
          </p:nvSpPr>
          <p:spPr>
            <a:xfrm>
              <a:off x="10343139" y="1614262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1A78C3"/>
                  </a:solidFill>
                </a:rPr>
                <a:t>2</a:t>
              </a:r>
              <a:endParaRPr lang="zh-CN" altLang="en-US" dirty="0">
                <a:solidFill>
                  <a:srgbClr val="1A78C3"/>
                </a:solidFill>
              </a:endParaRPr>
            </a:p>
          </p:txBody>
        </p: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F6EF9EAA-752D-4E75-A6EA-3B9E6890CA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03599" y="1979429"/>
              <a:ext cx="1152446" cy="26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矩形 74">
            <a:extLst>
              <a:ext uri="{FF2B5EF4-FFF2-40B4-BE49-F238E27FC236}">
                <a16:creationId xmlns:a16="http://schemas.microsoft.com/office/drawing/2014/main" id="{FCFE842F-6913-47AB-9DB1-91A60220D6A9}"/>
              </a:ext>
            </a:extLst>
          </p:cNvPr>
          <p:cNvSpPr/>
          <p:nvPr/>
        </p:nvSpPr>
        <p:spPr>
          <a:xfrm>
            <a:off x="9783023" y="3373137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ED7D31"/>
                </a:solidFill>
              </a:rPr>
              <a:t>0</a:t>
            </a:r>
            <a:r>
              <a:rPr lang="en-US" altLang="zh-CN" dirty="0">
                <a:solidFill>
                  <a:srgbClr val="1A78C3"/>
                </a:solidFill>
              </a:rPr>
              <a:t>.5000</a:t>
            </a:r>
            <a:endParaRPr lang="zh-CN" altLang="en-US" dirty="0">
              <a:solidFill>
                <a:srgbClr val="1A78C3"/>
              </a:solidFill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07147645-529A-40A8-A453-6CD179584DA5}"/>
              </a:ext>
            </a:extLst>
          </p:cNvPr>
          <p:cNvSpPr/>
          <p:nvPr/>
        </p:nvSpPr>
        <p:spPr>
          <a:xfrm>
            <a:off x="10938863" y="338408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1A78C3"/>
                </a:solidFill>
              </a:rPr>
              <a:t>0</a:t>
            </a:r>
            <a:endParaRPr lang="zh-CN" altLang="en-US" dirty="0">
              <a:solidFill>
                <a:srgbClr val="1A78C3"/>
              </a:solidFill>
            </a:endParaRP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39E08052-5CA1-4F9F-8B31-82F595747693}"/>
              </a:ext>
            </a:extLst>
          </p:cNvPr>
          <p:cNvGrpSpPr/>
          <p:nvPr/>
        </p:nvGrpSpPr>
        <p:grpSpPr>
          <a:xfrm>
            <a:off x="9503599" y="3719281"/>
            <a:ext cx="1152446" cy="369332"/>
            <a:chOff x="9503599" y="1614262"/>
            <a:chExt cx="1152446" cy="369332"/>
          </a:xfrm>
        </p:grpSpPr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F92472B3-3773-4572-BF9F-BAE08791AEF5}"/>
                </a:ext>
              </a:extLst>
            </p:cNvPr>
            <p:cNvSpPr/>
            <p:nvPr/>
          </p:nvSpPr>
          <p:spPr>
            <a:xfrm>
              <a:off x="9503599" y="1674252"/>
              <a:ext cx="30489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rgbClr val="1A78C3"/>
                  </a:solidFill>
                </a:rPr>
                <a:t>X</a:t>
              </a:r>
              <a:endParaRPr lang="zh-CN" altLang="en-US" sz="1400" dirty="0">
                <a:solidFill>
                  <a:srgbClr val="1A78C3"/>
                </a:solidFill>
              </a:endParaRPr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6AE11745-044B-4AED-A445-1824D035EFEF}"/>
                </a:ext>
              </a:extLst>
            </p:cNvPr>
            <p:cNvSpPr/>
            <p:nvPr/>
          </p:nvSpPr>
          <p:spPr>
            <a:xfrm>
              <a:off x="10343139" y="1614262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1A78C3"/>
                  </a:solidFill>
                </a:rPr>
                <a:t>2</a:t>
              </a:r>
              <a:endParaRPr lang="zh-CN" altLang="en-US" dirty="0">
                <a:solidFill>
                  <a:srgbClr val="1A78C3"/>
                </a:solidFill>
              </a:endParaRPr>
            </a:p>
          </p:txBody>
        </p: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29F5B610-A9C0-4D2D-8A8A-744443BB05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03599" y="1979429"/>
              <a:ext cx="1152446" cy="26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矩形 80">
            <a:extLst>
              <a:ext uri="{FF2B5EF4-FFF2-40B4-BE49-F238E27FC236}">
                <a16:creationId xmlns:a16="http://schemas.microsoft.com/office/drawing/2014/main" id="{A2B63440-7F5F-4C99-8928-7699A3E43B3B}"/>
              </a:ext>
            </a:extLst>
          </p:cNvPr>
          <p:cNvSpPr/>
          <p:nvPr/>
        </p:nvSpPr>
        <p:spPr>
          <a:xfrm>
            <a:off x="9783023" y="4115524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ED7D31"/>
                </a:solidFill>
              </a:rPr>
              <a:t>1</a:t>
            </a:r>
            <a:r>
              <a:rPr lang="en-US" altLang="zh-CN" dirty="0">
                <a:solidFill>
                  <a:srgbClr val="1A78C3"/>
                </a:solidFill>
              </a:rPr>
              <a:t>.0000</a:t>
            </a:r>
            <a:endParaRPr lang="zh-CN" altLang="en-US" dirty="0">
              <a:solidFill>
                <a:srgbClr val="1A78C3"/>
              </a:solidFill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8DAD4A92-2939-4C68-A5BD-FC9B4FFA726B}"/>
              </a:ext>
            </a:extLst>
          </p:cNvPr>
          <p:cNvSpPr/>
          <p:nvPr/>
        </p:nvSpPr>
        <p:spPr>
          <a:xfrm>
            <a:off x="10938863" y="412647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1A78C3"/>
                </a:solidFill>
              </a:rPr>
              <a:t>1</a:t>
            </a:r>
            <a:endParaRPr lang="zh-CN" altLang="en-US" dirty="0">
              <a:solidFill>
                <a:srgbClr val="1A78C3"/>
              </a:solidFill>
            </a:endParaRPr>
          </a:p>
        </p:txBody>
      </p:sp>
      <p:sp>
        <p:nvSpPr>
          <p:cNvPr id="83" name="箭头: 上 82">
            <a:extLst>
              <a:ext uri="{FF2B5EF4-FFF2-40B4-BE49-F238E27FC236}">
                <a16:creationId xmlns:a16="http://schemas.microsoft.com/office/drawing/2014/main" id="{EFB75750-A8F4-4370-A949-9C17EB6A926E}"/>
              </a:ext>
            </a:extLst>
          </p:cNvPr>
          <p:cNvSpPr/>
          <p:nvPr/>
        </p:nvSpPr>
        <p:spPr>
          <a:xfrm rot="10800000">
            <a:off x="11562485" y="1387282"/>
            <a:ext cx="244165" cy="2582165"/>
          </a:xfrm>
          <a:prstGeom prst="upArrow">
            <a:avLst/>
          </a:prstGeom>
          <a:noFill/>
          <a:ln w="190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F030EC99-BDDE-4117-B7DC-C25EB1FBAA4F}"/>
              </a:ext>
            </a:extLst>
          </p:cNvPr>
          <p:cNvSpPr/>
          <p:nvPr/>
        </p:nvSpPr>
        <p:spPr>
          <a:xfrm>
            <a:off x="9429396" y="4786538"/>
            <a:ext cx="8557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1A78C3"/>
                </a:solidFill>
              </a:rPr>
              <a:t>0101</a:t>
            </a:r>
            <a:endParaRPr lang="zh-CN" altLang="en-US" dirty="0">
              <a:solidFill>
                <a:srgbClr val="1A78C3"/>
              </a:solidFill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4F98405B-9002-4F18-96D5-6A5D0DE7FF04}"/>
              </a:ext>
            </a:extLst>
          </p:cNvPr>
          <p:cNvSpPr/>
          <p:nvPr/>
        </p:nvSpPr>
        <p:spPr>
          <a:xfrm>
            <a:off x="7660855" y="5388637"/>
            <a:ext cx="26243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1A78C3"/>
                </a:solidFill>
              </a:rPr>
              <a:t>25.3125</a:t>
            </a:r>
            <a:r>
              <a:rPr lang="en-US" altLang="zh-CN" baseline="-25000" dirty="0">
                <a:solidFill>
                  <a:srgbClr val="1A78C3"/>
                </a:solidFill>
              </a:rPr>
              <a:t>10</a:t>
            </a:r>
            <a:r>
              <a:rPr lang="en-US" altLang="zh-CN" dirty="0">
                <a:solidFill>
                  <a:srgbClr val="1A78C3"/>
                </a:solidFill>
              </a:rPr>
              <a:t>=11001.0101</a:t>
            </a:r>
            <a:r>
              <a:rPr lang="en-US" altLang="zh-CN" baseline="-25000" dirty="0">
                <a:solidFill>
                  <a:srgbClr val="1A78C3"/>
                </a:solidFill>
              </a:rPr>
              <a:t>2</a:t>
            </a:r>
            <a:endParaRPr lang="zh-CN" altLang="en-US" dirty="0">
              <a:solidFill>
                <a:srgbClr val="1A78C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863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00"/>
                            </p:stCondLst>
                            <p:childTnLst>
                              <p:par>
                                <p:cTn id="17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68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5" grpId="0"/>
      <p:bldP spid="26" grpId="0"/>
      <p:bldP spid="30" grpId="0"/>
      <p:bldP spid="31" grpId="0"/>
      <p:bldP spid="35" grpId="0"/>
      <p:bldP spid="37" grpId="0"/>
      <p:bldP spid="38" grpId="0"/>
      <p:bldP spid="42" grpId="0"/>
      <p:bldP spid="44" grpId="0"/>
      <p:bldP spid="45" grpId="0"/>
      <p:bldP spid="49" grpId="0"/>
      <p:bldP spid="51" grpId="0"/>
      <p:bldP spid="52" grpId="0"/>
      <p:bldP spid="56" grpId="0"/>
      <p:bldP spid="58" grpId="0"/>
      <p:bldP spid="28" grpId="1" animBg="1"/>
      <p:bldP spid="59" grpId="0"/>
      <p:bldP spid="60" grpId="0"/>
      <p:bldP spid="63" grpId="0"/>
      <p:bldP spid="68" grpId="0"/>
      <p:bldP spid="69" grpId="0"/>
      <p:bldP spid="70" grpId="0"/>
      <p:bldP spid="75" grpId="0"/>
      <p:bldP spid="76" grpId="0"/>
      <p:bldP spid="81" grpId="0"/>
      <p:bldP spid="82" grpId="0"/>
      <p:bldP spid="83" grpId="0" animBg="1"/>
      <p:bldP spid="84" grpId="0"/>
      <p:bldP spid="8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1F5CF4E-3C00-492B-A2ED-32FEFAD0F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8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440ACDFF-7D95-4E1F-BC4A-4D78C8D5F359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244054" y="846699"/>
                <a:ext cx="11144382" cy="5601601"/>
              </a:xfrm>
            </p:spPr>
            <p:txBody>
              <a:bodyPr/>
              <a:lstStyle/>
              <a:p>
                <a:r>
                  <a:rPr lang="zh-CN" altLang="en-US" dirty="0"/>
                  <a:t>二进制</a:t>
                </a:r>
                <a:r>
                  <a:rPr lang="en-US" altLang="zh-CN" dirty="0"/>
                  <a:t> </a:t>
                </a:r>
                <a:r>
                  <a:rPr lang="en-US" altLang="zh-CN" dirty="0">
                    <a:sym typeface="Wingdings" panose="05000000000000000000" pitchFamily="2" charset="2"/>
                  </a:rPr>
                  <a:t>  </a:t>
                </a:r>
                <a:r>
                  <a:rPr lang="zh-CN" altLang="en-US" dirty="0">
                    <a:sym typeface="Wingdings" panose="05000000000000000000" pitchFamily="2" charset="2"/>
                  </a:rPr>
                  <a:t>十进制</a:t>
                </a:r>
                <a:endParaRPr lang="en-US" altLang="zh-CN" dirty="0">
                  <a:sym typeface="Wingdings" panose="05000000000000000000" pitchFamily="2" charset="2"/>
                </a:endParaRPr>
              </a:p>
              <a:p>
                <a:pPr lvl="1"/>
                <a:r>
                  <a:rPr lang="zh-CN" altLang="en-US" dirty="0"/>
                  <a:t>公式</a:t>
                </a:r>
                <a:endParaRPr lang="en-US" altLang="zh-CN" dirty="0"/>
              </a:p>
              <a:p>
                <a:pPr marL="456565" lvl="1" indent="0">
                  <a:buNone/>
                </a:pPr>
                <a:r>
                  <a:rPr lang="en-US" altLang="zh-CN" dirty="0"/>
                  <a:t>                                 N</a:t>
                </a:r>
                <a14:m>
                  <m:oMath xmlns:m="http://schemas.openxmlformats.org/officeDocument/2006/math">
                    <m:r>
                      <a:rPr lang="pt-BR" altLang="zh-CN" sz="360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grow m:val="on"/>
                        <m:ctrlPr>
                          <a:rPr lang="pt-BR" altLang="zh-CN" sz="36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altLang="zh-CN" sz="3600" i="1" dirty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pt-BR" altLang="zh-CN" sz="360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36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3600" i="1" dirty="0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  <m:sup>
                        <m:r>
                          <a:rPr lang="en-US" altLang="zh-CN" sz="36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36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zh-CN" sz="36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m:rPr>
                            <m:sty m:val="p"/>
                          </m:rPr>
                          <a:rPr lang="en-US" altLang="zh-CN" sz="3600" i="1" baseline="-25000" dirty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360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n-US" altLang="zh-CN" sz="3600" i="1" dirty="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m:rPr>
                            <m:sty m:val="p"/>
                          </m:rPr>
                          <a:rPr lang="en-US" altLang="zh-CN" sz="3600" i="1" baseline="30000" dirty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pPr marL="456565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456565" lvl="1" indent="0">
                  <a:buNone/>
                </a:pPr>
                <a:r>
                  <a:rPr lang="en-US" altLang="zh-CN" dirty="0"/>
                  <a:t>       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</a:rPr>
                      <m:t>ki</m:t>
                    </m:r>
                  </m:oMath>
                </a14:m>
                <a:r>
                  <a:rPr lang="en-US" altLang="zh-CN" dirty="0"/>
                  <a:t>:</a:t>
                </a:r>
                <a:r>
                  <a:rPr lang="zh-CN" altLang="en-US" dirty="0"/>
                  <a:t>数位，</a:t>
                </a:r>
                <a:r>
                  <a:rPr lang="en-US" altLang="zh-CN" dirty="0"/>
                  <a:t>r:</a:t>
                </a:r>
                <a:r>
                  <a:rPr lang="zh-CN" altLang="en-US" dirty="0"/>
                  <a:t>基数，</a:t>
                </a:r>
                <a:r>
                  <a:rPr lang="en-US" altLang="zh-CN" dirty="0"/>
                  <a:t>n: </a:t>
                </a:r>
                <a:r>
                  <a:rPr lang="zh-CN" altLang="en-US" dirty="0"/>
                  <a:t>位数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en-US" altLang="zh-CN" dirty="0"/>
                  <a:t>11001.0101</a:t>
                </a:r>
                <a:r>
                  <a:rPr lang="en-US" altLang="zh-CN" baseline="-25000" dirty="0"/>
                  <a:t>2</a:t>
                </a:r>
              </a:p>
              <a:p>
                <a:pPr marL="456565" lvl="1" indent="0">
                  <a:buNone/>
                </a:pPr>
                <a:r>
                  <a:rPr lang="en-US" altLang="zh-CN" baseline="-25000" dirty="0"/>
                  <a:t>              </a:t>
                </a:r>
                <a:r>
                  <a:rPr lang="en-US" altLang="zh-CN" dirty="0"/>
                  <a:t>=1</a:t>
                </a:r>
                <a:r>
                  <a:rPr lang="zh-CN" altLang="en-US" dirty="0"/>
                  <a:t>*</a:t>
                </a:r>
                <a:r>
                  <a:rPr lang="en-US" altLang="zh-CN" dirty="0"/>
                  <a:t>2</a:t>
                </a:r>
                <a:r>
                  <a:rPr lang="en-US" altLang="zh-CN" baseline="30000" dirty="0"/>
                  <a:t>-4</a:t>
                </a:r>
                <a:r>
                  <a:rPr lang="en-US" altLang="zh-CN" dirty="0"/>
                  <a:t>+0</a:t>
                </a:r>
                <a:r>
                  <a:rPr lang="zh-CN" altLang="en-US" dirty="0"/>
                  <a:t>*</a:t>
                </a:r>
                <a:r>
                  <a:rPr lang="en-US" altLang="zh-CN" dirty="0"/>
                  <a:t>2</a:t>
                </a:r>
                <a:r>
                  <a:rPr lang="en-US" altLang="zh-CN" baseline="30000" dirty="0"/>
                  <a:t>-3</a:t>
                </a:r>
                <a:r>
                  <a:rPr lang="en-US" altLang="zh-CN" dirty="0"/>
                  <a:t>+1</a:t>
                </a:r>
                <a:r>
                  <a:rPr lang="zh-CN" altLang="en-US" dirty="0"/>
                  <a:t>*</a:t>
                </a:r>
                <a:r>
                  <a:rPr lang="en-US" altLang="zh-CN" dirty="0"/>
                  <a:t>2</a:t>
                </a:r>
                <a:r>
                  <a:rPr lang="en-US" altLang="zh-CN" baseline="30000" dirty="0"/>
                  <a:t>-2</a:t>
                </a:r>
                <a:r>
                  <a:rPr lang="en-US" altLang="zh-CN" dirty="0"/>
                  <a:t>+0</a:t>
                </a:r>
                <a:r>
                  <a:rPr lang="zh-CN" altLang="en-US" dirty="0"/>
                  <a:t>*</a:t>
                </a:r>
                <a:r>
                  <a:rPr lang="en-US" altLang="zh-CN" dirty="0"/>
                  <a:t>2-</a:t>
                </a:r>
                <a:r>
                  <a:rPr lang="en-US" altLang="zh-CN" baseline="30000" dirty="0"/>
                  <a:t>1</a:t>
                </a:r>
                <a:r>
                  <a:rPr lang="en-US" altLang="zh-CN" dirty="0"/>
                  <a:t>+1</a:t>
                </a:r>
                <a:r>
                  <a:rPr lang="zh-CN" altLang="en-US" dirty="0"/>
                  <a:t>*</a:t>
                </a:r>
                <a:r>
                  <a:rPr lang="en-US" altLang="zh-CN" dirty="0"/>
                  <a:t>2</a:t>
                </a:r>
                <a:r>
                  <a:rPr lang="en-US" altLang="zh-CN" baseline="30000" dirty="0"/>
                  <a:t>0</a:t>
                </a:r>
                <a:r>
                  <a:rPr lang="en-US" altLang="zh-CN" dirty="0"/>
                  <a:t>+0</a:t>
                </a:r>
                <a:r>
                  <a:rPr lang="zh-CN" altLang="en-US" dirty="0"/>
                  <a:t>*</a:t>
                </a:r>
                <a:r>
                  <a:rPr lang="en-US" altLang="zh-CN" dirty="0"/>
                  <a:t>2</a:t>
                </a:r>
                <a:r>
                  <a:rPr lang="en-US" altLang="zh-CN" baseline="30000" dirty="0"/>
                  <a:t>1</a:t>
                </a:r>
                <a:r>
                  <a:rPr lang="en-US" altLang="zh-CN" dirty="0"/>
                  <a:t>+0</a:t>
                </a:r>
                <a:r>
                  <a:rPr lang="zh-CN" altLang="en-US" dirty="0"/>
                  <a:t>*</a:t>
                </a:r>
                <a:r>
                  <a:rPr lang="en-US" altLang="zh-CN" dirty="0"/>
                  <a:t>2</a:t>
                </a:r>
                <a:r>
                  <a:rPr lang="en-US" altLang="zh-CN" baseline="30000" dirty="0"/>
                  <a:t>2</a:t>
                </a:r>
                <a:r>
                  <a:rPr lang="en-US" altLang="zh-CN" dirty="0"/>
                  <a:t>+1</a:t>
                </a:r>
                <a:r>
                  <a:rPr lang="zh-CN" altLang="en-US" dirty="0"/>
                  <a:t>*</a:t>
                </a:r>
                <a:r>
                  <a:rPr lang="en-US" altLang="zh-CN" dirty="0"/>
                  <a:t>2</a:t>
                </a:r>
                <a:r>
                  <a:rPr lang="en-US" altLang="zh-CN" baseline="30000" dirty="0"/>
                  <a:t>3</a:t>
                </a:r>
                <a:r>
                  <a:rPr lang="en-US" altLang="zh-CN" dirty="0"/>
                  <a:t>+1</a:t>
                </a:r>
                <a:r>
                  <a:rPr lang="zh-CN" altLang="en-US" dirty="0"/>
                  <a:t>*</a:t>
                </a:r>
                <a:r>
                  <a:rPr lang="en-US" altLang="zh-CN" dirty="0"/>
                  <a:t>2</a:t>
                </a:r>
                <a:r>
                  <a:rPr lang="en-US" altLang="zh-CN" baseline="30000" dirty="0"/>
                  <a:t>4</a:t>
                </a:r>
                <a:r>
                  <a:rPr lang="zh-CN" altLang="en-US" dirty="0"/>
                  <a:t>（从右到左）</a:t>
                </a:r>
                <a:endParaRPr lang="en-US" altLang="zh-CN" dirty="0"/>
              </a:p>
              <a:p>
                <a:pPr marL="456565" lvl="1" indent="0">
                  <a:buNone/>
                </a:pPr>
                <a:r>
                  <a:rPr lang="en-US" altLang="zh-CN" dirty="0"/>
                  <a:t>         =0.0625+0+0.25+0+1+0+0+8+16</a:t>
                </a:r>
              </a:p>
              <a:p>
                <a:pPr marL="456565" lvl="1" indent="0">
                  <a:buNone/>
                </a:pPr>
                <a:r>
                  <a:rPr lang="en-US" altLang="zh-CN" dirty="0"/>
                  <a:t>         =25.3125</a:t>
                </a:r>
                <a:br>
                  <a:rPr lang="en-US" altLang="zh-CN" baseline="30000" dirty="0"/>
                </a:br>
                <a:r>
                  <a:rPr lang="en-US" altLang="zh-CN" baseline="30000" dirty="0"/>
                  <a:t>                            </a:t>
                </a:r>
              </a:p>
            </p:txBody>
          </p:sp>
        </mc:Choice>
        <mc:Fallback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440ACDFF-7D95-4E1F-BC4A-4D78C8D5F3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244054" y="846699"/>
                <a:ext cx="11144382" cy="5601601"/>
              </a:xfrm>
              <a:blipFill>
                <a:blip r:embed="rId2"/>
                <a:stretch>
                  <a:fillRect l="-930" t="-15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88367F-C438-4D6F-B396-8E322F752DA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进制及其转换</a:t>
            </a:r>
          </a:p>
        </p:txBody>
      </p:sp>
    </p:spTree>
    <p:extLst>
      <p:ext uri="{BB962C8B-B14F-4D97-AF65-F5344CB8AC3E}">
        <p14:creationId xmlns:p14="http://schemas.microsoft.com/office/powerpoint/2010/main" val="3313229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自定义 10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91B89"/>
      </a:accent1>
      <a:accent2>
        <a:srgbClr val="EEB51A"/>
      </a:accent2>
      <a:accent3>
        <a:srgbClr val="591B89"/>
      </a:accent3>
      <a:accent4>
        <a:srgbClr val="EEB51A"/>
      </a:accent4>
      <a:accent5>
        <a:srgbClr val="591B89"/>
      </a:accent5>
      <a:accent6>
        <a:srgbClr val="EEB51A"/>
      </a:accent6>
      <a:hlink>
        <a:srgbClr val="591B89"/>
      </a:hlink>
      <a:folHlink>
        <a:srgbClr val="EEB51A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4101</TotalTime>
  <Words>3910</Words>
  <Application>Microsoft Office PowerPoint</Application>
  <PresentationFormat>宽屏</PresentationFormat>
  <Paragraphs>1040</Paragraphs>
  <Slides>48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48</vt:i4>
      </vt:variant>
    </vt:vector>
  </HeadingPairs>
  <TitlesOfParts>
    <vt:vector size="62" baseType="lpstr">
      <vt:lpstr>等线</vt:lpstr>
      <vt:lpstr>黑体</vt:lpstr>
      <vt:lpstr>微软雅黑</vt:lpstr>
      <vt:lpstr>Arial</vt:lpstr>
      <vt:lpstr>Arial Black</vt:lpstr>
      <vt:lpstr>Calibri</vt:lpstr>
      <vt:lpstr>Calibri Light</vt:lpstr>
      <vt:lpstr>Cambria Math</vt:lpstr>
      <vt:lpstr>Comic Sans MS</vt:lpstr>
      <vt:lpstr>Tahoma</vt:lpstr>
      <vt:lpstr>Times New Roman</vt:lpstr>
      <vt:lpstr>Wingdings</vt:lpstr>
      <vt:lpstr>2_Office 主题​​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紫色沉稳简约毕业答辩毕业论文答辩PPT</dc:title>
  <dc:creator>lenovo</dc:creator>
  <cp:lastModifiedBy>yu sheng</cp:lastModifiedBy>
  <cp:revision>641</cp:revision>
  <dcterms:created xsi:type="dcterms:W3CDTF">2019-03-09T08:01:00Z</dcterms:created>
  <dcterms:modified xsi:type="dcterms:W3CDTF">2020-02-25T07:11:06Z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