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3" r:id="rId1"/>
    <p:sldMasterId id="2147483666" r:id="rId2"/>
  </p:sldMasterIdLst>
  <p:notesMasterIdLst>
    <p:notesMasterId r:id="rId37"/>
  </p:notesMasterIdLst>
  <p:handoutMasterIdLst>
    <p:handoutMasterId r:id="rId38"/>
  </p:handoutMasterIdLst>
  <p:sldIdLst>
    <p:sldId id="3228" r:id="rId3"/>
    <p:sldId id="3277" r:id="rId4"/>
    <p:sldId id="3285" r:id="rId5"/>
    <p:sldId id="3287" r:id="rId6"/>
    <p:sldId id="3288" r:id="rId7"/>
    <p:sldId id="3315" r:id="rId8"/>
    <p:sldId id="3286" r:id="rId9"/>
    <p:sldId id="3291" r:id="rId10"/>
    <p:sldId id="3290" r:id="rId11"/>
    <p:sldId id="3293" r:id="rId12"/>
    <p:sldId id="3294" r:id="rId13"/>
    <p:sldId id="3295" r:id="rId14"/>
    <p:sldId id="3296" r:id="rId15"/>
    <p:sldId id="3297" r:id="rId16"/>
    <p:sldId id="3298" r:id="rId17"/>
    <p:sldId id="3300" r:id="rId18"/>
    <p:sldId id="3301" r:id="rId19"/>
    <p:sldId id="3292" r:id="rId20"/>
    <p:sldId id="3316" r:id="rId21"/>
    <p:sldId id="3302" r:id="rId22"/>
    <p:sldId id="3303" r:id="rId23"/>
    <p:sldId id="3304" r:id="rId24"/>
    <p:sldId id="3305" r:id="rId25"/>
    <p:sldId id="3306" r:id="rId26"/>
    <p:sldId id="3307" r:id="rId27"/>
    <p:sldId id="3309" r:id="rId28"/>
    <p:sldId id="3308" r:id="rId29"/>
    <p:sldId id="3310" r:id="rId30"/>
    <p:sldId id="3311" r:id="rId31"/>
    <p:sldId id="3312" r:id="rId32"/>
    <p:sldId id="3313" r:id="rId33"/>
    <p:sldId id="3314" r:id="rId34"/>
    <p:sldId id="3318" r:id="rId35"/>
    <p:sldId id="331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4E94D1-6253-41BE-BAF6-532D0D57172A}">
          <p14:sldIdLst>
            <p14:sldId id="3228"/>
            <p14:sldId id="3277"/>
            <p14:sldId id="3285"/>
            <p14:sldId id="3287"/>
            <p14:sldId id="3288"/>
            <p14:sldId id="3315"/>
            <p14:sldId id="3286"/>
            <p14:sldId id="3291"/>
            <p14:sldId id="3290"/>
            <p14:sldId id="3293"/>
            <p14:sldId id="3294"/>
            <p14:sldId id="3295"/>
            <p14:sldId id="3296"/>
            <p14:sldId id="3297"/>
            <p14:sldId id="3298"/>
            <p14:sldId id="3300"/>
            <p14:sldId id="3301"/>
            <p14:sldId id="3292"/>
            <p14:sldId id="3316"/>
            <p14:sldId id="3302"/>
            <p14:sldId id="3303"/>
            <p14:sldId id="3304"/>
            <p14:sldId id="3305"/>
            <p14:sldId id="3306"/>
            <p14:sldId id="3307"/>
            <p14:sldId id="3309"/>
            <p14:sldId id="3308"/>
            <p14:sldId id="3310"/>
            <p14:sldId id="3311"/>
            <p14:sldId id="3312"/>
            <p14:sldId id="3313"/>
            <p14:sldId id="3314"/>
            <p14:sldId id="3318"/>
            <p14:sldId id="3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9C6"/>
    <a:srgbClr val="ED7D31"/>
    <a:srgbClr val="1A78C3"/>
    <a:srgbClr val="1C6299"/>
    <a:srgbClr val="1979C5"/>
    <a:srgbClr val="FFFFFF"/>
    <a:srgbClr val="9CB833"/>
    <a:srgbClr val="1487B1"/>
    <a:srgbClr val="44BE9B"/>
    <a:srgbClr val="1A7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0247B9-919D-4896-BD39-43A96DE5D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5E3AC-462F-48C0-8A12-706F04D2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7363-29D3-46D0-A42A-988E65C0C523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3C8A-D4BF-493B-924D-601CBCE9C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ACFF-7FE5-4304-99F2-8A6E307DB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8786-C9AB-41F7-AD63-4AC3EFC82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729719"/>
            <a:ext cx="12192000" cy="435382"/>
          </a:xfrm>
        </p:spPr>
        <p:txBody>
          <a:bodyPr>
            <a:noAutofit/>
          </a:bodyPr>
          <a:lstStyle>
            <a:lvl1pPr marL="0" indent="0" algn="ctr">
              <a:buNone/>
              <a:defRPr sz="4000" spc="500" baseline="0">
                <a:solidFill>
                  <a:srgbClr val="1A78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6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5551179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8128160" cy="914400"/>
          </a:xfrm>
        </p:spPr>
        <p:txBody>
          <a:bodyPr/>
          <a:lstStyle>
            <a:lvl1pPr marL="22860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60" y="116388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5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BE2-C77D-492C-A7EF-E10811A923F0}" type="datetime1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E3C0-92A9-461F-9476-40DF4BBCADAB}" type="datetime1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8F07EC-DC3A-4A04-AAE1-5B002CEBAED6}"/>
              </a:ext>
            </a:extLst>
          </p:cNvPr>
          <p:cNvSpPr/>
          <p:nvPr userDrawn="1"/>
        </p:nvSpPr>
        <p:spPr>
          <a:xfrm>
            <a:off x="0" y="6578364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BAAFD-F10D-477E-87FA-6BC4DF1D95CC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E6C118A0-7259-4CF7-86C0-1E0D872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031"/>
            <a:ext cx="1820411" cy="233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D0501B-7B68-427E-8590-1751431AE6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77D-4309-4CF5-A93F-8278B4A99640}" type="datetime1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139-6716-4FFB-8B2C-DFE1C09F99E4}" type="datetime1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846A-A25D-4FD5-89E1-A839224C7CA4}" type="datetime1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55" r:id="rId3"/>
    <p:sldLayoutId id="2147483669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D9C-402D-459A-ABCD-2C25C2FD18AB}" type="datetime1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0" y="2082832"/>
            <a:ext cx="12191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第一单元 第三讲 </a:t>
            </a:r>
            <a:endParaRPr lang="en-US" altLang="zh-CN" sz="4800" spc="1000" dirty="0">
              <a:solidFill>
                <a:srgbClr val="1A78C3"/>
              </a:solidFill>
              <a:latin typeface="黑体" panose="02010609060101010101" pitchFamily="49" charset="-122"/>
            </a:endParaRPr>
          </a:p>
          <a:p>
            <a:pPr algn="ctr" defTabSz="913765">
              <a:defRPr/>
            </a:pPr>
            <a:r>
              <a:rPr lang="en-US" altLang="zh-CN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80x86</a:t>
            </a: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计算机中的存储单元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670" y="4268044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 羽</a:t>
            </a:r>
            <a:endParaRPr lang="en-US" altLang="zh-CN" sz="2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0" y="4739666"/>
            <a:ext cx="12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4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中南大学计算机学院</a:t>
            </a:r>
            <a:endParaRPr lang="en-US" altLang="zh-CN" sz="24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670" y="5272843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shengyu@csu.edu.cn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B3DB34-60C5-4EFF-92C8-E98A6EE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B439-ACC4-4592-9EA4-333105EB31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专用寄存器</a:t>
            </a:r>
            <a:endParaRPr lang="en-US" altLang="zh-CN" dirty="0"/>
          </a:p>
          <a:p>
            <a:pPr lvl="1"/>
            <a:r>
              <a:rPr lang="zh-CN" altLang="en-US" dirty="0"/>
              <a:t>系统管理，用户无法直接干预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kumimoji="1" lang="en-US" altLang="zh-CN" dirty="0"/>
              <a:t>( Instruction Pointer )</a:t>
            </a:r>
          </a:p>
          <a:p>
            <a:pPr lvl="2"/>
            <a:r>
              <a:rPr lang="zh-CN" altLang="en-US" dirty="0"/>
              <a:t>指向当前执行指令的下一条指令的地址</a:t>
            </a:r>
            <a:endParaRPr lang="en-US" altLang="zh-CN" dirty="0"/>
          </a:p>
          <a:p>
            <a:pPr lvl="2"/>
            <a:r>
              <a:rPr lang="zh-CN" altLang="en-US" dirty="0"/>
              <a:t>无法直接修改，跳转和子程序调用等指令会修改</a:t>
            </a:r>
            <a:endParaRPr lang="en-US" altLang="zh-CN" dirty="0"/>
          </a:p>
          <a:p>
            <a:pPr lvl="2"/>
            <a:r>
              <a:rPr lang="en-US" altLang="zh-CN" dirty="0"/>
              <a:t>32</a:t>
            </a:r>
            <a:r>
              <a:rPr lang="zh-CN" altLang="en-US" dirty="0"/>
              <a:t>位系统为</a:t>
            </a:r>
            <a:r>
              <a:rPr lang="en-US" altLang="zh-CN" dirty="0"/>
              <a:t>EIP</a:t>
            </a:r>
          </a:p>
          <a:p>
            <a:pPr lvl="1"/>
            <a:r>
              <a:rPr lang="en-US" altLang="zh-CN" dirty="0"/>
              <a:t>SP(Stack Pointer)</a:t>
            </a:r>
          </a:p>
          <a:p>
            <a:pPr lvl="2"/>
            <a:r>
              <a:rPr lang="zh-CN" altLang="en-US" dirty="0"/>
              <a:t>堆栈指针寄存器，用于存放当前堆栈段中栈顶的偏移地址</a:t>
            </a:r>
          </a:p>
          <a:p>
            <a:pPr lvl="2"/>
            <a:r>
              <a:rPr lang="zh-CN" altLang="en-US" dirty="0"/>
              <a:t>无法直接修改，堆栈相关指令会修改其值</a:t>
            </a:r>
            <a:endParaRPr lang="en-US" altLang="zh-CN" dirty="0"/>
          </a:p>
          <a:p>
            <a:pPr lvl="2"/>
            <a:r>
              <a:rPr lang="en-US" altLang="zh-CN" dirty="0"/>
              <a:t>32</a:t>
            </a:r>
            <a:r>
              <a:rPr lang="zh-CN" altLang="en-US" dirty="0"/>
              <a:t>位未扩展</a:t>
            </a:r>
            <a:endParaRPr lang="en-US" altLang="zh-CN" dirty="0"/>
          </a:p>
          <a:p>
            <a:pPr marL="456565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D8775-AF90-43BF-88D8-7C2D76D5DE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30054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B3DB34-60C5-4EFF-92C8-E98A6EE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B439-ACC4-4592-9EA4-333105EB31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11205264" cy="554122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专用寄存器</a:t>
            </a:r>
            <a:endParaRPr lang="en-US" altLang="zh-CN" dirty="0"/>
          </a:p>
          <a:p>
            <a:pPr lvl="1"/>
            <a:r>
              <a:rPr lang="en-US" altLang="zh-CN" dirty="0"/>
              <a:t>FLAGS</a:t>
            </a:r>
            <a:r>
              <a:rPr lang="zh-CN" altLang="en-US" dirty="0"/>
              <a:t>（标志寄存器），一个</a:t>
            </a:r>
            <a:r>
              <a:rPr lang="en-US" altLang="zh-CN" dirty="0"/>
              <a:t>16</a:t>
            </a:r>
            <a:r>
              <a:rPr lang="zh-CN" altLang="en-US" dirty="0"/>
              <a:t>位寄存器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状态标志位</a:t>
            </a:r>
            <a:endParaRPr lang="en-US" altLang="zh-CN" dirty="0"/>
          </a:p>
          <a:p>
            <a:pPr lvl="3"/>
            <a:r>
              <a:rPr lang="en-US" altLang="zh-CN" dirty="0"/>
              <a:t>OF</a:t>
            </a:r>
            <a:r>
              <a:rPr lang="zh-CN" altLang="en-US" dirty="0"/>
              <a:t>：溢出标志</a:t>
            </a:r>
            <a:endParaRPr lang="en-US" altLang="zh-CN" dirty="0"/>
          </a:p>
          <a:p>
            <a:pPr lvl="3"/>
            <a:r>
              <a:rPr lang="en-US" altLang="zh-CN" dirty="0"/>
              <a:t>SF</a:t>
            </a:r>
            <a:r>
              <a:rPr lang="zh-CN" altLang="en-US" dirty="0"/>
              <a:t>：符号标志</a:t>
            </a:r>
            <a:endParaRPr lang="en-US" altLang="zh-CN" dirty="0"/>
          </a:p>
          <a:p>
            <a:pPr lvl="3"/>
            <a:r>
              <a:rPr lang="en-US" altLang="zh-CN" dirty="0"/>
              <a:t>ZF</a:t>
            </a:r>
            <a:r>
              <a:rPr lang="zh-CN" altLang="en-US" dirty="0"/>
              <a:t>：零标志</a:t>
            </a:r>
            <a:endParaRPr lang="en-US" altLang="zh-CN" dirty="0"/>
          </a:p>
          <a:p>
            <a:pPr lvl="3"/>
            <a:r>
              <a:rPr lang="en-US" altLang="zh-CN" dirty="0"/>
              <a:t>CF</a:t>
            </a:r>
            <a:r>
              <a:rPr lang="zh-CN" altLang="en-US" dirty="0"/>
              <a:t>：进位标志</a:t>
            </a:r>
            <a:endParaRPr lang="en-US" altLang="zh-CN" dirty="0"/>
          </a:p>
          <a:p>
            <a:pPr lvl="3"/>
            <a:r>
              <a:rPr lang="en-US" altLang="zh-CN" dirty="0"/>
              <a:t>AF</a:t>
            </a:r>
            <a:r>
              <a:rPr lang="zh-CN" altLang="en-US" dirty="0"/>
              <a:t>：辅助进位标志</a:t>
            </a:r>
            <a:endParaRPr lang="en-US" altLang="zh-CN" dirty="0"/>
          </a:p>
          <a:p>
            <a:pPr lvl="3"/>
            <a:r>
              <a:rPr lang="en-US" altLang="zh-CN" dirty="0"/>
              <a:t>PF</a:t>
            </a:r>
            <a:r>
              <a:rPr lang="zh-CN" altLang="en-US" dirty="0"/>
              <a:t>：奇偶标志</a:t>
            </a:r>
            <a:endParaRPr lang="en-US" altLang="zh-CN" dirty="0"/>
          </a:p>
          <a:p>
            <a:pPr lvl="2"/>
            <a:r>
              <a:rPr lang="zh-CN" altLang="en-US" dirty="0"/>
              <a:t>控制标志位</a:t>
            </a:r>
            <a:endParaRPr lang="en-US" altLang="zh-CN" dirty="0"/>
          </a:p>
          <a:p>
            <a:pPr lvl="3"/>
            <a:r>
              <a:rPr lang="en-US" altLang="zh-CN" dirty="0"/>
              <a:t>DF</a:t>
            </a:r>
            <a:r>
              <a:rPr lang="zh-CN" altLang="en-US" dirty="0"/>
              <a:t>：方向标志</a:t>
            </a:r>
            <a:endParaRPr lang="en-US" altLang="zh-CN" dirty="0"/>
          </a:p>
          <a:p>
            <a:pPr lvl="3"/>
            <a:r>
              <a:rPr lang="en-US" altLang="zh-CN" dirty="0"/>
              <a:t>IF</a:t>
            </a:r>
            <a:r>
              <a:rPr lang="zh-CN" altLang="en-US" dirty="0"/>
              <a:t>：中断标志</a:t>
            </a:r>
            <a:endParaRPr lang="en-US" altLang="zh-CN" dirty="0"/>
          </a:p>
          <a:p>
            <a:pPr lvl="3"/>
            <a:r>
              <a:rPr lang="en-US" altLang="zh-CN" dirty="0"/>
              <a:t>TF</a:t>
            </a:r>
            <a:r>
              <a:rPr lang="zh-CN" altLang="en-US" dirty="0"/>
              <a:t>：陷阱标志</a:t>
            </a:r>
            <a:endParaRPr lang="en-US" altLang="zh-CN" dirty="0"/>
          </a:p>
          <a:p>
            <a:pPr lvl="3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D8775-AF90-43BF-88D8-7C2D76D5DE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83719B-FFB3-489F-AAB5-4C7726DC719F}"/>
              </a:ext>
            </a:extLst>
          </p:cNvPr>
          <p:cNvGrpSpPr/>
          <p:nvPr/>
        </p:nvGrpSpPr>
        <p:grpSpPr>
          <a:xfrm>
            <a:off x="1280870" y="1962513"/>
            <a:ext cx="9424195" cy="384721"/>
            <a:chOff x="1166539" y="2178993"/>
            <a:chExt cx="9601486" cy="3462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F3C379-3865-4B34-B4C6-B37BB9267BC4}"/>
                </a:ext>
              </a:extLst>
            </p:cNvPr>
            <p:cNvSpPr/>
            <p:nvPr/>
          </p:nvSpPr>
          <p:spPr>
            <a:xfrm>
              <a:off x="10200467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CF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75308B-D63B-45FC-BA5F-CA9E3EFA7930}"/>
                </a:ext>
              </a:extLst>
            </p:cNvPr>
            <p:cNvSpPr/>
            <p:nvPr/>
          </p:nvSpPr>
          <p:spPr>
            <a:xfrm>
              <a:off x="9635852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9F4E573-2C38-4102-B91C-9FD2AEC7D800}"/>
                </a:ext>
              </a:extLst>
            </p:cNvPr>
            <p:cNvSpPr/>
            <p:nvPr/>
          </p:nvSpPr>
          <p:spPr>
            <a:xfrm>
              <a:off x="9071231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PF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B3D3FF6-232E-4FF4-A06C-8AD97037204B}"/>
                </a:ext>
              </a:extLst>
            </p:cNvPr>
            <p:cNvSpPr/>
            <p:nvPr/>
          </p:nvSpPr>
          <p:spPr>
            <a:xfrm>
              <a:off x="8506611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D05E54-5AF2-47F0-A64A-F9CDB94B5989}"/>
                </a:ext>
              </a:extLst>
            </p:cNvPr>
            <p:cNvSpPr/>
            <p:nvPr/>
          </p:nvSpPr>
          <p:spPr>
            <a:xfrm>
              <a:off x="7941990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AF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D0A5C5-25BB-4C3B-BAE0-354454DB120E}"/>
                </a:ext>
              </a:extLst>
            </p:cNvPr>
            <p:cNvSpPr/>
            <p:nvPr/>
          </p:nvSpPr>
          <p:spPr>
            <a:xfrm>
              <a:off x="7377369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80B1E2E-0AF4-4528-A87E-0F4E8D14CF67}"/>
                </a:ext>
              </a:extLst>
            </p:cNvPr>
            <p:cNvSpPr/>
            <p:nvPr/>
          </p:nvSpPr>
          <p:spPr>
            <a:xfrm>
              <a:off x="6812748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ZF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FA14A7-B356-4050-BE58-C5D1EE3DD39B}"/>
                </a:ext>
              </a:extLst>
            </p:cNvPr>
            <p:cNvSpPr/>
            <p:nvPr/>
          </p:nvSpPr>
          <p:spPr>
            <a:xfrm>
              <a:off x="6248127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SF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3E1FBCB-61BD-404D-9393-A7AF2401B0D1}"/>
                </a:ext>
              </a:extLst>
            </p:cNvPr>
            <p:cNvSpPr/>
            <p:nvPr/>
          </p:nvSpPr>
          <p:spPr>
            <a:xfrm>
              <a:off x="5683506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TF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8137D64-3C11-4E72-8DB8-BCB339581C03}"/>
                </a:ext>
              </a:extLst>
            </p:cNvPr>
            <p:cNvSpPr/>
            <p:nvPr/>
          </p:nvSpPr>
          <p:spPr>
            <a:xfrm>
              <a:off x="5118885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IF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662841-6B32-4FF0-9B12-427234C946EE}"/>
                </a:ext>
              </a:extLst>
            </p:cNvPr>
            <p:cNvSpPr/>
            <p:nvPr/>
          </p:nvSpPr>
          <p:spPr>
            <a:xfrm>
              <a:off x="4554264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DF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B7DBC24-A63E-4C6F-9070-3BED455A6A36}"/>
                </a:ext>
              </a:extLst>
            </p:cNvPr>
            <p:cNvSpPr/>
            <p:nvPr/>
          </p:nvSpPr>
          <p:spPr>
            <a:xfrm>
              <a:off x="3989643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A78C3"/>
                  </a:solidFill>
                </a:rPr>
                <a:t>OF</a:t>
              </a:r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DB261D7-FC81-48C1-880E-C4125DB41378}"/>
                </a:ext>
              </a:extLst>
            </p:cNvPr>
            <p:cNvSpPr/>
            <p:nvPr/>
          </p:nvSpPr>
          <p:spPr>
            <a:xfrm>
              <a:off x="3425022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B2672AD-3EF0-484C-9460-60B05416074F}"/>
                </a:ext>
              </a:extLst>
            </p:cNvPr>
            <p:cNvSpPr/>
            <p:nvPr/>
          </p:nvSpPr>
          <p:spPr>
            <a:xfrm>
              <a:off x="2860401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2D5939-5AF4-4967-BEEA-79833F28F191}"/>
                </a:ext>
              </a:extLst>
            </p:cNvPr>
            <p:cNvSpPr/>
            <p:nvPr/>
          </p:nvSpPr>
          <p:spPr>
            <a:xfrm>
              <a:off x="2295780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7FCC7AB-3640-4792-B1D5-FC75D0E64EB8}"/>
                </a:ext>
              </a:extLst>
            </p:cNvPr>
            <p:cNvSpPr/>
            <p:nvPr/>
          </p:nvSpPr>
          <p:spPr>
            <a:xfrm>
              <a:off x="1731159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A78C3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086F223-F6BD-4C24-9FE8-5392E4821495}"/>
                </a:ext>
              </a:extLst>
            </p:cNvPr>
            <p:cNvSpPr/>
            <p:nvPr/>
          </p:nvSpPr>
          <p:spPr>
            <a:xfrm>
              <a:off x="1166539" y="2178993"/>
              <a:ext cx="567558" cy="34620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A78C3"/>
                </a:solidFill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5AFE008-EA57-4480-B988-D5B7A884734D}"/>
              </a:ext>
            </a:extLst>
          </p:cNvPr>
          <p:cNvSpPr/>
          <p:nvPr/>
        </p:nvSpPr>
        <p:spPr>
          <a:xfrm>
            <a:off x="10258638" y="15790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820F3B3-F617-4FCD-953A-C1F0410FB060}"/>
              </a:ext>
            </a:extLst>
          </p:cNvPr>
          <p:cNvSpPr/>
          <p:nvPr/>
        </p:nvSpPr>
        <p:spPr>
          <a:xfrm>
            <a:off x="9727514" y="15790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4905A2-7587-4609-9C19-CCA64F48EEBD}"/>
              </a:ext>
            </a:extLst>
          </p:cNvPr>
          <p:cNvSpPr/>
          <p:nvPr/>
        </p:nvSpPr>
        <p:spPr>
          <a:xfrm>
            <a:off x="9175557" y="15790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2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ECD0C22-CFBD-4CA4-AB0F-4549CE24FD21}"/>
              </a:ext>
            </a:extLst>
          </p:cNvPr>
          <p:cNvSpPr/>
          <p:nvPr/>
        </p:nvSpPr>
        <p:spPr>
          <a:xfrm>
            <a:off x="8594292" y="15790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3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1E4A6C7-F354-4A81-84C1-EBD4428A3734}"/>
              </a:ext>
            </a:extLst>
          </p:cNvPr>
          <p:cNvSpPr/>
          <p:nvPr/>
        </p:nvSpPr>
        <p:spPr>
          <a:xfrm>
            <a:off x="8063168" y="15790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4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2DDB79-EDE5-40B4-9DE9-663C292C466D}"/>
              </a:ext>
            </a:extLst>
          </p:cNvPr>
          <p:cNvSpPr/>
          <p:nvPr/>
        </p:nvSpPr>
        <p:spPr>
          <a:xfrm>
            <a:off x="7511211" y="15790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C51526-3CF4-4B09-A354-C1F212636754}"/>
              </a:ext>
            </a:extLst>
          </p:cNvPr>
          <p:cNvSpPr/>
          <p:nvPr/>
        </p:nvSpPr>
        <p:spPr>
          <a:xfrm>
            <a:off x="6944600" y="15790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6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C804901-9DB3-4707-8633-3B267EDD5EA8}"/>
              </a:ext>
            </a:extLst>
          </p:cNvPr>
          <p:cNvSpPr/>
          <p:nvPr/>
        </p:nvSpPr>
        <p:spPr>
          <a:xfrm>
            <a:off x="6413476" y="15790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7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A11C71C-6A4B-4614-A060-104218FBE454}"/>
              </a:ext>
            </a:extLst>
          </p:cNvPr>
          <p:cNvSpPr/>
          <p:nvPr/>
        </p:nvSpPr>
        <p:spPr>
          <a:xfrm>
            <a:off x="5861519" y="15790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8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ED2E91-B52E-4AEA-A4C0-3775B5BD5CF7}"/>
              </a:ext>
            </a:extLst>
          </p:cNvPr>
          <p:cNvSpPr/>
          <p:nvPr/>
        </p:nvSpPr>
        <p:spPr>
          <a:xfrm>
            <a:off x="5280254" y="15790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9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AC8C12-C4AF-4AE9-8EAE-C40472E58823}"/>
              </a:ext>
            </a:extLst>
          </p:cNvPr>
          <p:cNvSpPr/>
          <p:nvPr/>
        </p:nvSpPr>
        <p:spPr>
          <a:xfrm>
            <a:off x="4749130" y="157907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10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22D0AA-2E02-45D3-B404-463087865C6C}"/>
              </a:ext>
            </a:extLst>
          </p:cNvPr>
          <p:cNvSpPr/>
          <p:nvPr/>
        </p:nvSpPr>
        <p:spPr>
          <a:xfrm>
            <a:off x="4197173" y="1579075"/>
            <a:ext cx="424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ABD8B6-80AC-4086-974C-FA3D2D3D9CA9}"/>
              </a:ext>
            </a:extLst>
          </p:cNvPr>
          <p:cNvSpPr/>
          <p:nvPr/>
        </p:nvSpPr>
        <p:spPr>
          <a:xfrm>
            <a:off x="3637976" y="157907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12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2BFFECD-90BD-49F0-BA83-68DDF7557C31}"/>
              </a:ext>
            </a:extLst>
          </p:cNvPr>
          <p:cNvSpPr/>
          <p:nvPr/>
        </p:nvSpPr>
        <p:spPr>
          <a:xfrm>
            <a:off x="3106852" y="157907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13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170120-E0FC-4702-8B0A-180F881CCAA4}"/>
              </a:ext>
            </a:extLst>
          </p:cNvPr>
          <p:cNvSpPr/>
          <p:nvPr/>
        </p:nvSpPr>
        <p:spPr>
          <a:xfrm>
            <a:off x="2554895" y="157907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14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CD55F23-250F-4324-89E5-9D4B76CE5CDA}"/>
              </a:ext>
            </a:extLst>
          </p:cNvPr>
          <p:cNvSpPr/>
          <p:nvPr/>
        </p:nvSpPr>
        <p:spPr>
          <a:xfrm>
            <a:off x="1973630" y="157907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15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FB3050-85C0-4927-AE75-0AA1B1181BB4}"/>
              </a:ext>
            </a:extLst>
          </p:cNvPr>
          <p:cNvSpPr/>
          <p:nvPr/>
        </p:nvSpPr>
        <p:spPr>
          <a:xfrm>
            <a:off x="1442506" y="157907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2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B3DB34-60C5-4EFF-92C8-E98A6EE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B439-ACC4-4592-9EA4-333105EB31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r>
              <a:rPr lang="zh-CN" altLang="en-US" dirty="0"/>
              <a:t>（标志寄存器）</a:t>
            </a:r>
            <a:endParaRPr lang="en-US" altLang="zh-CN" dirty="0"/>
          </a:p>
          <a:p>
            <a:pPr lvl="1"/>
            <a:r>
              <a:rPr lang="zh-CN" altLang="en-US" dirty="0"/>
              <a:t>每条指令（特别是算术运算指令）执行后状态位将可能被设置</a:t>
            </a:r>
          </a:p>
          <a:p>
            <a:pPr lvl="1"/>
            <a:r>
              <a:rPr lang="zh-CN" altLang="en-US" dirty="0"/>
              <a:t>指令执行可能受控制标志影响</a:t>
            </a:r>
          </a:p>
          <a:p>
            <a:pPr lvl="1"/>
            <a:r>
              <a:rPr lang="zh-CN" altLang="en-US" dirty="0"/>
              <a:t>标志位寄存器单</a:t>
            </a:r>
            <a:r>
              <a:rPr lang="en-US" altLang="zh-CN" dirty="0"/>
              <a:t>CPU</a:t>
            </a:r>
            <a:r>
              <a:rPr lang="zh-CN" altLang="en-US" dirty="0"/>
              <a:t>只有一个，所有程序所有指令共享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D8775-AF90-43BF-88D8-7C2D76D5DE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18123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B3DB34-60C5-4EFF-92C8-E98A6EE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B439-ACC4-4592-9EA4-333105EB31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r>
              <a:rPr lang="zh-CN" altLang="en-US" dirty="0"/>
              <a:t>（标志寄存器）</a:t>
            </a:r>
            <a:endParaRPr lang="en-US" altLang="zh-CN" dirty="0"/>
          </a:p>
          <a:p>
            <a:pPr lvl="1"/>
            <a:r>
              <a:rPr lang="zh-CN" altLang="en-US" dirty="0"/>
              <a:t>符号标记</a:t>
            </a:r>
            <a:r>
              <a:rPr lang="en-US" altLang="zh-CN" dirty="0"/>
              <a:t>SF(Sign Flag)</a:t>
            </a:r>
          </a:p>
          <a:p>
            <a:pPr lvl="2"/>
            <a:r>
              <a:rPr lang="zh-CN" altLang="en-US" dirty="0"/>
              <a:t>运算结果最高位为</a:t>
            </a:r>
            <a:r>
              <a:rPr lang="en-US" altLang="zh-CN" dirty="0"/>
              <a:t>1</a:t>
            </a:r>
            <a:r>
              <a:rPr lang="zh-CN" altLang="en-US" dirty="0"/>
              <a:t>，则</a:t>
            </a:r>
            <a:r>
              <a:rPr lang="en-US" altLang="zh-CN" dirty="0"/>
              <a:t>SF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D8775-AF90-43BF-88D8-7C2D76D5DE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0A144C-20B3-4B08-8B24-6832D63415D4}"/>
              </a:ext>
            </a:extLst>
          </p:cNvPr>
          <p:cNvGrpSpPr/>
          <p:nvPr/>
        </p:nvGrpSpPr>
        <p:grpSpPr>
          <a:xfrm>
            <a:off x="1496817" y="2491180"/>
            <a:ext cx="1992605" cy="531421"/>
            <a:chOff x="7540558" y="1874507"/>
            <a:chExt cx="1992605" cy="53142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2A79E9-E5C5-412C-9A35-E39ECC740902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BA0FB4F-47FA-4970-B983-0F70AE9A24CA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99ADCD6-4CB8-4156-B7CC-22A366974F26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13C04-6439-4788-8000-DF473B9CD886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457191-1510-45C7-9A30-9DAFA5785CAC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44EDD04-A210-4E45-8F24-F4C1E56934ED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1FFBC6-0470-4F01-8600-5258C28B789A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42CA74-D474-4ADB-A608-5950C0C84015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6194443-A664-466D-9A7B-162266F680B6}"/>
              </a:ext>
            </a:extLst>
          </p:cNvPr>
          <p:cNvSpPr/>
          <p:nvPr/>
        </p:nvSpPr>
        <p:spPr>
          <a:xfrm>
            <a:off x="2927711" y="2529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7ABC2B-85AF-494C-8E8D-CA4256A8DC76}"/>
              </a:ext>
            </a:extLst>
          </p:cNvPr>
          <p:cNvSpPr/>
          <p:nvPr/>
        </p:nvSpPr>
        <p:spPr>
          <a:xfrm>
            <a:off x="3173117" y="2529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4990B6-1761-4F6A-8178-690C087057D9}"/>
              </a:ext>
            </a:extLst>
          </p:cNvPr>
          <p:cNvSpPr/>
          <p:nvPr/>
        </p:nvSpPr>
        <p:spPr>
          <a:xfrm>
            <a:off x="2685056" y="2529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5BEC4B-3EC7-44E4-A192-4E7807BA4840}"/>
              </a:ext>
            </a:extLst>
          </p:cNvPr>
          <p:cNvSpPr/>
          <p:nvPr/>
        </p:nvSpPr>
        <p:spPr>
          <a:xfrm>
            <a:off x="2435674" y="252912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195826-9096-402B-992E-1809D6FA07FC}"/>
              </a:ext>
            </a:extLst>
          </p:cNvPr>
          <p:cNvSpPr/>
          <p:nvPr/>
        </p:nvSpPr>
        <p:spPr>
          <a:xfrm>
            <a:off x="2156227" y="252912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93D2A4-9347-4954-8C2C-6C8F69445CD9}"/>
              </a:ext>
            </a:extLst>
          </p:cNvPr>
          <p:cNvSpPr/>
          <p:nvPr/>
        </p:nvSpPr>
        <p:spPr>
          <a:xfrm>
            <a:off x="1924730" y="252912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91603C-5F91-45D5-B1A1-27D3F8347326}"/>
              </a:ext>
            </a:extLst>
          </p:cNvPr>
          <p:cNvSpPr/>
          <p:nvPr/>
        </p:nvSpPr>
        <p:spPr>
          <a:xfrm>
            <a:off x="1684074" y="25378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C93067-F720-4F7F-B34C-A9D9D10F743B}"/>
              </a:ext>
            </a:extLst>
          </p:cNvPr>
          <p:cNvSpPr/>
          <p:nvPr/>
        </p:nvSpPr>
        <p:spPr>
          <a:xfrm>
            <a:off x="1448541" y="253817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CA4754-D883-4048-A748-E06C36BD8230}"/>
              </a:ext>
            </a:extLst>
          </p:cNvPr>
          <p:cNvGrpSpPr/>
          <p:nvPr/>
        </p:nvGrpSpPr>
        <p:grpSpPr>
          <a:xfrm>
            <a:off x="1495591" y="3336998"/>
            <a:ext cx="1992605" cy="531421"/>
            <a:chOff x="7540558" y="1874507"/>
            <a:chExt cx="1992605" cy="53142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DB04A80-AD23-46C4-9955-FFE764AA80E8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EE49ACA-E35F-49C7-9D94-9E530BAE9CD0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CD70CE9-7B24-4622-8C6D-90D0BC3F0EAB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7FA5EB2-D294-4DBF-BA02-040C91777196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08655EA-12B8-4098-8979-BBA9AA92A28A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91C6615-7D1E-4806-ADC5-59EB4F8AFA60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2F60690-1904-45A8-85F3-8D36C30E5C6E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BD998CA-9652-4FFF-BB25-DAEF4E80E7F3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7DE198E0-2C8A-4F90-B666-4ABE97B0C5C6}"/>
              </a:ext>
            </a:extLst>
          </p:cNvPr>
          <p:cNvSpPr/>
          <p:nvPr/>
        </p:nvSpPr>
        <p:spPr>
          <a:xfrm>
            <a:off x="2926485" y="3374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D3B3E87-140C-4D2E-A050-EA2FBAC429E5}"/>
              </a:ext>
            </a:extLst>
          </p:cNvPr>
          <p:cNvSpPr/>
          <p:nvPr/>
        </p:nvSpPr>
        <p:spPr>
          <a:xfrm>
            <a:off x="3171891" y="3374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F02ED6-9BD5-45B6-9689-46CDF4E81063}"/>
              </a:ext>
            </a:extLst>
          </p:cNvPr>
          <p:cNvSpPr/>
          <p:nvPr/>
        </p:nvSpPr>
        <p:spPr>
          <a:xfrm>
            <a:off x="2683830" y="3374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72B5EC-B5F1-4958-B128-96961888F66A}"/>
              </a:ext>
            </a:extLst>
          </p:cNvPr>
          <p:cNvSpPr/>
          <p:nvPr/>
        </p:nvSpPr>
        <p:spPr>
          <a:xfrm>
            <a:off x="2434448" y="337494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48EAAC-1622-4457-B894-E83BE184D0A2}"/>
              </a:ext>
            </a:extLst>
          </p:cNvPr>
          <p:cNvSpPr/>
          <p:nvPr/>
        </p:nvSpPr>
        <p:spPr>
          <a:xfrm>
            <a:off x="2155001" y="337494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C86C7DB-0432-41C4-B8B2-4A71F042576E}"/>
              </a:ext>
            </a:extLst>
          </p:cNvPr>
          <p:cNvSpPr/>
          <p:nvPr/>
        </p:nvSpPr>
        <p:spPr>
          <a:xfrm>
            <a:off x="1923504" y="337494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755A7A-E027-41B4-B835-883BA0958FD0}"/>
              </a:ext>
            </a:extLst>
          </p:cNvPr>
          <p:cNvSpPr/>
          <p:nvPr/>
        </p:nvSpPr>
        <p:spPr>
          <a:xfrm>
            <a:off x="1682848" y="338366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B6603B7-3FDE-43A3-A475-3EC671A0791C}"/>
              </a:ext>
            </a:extLst>
          </p:cNvPr>
          <p:cNvSpPr/>
          <p:nvPr/>
        </p:nvSpPr>
        <p:spPr>
          <a:xfrm>
            <a:off x="1447315" y="338399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37E4FA4-0867-4669-81B3-A6ECD464D720}"/>
              </a:ext>
            </a:extLst>
          </p:cNvPr>
          <p:cNvGrpSpPr/>
          <p:nvPr/>
        </p:nvGrpSpPr>
        <p:grpSpPr>
          <a:xfrm>
            <a:off x="1475070" y="4232419"/>
            <a:ext cx="1992605" cy="531421"/>
            <a:chOff x="7540558" y="1874507"/>
            <a:chExt cx="1992605" cy="53142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36D9256-EB07-4CCF-9EB0-A8EA9ADF9EB5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A2D38D7-28E9-49AD-8B23-D1AA4363A500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953A67B-C949-4BEB-A54A-30BF319A9334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8436C9E-3E68-49DA-AD9A-100794671C70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CA7C19D-9CBC-48BA-AF7B-5DA7BC11677D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DF9DA97-9DE9-4D01-B5E9-E50F7A66FBE1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D14308D-129F-4DD5-A3B2-929E47A5B896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4340862-6107-4294-B841-D9F1114B5AFC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4B2DF44F-A583-4556-B5BD-23656F9ACF40}"/>
              </a:ext>
            </a:extLst>
          </p:cNvPr>
          <p:cNvSpPr/>
          <p:nvPr/>
        </p:nvSpPr>
        <p:spPr>
          <a:xfrm>
            <a:off x="2905964" y="4270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D8074D9-FB8F-4E68-8C71-DA989241209C}"/>
              </a:ext>
            </a:extLst>
          </p:cNvPr>
          <p:cNvSpPr/>
          <p:nvPr/>
        </p:nvSpPr>
        <p:spPr>
          <a:xfrm>
            <a:off x="3151370" y="4270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32448E7-616F-43D5-88DE-78DB4796167F}"/>
              </a:ext>
            </a:extLst>
          </p:cNvPr>
          <p:cNvSpPr/>
          <p:nvPr/>
        </p:nvSpPr>
        <p:spPr>
          <a:xfrm>
            <a:off x="2663309" y="4270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43B8316-E1A6-4C1C-8DB9-D68E7B9541EB}"/>
              </a:ext>
            </a:extLst>
          </p:cNvPr>
          <p:cNvSpPr/>
          <p:nvPr/>
        </p:nvSpPr>
        <p:spPr>
          <a:xfrm>
            <a:off x="2413927" y="427036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CCC68D4-DBFA-462E-A820-5DA829CE084D}"/>
              </a:ext>
            </a:extLst>
          </p:cNvPr>
          <p:cNvSpPr/>
          <p:nvPr/>
        </p:nvSpPr>
        <p:spPr>
          <a:xfrm>
            <a:off x="2134480" y="427036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B917F23-1E7C-4A13-AD73-5A0FFCE0F821}"/>
              </a:ext>
            </a:extLst>
          </p:cNvPr>
          <p:cNvSpPr/>
          <p:nvPr/>
        </p:nvSpPr>
        <p:spPr>
          <a:xfrm>
            <a:off x="1902983" y="427036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81EC07E-FA36-49ED-B752-2B96B7DEB431}"/>
              </a:ext>
            </a:extLst>
          </p:cNvPr>
          <p:cNvSpPr/>
          <p:nvPr/>
        </p:nvSpPr>
        <p:spPr>
          <a:xfrm>
            <a:off x="1662327" y="427908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30B3418-E6BC-4E22-A2BC-60C35E0CFA28}"/>
              </a:ext>
            </a:extLst>
          </p:cNvPr>
          <p:cNvSpPr/>
          <p:nvPr/>
        </p:nvSpPr>
        <p:spPr>
          <a:xfrm>
            <a:off x="1426794" y="427941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1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6584508-A51B-46E6-A296-57BBF3FEDB27}"/>
              </a:ext>
            </a:extLst>
          </p:cNvPr>
          <p:cNvCxnSpPr>
            <a:cxnSpLocks/>
          </p:cNvCxnSpPr>
          <p:nvPr/>
        </p:nvCxnSpPr>
        <p:spPr>
          <a:xfrm>
            <a:off x="1046005" y="4101207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272E399A-4CE3-45FD-BCE2-7901FABCD176}"/>
              </a:ext>
            </a:extLst>
          </p:cNvPr>
          <p:cNvSpPr/>
          <p:nvPr/>
        </p:nvSpPr>
        <p:spPr>
          <a:xfrm>
            <a:off x="1062592" y="3403682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A5C9256-814E-4A22-9E71-DF77B108F0DF}"/>
              </a:ext>
            </a:extLst>
          </p:cNvPr>
          <p:cNvGrpSpPr/>
          <p:nvPr/>
        </p:nvGrpSpPr>
        <p:grpSpPr>
          <a:xfrm>
            <a:off x="4210555" y="2491180"/>
            <a:ext cx="1992605" cy="531421"/>
            <a:chOff x="7540558" y="1874507"/>
            <a:chExt cx="1992605" cy="531421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D87E105-127D-45FB-9017-ADB353B6900A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739E0EC-21C8-4589-B5B2-D34D52AA2187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FC8454-470A-4F29-A125-6BC398995BAC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A58F6569-0FD8-4E01-88BD-E5593CDF88F1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19D09B0D-43AF-46E1-82A5-CAE49A74BCF6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3FFB695-3387-40C4-BA5E-24085455616E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0454824-8BF6-45E6-88F9-5932B2CE113A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17D477E-ADA1-49C1-8816-579FE8EFFF1C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7A0A5405-AA3B-408E-BB13-8D5284E64986}"/>
              </a:ext>
            </a:extLst>
          </p:cNvPr>
          <p:cNvSpPr/>
          <p:nvPr/>
        </p:nvSpPr>
        <p:spPr>
          <a:xfrm>
            <a:off x="5641449" y="2529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540B591-32B7-4FD8-BF60-4922290FA15A}"/>
              </a:ext>
            </a:extLst>
          </p:cNvPr>
          <p:cNvSpPr/>
          <p:nvPr/>
        </p:nvSpPr>
        <p:spPr>
          <a:xfrm>
            <a:off x="5886855" y="2529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8CCFA62-A751-44D2-9BB7-2E687B010BD2}"/>
              </a:ext>
            </a:extLst>
          </p:cNvPr>
          <p:cNvSpPr/>
          <p:nvPr/>
        </p:nvSpPr>
        <p:spPr>
          <a:xfrm>
            <a:off x="5398794" y="2529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97399C3-04BD-4C7A-82B2-C6B37A9CC0D6}"/>
              </a:ext>
            </a:extLst>
          </p:cNvPr>
          <p:cNvSpPr/>
          <p:nvPr/>
        </p:nvSpPr>
        <p:spPr>
          <a:xfrm>
            <a:off x="5149412" y="252912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6007372-C75F-4BBC-979C-D6D97B266CF4}"/>
              </a:ext>
            </a:extLst>
          </p:cNvPr>
          <p:cNvSpPr/>
          <p:nvPr/>
        </p:nvSpPr>
        <p:spPr>
          <a:xfrm>
            <a:off x="4869965" y="252912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8180BBD-F6F8-40F3-90D7-D0C395B9C2D4}"/>
              </a:ext>
            </a:extLst>
          </p:cNvPr>
          <p:cNvSpPr/>
          <p:nvPr/>
        </p:nvSpPr>
        <p:spPr>
          <a:xfrm>
            <a:off x="4638468" y="252912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74CFD58-BB33-4B90-9839-78BF5620EF59}"/>
              </a:ext>
            </a:extLst>
          </p:cNvPr>
          <p:cNvSpPr/>
          <p:nvPr/>
        </p:nvSpPr>
        <p:spPr>
          <a:xfrm>
            <a:off x="4397812" y="25378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D4D6BEB-A05B-4729-90E9-7BFF1D8B9CF3}"/>
              </a:ext>
            </a:extLst>
          </p:cNvPr>
          <p:cNvSpPr/>
          <p:nvPr/>
        </p:nvSpPr>
        <p:spPr>
          <a:xfrm>
            <a:off x="4162279" y="253817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1A2ABDC-9A48-4F9F-9439-81E4677BC570}"/>
              </a:ext>
            </a:extLst>
          </p:cNvPr>
          <p:cNvGrpSpPr/>
          <p:nvPr/>
        </p:nvGrpSpPr>
        <p:grpSpPr>
          <a:xfrm>
            <a:off x="4209329" y="3336998"/>
            <a:ext cx="1992605" cy="531421"/>
            <a:chOff x="7540558" y="1874507"/>
            <a:chExt cx="1992605" cy="531421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EB05EE1-0D34-4FCA-A6AA-5F7510C1232B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DAE4105-6578-49D8-A847-4215992E98FC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CADD983-2192-4FB9-BB4D-BCDEF8373629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DFD5A33A-8242-4A07-BEFD-0AF39B4D274C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CAB1B62-234C-4895-BE78-7668888350B3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B2866394-5257-405F-86A4-8DB558877E9C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5866E768-1E96-4861-831E-D048D2A59F7D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48C865A-AAC2-4498-B04A-5E78744B507D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E4B1DFF9-AAB8-4CA7-B334-01FD91D6CF62}"/>
              </a:ext>
            </a:extLst>
          </p:cNvPr>
          <p:cNvSpPr/>
          <p:nvPr/>
        </p:nvSpPr>
        <p:spPr>
          <a:xfrm>
            <a:off x="5640223" y="3374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CA2A3CD-3439-4BAF-80C8-65BBD3FA419C}"/>
              </a:ext>
            </a:extLst>
          </p:cNvPr>
          <p:cNvSpPr/>
          <p:nvPr/>
        </p:nvSpPr>
        <p:spPr>
          <a:xfrm>
            <a:off x="5885629" y="3374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39AD727-B8F5-4EA8-B8DC-8C6B45DC2F57}"/>
              </a:ext>
            </a:extLst>
          </p:cNvPr>
          <p:cNvSpPr/>
          <p:nvPr/>
        </p:nvSpPr>
        <p:spPr>
          <a:xfrm>
            <a:off x="5397568" y="3374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0C26775-3CC4-4ACA-9C20-4B09F57A2A4C}"/>
              </a:ext>
            </a:extLst>
          </p:cNvPr>
          <p:cNvSpPr/>
          <p:nvPr/>
        </p:nvSpPr>
        <p:spPr>
          <a:xfrm>
            <a:off x="5148186" y="337494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B9DC163-45BA-4818-870D-99DEC79491D6}"/>
              </a:ext>
            </a:extLst>
          </p:cNvPr>
          <p:cNvSpPr/>
          <p:nvPr/>
        </p:nvSpPr>
        <p:spPr>
          <a:xfrm>
            <a:off x="4868739" y="337494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4E80751-DDD9-4CF3-8B06-5106EECF8190}"/>
              </a:ext>
            </a:extLst>
          </p:cNvPr>
          <p:cNvSpPr/>
          <p:nvPr/>
        </p:nvSpPr>
        <p:spPr>
          <a:xfrm>
            <a:off x="4637242" y="337494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32B89E7-A67C-4FD0-9E7B-A7B2154BBB05}"/>
              </a:ext>
            </a:extLst>
          </p:cNvPr>
          <p:cNvSpPr/>
          <p:nvPr/>
        </p:nvSpPr>
        <p:spPr>
          <a:xfrm>
            <a:off x="4396586" y="338366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530B3D9-7D03-4992-8ECC-295F77E3A4C3}"/>
              </a:ext>
            </a:extLst>
          </p:cNvPr>
          <p:cNvSpPr/>
          <p:nvPr/>
        </p:nvSpPr>
        <p:spPr>
          <a:xfrm>
            <a:off x="4161053" y="338399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0205E8BB-6189-46D5-8424-2036A2AA6363}"/>
              </a:ext>
            </a:extLst>
          </p:cNvPr>
          <p:cNvGrpSpPr/>
          <p:nvPr/>
        </p:nvGrpSpPr>
        <p:grpSpPr>
          <a:xfrm>
            <a:off x="4188808" y="4232419"/>
            <a:ext cx="1992605" cy="531421"/>
            <a:chOff x="7540558" y="1874507"/>
            <a:chExt cx="1992605" cy="531421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1582A92B-C2CF-42EB-B57A-6F1CD9C51ADC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F941D3F-4644-426E-9B7B-58AB7F22E8A3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92F8D51-AF70-42B6-A6E9-5A20F727D83F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D0A3B27-E1A3-4689-9B88-695743361D5E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1C2AD0A-2805-4665-93E6-4E8E3B427023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39D87D98-1275-4574-B134-0EA25AB9291F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95113B77-5052-4C13-8E36-427B2A2D02CC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EAC33FA-C483-457A-B151-C46A8E4F8F3C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AF821DD7-46FD-4C32-899D-49B8FD7850BC}"/>
              </a:ext>
            </a:extLst>
          </p:cNvPr>
          <p:cNvSpPr/>
          <p:nvPr/>
        </p:nvSpPr>
        <p:spPr>
          <a:xfrm>
            <a:off x="5619702" y="4270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26A0803-D769-4BE4-99C7-4E0D432C5A86}"/>
              </a:ext>
            </a:extLst>
          </p:cNvPr>
          <p:cNvSpPr/>
          <p:nvPr/>
        </p:nvSpPr>
        <p:spPr>
          <a:xfrm>
            <a:off x="5865108" y="4270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31D9DF7-30EA-4707-AAF0-26903CC23251}"/>
              </a:ext>
            </a:extLst>
          </p:cNvPr>
          <p:cNvSpPr/>
          <p:nvPr/>
        </p:nvSpPr>
        <p:spPr>
          <a:xfrm>
            <a:off x="5377047" y="4270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98DA4B1-2A2B-4EB2-8B1C-B8C2D4FE5A8D}"/>
              </a:ext>
            </a:extLst>
          </p:cNvPr>
          <p:cNvSpPr/>
          <p:nvPr/>
        </p:nvSpPr>
        <p:spPr>
          <a:xfrm>
            <a:off x="5127665" y="427036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5EBD9D1E-1D52-44C1-981A-8EF897DF65CB}"/>
              </a:ext>
            </a:extLst>
          </p:cNvPr>
          <p:cNvSpPr/>
          <p:nvPr/>
        </p:nvSpPr>
        <p:spPr>
          <a:xfrm>
            <a:off x="4848218" y="427036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EE30156-9D43-41F7-8E61-941CCD719504}"/>
              </a:ext>
            </a:extLst>
          </p:cNvPr>
          <p:cNvSpPr/>
          <p:nvPr/>
        </p:nvSpPr>
        <p:spPr>
          <a:xfrm>
            <a:off x="4616721" y="427036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DE9BA26-5E19-47E1-8EE6-7AA4752912C7}"/>
              </a:ext>
            </a:extLst>
          </p:cNvPr>
          <p:cNvSpPr/>
          <p:nvPr/>
        </p:nvSpPr>
        <p:spPr>
          <a:xfrm>
            <a:off x="4376065" y="427908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DD3A31C-F385-453F-ACED-1419EEA5368C}"/>
              </a:ext>
            </a:extLst>
          </p:cNvPr>
          <p:cNvSpPr/>
          <p:nvPr/>
        </p:nvSpPr>
        <p:spPr>
          <a:xfrm>
            <a:off x="4140532" y="427941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0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DCBBF79-8943-4BD6-99B5-34C751305D73}"/>
              </a:ext>
            </a:extLst>
          </p:cNvPr>
          <p:cNvCxnSpPr>
            <a:cxnSpLocks/>
          </p:cNvCxnSpPr>
          <p:nvPr/>
        </p:nvCxnSpPr>
        <p:spPr>
          <a:xfrm>
            <a:off x="3759743" y="4101207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B7B4BDBE-50F5-41C8-B844-0A27F27AECFE}"/>
              </a:ext>
            </a:extLst>
          </p:cNvPr>
          <p:cNvSpPr/>
          <p:nvPr/>
        </p:nvSpPr>
        <p:spPr>
          <a:xfrm>
            <a:off x="3776330" y="3403682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464166D-3729-4A6F-9307-BB7941BADEE7}"/>
              </a:ext>
            </a:extLst>
          </p:cNvPr>
          <p:cNvSpPr/>
          <p:nvPr/>
        </p:nvSpPr>
        <p:spPr>
          <a:xfrm>
            <a:off x="3740053" y="4172087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27AB918-0B9C-4487-A257-D3D79FFAED7E}"/>
              </a:ext>
            </a:extLst>
          </p:cNvPr>
          <p:cNvGrpSpPr/>
          <p:nvPr/>
        </p:nvGrpSpPr>
        <p:grpSpPr>
          <a:xfrm>
            <a:off x="9080747" y="2491179"/>
            <a:ext cx="1992605" cy="531421"/>
            <a:chOff x="7540558" y="1874507"/>
            <a:chExt cx="1992605" cy="53142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3DEEA4E-97E5-4B06-8AFE-FFD730441D0F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A62976B3-ABF0-4486-98BF-B94A2AB22C6A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987AFA40-9D53-4047-A289-F1DCB534196D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9DFC2B5-A97F-4CFC-AE38-45445D28639D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8C4EC321-29B6-4477-9492-3F364E8F8F7B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0098DA5-E83E-42F0-9031-6914A22B539B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7F226543-9746-4C11-8807-84F03927A0F0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45FE350C-CFBF-4AB7-9904-9B129745F095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0" name="矩形 169">
            <a:extLst>
              <a:ext uri="{FF2B5EF4-FFF2-40B4-BE49-F238E27FC236}">
                <a16:creationId xmlns:a16="http://schemas.microsoft.com/office/drawing/2014/main" id="{07FF3EF0-0B93-4643-B327-23A3C9759ADC}"/>
              </a:ext>
            </a:extLst>
          </p:cNvPr>
          <p:cNvSpPr/>
          <p:nvPr/>
        </p:nvSpPr>
        <p:spPr>
          <a:xfrm>
            <a:off x="10511641" y="252912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FED606DF-65E5-4E2D-9AA5-A96C7A576EDC}"/>
              </a:ext>
            </a:extLst>
          </p:cNvPr>
          <p:cNvSpPr/>
          <p:nvPr/>
        </p:nvSpPr>
        <p:spPr>
          <a:xfrm>
            <a:off x="10757047" y="252912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B7FA50A-775E-48DB-BC55-E136E6E46274}"/>
              </a:ext>
            </a:extLst>
          </p:cNvPr>
          <p:cNvSpPr/>
          <p:nvPr/>
        </p:nvSpPr>
        <p:spPr>
          <a:xfrm>
            <a:off x="10268986" y="252912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D5C235C-A26E-4818-89BF-57CC0D0664B3}"/>
              </a:ext>
            </a:extLst>
          </p:cNvPr>
          <p:cNvSpPr/>
          <p:nvPr/>
        </p:nvSpPr>
        <p:spPr>
          <a:xfrm>
            <a:off x="10019604" y="252912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4F21034-F3D1-4CB6-A7AC-C572AC1DC2F2}"/>
              </a:ext>
            </a:extLst>
          </p:cNvPr>
          <p:cNvSpPr/>
          <p:nvPr/>
        </p:nvSpPr>
        <p:spPr>
          <a:xfrm>
            <a:off x="9740157" y="252912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A7D2DB5-7697-43FB-BD61-7FC026C62A7C}"/>
              </a:ext>
            </a:extLst>
          </p:cNvPr>
          <p:cNvSpPr/>
          <p:nvPr/>
        </p:nvSpPr>
        <p:spPr>
          <a:xfrm>
            <a:off x="9508660" y="252912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54C94A1-3726-4FE4-8348-449EADC14D1D}"/>
              </a:ext>
            </a:extLst>
          </p:cNvPr>
          <p:cNvSpPr/>
          <p:nvPr/>
        </p:nvSpPr>
        <p:spPr>
          <a:xfrm>
            <a:off x="9268004" y="253784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573DB41-113C-41B5-89A3-018BCCA4CC4B}"/>
              </a:ext>
            </a:extLst>
          </p:cNvPr>
          <p:cNvSpPr/>
          <p:nvPr/>
        </p:nvSpPr>
        <p:spPr>
          <a:xfrm>
            <a:off x="9032471" y="253817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6D29168C-B7DF-42AB-9B71-1901B06B6B77}"/>
              </a:ext>
            </a:extLst>
          </p:cNvPr>
          <p:cNvGrpSpPr/>
          <p:nvPr/>
        </p:nvGrpSpPr>
        <p:grpSpPr>
          <a:xfrm>
            <a:off x="9079521" y="3336997"/>
            <a:ext cx="1992605" cy="531421"/>
            <a:chOff x="7540558" y="1874507"/>
            <a:chExt cx="1992605" cy="531421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337E6DD2-82A0-44C0-8CF7-ADD1F3D537D5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B1BE9B1C-951B-458F-8BCE-32A42A7CBE1A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F63E50C-E19C-407B-AD88-4596132D39CD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48AD85BA-4162-403D-A831-23AE6732D7F0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E3772BBB-9550-48D1-9CD3-2AC971565875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35517556-79AE-4A27-9986-AD7D25ABD588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38BC7F39-8D66-4592-8E07-91ECB1897870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C57EDE28-7C60-4589-84EB-57C740056EB7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7" name="矩形 186">
            <a:extLst>
              <a:ext uri="{FF2B5EF4-FFF2-40B4-BE49-F238E27FC236}">
                <a16:creationId xmlns:a16="http://schemas.microsoft.com/office/drawing/2014/main" id="{C0835701-963B-4E06-8A7B-FAA9FBCF919E}"/>
              </a:ext>
            </a:extLst>
          </p:cNvPr>
          <p:cNvSpPr/>
          <p:nvPr/>
        </p:nvSpPr>
        <p:spPr>
          <a:xfrm>
            <a:off x="10510415" y="337494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6AD5D014-7A53-4A5E-941F-55FB1E391D38}"/>
              </a:ext>
            </a:extLst>
          </p:cNvPr>
          <p:cNvSpPr/>
          <p:nvPr/>
        </p:nvSpPr>
        <p:spPr>
          <a:xfrm>
            <a:off x="10755821" y="337494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58E0A3F-F8DF-45EE-A2CE-C9983B4CDB93}"/>
              </a:ext>
            </a:extLst>
          </p:cNvPr>
          <p:cNvSpPr/>
          <p:nvPr/>
        </p:nvSpPr>
        <p:spPr>
          <a:xfrm>
            <a:off x="10267760" y="337494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5FB4D46-6462-4B22-85BB-2830C8A98350}"/>
              </a:ext>
            </a:extLst>
          </p:cNvPr>
          <p:cNvSpPr/>
          <p:nvPr/>
        </p:nvSpPr>
        <p:spPr>
          <a:xfrm>
            <a:off x="10018378" y="337494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369BBDD-EA54-48BF-8730-463D15C5562F}"/>
              </a:ext>
            </a:extLst>
          </p:cNvPr>
          <p:cNvSpPr/>
          <p:nvPr/>
        </p:nvSpPr>
        <p:spPr>
          <a:xfrm>
            <a:off x="9738931" y="337494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35088E1-6DFA-462F-A181-9ABF78F9EA43}"/>
              </a:ext>
            </a:extLst>
          </p:cNvPr>
          <p:cNvSpPr/>
          <p:nvPr/>
        </p:nvSpPr>
        <p:spPr>
          <a:xfrm>
            <a:off x="9507434" y="337494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0CF1724-4AD2-476E-A0C1-16B747B6ADF5}"/>
              </a:ext>
            </a:extLst>
          </p:cNvPr>
          <p:cNvSpPr/>
          <p:nvPr/>
        </p:nvSpPr>
        <p:spPr>
          <a:xfrm>
            <a:off x="9266778" y="338366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3B840CB-3390-474B-AE1C-61E1C40B1167}"/>
              </a:ext>
            </a:extLst>
          </p:cNvPr>
          <p:cNvSpPr/>
          <p:nvPr/>
        </p:nvSpPr>
        <p:spPr>
          <a:xfrm>
            <a:off x="9031245" y="338399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7F580555-F8FB-4255-BB6F-ECFF9960639B}"/>
              </a:ext>
            </a:extLst>
          </p:cNvPr>
          <p:cNvGrpSpPr/>
          <p:nvPr/>
        </p:nvGrpSpPr>
        <p:grpSpPr>
          <a:xfrm>
            <a:off x="9059000" y="4232418"/>
            <a:ext cx="1992605" cy="531421"/>
            <a:chOff x="7540558" y="1874507"/>
            <a:chExt cx="1992605" cy="531421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5212721A-1A47-46EE-8742-40D1940DE457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07BFE176-10BF-4F56-AB8F-1DCBE1CE70D7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9439B415-6E25-4580-ADB8-3E6B08049D02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EDD22C98-4C13-4C43-976B-73FBCB6FF059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0A42E93F-18F9-4A8B-9229-EB06B2F3D7BB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74894FCF-29DD-47DC-96B4-791D124329AD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B305643D-A411-44DD-99D6-E8C832FFDA6D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FEE6B41-2C93-4A77-B416-655644ACA785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4" name="矩形 203">
            <a:extLst>
              <a:ext uri="{FF2B5EF4-FFF2-40B4-BE49-F238E27FC236}">
                <a16:creationId xmlns:a16="http://schemas.microsoft.com/office/drawing/2014/main" id="{0B12DC51-F7A9-4D4D-AF4F-DFF0B1FDA594}"/>
              </a:ext>
            </a:extLst>
          </p:cNvPr>
          <p:cNvSpPr/>
          <p:nvPr/>
        </p:nvSpPr>
        <p:spPr>
          <a:xfrm>
            <a:off x="10489894" y="427036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44B66531-E888-4801-9200-619240CC0355}"/>
              </a:ext>
            </a:extLst>
          </p:cNvPr>
          <p:cNvSpPr/>
          <p:nvPr/>
        </p:nvSpPr>
        <p:spPr>
          <a:xfrm>
            <a:off x="10735300" y="427036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837CA62-5DA0-4A9B-BB3E-011B36E6FBA9}"/>
              </a:ext>
            </a:extLst>
          </p:cNvPr>
          <p:cNvSpPr/>
          <p:nvPr/>
        </p:nvSpPr>
        <p:spPr>
          <a:xfrm>
            <a:off x="10247239" y="427036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843FAE6-5E25-4A2E-9542-49D3EAEE0643}"/>
              </a:ext>
            </a:extLst>
          </p:cNvPr>
          <p:cNvSpPr/>
          <p:nvPr/>
        </p:nvSpPr>
        <p:spPr>
          <a:xfrm>
            <a:off x="9997857" y="427036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239CF108-AE24-4EF2-8CE6-35C27E3E23D1}"/>
              </a:ext>
            </a:extLst>
          </p:cNvPr>
          <p:cNvSpPr/>
          <p:nvPr/>
        </p:nvSpPr>
        <p:spPr>
          <a:xfrm>
            <a:off x="9718410" y="427036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F40201C6-01BA-4678-A099-6DA832F0F51B}"/>
              </a:ext>
            </a:extLst>
          </p:cNvPr>
          <p:cNvSpPr/>
          <p:nvPr/>
        </p:nvSpPr>
        <p:spPr>
          <a:xfrm>
            <a:off x="9486913" y="427036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423A175B-1B27-41A8-AABA-7A64AE4930EB}"/>
              </a:ext>
            </a:extLst>
          </p:cNvPr>
          <p:cNvSpPr/>
          <p:nvPr/>
        </p:nvSpPr>
        <p:spPr>
          <a:xfrm>
            <a:off x="9246257" y="427908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E27F366A-EB2A-40F1-AD8A-52B3CCB18CCD}"/>
              </a:ext>
            </a:extLst>
          </p:cNvPr>
          <p:cNvSpPr/>
          <p:nvPr/>
        </p:nvSpPr>
        <p:spPr>
          <a:xfrm>
            <a:off x="9010724" y="427941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79C6"/>
                </a:solidFill>
              </a:rPr>
              <a:t>1</a:t>
            </a:r>
            <a:endParaRPr lang="zh-CN" altLang="en-US" sz="2400" dirty="0">
              <a:solidFill>
                <a:srgbClr val="1879C6"/>
              </a:solidFill>
            </a:endParaRPr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E28AB3AE-6937-402B-8781-4867A89BD4C4}"/>
              </a:ext>
            </a:extLst>
          </p:cNvPr>
          <p:cNvCxnSpPr>
            <a:cxnSpLocks/>
          </p:cNvCxnSpPr>
          <p:nvPr/>
        </p:nvCxnSpPr>
        <p:spPr>
          <a:xfrm>
            <a:off x="6457378" y="4101207"/>
            <a:ext cx="473478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96438430-1F2A-4A81-A703-16D581C39C8D}"/>
              </a:ext>
            </a:extLst>
          </p:cNvPr>
          <p:cNvGrpSpPr/>
          <p:nvPr/>
        </p:nvGrpSpPr>
        <p:grpSpPr>
          <a:xfrm>
            <a:off x="7083730" y="2502646"/>
            <a:ext cx="1992605" cy="521851"/>
            <a:chOff x="7540558" y="1874507"/>
            <a:chExt cx="1992605" cy="531421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FC5F42D9-4DD4-4C48-BCE8-6011AEB8F149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9BB7BB2E-C8FC-4DE0-9587-A530A83B3722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6270BDCC-755A-4DED-AA57-580C91D0150D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F8406760-251E-4D1A-8CB9-15316F8B17F0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E9220C68-AB3C-42A1-9BD3-175D89088C6A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B7A7E8D-1F7C-4C86-A594-2C55492E3877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6C231A32-48C6-421D-A6D2-C4EB3F187464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5A449798-0FAC-44C5-97C8-55818AF1DF5D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矩形 222">
            <a:extLst>
              <a:ext uri="{FF2B5EF4-FFF2-40B4-BE49-F238E27FC236}">
                <a16:creationId xmlns:a16="http://schemas.microsoft.com/office/drawing/2014/main" id="{036F43C1-AF1D-490F-9C3C-314C530AB1C8}"/>
              </a:ext>
            </a:extLst>
          </p:cNvPr>
          <p:cNvSpPr/>
          <p:nvPr/>
        </p:nvSpPr>
        <p:spPr>
          <a:xfrm>
            <a:off x="8514624" y="254059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EFC1E340-9596-470B-9ACE-F1969BBB42E3}"/>
              </a:ext>
            </a:extLst>
          </p:cNvPr>
          <p:cNvSpPr/>
          <p:nvPr/>
        </p:nvSpPr>
        <p:spPr>
          <a:xfrm>
            <a:off x="8760030" y="254059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9699B56F-C086-4612-A8A3-E7F5501D778A}"/>
              </a:ext>
            </a:extLst>
          </p:cNvPr>
          <p:cNvSpPr/>
          <p:nvPr/>
        </p:nvSpPr>
        <p:spPr>
          <a:xfrm>
            <a:off x="8271969" y="254059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01737AC6-C0B7-4C7A-97A6-DDF69F897E8F}"/>
              </a:ext>
            </a:extLst>
          </p:cNvPr>
          <p:cNvSpPr/>
          <p:nvPr/>
        </p:nvSpPr>
        <p:spPr>
          <a:xfrm>
            <a:off x="8022587" y="254059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4DDE275B-A044-4913-8C57-B621558C43AD}"/>
              </a:ext>
            </a:extLst>
          </p:cNvPr>
          <p:cNvSpPr/>
          <p:nvPr/>
        </p:nvSpPr>
        <p:spPr>
          <a:xfrm>
            <a:off x="7743140" y="254059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4A8BAAA-B845-49FB-800E-3F5926BC60FD}"/>
              </a:ext>
            </a:extLst>
          </p:cNvPr>
          <p:cNvSpPr/>
          <p:nvPr/>
        </p:nvSpPr>
        <p:spPr>
          <a:xfrm>
            <a:off x="7511643" y="254059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EDCDF4F-584C-493A-8842-6420F71DFF17}"/>
              </a:ext>
            </a:extLst>
          </p:cNvPr>
          <p:cNvSpPr/>
          <p:nvPr/>
        </p:nvSpPr>
        <p:spPr>
          <a:xfrm>
            <a:off x="7270987" y="254931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33E8F51-2E58-4025-92D2-63320D726D45}"/>
              </a:ext>
            </a:extLst>
          </p:cNvPr>
          <p:cNvSpPr/>
          <p:nvPr/>
        </p:nvSpPr>
        <p:spPr>
          <a:xfrm>
            <a:off x="7035454" y="254964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3FF36C22-1C6F-44AF-B22A-02C1481D0220}"/>
              </a:ext>
            </a:extLst>
          </p:cNvPr>
          <p:cNvSpPr/>
          <p:nvPr/>
        </p:nvSpPr>
        <p:spPr>
          <a:xfrm>
            <a:off x="6490856" y="3441975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916B1711-2243-414C-BCD3-780B087E7E15}"/>
              </a:ext>
            </a:extLst>
          </p:cNvPr>
          <p:cNvGrpSpPr/>
          <p:nvPr/>
        </p:nvGrpSpPr>
        <p:grpSpPr>
          <a:xfrm>
            <a:off x="7081546" y="3337854"/>
            <a:ext cx="1992605" cy="521851"/>
            <a:chOff x="7540558" y="1874507"/>
            <a:chExt cx="1992605" cy="531421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54A42E55-63C1-4A70-AB7E-271A06A496F1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DF1E7D69-6B2F-4D0D-858F-00EF0ADE3072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4809AF37-4418-4E6F-A5BE-B4EE61AE5A1F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3C593F1F-B4DC-45DC-8264-344917C9138D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A2E3CEB-6DB2-4458-B176-76C358E86ADB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2D51EA5A-2B28-4F8A-88F3-7F129A13BD1B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7CF954A3-6B8F-4D2B-96D8-FD6969FC3B61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A0935527-B28E-4DC1-8C5A-162DC8BB6A5B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1" name="矩形 240">
            <a:extLst>
              <a:ext uri="{FF2B5EF4-FFF2-40B4-BE49-F238E27FC236}">
                <a16:creationId xmlns:a16="http://schemas.microsoft.com/office/drawing/2014/main" id="{82EBE123-3ADE-41A2-9DC0-2AB11740BBA1}"/>
              </a:ext>
            </a:extLst>
          </p:cNvPr>
          <p:cNvSpPr/>
          <p:nvPr/>
        </p:nvSpPr>
        <p:spPr>
          <a:xfrm>
            <a:off x="8512440" y="337580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3358CA22-E5B4-4013-86A8-2F94E01E9BDE}"/>
              </a:ext>
            </a:extLst>
          </p:cNvPr>
          <p:cNvSpPr/>
          <p:nvPr/>
        </p:nvSpPr>
        <p:spPr>
          <a:xfrm>
            <a:off x="8757846" y="337580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643DF89D-A0AA-4CD7-A250-BFB5A05FBC1E}"/>
              </a:ext>
            </a:extLst>
          </p:cNvPr>
          <p:cNvSpPr/>
          <p:nvPr/>
        </p:nvSpPr>
        <p:spPr>
          <a:xfrm>
            <a:off x="8269785" y="337580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01DAF332-D22C-4875-ABC3-5CE9F40CC398}"/>
              </a:ext>
            </a:extLst>
          </p:cNvPr>
          <p:cNvSpPr/>
          <p:nvPr/>
        </p:nvSpPr>
        <p:spPr>
          <a:xfrm>
            <a:off x="8020403" y="3375803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D2C1FA33-6994-4891-8554-2E0A6B22E4B4}"/>
              </a:ext>
            </a:extLst>
          </p:cNvPr>
          <p:cNvSpPr/>
          <p:nvPr/>
        </p:nvSpPr>
        <p:spPr>
          <a:xfrm>
            <a:off x="7740956" y="337580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F713099D-F4A4-42FC-8F6B-8402A88275C1}"/>
              </a:ext>
            </a:extLst>
          </p:cNvPr>
          <p:cNvSpPr/>
          <p:nvPr/>
        </p:nvSpPr>
        <p:spPr>
          <a:xfrm>
            <a:off x="7509459" y="337580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8747B0A0-E268-45BD-9F34-91CA035FDFD5}"/>
              </a:ext>
            </a:extLst>
          </p:cNvPr>
          <p:cNvSpPr/>
          <p:nvPr/>
        </p:nvSpPr>
        <p:spPr>
          <a:xfrm>
            <a:off x="7268803" y="338452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DA16CF3F-B499-4E92-B99D-593D51EDDD8C}"/>
              </a:ext>
            </a:extLst>
          </p:cNvPr>
          <p:cNvSpPr/>
          <p:nvPr/>
        </p:nvSpPr>
        <p:spPr>
          <a:xfrm>
            <a:off x="7033270" y="3384853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F071178A-CDD1-4325-B704-9A40F3986E30}"/>
              </a:ext>
            </a:extLst>
          </p:cNvPr>
          <p:cNvGrpSpPr/>
          <p:nvPr/>
        </p:nvGrpSpPr>
        <p:grpSpPr>
          <a:xfrm>
            <a:off x="7057455" y="4233588"/>
            <a:ext cx="1992605" cy="530383"/>
            <a:chOff x="7540558" y="1874507"/>
            <a:chExt cx="1992605" cy="531421"/>
          </a:xfrm>
        </p:grpSpPr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73F63E6-D40B-4175-952F-93D8A686221E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99BC0399-12CE-4D65-B9D5-937AD2A60D54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A3DF12E8-71AB-4B8D-BB56-054D5D44CA46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13E45323-A56A-42DC-8474-E772E01CA241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87143B48-89A5-4002-B86C-8B0CE82247AF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2E1E0B34-7068-4DBB-9DE2-E7AE7DD6DCF7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15823E0A-C500-4F9C-8144-5E885489471A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0F9D65C5-B56E-4233-916C-D8DA8E37EC28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0" name="矩形 259">
            <a:extLst>
              <a:ext uri="{FF2B5EF4-FFF2-40B4-BE49-F238E27FC236}">
                <a16:creationId xmlns:a16="http://schemas.microsoft.com/office/drawing/2014/main" id="{99F7F993-B8DC-45A9-9DD4-C8D875A71CB6}"/>
              </a:ext>
            </a:extLst>
          </p:cNvPr>
          <p:cNvSpPr/>
          <p:nvPr/>
        </p:nvSpPr>
        <p:spPr>
          <a:xfrm>
            <a:off x="8488349" y="427153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3BC4A1A9-A587-43DE-B278-ECD595930970}"/>
              </a:ext>
            </a:extLst>
          </p:cNvPr>
          <p:cNvSpPr/>
          <p:nvPr/>
        </p:nvSpPr>
        <p:spPr>
          <a:xfrm>
            <a:off x="8733755" y="427153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C7DE17E4-5E25-4902-B29C-54213A862318}"/>
              </a:ext>
            </a:extLst>
          </p:cNvPr>
          <p:cNvSpPr/>
          <p:nvPr/>
        </p:nvSpPr>
        <p:spPr>
          <a:xfrm>
            <a:off x="8245694" y="427153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86205264-F93B-495A-B0DC-9A52E14DB86D}"/>
              </a:ext>
            </a:extLst>
          </p:cNvPr>
          <p:cNvSpPr/>
          <p:nvPr/>
        </p:nvSpPr>
        <p:spPr>
          <a:xfrm>
            <a:off x="7996312" y="427153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8B1D7A80-DD24-43A3-8E2E-3883CFE8F399}"/>
              </a:ext>
            </a:extLst>
          </p:cNvPr>
          <p:cNvSpPr/>
          <p:nvPr/>
        </p:nvSpPr>
        <p:spPr>
          <a:xfrm>
            <a:off x="7716865" y="427153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2F7A5AEE-EB7F-4C84-8DFD-B2060A0871A4}"/>
              </a:ext>
            </a:extLst>
          </p:cNvPr>
          <p:cNvSpPr/>
          <p:nvPr/>
        </p:nvSpPr>
        <p:spPr>
          <a:xfrm>
            <a:off x="7485368" y="427153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F9E8F8FB-18E3-4088-9DF9-878A71CFA1EF}"/>
              </a:ext>
            </a:extLst>
          </p:cNvPr>
          <p:cNvSpPr/>
          <p:nvPr/>
        </p:nvSpPr>
        <p:spPr>
          <a:xfrm>
            <a:off x="7244712" y="428025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FFE7221A-BA11-44B2-A242-B322BA68AA4C}"/>
              </a:ext>
            </a:extLst>
          </p:cNvPr>
          <p:cNvSpPr/>
          <p:nvPr/>
        </p:nvSpPr>
        <p:spPr>
          <a:xfrm>
            <a:off x="7009179" y="428058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0</a:t>
            </a:r>
            <a:endParaRPr lang="zh-CN" altLang="en-US" sz="2400" dirty="0">
              <a:solidFill>
                <a:srgbClr val="ED7D31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9334F163-6FCA-4FE9-BDA8-2B55305F5478}"/>
              </a:ext>
            </a:extLst>
          </p:cNvPr>
          <p:cNvSpPr/>
          <p:nvPr/>
        </p:nvSpPr>
        <p:spPr>
          <a:xfrm>
            <a:off x="1378195" y="4918962"/>
            <a:ext cx="1965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SF=1</a:t>
            </a:r>
          </a:p>
          <a:p>
            <a:pPr algn="ctr"/>
            <a:r>
              <a:rPr lang="zh-CN" altLang="en-US" sz="2400" dirty="0">
                <a:solidFill>
                  <a:srgbClr val="1A78C3"/>
                </a:solidFill>
              </a:rPr>
              <a:t>如：</a:t>
            </a:r>
            <a:r>
              <a:rPr lang="en-US" altLang="zh-CN" sz="2400" dirty="0">
                <a:solidFill>
                  <a:srgbClr val="1A78C3"/>
                </a:solidFill>
              </a:rPr>
              <a:t>add </a:t>
            </a:r>
            <a:r>
              <a:rPr lang="en-US" altLang="zh-CN" sz="2400" dirty="0" err="1">
                <a:solidFill>
                  <a:srgbClr val="1A78C3"/>
                </a:solidFill>
              </a:rPr>
              <a:t>al,bl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978BFE04-5993-4C02-A3C5-FDAD1E972845}"/>
              </a:ext>
            </a:extLst>
          </p:cNvPr>
          <p:cNvSpPr/>
          <p:nvPr/>
        </p:nvSpPr>
        <p:spPr>
          <a:xfrm>
            <a:off x="4115480" y="4927516"/>
            <a:ext cx="1965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SF=0</a:t>
            </a:r>
          </a:p>
          <a:p>
            <a:pPr algn="ctr"/>
            <a:r>
              <a:rPr lang="zh-CN" altLang="en-US" sz="2400" dirty="0">
                <a:solidFill>
                  <a:srgbClr val="1A78C3"/>
                </a:solidFill>
              </a:rPr>
              <a:t>如：</a:t>
            </a:r>
            <a:r>
              <a:rPr lang="en-US" altLang="zh-CN" sz="2400" dirty="0">
                <a:solidFill>
                  <a:srgbClr val="1A78C3"/>
                </a:solidFill>
              </a:rPr>
              <a:t>add </a:t>
            </a:r>
            <a:r>
              <a:rPr lang="en-US" altLang="zh-CN" sz="2400" dirty="0" err="1">
                <a:solidFill>
                  <a:srgbClr val="1A78C3"/>
                </a:solidFill>
              </a:rPr>
              <a:t>al,bl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F28B3CF4-B0E7-4A4C-8CDA-FF871F01919F}"/>
              </a:ext>
            </a:extLst>
          </p:cNvPr>
          <p:cNvSpPr/>
          <p:nvPr/>
        </p:nvSpPr>
        <p:spPr>
          <a:xfrm>
            <a:off x="8046274" y="4949601"/>
            <a:ext cx="21355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SF=0</a:t>
            </a:r>
          </a:p>
          <a:p>
            <a:pPr algn="ctr"/>
            <a:r>
              <a:rPr lang="zh-CN" altLang="en-US" sz="2400" dirty="0">
                <a:solidFill>
                  <a:srgbClr val="1A78C3"/>
                </a:solidFill>
              </a:rPr>
              <a:t>如：</a:t>
            </a:r>
            <a:r>
              <a:rPr lang="en-US" altLang="zh-CN" sz="2400" dirty="0">
                <a:solidFill>
                  <a:srgbClr val="1A78C3"/>
                </a:solidFill>
              </a:rPr>
              <a:t>add </a:t>
            </a:r>
            <a:r>
              <a:rPr lang="en-US" altLang="zh-CN" sz="2400" dirty="0" err="1">
                <a:solidFill>
                  <a:srgbClr val="1A78C3"/>
                </a:solidFill>
              </a:rPr>
              <a:t>ax,bx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4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9" grpId="0"/>
      <p:bldP spid="160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B3DB34-60C5-4EFF-92C8-E98A6EE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B439-ACC4-4592-9EA4-333105EB31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4985141"/>
          </a:xfrm>
        </p:spPr>
        <p:txBody>
          <a:bodyPr/>
          <a:lstStyle/>
          <a:p>
            <a:r>
              <a:rPr lang="en-US" altLang="zh-CN" dirty="0"/>
              <a:t>FLAGS</a:t>
            </a:r>
            <a:r>
              <a:rPr lang="zh-CN" altLang="en-US" dirty="0"/>
              <a:t>（标志寄存器）</a:t>
            </a:r>
            <a:endParaRPr lang="en-US" altLang="zh-CN" dirty="0"/>
          </a:p>
          <a:p>
            <a:pPr lvl="1"/>
            <a:r>
              <a:rPr lang="zh-CN" altLang="en-US" dirty="0"/>
              <a:t>进位标记</a:t>
            </a:r>
            <a:r>
              <a:rPr lang="en-US" altLang="zh-CN" dirty="0"/>
              <a:t>CF(Carry Flag)</a:t>
            </a:r>
          </a:p>
          <a:p>
            <a:pPr lvl="2"/>
            <a:r>
              <a:rPr lang="zh-CN" altLang="en-US" dirty="0"/>
              <a:t>加法有进位或者减法有借位，则</a:t>
            </a:r>
            <a:r>
              <a:rPr lang="en-US" altLang="zh-CN" dirty="0"/>
              <a:t>CF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D8775-AF90-43BF-88D8-7C2D76D5DE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0A144C-20B3-4B08-8B24-6832D63415D4}"/>
              </a:ext>
            </a:extLst>
          </p:cNvPr>
          <p:cNvGrpSpPr/>
          <p:nvPr/>
        </p:nvGrpSpPr>
        <p:grpSpPr>
          <a:xfrm>
            <a:off x="1496817" y="2491180"/>
            <a:ext cx="1992605" cy="531421"/>
            <a:chOff x="7540558" y="1874507"/>
            <a:chExt cx="1992605" cy="53142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2A79E9-E5C5-412C-9A35-E39ECC740902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BA0FB4F-47FA-4970-B983-0F70AE9A24CA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99ADCD6-4CB8-4156-B7CC-22A366974F26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13C04-6439-4788-8000-DF473B9CD886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457191-1510-45C7-9A30-9DAFA5785CAC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44EDD04-A210-4E45-8F24-F4C1E56934ED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1FFBC6-0470-4F01-8600-5258C28B789A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42CA74-D474-4ADB-A608-5950C0C84015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6194443-A664-466D-9A7B-162266F680B6}"/>
              </a:ext>
            </a:extLst>
          </p:cNvPr>
          <p:cNvSpPr/>
          <p:nvPr/>
        </p:nvSpPr>
        <p:spPr>
          <a:xfrm>
            <a:off x="2927711" y="2529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7ABC2B-85AF-494C-8E8D-CA4256A8DC76}"/>
              </a:ext>
            </a:extLst>
          </p:cNvPr>
          <p:cNvSpPr/>
          <p:nvPr/>
        </p:nvSpPr>
        <p:spPr>
          <a:xfrm>
            <a:off x="3173117" y="2529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4990B6-1761-4F6A-8178-690C087057D9}"/>
              </a:ext>
            </a:extLst>
          </p:cNvPr>
          <p:cNvSpPr/>
          <p:nvPr/>
        </p:nvSpPr>
        <p:spPr>
          <a:xfrm>
            <a:off x="2685056" y="2529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5BEC4B-3EC7-44E4-A192-4E7807BA4840}"/>
              </a:ext>
            </a:extLst>
          </p:cNvPr>
          <p:cNvSpPr/>
          <p:nvPr/>
        </p:nvSpPr>
        <p:spPr>
          <a:xfrm>
            <a:off x="2435674" y="252912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195826-9096-402B-992E-1809D6FA07FC}"/>
              </a:ext>
            </a:extLst>
          </p:cNvPr>
          <p:cNvSpPr/>
          <p:nvPr/>
        </p:nvSpPr>
        <p:spPr>
          <a:xfrm>
            <a:off x="2156227" y="252912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93D2A4-9347-4954-8C2C-6C8F69445CD9}"/>
              </a:ext>
            </a:extLst>
          </p:cNvPr>
          <p:cNvSpPr/>
          <p:nvPr/>
        </p:nvSpPr>
        <p:spPr>
          <a:xfrm>
            <a:off x="1924730" y="252912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91603C-5F91-45D5-B1A1-27D3F8347326}"/>
              </a:ext>
            </a:extLst>
          </p:cNvPr>
          <p:cNvSpPr/>
          <p:nvPr/>
        </p:nvSpPr>
        <p:spPr>
          <a:xfrm>
            <a:off x="1684074" y="25378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C93067-F720-4F7F-B34C-A9D9D10F743B}"/>
              </a:ext>
            </a:extLst>
          </p:cNvPr>
          <p:cNvSpPr/>
          <p:nvPr/>
        </p:nvSpPr>
        <p:spPr>
          <a:xfrm>
            <a:off x="1448541" y="253817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CA4754-D883-4048-A748-E06C36BD8230}"/>
              </a:ext>
            </a:extLst>
          </p:cNvPr>
          <p:cNvGrpSpPr/>
          <p:nvPr/>
        </p:nvGrpSpPr>
        <p:grpSpPr>
          <a:xfrm>
            <a:off x="1495591" y="3336998"/>
            <a:ext cx="1992605" cy="531421"/>
            <a:chOff x="7540558" y="1874507"/>
            <a:chExt cx="1992605" cy="53142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DB04A80-AD23-46C4-9955-FFE764AA80E8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EE49ACA-E35F-49C7-9D94-9E530BAE9CD0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CD70CE9-7B24-4622-8C6D-90D0BC3F0EAB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7FA5EB2-D294-4DBF-BA02-040C91777196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08655EA-12B8-4098-8979-BBA9AA92A28A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91C6615-7D1E-4806-ADC5-59EB4F8AFA60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2F60690-1904-45A8-85F3-8D36C30E5C6E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BD998CA-9652-4FFF-BB25-DAEF4E80E7F3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7DE198E0-2C8A-4F90-B666-4ABE97B0C5C6}"/>
              </a:ext>
            </a:extLst>
          </p:cNvPr>
          <p:cNvSpPr/>
          <p:nvPr/>
        </p:nvSpPr>
        <p:spPr>
          <a:xfrm>
            <a:off x="2926485" y="3374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D3B3E87-140C-4D2E-A050-EA2FBAC429E5}"/>
              </a:ext>
            </a:extLst>
          </p:cNvPr>
          <p:cNvSpPr/>
          <p:nvPr/>
        </p:nvSpPr>
        <p:spPr>
          <a:xfrm>
            <a:off x="3171891" y="3374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F02ED6-9BD5-45B6-9689-46CDF4E81063}"/>
              </a:ext>
            </a:extLst>
          </p:cNvPr>
          <p:cNvSpPr/>
          <p:nvPr/>
        </p:nvSpPr>
        <p:spPr>
          <a:xfrm>
            <a:off x="2683830" y="3374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72B5EC-B5F1-4958-B128-96961888F66A}"/>
              </a:ext>
            </a:extLst>
          </p:cNvPr>
          <p:cNvSpPr/>
          <p:nvPr/>
        </p:nvSpPr>
        <p:spPr>
          <a:xfrm>
            <a:off x="2434448" y="337494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48EAAC-1622-4457-B894-E83BE184D0A2}"/>
              </a:ext>
            </a:extLst>
          </p:cNvPr>
          <p:cNvSpPr/>
          <p:nvPr/>
        </p:nvSpPr>
        <p:spPr>
          <a:xfrm>
            <a:off x="2155001" y="337494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C86C7DB-0432-41C4-B8B2-4A71F042576E}"/>
              </a:ext>
            </a:extLst>
          </p:cNvPr>
          <p:cNvSpPr/>
          <p:nvPr/>
        </p:nvSpPr>
        <p:spPr>
          <a:xfrm>
            <a:off x="1923504" y="337494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755A7A-E027-41B4-B835-883BA0958FD0}"/>
              </a:ext>
            </a:extLst>
          </p:cNvPr>
          <p:cNvSpPr/>
          <p:nvPr/>
        </p:nvSpPr>
        <p:spPr>
          <a:xfrm>
            <a:off x="1682848" y="338366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B6603B7-3FDE-43A3-A475-3EC671A0791C}"/>
              </a:ext>
            </a:extLst>
          </p:cNvPr>
          <p:cNvSpPr/>
          <p:nvPr/>
        </p:nvSpPr>
        <p:spPr>
          <a:xfrm>
            <a:off x="1447315" y="338399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37E4FA4-0867-4669-81B3-A6ECD464D720}"/>
              </a:ext>
            </a:extLst>
          </p:cNvPr>
          <p:cNvGrpSpPr/>
          <p:nvPr/>
        </p:nvGrpSpPr>
        <p:grpSpPr>
          <a:xfrm>
            <a:off x="1475070" y="4232419"/>
            <a:ext cx="1992605" cy="531421"/>
            <a:chOff x="7540558" y="1874507"/>
            <a:chExt cx="1992605" cy="53142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36D9256-EB07-4CCF-9EB0-A8EA9ADF9EB5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A2D38D7-28E9-49AD-8B23-D1AA4363A500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953A67B-C949-4BEB-A54A-30BF319A9334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8436C9E-3E68-49DA-AD9A-100794671C70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CA7C19D-9CBC-48BA-AF7B-5DA7BC11677D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DF9DA97-9DE9-4D01-B5E9-E50F7A66FBE1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D14308D-129F-4DD5-A3B2-929E47A5B896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4340862-6107-4294-B841-D9F1114B5AFC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4B2DF44F-A583-4556-B5BD-23656F9ACF40}"/>
              </a:ext>
            </a:extLst>
          </p:cNvPr>
          <p:cNvSpPr/>
          <p:nvPr/>
        </p:nvSpPr>
        <p:spPr>
          <a:xfrm>
            <a:off x="2905964" y="4270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D8074D9-FB8F-4E68-8C71-DA989241209C}"/>
              </a:ext>
            </a:extLst>
          </p:cNvPr>
          <p:cNvSpPr/>
          <p:nvPr/>
        </p:nvSpPr>
        <p:spPr>
          <a:xfrm>
            <a:off x="3151370" y="4270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32448E7-616F-43D5-88DE-78DB4796167F}"/>
              </a:ext>
            </a:extLst>
          </p:cNvPr>
          <p:cNvSpPr/>
          <p:nvPr/>
        </p:nvSpPr>
        <p:spPr>
          <a:xfrm>
            <a:off x="2663309" y="4270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43B8316-E1A6-4C1C-8DB9-D68E7B9541EB}"/>
              </a:ext>
            </a:extLst>
          </p:cNvPr>
          <p:cNvSpPr/>
          <p:nvPr/>
        </p:nvSpPr>
        <p:spPr>
          <a:xfrm>
            <a:off x="2413927" y="427036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CCC68D4-DBFA-462E-A820-5DA829CE084D}"/>
              </a:ext>
            </a:extLst>
          </p:cNvPr>
          <p:cNvSpPr/>
          <p:nvPr/>
        </p:nvSpPr>
        <p:spPr>
          <a:xfrm>
            <a:off x="2134480" y="427036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B917F23-1E7C-4A13-AD73-5A0FFCE0F821}"/>
              </a:ext>
            </a:extLst>
          </p:cNvPr>
          <p:cNvSpPr/>
          <p:nvPr/>
        </p:nvSpPr>
        <p:spPr>
          <a:xfrm>
            <a:off x="1902983" y="427036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81EC07E-FA36-49ED-B752-2B96B7DEB431}"/>
              </a:ext>
            </a:extLst>
          </p:cNvPr>
          <p:cNvSpPr/>
          <p:nvPr/>
        </p:nvSpPr>
        <p:spPr>
          <a:xfrm>
            <a:off x="1662327" y="427908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30B3418-E6BC-4E22-A2BC-60C35E0CFA28}"/>
              </a:ext>
            </a:extLst>
          </p:cNvPr>
          <p:cNvSpPr/>
          <p:nvPr/>
        </p:nvSpPr>
        <p:spPr>
          <a:xfrm>
            <a:off x="1426794" y="427941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79C6"/>
                </a:solidFill>
              </a:rPr>
              <a:t>1</a:t>
            </a:r>
            <a:endParaRPr lang="zh-CN" altLang="en-US" sz="2400" dirty="0">
              <a:solidFill>
                <a:srgbClr val="1879C6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6584508-A51B-46E6-A296-57BBF3FEDB27}"/>
              </a:ext>
            </a:extLst>
          </p:cNvPr>
          <p:cNvCxnSpPr>
            <a:cxnSpLocks/>
          </p:cNvCxnSpPr>
          <p:nvPr/>
        </p:nvCxnSpPr>
        <p:spPr>
          <a:xfrm>
            <a:off x="1046005" y="4101207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272E399A-4CE3-45FD-BCE2-7901FABCD176}"/>
              </a:ext>
            </a:extLst>
          </p:cNvPr>
          <p:cNvSpPr/>
          <p:nvPr/>
        </p:nvSpPr>
        <p:spPr>
          <a:xfrm>
            <a:off x="1062592" y="3403682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A5C9256-814E-4A22-9E71-DF77B108F0DF}"/>
              </a:ext>
            </a:extLst>
          </p:cNvPr>
          <p:cNvGrpSpPr/>
          <p:nvPr/>
        </p:nvGrpSpPr>
        <p:grpSpPr>
          <a:xfrm>
            <a:off x="7536086" y="2459372"/>
            <a:ext cx="1992605" cy="531421"/>
            <a:chOff x="7540558" y="1874507"/>
            <a:chExt cx="1992605" cy="531421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D87E105-127D-45FB-9017-ADB353B6900A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739E0EC-21C8-4589-B5B2-D34D52AA2187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FC8454-470A-4F29-A125-6BC398995BAC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A58F6569-0FD8-4E01-88BD-E5593CDF88F1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19D09B0D-43AF-46E1-82A5-CAE49A74BCF6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3FFB695-3387-40C4-BA5E-24085455616E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0454824-8BF6-45E6-88F9-5932B2CE113A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17D477E-ADA1-49C1-8816-579FE8EFFF1C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7A0A5405-AA3B-408E-BB13-8D5284E64986}"/>
              </a:ext>
            </a:extLst>
          </p:cNvPr>
          <p:cNvSpPr/>
          <p:nvPr/>
        </p:nvSpPr>
        <p:spPr>
          <a:xfrm>
            <a:off x="8966980" y="249732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540B591-32B7-4FD8-BF60-4922290FA15A}"/>
              </a:ext>
            </a:extLst>
          </p:cNvPr>
          <p:cNvSpPr/>
          <p:nvPr/>
        </p:nvSpPr>
        <p:spPr>
          <a:xfrm>
            <a:off x="9212386" y="249732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8CCFA62-A751-44D2-9BB7-2E687B010BD2}"/>
              </a:ext>
            </a:extLst>
          </p:cNvPr>
          <p:cNvSpPr/>
          <p:nvPr/>
        </p:nvSpPr>
        <p:spPr>
          <a:xfrm>
            <a:off x="8724325" y="249732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97399C3-04BD-4C7A-82B2-C6B37A9CC0D6}"/>
              </a:ext>
            </a:extLst>
          </p:cNvPr>
          <p:cNvSpPr/>
          <p:nvPr/>
        </p:nvSpPr>
        <p:spPr>
          <a:xfrm>
            <a:off x="8474943" y="249732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6007372-C75F-4BBC-979C-D6D97B266CF4}"/>
              </a:ext>
            </a:extLst>
          </p:cNvPr>
          <p:cNvSpPr/>
          <p:nvPr/>
        </p:nvSpPr>
        <p:spPr>
          <a:xfrm>
            <a:off x="8195496" y="249732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8180BBD-F6F8-40F3-90D7-D0C395B9C2D4}"/>
              </a:ext>
            </a:extLst>
          </p:cNvPr>
          <p:cNvSpPr/>
          <p:nvPr/>
        </p:nvSpPr>
        <p:spPr>
          <a:xfrm>
            <a:off x="7963999" y="249732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74CFD58-BB33-4B90-9839-78BF5620EF59}"/>
              </a:ext>
            </a:extLst>
          </p:cNvPr>
          <p:cNvSpPr/>
          <p:nvPr/>
        </p:nvSpPr>
        <p:spPr>
          <a:xfrm>
            <a:off x="7723343" y="250604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D4D6BEB-A05B-4729-90E9-7BFF1D8B9CF3}"/>
              </a:ext>
            </a:extLst>
          </p:cNvPr>
          <p:cNvSpPr/>
          <p:nvPr/>
        </p:nvSpPr>
        <p:spPr>
          <a:xfrm>
            <a:off x="7487810" y="250637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1A2ABDC-9A48-4F9F-9439-81E4677BC570}"/>
              </a:ext>
            </a:extLst>
          </p:cNvPr>
          <p:cNvGrpSpPr/>
          <p:nvPr/>
        </p:nvGrpSpPr>
        <p:grpSpPr>
          <a:xfrm>
            <a:off x="7534860" y="3305190"/>
            <a:ext cx="1992605" cy="531421"/>
            <a:chOff x="7540558" y="1874507"/>
            <a:chExt cx="1992605" cy="531421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EB05EE1-0D34-4FCA-A6AA-5F7510C1232B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DAE4105-6578-49D8-A847-4215992E98FC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CADD983-2192-4FB9-BB4D-BCDEF8373629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DFD5A33A-8242-4A07-BEFD-0AF39B4D274C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CAB1B62-234C-4895-BE78-7668888350B3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B2866394-5257-405F-86A4-8DB558877E9C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5866E768-1E96-4861-831E-D048D2A59F7D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48C865A-AAC2-4498-B04A-5E78744B507D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E4B1DFF9-AAB8-4CA7-B334-01FD91D6CF62}"/>
              </a:ext>
            </a:extLst>
          </p:cNvPr>
          <p:cNvSpPr/>
          <p:nvPr/>
        </p:nvSpPr>
        <p:spPr>
          <a:xfrm>
            <a:off x="8965754" y="334314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CA2A3CD-3439-4BAF-80C8-65BBD3FA419C}"/>
              </a:ext>
            </a:extLst>
          </p:cNvPr>
          <p:cNvSpPr/>
          <p:nvPr/>
        </p:nvSpPr>
        <p:spPr>
          <a:xfrm>
            <a:off x="9211160" y="334314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39AD727-B8F5-4EA8-B8DC-8C6B45DC2F57}"/>
              </a:ext>
            </a:extLst>
          </p:cNvPr>
          <p:cNvSpPr/>
          <p:nvPr/>
        </p:nvSpPr>
        <p:spPr>
          <a:xfrm>
            <a:off x="8723099" y="334314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0C26775-3CC4-4ACA-9C20-4B09F57A2A4C}"/>
              </a:ext>
            </a:extLst>
          </p:cNvPr>
          <p:cNvSpPr/>
          <p:nvPr/>
        </p:nvSpPr>
        <p:spPr>
          <a:xfrm>
            <a:off x="8473717" y="334313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B9DC163-45BA-4818-870D-99DEC79491D6}"/>
              </a:ext>
            </a:extLst>
          </p:cNvPr>
          <p:cNvSpPr/>
          <p:nvPr/>
        </p:nvSpPr>
        <p:spPr>
          <a:xfrm>
            <a:off x="8194270" y="334313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4E80751-DDD9-4CF3-8B06-5106EECF8190}"/>
              </a:ext>
            </a:extLst>
          </p:cNvPr>
          <p:cNvSpPr/>
          <p:nvPr/>
        </p:nvSpPr>
        <p:spPr>
          <a:xfrm>
            <a:off x="7962773" y="334313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32B89E7-A67C-4FD0-9E7B-A7B2154BBB05}"/>
              </a:ext>
            </a:extLst>
          </p:cNvPr>
          <p:cNvSpPr/>
          <p:nvPr/>
        </p:nvSpPr>
        <p:spPr>
          <a:xfrm>
            <a:off x="7722117" y="335185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530B3D9-7D03-4992-8ECC-295F77E3A4C3}"/>
              </a:ext>
            </a:extLst>
          </p:cNvPr>
          <p:cNvSpPr/>
          <p:nvPr/>
        </p:nvSpPr>
        <p:spPr>
          <a:xfrm>
            <a:off x="7486584" y="335218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0205E8BB-6189-46D5-8424-2036A2AA6363}"/>
              </a:ext>
            </a:extLst>
          </p:cNvPr>
          <p:cNvGrpSpPr/>
          <p:nvPr/>
        </p:nvGrpSpPr>
        <p:grpSpPr>
          <a:xfrm>
            <a:off x="7514339" y="4200611"/>
            <a:ext cx="1992605" cy="531421"/>
            <a:chOff x="7540558" y="1874507"/>
            <a:chExt cx="1992605" cy="531421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1582A92B-C2CF-42EB-B57A-6F1CD9C51ADC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F941D3F-4644-426E-9B7B-58AB7F22E8A3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92F8D51-AF70-42B6-A6E9-5A20F727D83F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D0A3B27-E1A3-4689-9B88-695743361D5E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1C2AD0A-2805-4665-93E6-4E8E3B427023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39D87D98-1275-4574-B134-0EA25AB9291F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95113B77-5052-4C13-8E36-427B2A2D02CC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EAC33FA-C483-457A-B151-C46A8E4F8F3C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AF821DD7-46FD-4C32-899D-49B8FD7850BC}"/>
              </a:ext>
            </a:extLst>
          </p:cNvPr>
          <p:cNvSpPr/>
          <p:nvPr/>
        </p:nvSpPr>
        <p:spPr>
          <a:xfrm>
            <a:off x="8945233" y="42385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26A0803-D769-4BE4-99C7-4E0D432C5A86}"/>
              </a:ext>
            </a:extLst>
          </p:cNvPr>
          <p:cNvSpPr/>
          <p:nvPr/>
        </p:nvSpPr>
        <p:spPr>
          <a:xfrm>
            <a:off x="9190639" y="42385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31D9DF7-30EA-4707-AAF0-26903CC23251}"/>
              </a:ext>
            </a:extLst>
          </p:cNvPr>
          <p:cNvSpPr/>
          <p:nvPr/>
        </p:nvSpPr>
        <p:spPr>
          <a:xfrm>
            <a:off x="8702578" y="42385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98DA4B1-2A2B-4EB2-8B1C-B8C2D4FE5A8D}"/>
              </a:ext>
            </a:extLst>
          </p:cNvPr>
          <p:cNvSpPr/>
          <p:nvPr/>
        </p:nvSpPr>
        <p:spPr>
          <a:xfrm>
            <a:off x="8453196" y="423856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5EBD9D1E-1D52-44C1-981A-8EF897DF65CB}"/>
              </a:ext>
            </a:extLst>
          </p:cNvPr>
          <p:cNvSpPr/>
          <p:nvPr/>
        </p:nvSpPr>
        <p:spPr>
          <a:xfrm>
            <a:off x="8173749" y="423855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EE30156-9D43-41F7-8E61-941CCD719504}"/>
              </a:ext>
            </a:extLst>
          </p:cNvPr>
          <p:cNvSpPr/>
          <p:nvPr/>
        </p:nvSpPr>
        <p:spPr>
          <a:xfrm>
            <a:off x="7942252" y="423855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DE9BA26-5E19-47E1-8EE6-7AA4752912C7}"/>
              </a:ext>
            </a:extLst>
          </p:cNvPr>
          <p:cNvSpPr/>
          <p:nvPr/>
        </p:nvSpPr>
        <p:spPr>
          <a:xfrm>
            <a:off x="7701596" y="424727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DD3A31C-F385-453F-ACED-1419EEA5368C}"/>
              </a:ext>
            </a:extLst>
          </p:cNvPr>
          <p:cNvSpPr/>
          <p:nvPr/>
        </p:nvSpPr>
        <p:spPr>
          <a:xfrm>
            <a:off x="7466063" y="424761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79C6"/>
                </a:solidFill>
              </a:rPr>
              <a:t>1</a:t>
            </a:r>
            <a:endParaRPr lang="zh-CN" altLang="en-US" sz="2400" dirty="0">
              <a:solidFill>
                <a:srgbClr val="1879C6"/>
              </a:solidFill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DCBBF79-8943-4BD6-99B5-34C751305D73}"/>
              </a:ext>
            </a:extLst>
          </p:cNvPr>
          <p:cNvCxnSpPr>
            <a:cxnSpLocks/>
          </p:cNvCxnSpPr>
          <p:nvPr/>
        </p:nvCxnSpPr>
        <p:spPr>
          <a:xfrm>
            <a:off x="7085274" y="4069399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B7B4BDBE-50F5-41C8-B844-0A27F27AECFE}"/>
              </a:ext>
            </a:extLst>
          </p:cNvPr>
          <p:cNvSpPr/>
          <p:nvPr/>
        </p:nvSpPr>
        <p:spPr>
          <a:xfrm>
            <a:off x="7101861" y="3371874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-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464166D-3729-4A6F-9307-BB7941BADEE7}"/>
              </a:ext>
            </a:extLst>
          </p:cNvPr>
          <p:cNvSpPr/>
          <p:nvPr/>
        </p:nvSpPr>
        <p:spPr>
          <a:xfrm>
            <a:off x="7126605" y="2176234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9334F163-6FCA-4FE9-BDA8-2B55305F5478}"/>
              </a:ext>
            </a:extLst>
          </p:cNvPr>
          <p:cNvSpPr/>
          <p:nvPr/>
        </p:nvSpPr>
        <p:spPr>
          <a:xfrm>
            <a:off x="901607" y="4918962"/>
            <a:ext cx="3036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A78C3"/>
                </a:solidFill>
              </a:rPr>
              <a:t>CF=0,SF=1</a:t>
            </a:r>
          </a:p>
          <a:p>
            <a:pPr algn="ctr"/>
            <a:r>
              <a:rPr lang="zh-CN" altLang="en-US" sz="2000" dirty="0">
                <a:solidFill>
                  <a:srgbClr val="1A78C3"/>
                </a:solidFill>
              </a:rPr>
              <a:t>如：</a:t>
            </a:r>
            <a:r>
              <a:rPr lang="en-US" altLang="zh-CN" sz="2000" dirty="0">
                <a:solidFill>
                  <a:srgbClr val="1A78C3"/>
                </a:solidFill>
              </a:rPr>
              <a:t>add </a:t>
            </a:r>
            <a:r>
              <a:rPr lang="en-US" altLang="zh-CN" sz="2000" dirty="0" err="1">
                <a:solidFill>
                  <a:srgbClr val="1A78C3"/>
                </a:solidFill>
              </a:rPr>
              <a:t>al,bl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978BFE04-5993-4C02-A3C5-FDAD1E972845}"/>
              </a:ext>
            </a:extLst>
          </p:cNvPr>
          <p:cNvSpPr/>
          <p:nvPr/>
        </p:nvSpPr>
        <p:spPr>
          <a:xfrm>
            <a:off x="7441011" y="4895708"/>
            <a:ext cx="1965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A78C3"/>
                </a:solidFill>
              </a:rPr>
              <a:t>CF=1,SF=1</a:t>
            </a:r>
          </a:p>
          <a:p>
            <a:pPr algn="ctr"/>
            <a:r>
              <a:rPr lang="zh-CN" altLang="en-US" sz="2000" dirty="0">
                <a:solidFill>
                  <a:srgbClr val="1A78C3"/>
                </a:solidFill>
              </a:rPr>
              <a:t>如：</a:t>
            </a:r>
            <a:r>
              <a:rPr lang="en-US" altLang="zh-CN" sz="2000" dirty="0">
                <a:solidFill>
                  <a:srgbClr val="1A78C3"/>
                </a:solidFill>
              </a:rPr>
              <a:t>sub </a:t>
            </a:r>
            <a:r>
              <a:rPr lang="en-US" altLang="zh-CN" sz="2000" dirty="0" err="1">
                <a:solidFill>
                  <a:srgbClr val="1A78C3"/>
                </a:solidFill>
              </a:rPr>
              <a:t>al,bl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FC08FA53-5A57-45E5-80EA-081932C384B3}"/>
              </a:ext>
            </a:extLst>
          </p:cNvPr>
          <p:cNvGrpSpPr/>
          <p:nvPr/>
        </p:nvGrpSpPr>
        <p:grpSpPr>
          <a:xfrm>
            <a:off x="9837870" y="2450538"/>
            <a:ext cx="1992605" cy="531421"/>
            <a:chOff x="7540558" y="1874507"/>
            <a:chExt cx="1992605" cy="531421"/>
          </a:xfrm>
        </p:grpSpPr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37BA168F-579D-443E-AAD9-936BF02B68F6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376A3A8A-806C-49BC-BDC6-EC7DE83AEF54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198F4F64-8535-4F75-A450-3F186B610213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4AD0FDC4-BD8B-4CD0-ADA4-CAA41B9AAF14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4D1D264F-BB39-4DAC-8B8C-7DBE2C806ECD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3F85EA21-259D-44EE-8D42-5A5CF94D207F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05E42428-817A-4110-B41E-0023DF4A82AD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1277D7CB-47E2-484A-A4EC-1BE771D97780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8" name="矩形 277">
            <a:extLst>
              <a:ext uri="{FF2B5EF4-FFF2-40B4-BE49-F238E27FC236}">
                <a16:creationId xmlns:a16="http://schemas.microsoft.com/office/drawing/2014/main" id="{2FEA6432-6835-4CF7-9BE4-E6734A8FB98A}"/>
              </a:ext>
            </a:extLst>
          </p:cNvPr>
          <p:cNvSpPr/>
          <p:nvPr/>
        </p:nvSpPr>
        <p:spPr>
          <a:xfrm>
            <a:off x="11268764" y="248848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2192BF23-6680-451B-84A5-849929566854}"/>
              </a:ext>
            </a:extLst>
          </p:cNvPr>
          <p:cNvSpPr/>
          <p:nvPr/>
        </p:nvSpPr>
        <p:spPr>
          <a:xfrm>
            <a:off x="11514170" y="248848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4DBF5BC2-AC86-42C7-8D13-F499836815FF}"/>
              </a:ext>
            </a:extLst>
          </p:cNvPr>
          <p:cNvSpPr/>
          <p:nvPr/>
        </p:nvSpPr>
        <p:spPr>
          <a:xfrm>
            <a:off x="11026109" y="248848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E1F6D62A-505E-4A71-A7D3-14B96F6C6AEB}"/>
              </a:ext>
            </a:extLst>
          </p:cNvPr>
          <p:cNvSpPr/>
          <p:nvPr/>
        </p:nvSpPr>
        <p:spPr>
          <a:xfrm>
            <a:off x="10776727" y="248848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C8517F26-120F-45EB-AA8F-62F7DD5CD386}"/>
              </a:ext>
            </a:extLst>
          </p:cNvPr>
          <p:cNvSpPr/>
          <p:nvPr/>
        </p:nvSpPr>
        <p:spPr>
          <a:xfrm>
            <a:off x="10497280" y="248848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C4019013-C0B7-4BA1-A395-B55694499895}"/>
              </a:ext>
            </a:extLst>
          </p:cNvPr>
          <p:cNvSpPr/>
          <p:nvPr/>
        </p:nvSpPr>
        <p:spPr>
          <a:xfrm>
            <a:off x="10265783" y="248848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AB4EC73C-A367-43BC-9913-4CF3BA9654F0}"/>
              </a:ext>
            </a:extLst>
          </p:cNvPr>
          <p:cNvSpPr/>
          <p:nvPr/>
        </p:nvSpPr>
        <p:spPr>
          <a:xfrm>
            <a:off x="10025127" y="249720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846C2F13-6B94-495A-A8B3-F76521F33A67}"/>
              </a:ext>
            </a:extLst>
          </p:cNvPr>
          <p:cNvSpPr/>
          <p:nvPr/>
        </p:nvSpPr>
        <p:spPr>
          <a:xfrm>
            <a:off x="9789594" y="249753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E533D584-E568-4603-B44E-AFEC7761FE1D}"/>
              </a:ext>
            </a:extLst>
          </p:cNvPr>
          <p:cNvGrpSpPr/>
          <p:nvPr/>
        </p:nvGrpSpPr>
        <p:grpSpPr>
          <a:xfrm>
            <a:off x="9836644" y="3296356"/>
            <a:ext cx="1992605" cy="531421"/>
            <a:chOff x="7540558" y="1874507"/>
            <a:chExt cx="1992605" cy="531421"/>
          </a:xfrm>
        </p:grpSpPr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6C739AC2-7260-434E-9ED1-7D39EB16C104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D84AD464-5FBB-4618-B3EF-4D02A3627D44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CDC5E5BF-9FAB-4283-9BEF-A6794800BD47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33291AE-5631-400D-937C-97D290DCA199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34194C3E-465A-4482-BF93-C87E725709AE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851707BE-5528-4B60-81D0-91DE2C6884C4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022D68D2-7F64-47FF-A95C-8BB8168D0E98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D5AB3A89-03A4-47DF-85F9-EF9D79AA7C9E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5" name="矩形 294">
            <a:extLst>
              <a:ext uri="{FF2B5EF4-FFF2-40B4-BE49-F238E27FC236}">
                <a16:creationId xmlns:a16="http://schemas.microsoft.com/office/drawing/2014/main" id="{8EB6BE4D-B1A1-4F31-8B40-A2DD7F623933}"/>
              </a:ext>
            </a:extLst>
          </p:cNvPr>
          <p:cNvSpPr/>
          <p:nvPr/>
        </p:nvSpPr>
        <p:spPr>
          <a:xfrm>
            <a:off x="11267538" y="333430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A4020D82-E66C-4237-BD8F-C194D92FCAEC}"/>
              </a:ext>
            </a:extLst>
          </p:cNvPr>
          <p:cNvSpPr/>
          <p:nvPr/>
        </p:nvSpPr>
        <p:spPr>
          <a:xfrm>
            <a:off x="11512944" y="333430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FBBE7118-8E7D-4BFA-B7C2-99A1B4F1C79B}"/>
              </a:ext>
            </a:extLst>
          </p:cNvPr>
          <p:cNvSpPr/>
          <p:nvPr/>
        </p:nvSpPr>
        <p:spPr>
          <a:xfrm>
            <a:off x="11024883" y="333430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2DC2C804-14C8-41AE-A45F-EDBEAEBAA2AC}"/>
              </a:ext>
            </a:extLst>
          </p:cNvPr>
          <p:cNvSpPr/>
          <p:nvPr/>
        </p:nvSpPr>
        <p:spPr>
          <a:xfrm>
            <a:off x="10775501" y="333430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D6E8BD12-A5B4-4059-8E33-32977FBB72F2}"/>
              </a:ext>
            </a:extLst>
          </p:cNvPr>
          <p:cNvSpPr/>
          <p:nvPr/>
        </p:nvSpPr>
        <p:spPr>
          <a:xfrm>
            <a:off x="10496054" y="333430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5D90696F-2E41-4A8C-8B88-F27EED038BD1}"/>
              </a:ext>
            </a:extLst>
          </p:cNvPr>
          <p:cNvSpPr/>
          <p:nvPr/>
        </p:nvSpPr>
        <p:spPr>
          <a:xfrm>
            <a:off x="10264557" y="333430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5DA2D93B-F5BE-42B0-B053-1FD0C2AB6B58}"/>
              </a:ext>
            </a:extLst>
          </p:cNvPr>
          <p:cNvSpPr/>
          <p:nvPr/>
        </p:nvSpPr>
        <p:spPr>
          <a:xfrm>
            <a:off x="10023901" y="334302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C83345EF-DFE8-45EE-ACB6-DC186CC346A0}"/>
              </a:ext>
            </a:extLst>
          </p:cNvPr>
          <p:cNvSpPr/>
          <p:nvPr/>
        </p:nvSpPr>
        <p:spPr>
          <a:xfrm>
            <a:off x="9788368" y="334335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7369E0FE-973D-4E33-B582-C2A4B07BB276}"/>
              </a:ext>
            </a:extLst>
          </p:cNvPr>
          <p:cNvGrpSpPr/>
          <p:nvPr/>
        </p:nvGrpSpPr>
        <p:grpSpPr>
          <a:xfrm>
            <a:off x="9816123" y="4191777"/>
            <a:ext cx="1992605" cy="531421"/>
            <a:chOff x="7540558" y="1874507"/>
            <a:chExt cx="1992605" cy="531421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33A9A53C-BE24-4F51-9AE8-6D44DB6C6CEE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7CEA5A5E-721D-487A-A430-87BFAF1CE9C0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585FC8AD-26A4-4AA4-A20D-EB78A57A71C9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69034C-14DB-49E6-8989-89E99C3A0705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ABE5D8EA-AFE8-4760-8F50-CF0189FEC1FC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704E8D-4BB8-4700-A3EF-5D859C2A5ABB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8CF239BF-41BA-4CF0-BB4D-E6860895BD18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1F2CD101-286A-4AF3-A721-0F79C008AEBE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2" name="矩形 311">
            <a:extLst>
              <a:ext uri="{FF2B5EF4-FFF2-40B4-BE49-F238E27FC236}">
                <a16:creationId xmlns:a16="http://schemas.microsoft.com/office/drawing/2014/main" id="{A75D2696-041D-460D-BA1A-1C5F0817E3CA}"/>
              </a:ext>
            </a:extLst>
          </p:cNvPr>
          <p:cNvSpPr/>
          <p:nvPr/>
        </p:nvSpPr>
        <p:spPr>
          <a:xfrm>
            <a:off x="11247017" y="422972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5D98011C-3A14-486D-97E6-13ACD56FD3A1}"/>
              </a:ext>
            </a:extLst>
          </p:cNvPr>
          <p:cNvSpPr/>
          <p:nvPr/>
        </p:nvSpPr>
        <p:spPr>
          <a:xfrm>
            <a:off x="11492423" y="422972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1798CB84-005C-462B-BE2C-CDE58E1961B2}"/>
              </a:ext>
            </a:extLst>
          </p:cNvPr>
          <p:cNvSpPr/>
          <p:nvPr/>
        </p:nvSpPr>
        <p:spPr>
          <a:xfrm>
            <a:off x="11004362" y="422972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30E33C92-D7A1-4AC4-AFFE-3753DDAD27DC}"/>
              </a:ext>
            </a:extLst>
          </p:cNvPr>
          <p:cNvSpPr/>
          <p:nvPr/>
        </p:nvSpPr>
        <p:spPr>
          <a:xfrm>
            <a:off x="10754980" y="422972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A1173ACB-D13A-4451-9DCB-8C64AA89F714}"/>
              </a:ext>
            </a:extLst>
          </p:cNvPr>
          <p:cNvSpPr/>
          <p:nvPr/>
        </p:nvSpPr>
        <p:spPr>
          <a:xfrm>
            <a:off x="10475533" y="422972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B741A70C-38D9-4A77-95FD-8688AE9505FD}"/>
              </a:ext>
            </a:extLst>
          </p:cNvPr>
          <p:cNvSpPr/>
          <p:nvPr/>
        </p:nvSpPr>
        <p:spPr>
          <a:xfrm>
            <a:off x="10244036" y="422972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4AD9239E-9531-46E8-90A7-DDFD4DD3F154}"/>
              </a:ext>
            </a:extLst>
          </p:cNvPr>
          <p:cNvSpPr/>
          <p:nvPr/>
        </p:nvSpPr>
        <p:spPr>
          <a:xfrm>
            <a:off x="10003380" y="423844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C7A0403-5E6D-4420-9E76-E3AC47CEABCF}"/>
              </a:ext>
            </a:extLst>
          </p:cNvPr>
          <p:cNvSpPr/>
          <p:nvPr/>
        </p:nvSpPr>
        <p:spPr>
          <a:xfrm>
            <a:off x="9767847" y="423877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79C6"/>
                </a:solidFill>
              </a:rPr>
              <a:t>0</a:t>
            </a:r>
            <a:endParaRPr lang="zh-CN" altLang="en-US" sz="2400" dirty="0">
              <a:solidFill>
                <a:srgbClr val="1879C6"/>
              </a:solidFill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41F5CF7B-B4EC-4B91-BFC9-E9D189F27FAD}"/>
              </a:ext>
            </a:extLst>
          </p:cNvPr>
          <p:cNvCxnSpPr>
            <a:cxnSpLocks/>
          </p:cNvCxnSpPr>
          <p:nvPr/>
        </p:nvCxnSpPr>
        <p:spPr>
          <a:xfrm>
            <a:off x="9387058" y="4060565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>
            <a:extLst>
              <a:ext uri="{FF2B5EF4-FFF2-40B4-BE49-F238E27FC236}">
                <a16:creationId xmlns:a16="http://schemas.microsoft.com/office/drawing/2014/main" id="{7791C518-8009-4B56-B202-433AA2D922D1}"/>
              </a:ext>
            </a:extLst>
          </p:cNvPr>
          <p:cNvSpPr/>
          <p:nvPr/>
        </p:nvSpPr>
        <p:spPr>
          <a:xfrm>
            <a:off x="9567068" y="3311549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-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C3EA2776-40E0-474C-BFD3-4B70ED6E7190}"/>
              </a:ext>
            </a:extLst>
          </p:cNvPr>
          <p:cNvSpPr/>
          <p:nvPr/>
        </p:nvSpPr>
        <p:spPr>
          <a:xfrm>
            <a:off x="9742795" y="4886874"/>
            <a:ext cx="1965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A78C3"/>
                </a:solidFill>
              </a:rPr>
              <a:t>CF=0,SF=0</a:t>
            </a:r>
          </a:p>
          <a:p>
            <a:pPr algn="ctr"/>
            <a:r>
              <a:rPr lang="zh-CN" altLang="en-US" sz="2000" dirty="0">
                <a:solidFill>
                  <a:srgbClr val="1A78C3"/>
                </a:solidFill>
              </a:rPr>
              <a:t>如：</a:t>
            </a:r>
            <a:r>
              <a:rPr lang="en-US" altLang="zh-CN" sz="2000" dirty="0">
                <a:solidFill>
                  <a:srgbClr val="1A78C3"/>
                </a:solidFill>
              </a:rPr>
              <a:t>sub </a:t>
            </a:r>
            <a:r>
              <a:rPr lang="en-US" altLang="zh-CN" sz="2000" dirty="0" err="1">
                <a:solidFill>
                  <a:srgbClr val="1A78C3"/>
                </a:solidFill>
              </a:rPr>
              <a:t>al,bl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11DC8FB8-E72E-47F8-9D07-C75FB61BF6DB}"/>
              </a:ext>
            </a:extLst>
          </p:cNvPr>
          <p:cNvGrpSpPr/>
          <p:nvPr/>
        </p:nvGrpSpPr>
        <p:grpSpPr>
          <a:xfrm>
            <a:off x="4272228" y="2492787"/>
            <a:ext cx="1992605" cy="531421"/>
            <a:chOff x="7540558" y="1874507"/>
            <a:chExt cx="1992605" cy="531421"/>
          </a:xfrm>
        </p:grpSpPr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30675553-40F0-4CF7-AC1E-38DF2013A138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837FFBE0-3340-4B3C-8195-E2386699BFCF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6355F9D7-760A-487C-8EC5-26E5B3DC8AE0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EE9E95B5-65AB-41ED-9474-E48A4A163B33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A28B73CD-80F4-4AD1-ADB4-A465752D1E10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90DA0ADD-7416-4CD4-889E-FADE95D19EC2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6BD3014-4434-4668-861C-7CC38613FBDD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5E90049D-F312-4D10-9383-3394E229BE02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3" name="矩形 332">
            <a:extLst>
              <a:ext uri="{FF2B5EF4-FFF2-40B4-BE49-F238E27FC236}">
                <a16:creationId xmlns:a16="http://schemas.microsoft.com/office/drawing/2014/main" id="{343570A2-070B-4DE3-AA2C-20443E1132BB}"/>
              </a:ext>
            </a:extLst>
          </p:cNvPr>
          <p:cNvSpPr/>
          <p:nvPr/>
        </p:nvSpPr>
        <p:spPr>
          <a:xfrm>
            <a:off x="5703122" y="253073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8CD514FB-C816-4EA6-89F3-FCAFEC3F0243}"/>
              </a:ext>
            </a:extLst>
          </p:cNvPr>
          <p:cNvSpPr/>
          <p:nvPr/>
        </p:nvSpPr>
        <p:spPr>
          <a:xfrm>
            <a:off x="5948528" y="253073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1272909F-3025-4BDB-B555-6D7E2C7C2488}"/>
              </a:ext>
            </a:extLst>
          </p:cNvPr>
          <p:cNvSpPr/>
          <p:nvPr/>
        </p:nvSpPr>
        <p:spPr>
          <a:xfrm>
            <a:off x="5460467" y="253073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013B877E-BCBA-4A60-97BC-7AA65636E667}"/>
              </a:ext>
            </a:extLst>
          </p:cNvPr>
          <p:cNvSpPr/>
          <p:nvPr/>
        </p:nvSpPr>
        <p:spPr>
          <a:xfrm>
            <a:off x="5211085" y="253073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0ECC4D33-71F3-44EA-833D-4A1A88828BD9}"/>
              </a:ext>
            </a:extLst>
          </p:cNvPr>
          <p:cNvSpPr/>
          <p:nvPr/>
        </p:nvSpPr>
        <p:spPr>
          <a:xfrm>
            <a:off x="4931638" y="253073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35453A36-FFC5-4775-94E5-B978010C83E0}"/>
              </a:ext>
            </a:extLst>
          </p:cNvPr>
          <p:cNvSpPr/>
          <p:nvPr/>
        </p:nvSpPr>
        <p:spPr>
          <a:xfrm>
            <a:off x="4700141" y="253073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13F71A38-290F-420D-A0A5-3433089B7EE7}"/>
              </a:ext>
            </a:extLst>
          </p:cNvPr>
          <p:cNvSpPr/>
          <p:nvPr/>
        </p:nvSpPr>
        <p:spPr>
          <a:xfrm>
            <a:off x="4459485" y="253945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863D1F9D-9441-4628-90B0-FA4A9A795B27}"/>
              </a:ext>
            </a:extLst>
          </p:cNvPr>
          <p:cNvSpPr/>
          <p:nvPr/>
        </p:nvSpPr>
        <p:spPr>
          <a:xfrm>
            <a:off x="4223952" y="253978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713FBCD2-BF8A-4BEF-9F59-F55B186ED46D}"/>
              </a:ext>
            </a:extLst>
          </p:cNvPr>
          <p:cNvGrpSpPr/>
          <p:nvPr/>
        </p:nvGrpSpPr>
        <p:grpSpPr>
          <a:xfrm>
            <a:off x="4271002" y="3338605"/>
            <a:ext cx="1992605" cy="531421"/>
            <a:chOff x="7540558" y="1874507"/>
            <a:chExt cx="1992605" cy="531421"/>
          </a:xfrm>
        </p:grpSpPr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80C0AE36-D8DF-4BDC-8E38-FBCCCE5B06EA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FFEDC26A-2BC8-4D99-86D9-75B4F82FDC9D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5E235FA9-662B-404F-8498-8B3B1DBBBE7B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4ED0CC09-7C3A-4934-8A3A-CD208F8B2AE9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6514B93C-66A0-4023-8088-BA2031274580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CF653BBB-F79C-4CB7-A126-8C775305112B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E7FFA93E-1056-4460-9920-AFFADC73BB94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412B18FE-50A6-47D7-9892-750B4A800A56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0" name="矩形 349">
            <a:extLst>
              <a:ext uri="{FF2B5EF4-FFF2-40B4-BE49-F238E27FC236}">
                <a16:creationId xmlns:a16="http://schemas.microsoft.com/office/drawing/2014/main" id="{B9B99AA2-3EB2-4471-8DB7-4D5589EC63B3}"/>
              </a:ext>
            </a:extLst>
          </p:cNvPr>
          <p:cNvSpPr/>
          <p:nvPr/>
        </p:nvSpPr>
        <p:spPr>
          <a:xfrm>
            <a:off x="5701896" y="337655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258F2570-C26F-4A41-9C6C-609A2721112D}"/>
              </a:ext>
            </a:extLst>
          </p:cNvPr>
          <p:cNvSpPr/>
          <p:nvPr/>
        </p:nvSpPr>
        <p:spPr>
          <a:xfrm>
            <a:off x="5947302" y="337655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7A14C6A2-56AF-48C1-851A-F596016BCBB1}"/>
              </a:ext>
            </a:extLst>
          </p:cNvPr>
          <p:cNvSpPr/>
          <p:nvPr/>
        </p:nvSpPr>
        <p:spPr>
          <a:xfrm>
            <a:off x="5459241" y="337655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FF5EBE14-23CE-47EB-BB9C-C7382E40F1CD}"/>
              </a:ext>
            </a:extLst>
          </p:cNvPr>
          <p:cNvSpPr/>
          <p:nvPr/>
        </p:nvSpPr>
        <p:spPr>
          <a:xfrm>
            <a:off x="5209859" y="337655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A187B57D-359D-4FE5-B946-318A81DC7FCC}"/>
              </a:ext>
            </a:extLst>
          </p:cNvPr>
          <p:cNvSpPr/>
          <p:nvPr/>
        </p:nvSpPr>
        <p:spPr>
          <a:xfrm>
            <a:off x="4930412" y="3376553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8B949C23-48AB-418F-842A-9E307AEEF6FC}"/>
              </a:ext>
            </a:extLst>
          </p:cNvPr>
          <p:cNvSpPr/>
          <p:nvPr/>
        </p:nvSpPr>
        <p:spPr>
          <a:xfrm>
            <a:off x="4698915" y="3376553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84444C16-ECF1-4B3E-A034-C149C5215E24}"/>
              </a:ext>
            </a:extLst>
          </p:cNvPr>
          <p:cNvSpPr/>
          <p:nvPr/>
        </p:nvSpPr>
        <p:spPr>
          <a:xfrm>
            <a:off x="4458259" y="3385273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38913A09-7EB9-4384-9503-E26E5CFB9B64}"/>
              </a:ext>
            </a:extLst>
          </p:cNvPr>
          <p:cNvSpPr/>
          <p:nvPr/>
        </p:nvSpPr>
        <p:spPr>
          <a:xfrm>
            <a:off x="4222726" y="338560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90025F32-D511-49A6-AF49-05CA567EF418}"/>
              </a:ext>
            </a:extLst>
          </p:cNvPr>
          <p:cNvGrpSpPr/>
          <p:nvPr/>
        </p:nvGrpSpPr>
        <p:grpSpPr>
          <a:xfrm>
            <a:off x="4250481" y="4234026"/>
            <a:ext cx="1992605" cy="531421"/>
            <a:chOff x="7540558" y="1874507"/>
            <a:chExt cx="1992605" cy="531421"/>
          </a:xfrm>
        </p:grpSpPr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3BB7950-1DC4-42C1-8A5C-CDB4AAAF6B05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22DA65A-2D37-4226-9F40-AFB46658FE08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04550773-FAC8-4626-ABF4-AFBB098C85D2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D0D11F70-40D2-40DE-A99F-D5F0E6FA3B52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49679674-2B89-4D4D-9DBF-3131B06BA7FC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C3E854E8-42D2-4F81-99E3-ECE95872AD76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80B027B5-C1DA-4F70-B186-1084D10E0428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FC8CF20D-944E-4B16-B910-F258568C53FD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7" name="矩形 366">
            <a:extLst>
              <a:ext uri="{FF2B5EF4-FFF2-40B4-BE49-F238E27FC236}">
                <a16:creationId xmlns:a16="http://schemas.microsoft.com/office/drawing/2014/main" id="{6870EE07-7602-4030-AC8F-D53AB0230BDD}"/>
              </a:ext>
            </a:extLst>
          </p:cNvPr>
          <p:cNvSpPr/>
          <p:nvPr/>
        </p:nvSpPr>
        <p:spPr>
          <a:xfrm>
            <a:off x="5681375" y="427197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4512C8A3-CC9C-4ED5-871B-D5031494FAA5}"/>
              </a:ext>
            </a:extLst>
          </p:cNvPr>
          <p:cNvSpPr/>
          <p:nvPr/>
        </p:nvSpPr>
        <p:spPr>
          <a:xfrm>
            <a:off x="5926781" y="427197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7FCB006E-96B0-49B6-9888-ADC8AA36E1CE}"/>
              </a:ext>
            </a:extLst>
          </p:cNvPr>
          <p:cNvSpPr/>
          <p:nvPr/>
        </p:nvSpPr>
        <p:spPr>
          <a:xfrm>
            <a:off x="5438720" y="427197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A1118845-7435-4B29-AE04-7CFAA16E2F19}"/>
              </a:ext>
            </a:extLst>
          </p:cNvPr>
          <p:cNvSpPr/>
          <p:nvPr/>
        </p:nvSpPr>
        <p:spPr>
          <a:xfrm>
            <a:off x="5189338" y="427197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EA04EE2A-3C3F-4487-9E8C-E58C898F2A36}"/>
              </a:ext>
            </a:extLst>
          </p:cNvPr>
          <p:cNvSpPr/>
          <p:nvPr/>
        </p:nvSpPr>
        <p:spPr>
          <a:xfrm>
            <a:off x="4909891" y="427197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B0193DE5-EA40-4758-B150-DFDC9080ADDC}"/>
              </a:ext>
            </a:extLst>
          </p:cNvPr>
          <p:cNvSpPr/>
          <p:nvPr/>
        </p:nvSpPr>
        <p:spPr>
          <a:xfrm>
            <a:off x="4678394" y="427197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5A22688C-C007-401E-ABD4-EBDF68AC311E}"/>
              </a:ext>
            </a:extLst>
          </p:cNvPr>
          <p:cNvSpPr/>
          <p:nvPr/>
        </p:nvSpPr>
        <p:spPr>
          <a:xfrm>
            <a:off x="4437738" y="428069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02CBD88E-1B29-4924-BC17-E2F1AA135C58}"/>
              </a:ext>
            </a:extLst>
          </p:cNvPr>
          <p:cNvSpPr/>
          <p:nvPr/>
        </p:nvSpPr>
        <p:spPr>
          <a:xfrm>
            <a:off x="4202205" y="428102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79C6"/>
                </a:solidFill>
              </a:rPr>
              <a:t>1</a:t>
            </a:r>
            <a:endParaRPr lang="zh-CN" altLang="en-US" sz="2400" dirty="0">
              <a:solidFill>
                <a:srgbClr val="1879C6"/>
              </a:solidFill>
            </a:endParaRPr>
          </a:p>
        </p:txBody>
      </p: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2348285D-6693-4B3D-A16B-C1C3DBF88BDD}"/>
              </a:ext>
            </a:extLst>
          </p:cNvPr>
          <p:cNvCxnSpPr>
            <a:cxnSpLocks/>
          </p:cNvCxnSpPr>
          <p:nvPr/>
        </p:nvCxnSpPr>
        <p:spPr>
          <a:xfrm>
            <a:off x="3821416" y="4102814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矩形 375">
            <a:extLst>
              <a:ext uri="{FF2B5EF4-FFF2-40B4-BE49-F238E27FC236}">
                <a16:creationId xmlns:a16="http://schemas.microsoft.com/office/drawing/2014/main" id="{6F395E9C-D3DA-436D-928B-5490662F3941}"/>
              </a:ext>
            </a:extLst>
          </p:cNvPr>
          <p:cNvSpPr/>
          <p:nvPr/>
        </p:nvSpPr>
        <p:spPr>
          <a:xfrm>
            <a:off x="3838003" y="3405289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CD006A5F-2CF2-4C68-8CC4-20193A8BF8DE}"/>
              </a:ext>
            </a:extLst>
          </p:cNvPr>
          <p:cNvSpPr/>
          <p:nvPr/>
        </p:nvSpPr>
        <p:spPr>
          <a:xfrm>
            <a:off x="4153606" y="4920569"/>
            <a:ext cx="1965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A78C3"/>
                </a:solidFill>
              </a:rPr>
              <a:t>CF=1,</a:t>
            </a:r>
            <a:r>
              <a:rPr lang="zh-CN" altLang="en-US" sz="2000" dirty="0">
                <a:solidFill>
                  <a:srgbClr val="1A78C3"/>
                </a:solidFill>
              </a:rPr>
              <a:t> </a:t>
            </a:r>
            <a:r>
              <a:rPr lang="en-US" altLang="zh-CN" sz="2000" dirty="0">
                <a:solidFill>
                  <a:srgbClr val="1A78C3"/>
                </a:solidFill>
              </a:rPr>
              <a:t>SF=1</a:t>
            </a:r>
          </a:p>
          <a:p>
            <a:pPr algn="ctr"/>
            <a:r>
              <a:rPr lang="zh-CN" altLang="en-US" sz="2000" dirty="0">
                <a:solidFill>
                  <a:srgbClr val="1A78C3"/>
                </a:solidFill>
              </a:rPr>
              <a:t>如：</a:t>
            </a:r>
            <a:r>
              <a:rPr lang="en-US" altLang="zh-CN" sz="2000" dirty="0">
                <a:solidFill>
                  <a:srgbClr val="1A78C3"/>
                </a:solidFill>
              </a:rPr>
              <a:t>add </a:t>
            </a:r>
            <a:r>
              <a:rPr lang="en-US" altLang="zh-CN" sz="2000" dirty="0" err="1">
                <a:solidFill>
                  <a:srgbClr val="1A78C3"/>
                </a:solidFill>
              </a:rPr>
              <a:t>al,bl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82DC854C-F48E-47B0-B057-DAFCC9C5451E}"/>
              </a:ext>
            </a:extLst>
          </p:cNvPr>
          <p:cNvSpPr/>
          <p:nvPr/>
        </p:nvSpPr>
        <p:spPr>
          <a:xfrm>
            <a:off x="3938397" y="4115457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4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9" grpId="0"/>
      <p:bldP spid="160" grpId="0"/>
      <p:bldP spid="268" grpId="0"/>
      <p:bldP spid="269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2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1" grpId="0"/>
      <p:bldP spid="323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67" grpId="0"/>
      <p:bldP spid="368" grpId="0"/>
      <p:bldP spid="369" grpId="0"/>
      <p:bldP spid="370" grpId="0"/>
      <p:bldP spid="371" grpId="0"/>
      <p:bldP spid="372" grpId="0"/>
      <p:bldP spid="373" grpId="0"/>
      <p:bldP spid="374" grpId="0"/>
      <p:bldP spid="376" grpId="0"/>
      <p:bldP spid="377" grpId="0"/>
      <p:bldP spid="3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B439-ACC4-4592-9EA4-333105EB31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r>
              <a:rPr lang="zh-CN" altLang="en-US" dirty="0"/>
              <a:t>（标志寄存器）</a:t>
            </a:r>
            <a:endParaRPr lang="en-US" altLang="zh-CN" dirty="0"/>
          </a:p>
          <a:p>
            <a:pPr lvl="1"/>
            <a:r>
              <a:rPr lang="zh-CN" altLang="en-US" dirty="0"/>
              <a:t>零标记</a:t>
            </a:r>
            <a:r>
              <a:rPr lang="en-US" altLang="zh-CN" dirty="0"/>
              <a:t>ZF(Zero Flag)</a:t>
            </a:r>
          </a:p>
          <a:p>
            <a:pPr lvl="2"/>
            <a:r>
              <a:rPr lang="zh-CN" altLang="en-US" dirty="0"/>
              <a:t>结果为</a:t>
            </a:r>
            <a:r>
              <a:rPr lang="en-US" altLang="zh-CN" dirty="0"/>
              <a:t>0</a:t>
            </a:r>
            <a:r>
              <a:rPr lang="zh-CN" altLang="en-US" dirty="0"/>
              <a:t>，则</a:t>
            </a:r>
            <a:r>
              <a:rPr lang="en-US" altLang="zh-CN" dirty="0"/>
              <a:t>ZF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D8775-AF90-43BF-88D8-7C2D76D5DE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0A144C-20B3-4B08-8B24-6832D63415D4}"/>
              </a:ext>
            </a:extLst>
          </p:cNvPr>
          <p:cNvGrpSpPr/>
          <p:nvPr/>
        </p:nvGrpSpPr>
        <p:grpSpPr>
          <a:xfrm>
            <a:off x="1988817" y="2444802"/>
            <a:ext cx="1992605" cy="531421"/>
            <a:chOff x="7540558" y="1874507"/>
            <a:chExt cx="1992605" cy="53142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2A79E9-E5C5-412C-9A35-E39ECC740902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BA0FB4F-47FA-4970-B983-0F70AE9A24CA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99ADCD6-4CB8-4156-B7CC-22A366974F26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13C04-6439-4788-8000-DF473B9CD886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457191-1510-45C7-9A30-9DAFA5785CAC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44EDD04-A210-4E45-8F24-F4C1E56934ED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1FFBC6-0470-4F01-8600-5258C28B789A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42CA74-D474-4ADB-A608-5950C0C84015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6194443-A664-466D-9A7B-162266F680B6}"/>
              </a:ext>
            </a:extLst>
          </p:cNvPr>
          <p:cNvSpPr/>
          <p:nvPr/>
        </p:nvSpPr>
        <p:spPr>
          <a:xfrm>
            <a:off x="3419711" y="248275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7ABC2B-85AF-494C-8E8D-CA4256A8DC76}"/>
              </a:ext>
            </a:extLst>
          </p:cNvPr>
          <p:cNvSpPr/>
          <p:nvPr/>
        </p:nvSpPr>
        <p:spPr>
          <a:xfrm>
            <a:off x="3665117" y="248275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4990B6-1761-4F6A-8178-690C087057D9}"/>
              </a:ext>
            </a:extLst>
          </p:cNvPr>
          <p:cNvSpPr/>
          <p:nvPr/>
        </p:nvSpPr>
        <p:spPr>
          <a:xfrm>
            <a:off x="3177056" y="248275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5BEC4B-3EC7-44E4-A192-4E7807BA4840}"/>
              </a:ext>
            </a:extLst>
          </p:cNvPr>
          <p:cNvSpPr/>
          <p:nvPr/>
        </p:nvSpPr>
        <p:spPr>
          <a:xfrm>
            <a:off x="2927674" y="248275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195826-9096-402B-992E-1809D6FA07FC}"/>
              </a:ext>
            </a:extLst>
          </p:cNvPr>
          <p:cNvSpPr/>
          <p:nvPr/>
        </p:nvSpPr>
        <p:spPr>
          <a:xfrm>
            <a:off x="2648227" y="248275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93D2A4-9347-4954-8C2C-6C8F69445CD9}"/>
              </a:ext>
            </a:extLst>
          </p:cNvPr>
          <p:cNvSpPr/>
          <p:nvPr/>
        </p:nvSpPr>
        <p:spPr>
          <a:xfrm>
            <a:off x="2416730" y="248275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91603C-5F91-45D5-B1A1-27D3F8347326}"/>
              </a:ext>
            </a:extLst>
          </p:cNvPr>
          <p:cNvSpPr/>
          <p:nvPr/>
        </p:nvSpPr>
        <p:spPr>
          <a:xfrm>
            <a:off x="2176074" y="249147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C93067-F720-4F7F-B34C-A9D9D10F743B}"/>
              </a:ext>
            </a:extLst>
          </p:cNvPr>
          <p:cNvSpPr/>
          <p:nvPr/>
        </p:nvSpPr>
        <p:spPr>
          <a:xfrm>
            <a:off x="1940541" y="249180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CA4754-D883-4048-A748-E06C36BD8230}"/>
              </a:ext>
            </a:extLst>
          </p:cNvPr>
          <p:cNvGrpSpPr/>
          <p:nvPr/>
        </p:nvGrpSpPr>
        <p:grpSpPr>
          <a:xfrm>
            <a:off x="1987591" y="3290620"/>
            <a:ext cx="1992605" cy="531421"/>
            <a:chOff x="7540558" y="1874507"/>
            <a:chExt cx="1992605" cy="53142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DB04A80-AD23-46C4-9955-FFE764AA80E8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EE49ACA-E35F-49C7-9D94-9E530BAE9CD0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CD70CE9-7B24-4622-8C6D-90D0BC3F0EAB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7FA5EB2-D294-4DBF-BA02-040C91777196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08655EA-12B8-4098-8979-BBA9AA92A28A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91C6615-7D1E-4806-ADC5-59EB4F8AFA60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2F60690-1904-45A8-85F3-8D36C30E5C6E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BD998CA-9652-4FFF-BB25-DAEF4E80E7F3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7DE198E0-2C8A-4F90-B666-4ABE97B0C5C6}"/>
              </a:ext>
            </a:extLst>
          </p:cNvPr>
          <p:cNvSpPr/>
          <p:nvPr/>
        </p:nvSpPr>
        <p:spPr>
          <a:xfrm>
            <a:off x="3418485" y="332857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D3B3E87-140C-4D2E-A050-EA2FBAC429E5}"/>
              </a:ext>
            </a:extLst>
          </p:cNvPr>
          <p:cNvSpPr/>
          <p:nvPr/>
        </p:nvSpPr>
        <p:spPr>
          <a:xfrm>
            <a:off x="3663891" y="332857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F02ED6-9BD5-45B6-9689-46CDF4E81063}"/>
              </a:ext>
            </a:extLst>
          </p:cNvPr>
          <p:cNvSpPr/>
          <p:nvPr/>
        </p:nvSpPr>
        <p:spPr>
          <a:xfrm>
            <a:off x="3175830" y="332857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72B5EC-B5F1-4958-B128-96961888F66A}"/>
              </a:ext>
            </a:extLst>
          </p:cNvPr>
          <p:cNvSpPr/>
          <p:nvPr/>
        </p:nvSpPr>
        <p:spPr>
          <a:xfrm>
            <a:off x="2926448" y="3328569"/>
            <a:ext cx="400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48EAAC-1622-4457-B894-E83BE184D0A2}"/>
              </a:ext>
            </a:extLst>
          </p:cNvPr>
          <p:cNvSpPr/>
          <p:nvPr/>
        </p:nvSpPr>
        <p:spPr>
          <a:xfrm>
            <a:off x="2647001" y="332856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C86C7DB-0432-41C4-B8B2-4A71F042576E}"/>
              </a:ext>
            </a:extLst>
          </p:cNvPr>
          <p:cNvSpPr/>
          <p:nvPr/>
        </p:nvSpPr>
        <p:spPr>
          <a:xfrm>
            <a:off x="2415504" y="332856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755A7A-E027-41B4-B835-883BA0958FD0}"/>
              </a:ext>
            </a:extLst>
          </p:cNvPr>
          <p:cNvSpPr/>
          <p:nvPr/>
        </p:nvSpPr>
        <p:spPr>
          <a:xfrm>
            <a:off x="2174848" y="333728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B6603B7-3FDE-43A3-A475-3EC671A0791C}"/>
              </a:ext>
            </a:extLst>
          </p:cNvPr>
          <p:cNvSpPr/>
          <p:nvPr/>
        </p:nvSpPr>
        <p:spPr>
          <a:xfrm>
            <a:off x="1939315" y="333761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37E4FA4-0867-4669-81B3-A6ECD464D720}"/>
              </a:ext>
            </a:extLst>
          </p:cNvPr>
          <p:cNvGrpSpPr/>
          <p:nvPr/>
        </p:nvGrpSpPr>
        <p:grpSpPr>
          <a:xfrm>
            <a:off x="1967070" y="4186041"/>
            <a:ext cx="1992605" cy="531421"/>
            <a:chOff x="7540558" y="1874507"/>
            <a:chExt cx="1992605" cy="53142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36D9256-EB07-4CCF-9EB0-A8EA9ADF9EB5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A2D38D7-28E9-49AD-8B23-D1AA4363A500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953A67B-C949-4BEB-A54A-30BF319A9334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8436C9E-3E68-49DA-AD9A-100794671C70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CA7C19D-9CBC-48BA-AF7B-5DA7BC11677D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DF9DA97-9DE9-4D01-B5E9-E50F7A66FBE1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D14308D-129F-4DD5-A3B2-929E47A5B896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4340862-6107-4294-B841-D9F1114B5AFC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4B2DF44F-A583-4556-B5BD-23656F9ACF40}"/>
              </a:ext>
            </a:extLst>
          </p:cNvPr>
          <p:cNvSpPr/>
          <p:nvPr/>
        </p:nvSpPr>
        <p:spPr>
          <a:xfrm>
            <a:off x="3397964" y="422399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D8074D9-FB8F-4E68-8C71-DA989241209C}"/>
              </a:ext>
            </a:extLst>
          </p:cNvPr>
          <p:cNvSpPr/>
          <p:nvPr/>
        </p:nvSpPr>
        <p:spPr>
          <a:xfrm>
            <a:off x="3643370" y="422399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32448E7-616F-43D5-88DE-78DB4796167F}"/>
              </a:ext>
            </a:extLst>
          </p:cNvPr>
          <p:cNvSpPr/>
          <p:nvPr/>
        </p:nvSpPr>
        <p:spPr>
          <a:xfrm>
            <a:off x="3155309" y="422399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43B8316-E1A6-4C1C-8DB9-D68E7B9541EB}"/>
              </a:ext>
            </a:extLst>
          </p:cNvPr>
          <p:cNvSpPr/>
          <p:nvPr/>
        </p:nvSpPr>
        <p:spPr>
          <a:xfrm>
            <a:off x="2905927" y="422399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CCC68D4-DBFA-462E-A820-5DA829CE084D}"/>
              </a:ext>
            </a:extLst>
          </p:cNvPr>
          <p:cNvSpPr/>
          <p:nvPr/>
        </p:nvSpPr>
        <p:spPr>
          <a:xfrm>
            <a:off x="2626480" y="422398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B917F23-1E7C-4A13-AD73-5A0FFCE0F821}"/>
              </a:ext>
            </a:extLst>
          </p:cNvPr>
          <p:cNvSpPr/>
          <p:nvPr/>
        </p:nvSpPr>
        <p:spPr>
          <a:xfrm>
            <a:off x="2394983" y="422398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81EC07E-FA36-49ED-B752-2B96B7DEB431}"/>
              </a:ext>
            </a:extLst>
          </p:cNvPr>
          <p:cNvSpPr/>
          <p:nvPr/>
        </p:nvSpPr>
        <p:spPr>
          <a:xfrm>
            <a:off x="2154327" y="423270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30B3418-E6BC-4E22-A2BC-60C35E0CFA28}"/>
              </a:ext>
            </a:extLst>
          </p:cNvPr>
          <p:cNvSpPr/>
          <p:nvPr/>
        </p:nvSpPr>
        <p:spPr>
          <a:xfrm>
            <a:off x="1918794" y="423304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79C6"/>
                </a:solidFill>
              </a:rPr>
              <a:t>0</a:t>
            </a:r>
            <a:endParaRPr lang="zh-CN" altLang="en-US" sz="2400" dirty="0">
              <a:solidFill>
                <a:srgbClr val="1879C6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6584508-A51B-46E6-A296-57BBF3FEDB27}"/>
              </a:ext>
            </a:extLst>
          </p:cNvPr>
          <p:cNvCxnSpPr>
            <a:cxnSpLocks/>
          </p:cNvCxnSpPr>
          <p:nvPr/>
        </p:nvCxnSpPr>
        <p:spPr>
          <a:xfrm>
            <a:off x="1538005" y="4054829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272E399A-4CE3-45FD-BCE2-7901FABCD176}"/>
              </a:ext>
            </a:extLst>
          </p:cNvPr>
          <p:cNvSpPr/>
          <p:nvPr/>
        </p:nvSpPr>
        <p:spPr>
          <a:xfrm>
            <a:off x="1554592" y="3357304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9334F163-6FCA-4FE9-BDA8-2B55305F5478}"/>
              </a:ext>
            </a:extLst>
          </p:cNvPr>
          <p:cNvSpPr/>
          <p:nvPr/>
        </p:nvSpPr>
        <p:spPr>
          <a:xfrm>
            <a:off x="1407667" y="4946597"/>
            <a:ext cx="3108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ZF=1,CF=1,SF=0</a:t>
            </a:r>
          </a:p>
          <a:p>
            <a:pPr algn="ctr"/>
            <a:r>
              <a:rPr lang="zh-CN" altLang="en-US" sz="2400" dirty="0">
                <a:solidFill>
                  <a:srgbClr val="1A78C3"/>
                </a:solidFill>
              </a:rPr>
              <a:t>如：</a:t>
            </a:r>
            <a:r>
              <a:rPr lang="en-US" altLang="zh-CN" sz="2400" dirty="0">
                <a:solidFill>
                  <a:srgbClr val="1A78C3"/>
                </a:solidFill>
              </a:rPr>
              <a:t>add </a:t>
            </a:r>
            <a:r>
              <a:rPr lang="en-US" altLang="zh-CN" sz="2400" dirty="0" err="1">
                <a:solidFill>
                  <a:srgbClr val="1A78C3"/>
                </a:solidFill>
              </a:rPr>
              <a:t>al,bl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11DC8FB8-E72E-47F8-9D07-C75FB61BF6DB}"/>
              </a:ext>
            </a:extLst>
          </p:cNvPr>
          <p:cNvGrpSpPr/>
          <p:nvPr/>
        </p:nvGrpSpPr>
        <p:grpSpPr>
          <a:xfrm>
            <a:off x="6846805" y="2444801"/>
            <a:ext cx="1992605" cy="531421"/>
            <a:chOff x="7540558" y="1874507"/>
            <a:chExt cx="1992605" cy="531421"/>
          </a:xfrm>
        </p:grpSpPr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30675553-40F0-4CF7-AC1E-38DF2013A138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837FFBE0-3340-4B3C-8195-E2386699BFCF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6355F9D7-760A-487C-8EC5-26E5B3DC8AE0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EE9E95B5-65AB-41ED-9474-E48A4A163B33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A28B73CD-80F4-4AD1-ADB4-A465752D1E10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90DA0ADD-7416-4CD4-889E-FADE95D19EC2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6BD3014-4434-4668-861C-7CC38613FBDD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5E90049D-F312-4D10-9383-3394E229BE02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3" name="矩形 332">
            <a:extLst>
              <a:ext uri="{FF2B5EF4-FFF2-40B4-BE49-F238E27FC236}">
                <a16:creationId xmlns:a16="http://schemas.microsoft.com/office/drawing/2014/main" id="{343570A2-070B-4DE3-AA2C-20443E1132BB}"/>
              </a:ext>
            </a:extLst>
          </p:cNvPr>
          <p:cNvSpPr/>
          <p:nvPr/>
        </p:nvSpPr>
        <p:spPr>
          <a:xfrm>
            <a:off x="8277699" y="248275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8CD514FB-C816-4EA6-89F3-FCAFEC3F0243}"/>
              </a:ext>
            </a:extLst>
          </p:cNvPr>
          <p:cNvSpPr/>
          <p:nvPr/>
        </p:nvSpPr>
        <p:spPr>
          <a:xfrm>
            <a:off x="8523105" y="248275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1272909F-3025-4BDB-B555-6D7E2C7C2488}"/>
              </a:ext>
            </a:extLst>
          </p:cNvPr>
          <p:cNvSpPr/>
          <p:nvPr/>
        </p:nvSpPr>
        <p:spPr>
          <a:xfrm>
            <a:off x="8035044" y="248275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013B877E-BCBA-4A60-97BC-7AA65636E667}"/>
              </a:ext>
            </a:extLst>
          </p:cNvPr>
          <p:cNvSpPr/>
          <p:nvPr/>
        </p:nvSpPr>
        <p:spPr>
          <a:xfrm>
            <a:off x="7785662" y="248275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0ECC4D33-71F3-44EA-833D-4A1A88828BD9}"/>
              </a:ext>
            </a:extLst>
          </p:cNvPr>
          <p:cNvSpPr/>
          <p:nvPr/>
        </p:nvSpPr>
        <p:spPr>
          <a:xfrm>
            <a:off x="7506215" y="248274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35453A36-FFC5-4775-94E5-B978010C83E0}"/>
              </a:ext>
            </a:extLst>
          </p:cNvPr>
          <p:cNvSpPr/>
          <p:nvPr/>
        </p:nvSpPr>
        <p:spPr>
          <a:xfrm>
            <a:off x="7274718" y="248274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13F71A38-290F-420D-A0A5-3433089B7EE7}"/>
              </a:ext>
            </a:extLst>
          </p:cNvPr>
          <p:cNvSpPr/>
          <p:nvPr/>
        </p:nvSpPr>
        <p:spPr>
          <a:xfrm>
            <a:off x="7034062" y="24914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863D1F9D-9441-4628-90B0-FA4A9A795B27}"/>
              </a:ext>
            </a:extLst>
          </p:cNvPr>
          <p:cNvSpPr/>
          <p:nvPr/>
        </p:nvSpPr>
        <p:spPr>
          <a:xfrm>
            <a:off x="6798529" y="249180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713FBCD2-BF8A-4BEF-9F59-F55B186ED46D}"/>
              </a:ext>
            </a:extLst>
          </p:cNvPr>
          <p:cNvGrpSpPr/>
          <p:nvPr/>
        </p:nvGrpSpPr>
        <p:grpSpPr>
          <a:xfrm>
            <a:off x="6845579" y="3290619"/>
            <a:ext cx="1992605" cy="531421"/>
            <a:chOff x="7540558" y="1874507"/>
            <a:chExt cx="1992605" cy="531421"/>
          </a:xfrm>
        </p:grpSpPr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80C0AE36-D8DF-4BDC-8E38-FBCCCE5B06EA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FFEDC26A-2BC8-4D99-86D9-75B4F82FDC9D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5E235FA9-662B-404F-8498-8B3B1DBBBE7B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4ED0CC09-7C3A-4934-8A3A-CD208F8B2AE9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6514B93C-66A0-4023-8088-BA2031274580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CF653BBB-F79C-4CB7-A126-8C775305112B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E7FFA93E-1056-4460-9920-AFFADC73BB94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412B18FE-50A6-47D7-9892-750B4A800A56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0" name="矩形 349">
            <a:extLst>
              <a:ext uri="{FF2B5EF4-FFF2-40B4-BE49-F238E27FC236}">
                <a16:creationId xmlns:a16="http://schemas.microsoft.com/office/drawing/2014/main" id="{B9B99AA2-3EB2-4471-8DB7-4D5589EC63B3}"/>
              </a:ext>
            </a:extLst>
          </p:cNvPr>
          <p:cNvSpPr/>
          <p:nvPr/>
        </p:nvSpPr>
        <p:spPr>
          <a:xfrm>
            <a:off x="8276473" y="33285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258F2570-C26F-4A41-9C6C-609A2721112D}"/>
              </a:ext>
            </a:extLst>
          </p:cNvPr>
          <p:cNvSpPr/>
          <p:nvPr/>
        </p:nvSpPr>
        <p:spPr>
          <a:xfrm>
            <a:off x="8521879" y="33285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7A14C6A2-56AF-48C1-851A-F596016BCBB1}"/>
              </a:ext>
            </a:extLst>
          </p:cNvPr>
          <p:cNvSpPr/>
          <p:nvPr/>
        </p:nvSpPr>
        <p:spPr>
          <a:xfrm>
            <a:off x="8033818" y="33285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FF5EBE14-23CE-47EB-BB9C-C7382E40F1CD}"/>
              </a:ext>
            </a:extLst>
          </p:cNvPr>
          <p:cNvSpPr/>
          <p:nvPr/>
        </p:nvSpPr>
        <p:spPr>
          <a:xfrm>
            <a:off x="7784436" y="332856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A187B57D-359D-4FE5-B946-318A81DC7FCC}"/>
              </a:ext>
            </a:extLst>
          </p:cNvPr>
          <p:cNvSpPr/>
          <p:nvPr/>
        </p:nvSpPr>
        <p:spPr>
          <a:xfrm>
            <a:off x="7504989" y="332856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8B949C23-48AB-418F-842A-9E307AEEF6FC}"/>
              </a:ext>
            </a:extLst>
          </p:cNvPr>
          <p:cNvSpPr/>
          <p:nvPr/>
        </p:nvSpPr>
        <p:spPr>
          <a:xfrm>
            <a:off x="7273492" y="332856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84444C16-ECF1-4B3E-A034-C149C5215E24}"/>
              </a:ext>
            </a:extLst>
          </p:cNvPr>
          <p:cNvSpPr/>
          <p:nvPr/>
        </p:nvSpPr>
        <p:spPr>
          <a:xfrm>
            <a:off x="7032836" y="333728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38913A09-7EB9-4384-9503-E26E5CFB9B64}"/>
              </a:ext>
            </a:extLst>
          </p:cNvPr>
          <p:cNvSpPr/>
          <p:nvPr/>
        </p:nvSpPr>
        <p:spPr>
          <a:xfrm>
            <a:off x="6797303" y="333761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90025F32-D511-49A6-AF49-05CA567EF418}"/>
              </a:ext>
            </a:extLst>
          </p:cNvPr>
          <p:cNvGrpSpPr/>
          <p:nvPr/>
        </p:nvGrpSpPr>
        <p:grpSpPr>
          <a:xfrm>
            <a:off x="6825058" y="4186040"/>
            <a:ext cx="1992605" cy="531421"/>
            <a:chOff x="7540558" y="1874507"/>
            <a:chExt cx="1992605" cy="531421"/>
          </a:xfrm>
        </p:grpSpPr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3BB7950-1DC4-42C1-8A5C-CDB4AAAF6B05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22DA65A-2D37-4226-9F40-AFB46658FE08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04550773-FAC8-4626-ABF4-AFBB098C85D2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D0D11F70-40D2-40DE-A99F-D5F0E6FA3B52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49679674-2B89-4D4D-9DBF-3131B06BA7FC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C3E854E8-42D2-4F81-99E3-ECE95872AD76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80B027B5-C1DA-4F70-B186-1084D10E0428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FC8CF20D-944E-4B16-B910-F258568C53FD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7" name="矩形 366">
            <a:extLst>
              <a:ext uri="{FF2B5EF4-FFF2-40B4-BE49-F238E27FC236}">
                <a16:creationId xmlns:a16="http://schemas.microsoft.com/office/drawing/2014/main" id="{6870EE07-7602-4030-AC8F-D53AB0230BDD}"/>
              </a:ext>
            </a:extLst>
          </p:cNvPr>
          <p:cNvSpPr/>
          <p:nvPr/>
        </p:nvSpPr>
        <p:spPr>
          <a:xfrm>
            <a:off x="8255952" y="422399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4512C8A3-CC9C-4ED5-871B-D5031494FAA5}"/>
              </a:ext>
            </a:extLst>
          </p:cNvPr>
          <p:cNvSpPr/>
          <p:nvPr/>
        </p:nvSpPr>
        <p:spPr>
          <a:xfrm>
            <a:off x="8501358" y="422399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7FCB006E-96B0-49B6-9888-ADC8AA36E1CE}"/>
              </a:ext>
            </a:extLst>
          </p:cNvPr>
          <p:cNvSpPr/>
          <p:nvPr/>
        </p:nvSpPr>
        <p:spPr>
          <a:xfrm>
            <a:off x="8013297" y="422399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A1118845-7435-4B29-AE04-7CFAA16E2F19}"/>
              </a:ext>
            </a:extLst>
          </p:cNvPr>
          <p:cNvSpPr/>
          <p:nvPr/>
        </p:nvSpPr>
        <p:spPr>
          <a:xfrm>
            <a:off x="7763915" y="422398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EA04EE2A-3C3F-4487-9E8C-E58C898F2A36}"/>
              </a:ext>
            </a:extLst>
          </p:cNvPr>
          <p:cNvSpPr/>
          <p:nvPr/>
        </p:nvSpPr>
        <p:spPr>
          <a:xfrm>
            <a:off x="7484468" y="422398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B0193DE5-EA40-4758-B150-DFDC9080ADDC}"/>
              </a:ext>
            </a:extLst>
          </p:cNvPr>
          <p:cNvSpPr/>
          <p:nvPr/>
        </p:nvSpPr>
        <p:spPr>
          <a:xfrm>
            <a:off x="7252971" y="422398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5A22688C-C007-401E-ABD4-EBDF68AC311E}"/>
              </a:ext>
            </a:extLst>
          </p:cNvPr>
          <p:cNvSpPr/>
          <p:nvPr/>
        </p:nvSpPr>
        <p:spPr>
          <a:xfrm>
            <a:off x="7012315" y="423270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02CBD88E-1B29-4924-BC17-E2F1AA135C58}"/>
              </a:ext>
            </a:extLst>
          </p:cNvPr>
          <p:cNvSpPr/>
          <p:nvPr/>
        </p:nvSpPr>
        <p:spPr>
          <a:xfrm>
            <a:off x="6776782" y="423303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79C6"/>
                </a:solidFill>
              </a:rPr>
              <a:t>0</a:t>
            </a:r>
            <a:endParaRPr lang="zh-CN" altLang="en-US" sz="2400" dirty="0">
              <a:solidFill>
                <a:srgbClr val="1879C6"/>
              </a:solidFill>
            </a:endParaRPr>
          </a:p>
        </p:txBody>
      </p: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2348285D-6693-4B3D-A16B-C1C3DBF88BDD}"/>
              </a:ext>
            </a:extLst>
          </p:cNvPr>
          <p:cNvCxnSpPr>
            <a:cxnSpLocks/>
          </p:cNvCxnSpPr>
          <p:nvPr/>
        </p:nvCxnSpPr>
        <p:spPr>
          <a:xfrm>
            <a:off x="6395993" y="4054828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矩形 375">
            <a:extLst>
              <a:ext uri="{FF2B5EF4-FFF2-40B4-BE49-F238E27FC236}">
                <a16:creationId xmlns:a16="http://schemas.microsoft.com/office/drawing/2014/main" id="{6F395E9C-D3DA-436D-928B-5490662F3941}"/>
              </a:ext>
            </a:extLst>
          </p:cNvPr>
          <p:cNvSpPr/>
          <p:nvPr/>
        </p:nvSpPr>
        <p:spPr>
          <a:xfrm>
            <a:off x="6412580" y="3357303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CD006A5F-2CF2-4C68-8CC4-20193A8BF8DE}"/>
              </a:ext>
            </a:extLst>
          </p:cNvPr>
          <p:cNvSpPr/>
          <p:nvPr/>
        </p:nvSpPr>
        <p:spPr>
          <a:xfrm>
            <a:off x="5973707" y="4979074"/>
            <a:ext cx="3552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ZF=0,CF=1,SF=0</a:t>
            </a:r>
          </a:p>
          <a:p>
            <a:pPr algn="ctr"/>
            <a:r>
              <a:rPr lang="zh-CN" altLang="en-US" sz="2400" dirty="0">
                <a:solidFill>
                  <a:srgbClr val="1A78C3"/>
                </a:solidFill>
              </a:rPr>
              <a:t>如：</a:t>
            </a:r>
            <a:r>
              <a:rPr lang="en-US" altLang="zh-CN" sz="2400" dirty="0">
                <a:solidFill>
                  <a:srgbClr val="1A78C3"/>
                </a:solidFill>
              </a:rPr>
              <a:t>add </a:t>
            </a:r>
            <a:r>
              <a:rPr lang="en-US" altLang="zh-CN" sz="2400" dirty="0" err="1">
                <a:solidFill>
                  <a:srgbClr val="1A78C3"/>
                </a:solidFill>
              </a:rPr>
              <a:t>al,bl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82DC854C-F48E-47B0-B057-DAFCC9C5451E}"/>
              </a:ext>
            </a:extLst>
          </p:cNvPr>
          <p:cNvSpPr/>
          <p:nvPr/>
        </p:nvSpPr>
        <p:spPr>
          <a:xfrm>
            <a:off x="6512974" y="406747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A0A68A0-976E-4578-8941-C23E75B8D38C}"/>
              </a:ext>
            </a:extLst>
          </p:cNvPr>
          <p:cNvSpPr/>
          <p:nvPr/>
        </p:nvSpPr>
        <p:spPr>
          <a:xfrm>
            <a:off x="1525565" y="4101575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4" grpId="0"/>
      <p:bldP spid="268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67" grpId="0"/>
      <p:bldP spid="368" grpId="0"/>
      <p:bldP spid="369" grpId="0"/>
      <p:bldP spid="370" grpId="0"/>
      <p:bldP spid="371" grpId="0"/>
      <p:bldP spid="372" grpId="0"/>
      <p:bldP spid="373" grpId="0"/>
      <p:bldP spid="374" grpId="0"/>
      <p:bldP spid="376" grpId="0"/>
      <p:bldP spid="377" grpId="0"/>
      <p:bldP spid="378" grpId="0"/>
      <p:bldP spid="2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B3DB34-60C5-4EFF-92C8-E98A6EE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048" y="7340364"/>
            <a:ext cx="457898" cy="271858"/>
          </a:xfrm>
        </p:spPr>
        <p:txBody>
          <a:bodyPr/>
          <a:lstStyle/>
          <a:p>
            <a:fld id="{D12C7F20-4EEE-4847-AC76-B538472E8A3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B439-ACC4-4592-9EA4-333105EB31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r>
              <a:rPr lang="zh-CN" altLang="en-US" dirty="0"/>
              <a:t>（标志寄存器）</a:t>
            </a:r>
            <a:endParaRPr lang="en-US" altLang="zh-CN" dirty="0"/>
          </a:p>
          <a:p>
            <a:pPr lvl="1"/>
            <a:r>
              <a:rPr lang="zh-CN" altLang="en-US" dirty="0"/>
              <a:t>溢出标记</a:t>
            </a:r>
            <a:r>
              <a:rPr lang="en-US" altLang="zh-CN" dirty="0"/>
              <a:t>OF(Overflow Flag)</a:t>
            </a:r>
          </a:p>
          <a:p>
            <a:pPr lvl="2"/>
            <a:r>
              <a:rPr lang="zh-CN" altLang="en-US" dirty="0"/>
              <a:t>按照有符号数加法或者减法溢出规则判断为溢出，则</a:t>
            </a:r>
            <a:r>
              <a:rPr lang="en-US" altLang="zh-CN" dirty="0"/>
              <a:t>OF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</a:p>
          <a:p>
            <a:pPr lvl="2"/>
            <a:r>
              <a:rPr lang="zh-CN" altLang="en-US" dirty="0"/>
              <a:t>加法：加数和被加数符号位相同，结果符号位与其相反，则溢出，否则不溢出</a:t>
            </a:r>
            <a:endParaRPr lang="en-US" altLang="zh-CN" dirty="0"/>
          </a:p>
          <a:p>
            <a:pPr lvl="2"/>
            <a:r>
              <a:rPr lang="zh-CN" altLang="en-US" dirty="0"/>
              <a:t>减法：减数和被减数符号位相反，结果符号位与减数相同，则溢出，否则不溢出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D8775-AF90-43BF-88D8-7C2D76D5DE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0A144C-20B3-4B08-8B24-6832D63415D4}"/>
              </a:ext>
            </a:extLst>
          </p:cNvPr>
          <p:cNvGrpSpPr/>
          <p:nvPr/>
        </p:nvGrpSpPr>
        <p:grpSpPr>
          <a:xfrm>
            <a:off x="1305272" y="3253180"/>
            <a:ext cx="1992605" cy="531421"/>
            <a:chOff x="7540558" y="1874507"/>
            <a:chExt cx="1992605" cy="53142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2A79E9-E5C5-412C-9A35-E39ECC740902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BA0FB4F-47FA-4970-B983-0F70AE9A24CA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99ADCD6-4CB8-4156-B7CC-22A366974F26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13C04-6439-4788-8000-DF473B9CD886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457191-1510-45C7-9A30-9DAFA5785CAC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44EDD04-A210-4E45-8F24-F4C1E56934ED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1FFBC6-0470-4F01-8600-5258C28B789A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42CA74-D474-4ADB-A608-5950C0C84015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6194443-A664-466D-9A7B-162266F680B6}"/>
              </a:ext>
            </a:extLst>
          </p:cNvPr>
          <p:cNvSpPr/>
          <p:nvPr/>
        </p:nvSpPr>
        <p:spPr>
          <a:xfrm>
            <a:off x="2736166" y="3291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7ABC2B-85AF-494C-8E8D-CA4256A8DC76}"/>
              </a:ext>
            </a:extLst>
          </p:cNvPr>
          <p:cNvSpPr/>
          <p:nvPr/>
        </p:nvSpPr>
        <p:spPr>
          <a:xfrm>
            <a:off x="2981572" y="3291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4990B6-1761-4F6A-8178-690C087057D9}"/>
              </a:ext>
            </a:extLst>
          </p:cNvPr>
          <p:cNvSpPr/>
          <p:nvPr/>
        </p:nvSpPr>
        <p:spPr>
          <a:xfrm>
            <a:off x="2493511" y="329113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5BEC4B-3EC7-44E4-A192-4E7807BA4840}"/>
              </a:ext>
            </a:extLst>
          </p:cNvPr>
          <p:cNvSpPr/>
          <p:nvPr/>
        </p:nvSpPr>
        <p:spPr>
          <a:xfrm>
            <a:off x="2244129" y="329112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195826-9096-402B-992E-1809D6FA07FC}"/>
              </a:ext>
            </a:extLst>
          </p:cNvPr>
          <p:cNvSpPr/>
          <p:nvPr/>
        </p:nvSpPr>
        <p:spPr>
          <a:xfrm>
            <a:off x="1964682" y="329112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93D2A4-9347-4954-8C2C-6C8F69445CD9}"/>
              </a:ext>
            </a:extLst>
          </p:cNvPr>
          <p:cNvSpPr/>
          <p:nvPr/>
        </p:nvSpPr>
        <p:spPr>
          <a:xfrm>
            <a:off x="1733185" y="329112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91603C-5F91-45D5-B1A1-27D3F8347326}"/>
              </a:ext>
            </a:extLst>
          </p:cNvPr>
          <p:cNvSpPr/>
          <p:nvPr/>
        </p:nvSpPr>
        <p:spPr>
          <a:xfrm>
            <a:off x="1492529" y="32998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C93067-F720-4F7F-B34C-A9D9D10F743B}"/>
              </a:ext>
            </a:extLst>
          </p:cNvPr>
          <p:cNvSpPr/>
          <p:nvPr/>
        </p:nvSpPr>
        <p:spPr>
          <a:xfrm>
            <a:off x="1256996" y="330017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CA4754-D883-4048-A748-E06C36BD8230}"/>
              </a:ext>
            </a:extLst>
          </p:cNvPr>
          <p:cNvGrpSpPr/>
          <p:nvPr/>
        </p:nvGrpSpPr>
        <p:grpSpPr>
          <a:xfrm>
            <a:off x="1304046" y="4098998"/>
            <a:ext cx="1992605" cy="531421"/>
            <a:chOff x="7540558" y="1874507"/>
            <a:chExt cx="1992605" cy="53142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DB04A80-AD23-46C4-9955-FFE764AA80E8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EE49ACA-E35F-49C7-9D94-9E530BAE9CD0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CD70CE9-7B24-4622-8C6D-90D0BC3F0EAB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7FA5EB2-D294-4DBF-BA02-040C91777196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08655EA-12B8-4098-8979-BBA9AA92A28A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91C6615-7D1E-4806-ADC5-59EB4F8AFA60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2F60690-1904-45A8-85F3-8D36C30E5C6E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BD998CA-9652-4FFF-BB25-DAEF4E80E7F3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7DE198E0-2C8A-4F90-B666-4ABE97B0C5C6}"/>
              </a:ext>
            </a:extLst>
          </p:cNvPr>
          <p:cNvSpPr/>
          <p:nvPr/>
        </p:nvSpPr>
        <p:spPr>
          <a:xfrm>
            <a:off x="2734940" y="4136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D3B3E87-140C-4D2E-A050-EA2FBAC429E5}"/>
              </a:ext>
            </a:extLst>
          </p:cNvPr>
          <p:cNvSpPr/>
          <p:nvPr/>
        </p:nvSpPr>
        <p:spPr>
          <a:xfrm>
            <a:off x="2980346" y="4136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F02ED6-9BD5-45B6-9689-46CDF4E81063}"/>
              </a:ext>
            </a:extLst>
          </p:cNvPr>
          <p:cNvSpPr/>
          <p:nvPr/>
        </p:nvSpPr>
        <p:spPr>
          <a:xfrm>
            <a:off x="2492285" y="413694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72B5EC-B5F1-4958-B128-96961888F66A}"/>
              </a:ext>
            </a:extLst>
          </p:cNvPr>
          <p:cNvSpPr/>
          <p:nvPr/>
        </p:nvSpPr>
        <p:spPr>
          <a:xfrm>
            <a:off x="2242903" y="413694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48EAAC-1622-4457-B894-E83BE184D0A2}"/>
              </a:ext>
            </a:extLst>
          </p:cNvPr>
          <p:cNvSpPr/>
          <p:nvPr/>
        </p:nvSpPr>
        <p:spPr>
          <a:xfrm>
            <a:off x="1963456" y="413694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C86C7DB-0432-41C4-B8B2-4A71F042576E}"/>
              </a:ext>
            </a:extLst>
          </p:cNvPr>
          <p:cNvSpPr/>
          <p:nvPr/>
        </p:nvSpPr>
        <p:spPr>
          <a:xfrm>
            <a:off x="1731959" y="413694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0755A7A-E027-41B4-B835-883BA0958FD0}"/>
              </a:ext>
            </a:extLst>
          </p:cNvPr>
          <p:cNvSpPr/>
          <p:nvPr/>
        </p:nvSpPr>
        <p:spPr>
          <a:xfrm>
            <a:off x="1491303" y="414566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B6603B7-3FDE-43A3-A475-3EC671A0791C}"/>
              </a:ext>
            </a:extLst>
          </p:cNvPr>
          <p:cNvSpPr/>
          <p:nvPr/>
        </p:nvSpPr>
        <p:spPr>
          <a:xfrm>
            <a:off x="1255770" y="414599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37E4FA4-0867-4669-81B3-A6ECD464D720}"/>
              </a:ext>
            </a:extLst>
          </p:cNvPr>
          <p:cNvGrpSpPr/>
          <p:nvPr/>
        </p:nvGrpSpPr>
        <p:grpSpPr>
          <a:xfrm>
            <a:off x="1283525" y="4994419"/>
            <a:ext cx="1992605" cy="531421"/>
            <a:chOff x="7540558" y="1874507"/>
            <a:chExt cx="1992605" cy="53142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36D9256-EB07-4CCF-9EB0-A8EA9ADF9EB5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A2D38D7-28E9-49AD-8B23-D1AA4363A500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953A67B-C949-4BEB-A54A-30BF319A9334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8436C9E-3E68-49DA-AD9A-100794671C70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CA7C19D-9CBC-48BA-AF7B-5DA7BC11677D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8DF9DA97-9DE9-4D01-B5E9-E50F7A66FBE1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D14308D-129F-4DD5-A3B2-929E47A5B896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4340862-6107-4294-B841-D9F1114B5AFC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4B2DF44F-A583-4556-B5BD-23656F9ACF40}"/>
              </a:ext>
            </a:extLst>
          </p:cNvPr>
          <p:cNvSpPr/>
          <p:nvPr/>
        </p:nvSpPr>
        <p:spPr>
          <a:xfrm>
            <a:off x="2714419" y="5032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D8074D9-FB8F-4E68-8C71-DA989241209C}"/>
              </a:ext>
            </a:extLst>
          </p:cNvPr>
          <p:cNvSpPr/>
          <p:nvPr/>
        </p:nvSpPr>
        <p:spPr>
          <a:xfrm>
            <a:off x="2959825" y="5032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32448E7-616F-43D5-88DE-78DB4796167F}"/>
              </a:ext>
            </a:extLst>
          </p:cNvPr>
          <p:cNvSpPr/>
          <p:nvPr/>
        </p:nvSpPr>
        <p:spPr>
          <a:xfrm>
            <a:off x="2471764" y="503236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43B8316-E1A6-4C1C-8DB9-D68E7B9541EB}"/>
              </a:ext>
            </a:extLst>
          </p:cNvPr>
          <p:cNvSpPr/>
          <p:nvPr/>
        </p:nvSpPr>
        <p:spPr>
          <a:xfrm>
            <a:off x="2222382" y="503236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CCC68D4-DBFA-462E-A820-5DA829CE084D}"/>
              </a:ext>
            </a:extLst>
          </p:cNvPr>
          <p:cNvSpPr/>
          <p:nvPr/>
        </p:nvSpPr>
        <p:spPr>
          <a:xfrm>
            <a:off x="1942935" y="503236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B917F23-1E7C-4A13-AD73-5A0FFCE0F821}"/>
              </a:ext>
            </a:extLst>
          </p:cNvPr>
          <p:cNvSpPr/>
          <p:nvPr/>
        </p:nvSpPr>
        <p:spPr>
          <a:xfrm>
            <a:off x="1711438" y="503236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81EC07E-FA36-49ED-B752-2B96B7DEB431}"/>
              </a:ext>
            </a:extLst>
          </p:cNvPr>
          <p:cNvSpPr/>
          <p:nvPr/>
        </p:nvSpPr>
        <p:spPr>
          <a:xfrm>
            <a:off x="1470782" y="504108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30B3418-E6BC-4E22-A2BC-60C35E0CFA28}"/>
              </a:ext>
            </a:extLst>
          </p:cNvPr>
          <p:cNvSpPr/>
          <p:nvPr/>
        </p:nvSpPr>
        <p:spPr>
          <a:xfrm>
            <a:off x="1235249" y="504141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79C6"/>
                </a:solidFill>
              </a:rPr>
              <a:t>1</a:t>
            </a:r>
            <a:endParaRPr lang="zh-CN" altLang="en-US" sz="2400" dirty="0">
              <a:solidFill>
                <a:srgbClr val="1879C6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6584508-A51B-46E6-A296-57BBF3FEDB27}"/>
              </a:ext>
            </a:extLst>
          </p:cNvPr>
          <p:cNvCxnSpPr>
            <a:cxnSpLocks/>
          </p:cNvCxnSpPr>
          <p:nvPr/>
        </p:nvCxnSpPr>
        <p:spPr>
          <a:xfrm>
            <a:off x="854460" y="4863207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272E399A-4CE3-45FD-BCE2-7901FABCD176}"/>
              </a:ext>
            </a:extLst>
          </p:cNvPr>
          <p:cNvSpPr/>
          <p:nvPr/>
        </p:nvSpPr>
        <p:spPr>
          <a:xfrm>
            <a:off x="871047" y="4165682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A5C9256-814E-4A22-9E71-DF77B108F0DF}"/>
              </a:ext>
            </a:extLst>
          </p:cNvPr>
          <p:cNvGrpSpPr/>
          <p:nvPr/>
        </p:nvGrpSpPr>
        <p:grpSpPr>
          <a:xfrm>
            <a:off x="7344541" y="3221372"/>
            <a:ext cx="1992605" cy="531421"/>
            <a:chOff x="7540558" y="1874507"/>
            <a:chExt cx="1992605" cy="531421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D87E105-127D-45FB-9017-ADB353B6900A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739E0EC-21C8-4589-B5B2-D34D52AA2187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FC8454-470A-4F29-A125-6BC398995BAC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A58F6569-0FD8-4E01-88BD-E5593CDF88F1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19D09B0D-43AF-46E1-82A5-CAE49A74BCF6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3FFB695-3387-40C4-BA5E-24085455616E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0454824-8BF6-45E6-88F9-5932B2CE113A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517D477E-ADA1-49C1-8816-579FE8EFFF1C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7A0A5405-AA3B-408E-BB13-8D5284E64986}"/>
              </a:ext>
            </a:extLst>
          </p:cNvPr>
          <p:cNvSpPr/>
          <p:nvPr/>
        </p:nvSpPr>
        <p:spPr>
          <a:xfrm>
            <a:off x="8775435" y="325932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540B591-32B7-4FD8-BF60-4922290FA15A}"/>
              </a:ext>
            </a:extLst>
          </p:cNvPr>
          <p:cNvSpPr/>
          <p:nvPr/>
        </p:nvSpPr>
        <p:spPr>
          <a:xfrm>
            <a:off x="9020841" y="325932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8CCFA62-A751-44D2-9BB7-2E687B010BD2}"/>
              </a:ext>
            </a:extLst>
          </p:cNvPr>
          <p:cNvSpPr/>
          <p:nvPr/>
        </p:nvSpPr>
        <p:spPr>
          <a:xfrm>
            <a:off x="8532780" y="3259322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97399C3-04BD-4C7A-82B2-C6B37A9CC0D6}"/>
              </a:ext>
            </a:extLst>
          </p:cNvPr>
          <p:cNvSpPr/>
          <p:nvPr/>
        </p:nvSpPr>
        <p:spPr>
          <a:xfrm>
            <a:off x="8283398" y="325932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6007372-C75F-4BBC-979C-D6D97B266CF4}"/>
              </a:ext>
            </a:extLst>
          </p:cNvPr>
          <p:cNvSpPr/>
          <p:nvPr/>
        </p:nvSpPr>
        <p:spPr>
          <a:xfrm>
            <a:off x="8003951" y="325932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8180BBD-F6F8-40F3-90D7-D0C395B9C2D4}"/>
              </a:ext>
            </a:extLst>
          </p:cNvPr>
          <p:cNvSpPr/>
          <p:nvPr/>
        </p:nvSpPr>
        <p:spPr>
          <a:xfrm>
            <a:off x="7772454" y="325932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74CFD58-BB33-4B90-9839-78BF5620EF59}"/>
              </a:ext>
            </a:extLst>
          </p:cNvPr>
          <p:cNvSpPr/>
          <p:nvPr/>
        </p:nvSpPr>
        <p:spPr>
          <a:xfrm>
            <a:off x="7531798" y="326804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D4D6BEB-A05B-4729-90E9-7BFF1D8B9CF3}"/>
              </a:ext>
            </a:extLst>
          </p:cNvPr>
          <p:cNvSpPr/>
          <p:nvPr/>
        </p:nvSpPr>
        <p:spPr>
          <a:xfrm>
            <a:off x="7296265" y="326837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1A2ABDC-9A48-4F9F-9439-81E4677BC570}"/>
              </a:ext>
            </a:extLst>
          </p:cNvPr>
          <p:cNvGrpSpPr/>
          <p:nvPr/>
        </p:nvGrpSpPr>
        <p:grpSpPr>
          <a:xfrm>
            <a:off x="7343315" y="4067190"/>
            <a:ext cx="1992605" cy="531421"/>
            <a:chOff x="7540558" y="1874507"/>
            <a:chExt cx="1992605" cy="531421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EB05EE1-0D34-4FCA-A6AA-5F7510C1232B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DAE4105-6578-49D8-A847-4215992E98FC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CADD983-2192-4FB9-BB4D-BCDEF8373629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DFD5A33A-8242-4A07-BEFD-0AF39B4D274C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CAB1B62-234C-4895-BE78-7668888350B3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B2866394-5257-405F-86A4-8DB558877E9C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5866E768-1E96-4861-831E-D048D2A59F7D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48C865A-AAC2-4498-B04A-5E78744B507D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E4B1DFF9-AAB8-4CA7-B334-01FD91D6CF62}"/>
              </a:ext>
            </a:extLst>
          </p:cNvPr>
          <p:cNvSpPr/>
          <p:nvPr/>
        </p:nvSpPr>
        <p:spPr>
          <a:xfrm>
            <a:off x="8774209" y="410514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CA2A3CD-3439-4BAF-80C8-65BBD3FA419C}"/>
              </a:ext>
            </a:extLst>
          </p:cNvPr>
          <p:cNvSpPr/>
          <p:nvPr/>
        </p:nvSpPr>
        <p:spPr>
          <a:xfrm>
            <a:off x="9019615" y="410514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39AD727-B8F5-4EA8-B8DC-8C6B45DC2F57}"/>
              </a:ext>
            </a:extLst>
          </p:cNvPr>
          <p:cNvSpPr/>
          <p:nvPr/>
        </p:nvSpPr>
        <p:spPr>
          <a:xfrm>
            <a:off x="8531554" y="410514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0C26775-3CC4-4ACA-9C20-4B09F57A2A4C}"/>
              </a:ext>
            </a:extLst>
          </p:cNvPr>
          <p:cNvSpPr/>
          <p:nvPr/>
        </p:nvSpPr>
        <p:spPr>
          <a:xfrm>
            <a:off x="8282172" y="410513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B9DC163-45BA-4818-870D-99DEC79491D6}"/>
              </a:ext>
            </a:extLst>
          </p:cNvPr>
          <p:cNvSpPr/>
          <p:nvPr/>
        </p:nvSpPr>
        <p:spPr>
          <a:xfrm>
            <a:off x="8002725" y="410513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4E80751-DDD9-4CF3-8B06-5106EECF8190}"/>
              </a:ext>
            </a:extLst>
          </p:cNvPr>
          <p:cNvSpPr/>
          <p:nvPr/>
        </p:nvSpPr>
        <p:spPr>
          <a:xfrm>
            <a:off x="7771228" y="410513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32B89E7-A67C-4FD0-9E7B-A7B2154BBB05}"/>
              </a:ext>
            </a:extLst>
          </p:cNvPr>
          <p:cNvSpPr/>
          <p:nvPr/>
        </p:nvSpPr>
        <p:spPr>
          <a:xfrm>
            <a:off x="7530572" y="411385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530B3D9-7D03-4992-8ECC-295F77E3A4C3}"/>
              </a:ext>
            </a:extLst>
          </p:cNvPr>
          <p:cNvSpPr/>
          <p:nvPr/>
        </p:nvSpPr>
        <p:spPr>
          <a:xfrm>
            <a:off x="7295039" y="411418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0205E8BB-6189-46D5-8424-2036A2AA6363}"/>
              </a:ext>
            </a:extLst>
          </p:cNvPr>
          <p:cNvGrpSpPr/>
          <p:nvPr/>
        </p:nvGrpSpPr>
        <p:grpSpPr>
          <a:xfrm>
            <a:off x="7322794" y="4962611"/>
            <a:ext cx="1992605" cy="531421"/>
            <a:chOff x="7540558" y="1874507"/>
            <a:chExt cx="1992605" cy="531421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1582A92B-C2CF-42EB-B57A-6F1CD9C51ADC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F941D3F-4644-426E-9B7B-58AB7F22E8A3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92F8D51-AF70-42B6-A6E9-5A20F727D83F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D0A3B27-E1A3-4689-9B88-695743361D5E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1C2AD0A-2805-4665-93E6-4E8E3B427023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39D87D98-1275-4574-B134-0EA25AB9291F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95113B77-5052-4C13-8E36-427B2A2D02CC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EAC33FA-C483-457A-B151-C46A8E4F8F3C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AF821DD7-46FD-4C32-899D-49B8FD7850BC}"/>
              </a:ext>
            </a:extLst>
          </p:cNvPr>
          <p:cNvSpPr/>
          <p:nvPr/>
        </p:nvSpPr>
        <p:spPr>
          <a:xfrm>
            <a:off x="8753688" y="50005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26A0803-D769-4BE4-99C7-4E0D432C5A86}"/>
              </a:ext>
            </a:extLst>
          </p:cNvPr>
          <p:cNvSpPr/>
          <p:nvPr/>
        </p:nvSpPr>
        <p:spPr>
          <a:xfrm>
            <a:off x="8999094" y="50005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31D9DF7-30EA-4707-AAF0-26903CC23251}"/>
              </a:ext>
            </a:extLst>
          </p:cNvPr>
          <p:cNvSpPr/>
          <p:nvPr/>
        </p:nvSpPr>
        <p:spPr>
          <a:xfrm>
            <a:off x="8511033" y="5000561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98DA4B1-2A2B-4EB2-8B1C-B8C2D4FE5A8D}"/>
              </a:ext>
            </a:extLst>
          </p:cNvPr>
          <p:cNvSpPr/>
          <p:nvPr/>
        </p:nvSpPr>
        <p:spPr>
          <a:xfrm>
            <a:off x="8261651" y="500056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5EBD9D1E-1D52-44C1-981A-8EF897DF65CB}"/>
              </a:ext>
            </a:extLst>
          </p:cNvPr>
          <p:cNvSpPr/>
          <p:nvPr/>
        </p:nvSpPr>
        <p:spPr>
          <a:xfrm>
            <a:off x="7982204" y="500055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EE30156-9D43-41F7-8E61-941CCD719504}"/>
              </a:ext>
            </a:extLst>
          </p:cNvPr>
          <p:cNvSpPr/>
          <p:nvPr/>
        </p:nvSpPr>
        <p:spPr>
          <a:xfrm>
            <a:off x="7750707" y="500055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DE9BA26-5E19-47E1-8EE6-7AA4752912C7}"/>
              </a:ext>
            </a:extLst>
          </p:cNvPr>
          <p:cNvSpPr/>
          <p:nvPr/>
        </p:nvSpPr>
        <p:spPr>
          <a:xfrm>
            <a:off x="7510051" y="5009279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DD3A31C-F385-453F-ACED-1419EEA5368C}"/>
              </a:ext>
            </a:extLst>
          </p:cNvPr>
          <p:cNvSpPr/>
          <p:nvPr/>
        </p:nvSpPr>
        <p:spPr>
          <a:xfrm>
            <a:off x="7274518" y="5009610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79C6"/>
                </a:solidFill>
              </a:rPr>
              <a:t>1</a:t>
            </a:r>
            <a:endParaRPr lang="zh-CN" altLang="en-US" sz="2400" dirty="0">
              <a:solidFill>
                <a:srgbClr val="1879C6"/>
              </a:solidFill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DCBBF79-8943-4BD6-99B5-34C751305D73}"/>
              </a:ext>
            </a:extLst>
          </p:cNvPr>
          <p:cNvCxnSpPr>
            <a:cxnSpLocks/>
          </p:cNvCxnSpPr>
          <p:nvPr/>
        </p:nvCxnSpPr>
        <p:spPr>
          <a:xfrm>
            <a:off x="6893729" y="4831399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B7B4BDBE-50F5-41C8-B844-0A27F27AECFE}"/>
              </a:ext>
            </a:extLst>
          </p:cNvPr>
          <p:cNvSpPr/>
          <p:nvPr/>
        </p:nvSpPr>
        <p:spPr>
          <a:xfrm>
            <a:off x="6910316" y="4133874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-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464166D-3729-4A6F-9307-BB7941BADEE7}"/>
              </a:ext>
            </a:extLst>
          </p:cNvPr>
          <p:cNvSpPr/>
          <p:nvPr/>
        </p:nvSpPr>
        <p:spPr>
          <a:xfrm>
            <a:off x="6935060" y="2938234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9334F163-6FCA-4FE9-BDA8-2B55305F5478}"/>
              </a:ext>
            </a:extLst>
          </p:cNvPr>
          <p:cNvSpPr/>
          <p:nvPr/>
        </p:nvSpPr>
        <p:spPr>
          <a:xfrm>
            <a:off x="1186650" y="5680962"/>
            <a:ext cx="1965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OF=1,CF=0</a:t>
            </a:r>
          </a:p>
          <a:p>
            <a:pPr algn="ctr"/>
            <a:r>
              <a:rPr lang="zh-CN" altLang="en-US" sz="2400" dirty="0">
                <a:solidFill>
                  <a:srgbClr val="1A78C3"/>
                </a:solidFill>
              </a:rPr>
              <a:t>如：</a:t>
            </a:r>
            <a:r>
              <a:rPr lang="en-US" altLang="zh-CN" sz="2400" dirty="0">
                <a:solidFill>
                  <a:srgbClr val="1A78C3"/>
                </a:solidFill>
              </a:rPr>
              <a:t>add </a:t>
            </a:r>
            <a:r>
              <a:rPr lang="en-US" altLang="zh-CN" sz="2400" dirty="0" err="1">
                <a:solidFill>
                  <a:srgbClr val="1A78C3"/>
                </a:solidFill>
              </a:rPr>
              <a:t>al,bl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978BFE04-5993-4C02-A3C5-FDAD1E972845}"/>
              </a:ext>
            </a:extLst>
          </p:cNvPr>
          <p:cNvSpPr/>
          <p:nvPr/>
        </p:nvSpPr>
        <p:spPr>
          <a:xfrm>
            <a:off x="7249466" y="5657708"/>
            <a:ext cx="1965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OF=1,CF=1</a:t>
            </a:r>
          </a:p>
          <a:p>
            <a:pPr algn="ctr"/>
            <a:r>
              <a:rPr lang="zh-CN" altLang="en-US" sz="2400" dirty="0">
                <a:solidFill>
                  <a:srgbClr val="1A78C3"/>
                </a:solidFill>
              </a:rPr>
              <a:t>如：</a:t>
            </a:r>
            <a:r>
              <a:rPr lang="en-US" altLang="zh-CN" sz="2400" dirty="0">
                <a:solidFill>
                  <a:srgbClr val="1A78C3"/>
                </a:solidFill>
              </a:rPr>
              <a:t>sub </a:t>
            </a:r>
            <a:r>
              <a:rPr lang="en-US" altLang="zh-CN" sz="2400" dirty="0" err="1">
                <a:solidFill>
                  <a:srgbClr val="1A78C3"/>
                </a:solidFill>
              </a:rPr>
              <a:t>al,bl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FC08FA53-5A57-45E5-80EA-081932C384B3}"/>
              </a:ext>
            </a:extLst>
          </p:cNvPr>
          <p:cNvGrpSpPr/>
          <p:nvPr/>
        </p:nvGrpSpPr>
        <p:grpSpPr>
          <a:xfrm>
            <a:off x="9646325" y="3212538"/>
            <a:ext cx="1992605" cy="531421"/>
            <a:chOff x="7540558" y="1874507"/>
            <a:chExt cx="1992605" cy="531421"/>
          </a:xfrm>
        </p:grpSpPr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37BA168F-579D-443E-AAD9-936BF02B68F6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376A3A8A-806C-49BC-BDC6-EC7DE83AEF54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198F4F64-8535-4F75-A450-3F186B610213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4AD0FDC4-BD8B-4CD0-ADA4-CAA41B9AAF14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4D1D264F-BB39-4DAC-8B8C-7DBE2C806ECD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3F85EA21-259D-44EE-8D42-5A5CF94D207F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05E42428-817A-4110-B41E-0023DF4A82AD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1277D7CB-47E2-484A-A4EC-1BE771D97780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8" name="矩形 277">
            <a:extLst>
              <a:ext uri="{FF2B5EF4-FFF2-40B4-BE49-F238E27FC236}">
                <a16:creationId xmlns:a16="http://schemas.microsoft.com/office/drawing/2014/main" id="{2FEA6432-6835-4CF7-9BE4-E6734A8FB98A}"/>
              </a:ext>
            </a:extLst>
          </p:cNvPr>
          <p:cNvSpPr/>
          <p:nvPr/>
        </p:nvSpPr>
        <p:spPr>
          <a:xfrm>
            <a:off x="11077219" y="325048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2192BF23-6680-451B-84A5-849929566854}"/>
              </a:ext>
            </a:extLst>
          </p:cNvPr>
          <p:cNvSpPr/>
          <p:nvPr/>
        </p:nvSpPr>
        <p:spPr>
          <a:xfrm>
            <a:off x="11322625" y="325048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4DBF5BC2-AC86-42C7-8D13-F499836815FF}"/>
              </a:ext>
            </a:extLst>
          </p:cNvPr>
          <p:cNvSpPr/>
          <p:nvPr/>
        </p:nvSpPr>
        <p:spPr>
          <a:xfrm>
            <a:off x="10834564" y="3250488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E1F6D62A-505E-4A71-A7D3-14B96F6C6AEB}"/>
              </a:ext>
            </a:extLst>
          </p:cNvPr>
          <p:cNvSpPr/>
          <p:nvPr/>
        </p:nvSpPr>
        <p:spPr>
          <a:xfrm>
            <a:off x="10585182" y="325048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C8517F26-120F-45EB-AA8F-62F7DD5CD386}"/>
              </a:ext>
            </a:extLst>
          </p:cNvPr>
          <p:cNvSpPr/>
          <p:nvPr/>
        </p:nvSpPr>
        <p:spPr>
          <a:xfrm>
            <a:off x="10305735" y="325048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C4019013-C0B7-4BA1-A395-B55694499895}"/>
              </a:ext>
            </a:extLst>
          </p:cNvPr>
          <p:cNvSpPr/>
          <p:nvPr/>
        </p:nvSpPr>
        <p:spPr>
          <a:xfrm>
            <a:off x="10074238" y="325048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AB4EC73C-A367-43BC-9913-4CF3BA9654F0}"/>
              </a:ext>
            </a:extLst>
          </p:cNvPr>
          <p:cNvSpPr/>
          <p:nvPr/>
        </p:nvSpPr>
        <p:spPr>
          <a:xfrm>
            <a:off x="9833582" y="325920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846C2F13-6B94-495A-A8B3-F76521F33A67}"/>
              </a:ext>
            </a:extLst>
          </p:cNvPr>
          <p:cNvSpPr/>
          <p:nvPr/>
        </p:nvSpPr>
        <p:spPr>
          <a:xfrm>
            <a:off x="9598049" y="325953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E533D584-E568-4603-B44E-AFEC7761FE1D}"/>
              </a:ext>
            </a:extLst>
          </p:cNvPr>
          <p:cNvGrpSpPr/>
          <p:nvPr/>
        </p:nvGrpSpPr>
        <p:grpSpPr>
          <a:xfrm>
            <a:off x="9645099" y="4058356"/>
            <a:ext cx="1992605" cy="531421"/>
            <a:chOff x="7540558" y="1874507"/>
            <a:chExt cx="1992605" cy="531421"/>
          </a:xfrm>
        </p:grpSpPr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6C739AC2-7260-434E-9ED1-7D39EB16C104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D84AD464-5FBB-4618-B3EF-4D02A3627D44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CDC5E5BF-9FAB-4283-9BEF-A6794800BD47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33291AE-5631-400D-937C-97D290DCA199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34194C3E-465A-4482-BF93-C87E725709AE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851707BE-5528-4B60-81D0-91DE2C6884C4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022D68D2-7F64-47FF-A95C-8BB8168D0E98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D5AB3A89-03A4-47DF-85F9-EF9D79AA7C9E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5" name="矩形 294">
            <a:extLst>
              <a:ext uri="{FF2B5EF4-FFF2-40B4-BE49-F238E27FC236}">
                <a16:creationId xmlns:a16="http://schemas.microsoft.com/office/drawing/2014/main" id="{8EB6BE4D-B1A1-4F31-8B40-A2DD7F623933}"/>
              </a:ext>
            </a:extLst>
          </p:cNvPr>
          <p:cNvSpPr/>
          <p:nvPr/>
        </p:nvSpPr>
        <p:spPr>
          <a:xfrm>
            <a:off x="11075993" y="409630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A4020D82-E66C-4237-BD8F-C194D92FCAEC}"/>
              </a:ext>
            </a:extLst>
          </p:cNvPr>
          <p:cNvSpPr/>
          <p:nvPr/>
        </p:nvSpPr>
        <p:spPr>
          <a:xfrm>
            <a:off x="11321399" y="409630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FBBE7118-8E7D-4BFA-B7C2-99A1B4F1C79B}"/>
              </a:ext>
            </a:extLst>
          </p:cNvPr>
          <p:cNvSpPr/>
          <p:nvPr/>
        </p:nvSpPr>
        <p:spPr>
          <a:xfrm>
            <a:off x="10833338" y="409630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2DC2C804-14C8-41AE-A45F-EDBEAEBAA2AC}"/>
              </a:ext>
            </a:extLst>
          </p:cNvPr>
          <p:cNvSpPr/>
          <p:nvPr/>
        </p:nvSpPr>
        <p:spPr>
          <a:xfrm>
            <a:off x="10583956" y="409630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D6E8BD12-A5B4-4059-8E33-32977FBB72F2}"/>
              </a:ext>
            </a:extLst>
          </p:cNvPr>
          <p:cNvSpPr/>
          <p:nvPr/>
        </p:nvSpPr>
        <p:spPr>
          <a:xfrm>
            <a:off x="10304509" y="409630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5D90696F-2E41-4A8C-8B88-F27EED038BD1}"/>
              </a:ext>
            </a:extLst>
          </p:cNvPr>
          <p:cNvSpPr/>
          <p:nvPr/>
        </p:nvSpPr>
        <p:spPr>
          <a:xfrm>
            <a:off x="10073012" y="409630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5DA2D93B-F5BE-42B0-B053-1FD0C2AB6B58}"/>
              </a:ext>
            </a:extLst>
          </p:cNvPr>
          <p:cNvSpPr/>
          <p:nvPr/>
        </p:nvSpPr>
        <p:spPr>
          <a:xfrm>
            <a:off x="9832356" y="410502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C83345EF-DFE8-45EE-ACB6-DC186CC346A0}"/>
              </a:ext>
            </a:extLst>
          </p:cNvPr>
          <p:cNvSpPr/>
          <p:nvPr/>
        </p:nvSpPr>
        <p:spPr>
          <a:xfrm>
            <a:off x="9596823" y="410535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7369E0FE-973D-4E33-B582-C2A4B07BB276}"/>
              </a:ext>
            </a:extLst>
          </p:cNvPr>
          <p:cNvGrpSpPr/>
          <p:nvPr/>
        </p:nvGrpSpPr>
        <p:grpSpPr>
          <a:xfrm>
            <a:off x="9624578" y="4953777"/>
            <a:ext cx="1992605" cy="531421"/>
            <a:chOff x="7540558" y="1874507"/>
            <a:chExt cx="1992605" cy="531421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33A9A53C-BE24-4F51-9AE8-6D44DB6C6CEE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7CEA5A5E-721D-487A-A430-87BFAF1CE9C0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585FC8AD-26A4-4AA4-A20D-EB78A57A71C9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69034C-14DB-49E6-8989-89E99C3A0705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ABE5D8EA-AFE8-4760-8F50-CF0189FEC1FC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704E8D-4BB8-4700-A3EF-5D859C2A5ABB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8CF239BF-41BA-4CF0-BB4D-E6860895BD18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1F2CD101-286A-4AF3-A721-0F79C008AEBE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2" name="矩形 311">
            <a:extLst>
              <a:ext uri="{FF2B5EF4-FFF2-40B4-BE49-F238E27FC236}">
                <a16:creationId xmlns:a16="http://schemas.microsoft.com/office/drawing/2014/main" id="{A75D2696-041D-460D-BA1A-1C5F0817E3CA}"/>
              </a:ext>
            </a:extLst>
          </p:cNvPr>
          <p:cNvSpPr/>
          <p:nvPr/>
        </p:nvSpPr>
        <p:spPr>
          <a:xfrm>
            <a:off x="11055472" y="499172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5D98011C-3A14-486D-97E6-13ACD56FD3A1}"/>
              </a:ext>
            </a:extLst>
          </p:cNvPr>
          <p:cNvSpPr/>
          <p:nvPr/>
        </p:nvSpPr>
        <p:spPr>
          <a:xfrm>
            <a:off x="11300878" y="499172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1798CB84-005C-462B-BE2C-CDE58E1961B2}"/>
              </a:ext>
            </a:extLst>
          </p:cNvPr>
          <p:cNvSpPr/>
          <p:nvPr/>
        </p:nvSpPr>
        <p:spPr>
          <a:xfrm>
            <a:off x="10812817" y="499172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30E33C92-D7A1-4AC4-AFFE-3753DDAD27DC}"/>
              </a:ext>
            </a:extLst>
          </p:cNvPr>
          <p:cNvSpPr/>
          <p:nvPr/>
        </p:nvSpPr>
        <p:spPr>
          <a:xfrm>
            <a:off x="10563435" y="499172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A1173ACB-D13A-4451-9DCB-8C64AA89F714}"/>
              </a:ext>
            </a:extLst>
          </p:cNvPr>
          <p:cNvSpPr/>
          <p:nvPr/>
        </p:nvSpPr>
        <p:spPr>
          <a:xfrm>
            <a:off x="10283988" y="499172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B741A70C-38D9-4A77-95FD-8688AE9505FD}"/>
              </a:ext>
            </a:extLst>
          </p:cNvPr>
          <p:cNvSpPr/>
          <p:nvPr/>
        </p:nvSpPr>
        <p:spPr>
          <a:xfrm>
            <a:off x="10052491" y="499172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4AD9239E-9531-46E8-90A7-DDFD4DD3F154}"/>
              </a:ext>
            </a:extLst>
          </p:cNvPr>
          <p:cNvSpPr/>
          <p:nvPr/>
        </p:nvSpPr>
        <p:spPr>
          <a:xfrm>
            <a:off x="9811835" y="500044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C7A0403-5E6D-4420-9E76-E3AC47CEABCF}"/>
              </a:ext>
            </a:extLst>
          </p:cNvPr>
          <p:cNvSpPr/>
          <p:nvPr/>
        </p:nvSpPr>
        <p:spPr>
          <a:xfrm>
            <a:off x="9576302" y="500077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79C6"/>
                </a:solidFill>
              </a:rPr>
              <a:t>0</a:t>
            </a:r>
            <a:endParaRPr lang="zh-CN" altLang="en-US" sz="2400" dirty="0">
              <a:solidFill>
                <a:srgbClr val="1879C6"/>
              </a:solidFill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41F5CF7B-B4EC-4B91-BFC9-E9D189F27FAD}"/>
              </a:ext>
            </a:extLst>
          </p:cNvPr>
          <p:cNvCxnSpPr>
            <a:cxnSpLocks/>
          </p:cNvCxnSpPr>
          <p:nvPr/>
        </p:nvCxnSpPr>
        <p:spPr>
          <a:xfrm>
            <a:off x="9195513" y="4822565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>
            <a:extLst>
              <a:ext uri="{FF2B5EF4-FFF2-40B4-BE49-F238E27FC236}">
                <a16:creationId xmlns:a16="http://schemas.microsoft.com/office/drawing/2014/main" id="{7791C518-8009-4B56-B202-433AA2D922D1}"/>
              </a:ext>
            </a:extLst>
          </p:cNvPr>
          <p:cNvSpPr/>
          <p:nvPr/>
        </p:nvSpPr>
        <p:spPr>
          <a:xfrm>
            <a:off x="9375523" y="4073549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-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C3EA2776-40E0-474C-BFD3-4B70ED6E7190}"/>
              </a:ext>
            </a:extLst>
          </p:cNvPr>
          <p:cNvSpPr/>
          <p:nvPr/>
        </p:nvSpPr>
        <p:spPr>
          <a:xfrm>
            <a:off x="9551250" y="5648874"/>
            <a:ext cx="1965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OF=0,CF=0</a:t>
            </a:r>
          </a:p>
          <a:p>
            <a:pPr algn="ctr"/>
            <a:r>
              <a:rPr lang="zh-CN" altLang="en-US" sz="2400" dirty="0">
                <a:solidFill>
                  <a:srgbClr val="1A78C3"/>
                </a:solidFill>
              </a:rPr>
              <a:t>如：</a:t>
            </a:r>
            <a:r>
              <a:rPr lang="en-US" altLang="zh-CN" sz="2400" dirty="0">
                <a:solidFill>
                  <a:srgbClr val="1A78C3"/>
                </a:solidFill>
              </a:rPr>
              <a:t>sub </a:t>
            </a:r>
            <a:r>
              <a:rPr lang="en-US" altLang="zh-CN" sz="2400" dirty="0" err="1">
                <a:solidFill>
                  <a:srgbClr val="1A78C3"/>
                </a:solidFill>
              </a:rPr>
              <a:t>al,bl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11DC8FB8-E72E-47F8-9D07-C75FB61BF6DB}"/>
              </a:ext>
            </a:extLst>
          </p:cNvPr>
          <p:cNvGrpSpPr/>
          <p:nvPr/>
        </p:nvGrpSpPr>
        <p:grpSpPr>
          <a:xfrm>
            <a:off x="4080683" y="3254787"/>
            <a:ext cx="1992605" cy="531421"/>
            <a:chOff x="7540558" y="1874507"/>
            <a:chExt cx="1992605" cy="531421"/>
          </a:xfrm>
        </p:grpSpPr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30675553-40F0-4CF7-AC1E-38DF2013A138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837FFBE0-3340-4B3C-8195-E2386699BFCF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6355F9D7-760A-487C-8EC5-26E5B3DC8AE0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EE9E95B5-65AB-41ED-9474-E48A4A163B33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A28B73CD-80F4-4AD1-ADB4-A465752D1E10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90DA0ADD-7416-4CD4-889E-FADE95D19EC2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6BD3014-4434-4668-861C-7CC38613FBDD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5E90049D-F312-4D10-9383-3394E229BE02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3" name="矩形 332">
            <a:extLst>
              <a:ext uri="{FF2B5EF4-FFF2-40B4-BE49-F238E27FC236}">
                <a16:creationId xmlns:a16="http://schemas.microsoft.com/office/drawing/2014/main" id="{343570A2-070B-4DE3-AA2C-20443E1132BB}"/>
              </a:ext>
            </a:extLst>
          </p:cNvPr>
          <p:cNvSpPr/>
          <p:nvPr/>
        </p:nvSpPr>
        <p:spPr>
          <a:xfrm>
            <a:off x="5511577" y="329273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8CD514FB-C816-4EA6-89F3-FCAFEC3F0243}"/>
              </a:ext>
            </a:extLst>
          </p:cNvPr>
          <p:cNvSpPr/>
          <p:nvPr/>
        </p:nvSpPr>
        <p:spPr>
          <a:xfrm>
            <a:off x="5756983" y="329273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1272909F-3025-4BDB-B555-6D7E2C7C2488}"/>
              </a:ext>
            </a:extLst>
          </p:cNvPr>
          <p:cNvSpPr/>
          <p:nvPr/>
        </p:nvSpPr>
        <p:spPr>
          <a:xfrm>
            <a:off x="5268922" y="3292737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013B877E-BCBA-4A60-97BC-7AA65636E667}"/>
              </a:ext>
            </a:extLst>
          </p:cNvPr>
          <p:cNvSpPr/>
          <p:nvPr/>
        </p:nvSpPr>
        <p:spPr>
          <a:xfrm>
            <a:off x="5019540" y="329273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0ECC4D33-71F3-44EA-833D-4A1A88828BD9}"/>
              </a:ext>
            </a:extLst>
          </p:cNvPr>
          <p:cNvSpPr/>
          <p:nvPr/>
        </p:nvSpPr>
        <p:spPr>
          <a:xfrm>
            <a:off x="4740093" y="329273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35453A36-FFC5-4775-94E5-B978010C83E0}"/>
              </a:ext>
            </a:extLst>
          </p:cNvPr>
          <p:cNvSpPr/>
          <p:nvPr/>
        </p:nvSpPr>
        <p:spPr>
          <a:xfrm>
            <a:off x="4508596" y="329273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13F71A38-290F-420D-A0A5-3433089B7EE7}"/>
              </a:ext>
            </a:extLst>
          </p:cNvPr>
          <p:cNvSpPr/>
          <p:nvPr/>
        </p:nvSpPr>
        <p:spPr>
          <a:xfrm>
            <a:off x="4267940" y="330145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863D1F9D-9441-4628-90B0-FA4A9A795B27}"/>
              </a:ext>
            </a:extLst>
          </p:cNvPr>
          <p:cNvSpPr/>
          <p:nvPr/>
        </p:nvSpPr>
        <p:spPr>
          <a:xfrm>
            <a:off x="4032407" y="330178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713FBCD2-BF8A-4BEF-9F59-F55B186ED46D}"/>
              </a:ext>
            </a:extLst>
          </p:cNvPr>
          <p:cNvGrpSpPr/>
          <p:nvPr/>
        </p:nvGrpSpPr>
        <p:grpSpPr>
          <a:xfrm>
            <a:off x="4079457" y="4100605"/>
            <a:ext cx="1992605" cy="531421"/>
            <a:chOff x="7540558" y="1874507"/>
            <a:chExt cx="1992605" cy="531421"/>
          </a:xfrm>
        </p:grpSpPr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80C0AE36-D8DF-4BDC-8E38-FBCCCE5B06EA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FFEDC26A-2BC8-4D99-86D9-75B4F82FDC9D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5E235FA9-662B-404F-8498-8B3B1DBBBE7B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4ED0CC09-7C3A-4934-8A3A-CD208F8B2AE9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6514B93C-66A0-4023-8088-BA2031274580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CF653BBB-F79C-4CB7-A126-8C775305112B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E7FFA93E-1056-4460-9920-AFFADC73BB94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412B18FE-50A6-47D7-9892-750B4A800A56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0" name="矩形 349">
            <a:extLst>
              <a:ext uri="{FF2B5EF4-FFF2-40B4-BE49-F238E27FC236}">
                <a16:creationId xmlns:a16="http://schemas.microsoft.com/office/drawing/2014/main" id="{B9B99AA2-3EB2-4471-8DB7-4D5589EC63B3}"/>
              </a:ext>
            </a:extLst>
          </p:cNvPr>
          <p:cNvSpPr/>
          <p:nvPr/>
        </p:nvSpPr>
        <p:spPr>
          <a:xfrm>
            <a:off x="5510351" y="413855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258F2570-C26F-4A41-9C6C-609A2721112D}"/>
              </a:ext>
            </a:extLst>
          </p:cNvPr>
          <p:cNvSpPr/>
          <p:nvPr/>
        </p:nvSpPr>
        <p:spPr>
          <a:xfrm>
            <a:off x="5755757" y="413855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7A14C6A2-56AF-48C1-851A-F596016BCBB1}"/>
              </a:ext>
            </a:extLst>
          </p:cNvPr>
          <p:cNvSpPr/>
          <p:nvPr/>
        </p:nvSpPr>
        <p:spPr>
          <a:xfrm>
            <a:off x="5267696" y="413855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FF5EBE14-23CE-47EB-BB9C-C7382E40F1CD}"/>
              </a:ext>
            </a:extLst>
          </p:cNvPr>
          <p:cNvSpPr/>
          <p:nvPr/>
        </p:nvSpPr>
        <p:spPr>
          <a:xfrm>
            <a:off x="5018314" y="413855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A187B57D-359D-4FE5-B946-318A81DC7FCC}"/>
              </a:ext>
            </a:extLst>
          </p:cNvPr>
          <p:cNvSpPr/>
          <p:nvPr/>
        </p:nvSpPr>
        <p:spPr>
          <a:xfrm>
            <a:off x="4738867" y="4138553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8B949C23-48AB-418F-842A-9E307AEEF6FC}"/>
              </a:ext>
            </a:extLst>
          </p:cNvPr>
          <p:cNvSpPr/>
          <p:nvPr/>
        </p:nvSpPr>
        <p:spPr>
          <a:xfrm>
            <a:off x="4507370" y="4138553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84444C16-ECF1-4B3E-A034-C149C5215E24}"/>
              </a:ext>
            </a:extLst>
          </p:cNvPr>
          <p:cNvSpPr/>
          <p:nvPr/>
        </p:nvSpPr>
        <p:spPr>
          <a:xfrm>
            <a:off x="4266714" y="4147273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38913A09-7EB9-4384-9503-E26E5CFB9B64}"/>
              </a:ext>
            </a:extLst>
          </p:cNvPr>
          <p:cNvSpPr/>
          <p:nvPr/>
        </p:nvSpPr>
        <p:spPr>
          <a:xfrm>
            <a:off x="4031181" y="414760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90025F32-D511-49A6-AF49-05CA567EF418}"/>
              </a:ext>
            </a:extLst>
          </p:cNvPr>
          <p:cNvGrpSpPr/>
          <p:nvPr/>
        </p:nvGrpSpPr>
        <p:grpSpPr>
          <a:xfrm>
            <a:off x="4058936" y="4996026"/>
            <a:ext cx="1992605" cy="531421"/>
            <a:chOff x="7540558" y="1874507"/>
            <a:chExt cx="1992605" cy="531421"/>
          </a:xfrm>
        </p:grpSpPr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3BB7950-1DC4-42C1-8A5C-CDB4AAAF6B05}"/>
                </a:ext>
              </a:extLst>
            </p:cNvPr>
            <p:cNvSpPr/>
            <p:nvPr/>
          </p:nvSpPr>
          <p:spPr>
            <a:xfrm>
              <a:off x="7540558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22DA65A-2D37-4226-9F40-AFB46658FE08}"/>
                </a:ext>
              </a:extLst>
            </p:cNvPr>
            <p:cNvSpPr/>
            <p:nvPr/>
          </p:nvSpPr>
          <p:spPr>
            <a:xfrm>
              <a:off x="7789940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04550773-FAC8-4626-ABF4-AFBB098C85D2}"/>
                </a:ext>
              </a:extLst>
            </p:cNvPr>
            <p:cNvSpPr/>
            <p:nvPr/>
          </p:nvSpPr>
          <p:spPr>
            <a:xfrm>
              <a:off x="803687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D0D11F70-40D2-40DE-A99F-D5F0E6FA3B52}"/>
                </a:ext>
              </a:extLst>
            </p:cNvPr>
            <p:cNvSpPr/>
            <p:nvPr/>
          </p:nvSpPr>
          <p:spPr>
            <a:xfrm>
              <a:off x="8286253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49679674-2B89-4D4D-9DBF-3131B06BA7FC}"/>
                </a:ext>
              </a:extLst>
            </p:cNvPr>
            <p:cNvSpPr/>
            <p:nvPr/>
          </p:nvSpPr>
          <p:spPr>
            <a:xfrm>
              <a:off x="8535635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C3E854E8-42D2-4F81-99E3-ECE95872AD76}"/>
                </a:ext>
              </a:extLst>
            </p:cNvPr>
            <p:cNvSpPr/>
            <p:nvPr/>
          </p:nvSpPr>
          <p:spPr>
            <a:xfrm>
              <a:off x="8785017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80B027B5-C1DA-4F70-B186-1084D10E0428}"/>
                </a:ext>
              </a:extLst>
            </p:cNvPr>
            <p:cNvSpPr/>
            <p:nvPr/>
          </p:nvSpPr>
          <p:spPr>
            <a:xfrm>
              <a:off x="9034399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FC8CF20D-944E-4B16-B910-F258568C53FD}"/>
                </a:ext>
              </a:extLst>
            </p:cNvPr>
            <p:cNvSpPr/>
            <p:nvPr/>
          </p:nvSpPr>
          <p:spPr>
            <a:xfrm>
              <a:off x="9283781" y="1874507"/>
              <a:ext cx="249382" cy="53142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7" name="矩形 366">
            <a:extLst>
              <a:ext uri="{FF2B5EF4-FFF2-40B4-BE49-F238E27FC236}">
                <a16:creationId xmlns:a16="http://schemas.microsoft.com/office/drawing/2014/main" id="{6870EE07-7602-4030-AC8F-D53AB0230BDD}"/>
              </a:ext>
            </a:extLst>
          </p:cNvPr>
          <p:cNvSpPr/>
          <p:nvPr/>
        </p:nvSpPr>
        <p:spPr>
          <a:xfrm>
            <a:off x="5489830" y="503397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4512C8A3-CC9C-4ED5-871B-D5031494FAA5}"/>
              </a:ext>
            </a:extLst>
          </p:cNvPr>
          <p:cNvSpPr/>
          <p:nvPr/>
        </p:nvSpPr>
        <p:spPr>
          <a:xfrm>
            <a:off x="5735236" y="503397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7FCB006E-96B0-49B6-9888-ADC8AA36E1CE}"/>
              </a:ext>
            </a:extLst>
          </p:cNvPr>
          <p:cNvSpPr/>
          <p:nvPr/>
        </p:nvSpPr>
        <p:spPr>
          <a:xfrm>
            <a:off x="5247175" y="5033976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A1118845-7435-4B29-AE04-7CFAA16E2F19}"/>
              </a:ext>
            </a:extLst>
          </p:cNvPr>
          <p:cNvSpPr/>
          <p:nvPr/>
        </p:nvSpPr>
        <p:spPr>
          <a:xfrm>
            <a:off x="4997793" y="503397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EA04EE2A-3C3F-4487-9E8C-E58C898F2A36}"/>
              </a:ext>
            </a:extLst>
          </p:cNvPr>
          <p:cNvSpPr/>
          <p:nvPr/>
        </p:nvSpPr>
        <p:spPr>
          <a:xfrm>
            <a:off x="4718346" y="503397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B0193DE5-EA40-4758-B150-DFDC9080ADDC}"/>
              </a:ext>
            </a:extLst>
          </p:cNvPr>
          <p:cNvSpPr/>
          <p:nvPr/>
        </p:nvSpPr>
        <p:spPr>
          <a:xfrm>
            <a:off x="4486849" y="503397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1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5A22688C-C007-401E-ABD4-EBDF68AC311E}"/>
              </a:ext>
            </a:extLst>
          </p:cNvPr>
          <p:cNvSpPr/>
          <p:nvPr/>
        </p:nvSpPr>
        <p:spPr>
          <a:xfrm>
            <a:off x="4246193" y="5042694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0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02CBD88E-1B29-4924-BC17-E2F1AA135C58}"/>
              </a:ext>
            </a:extLst>
          </p:cNvPr>
          <p:cNvSpPr/>
          <p:nvPr/>
        </p:nvSpPr>
        <p:spPr>
          <a:xfrm>
            <a:off x="4010660" y="5043025"/>
            <a:ext cx="356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79C6"/>
                </a:solidFill>
              </a:rPr>
              <a:t>1</a:t>
            </a:r>
            <a:endParaRPr lang="zh-CN" altLang="en-US" sz="2400" dirty="0">
              <a:solidFill>
                <a:srgbClr val="1879C6"/>
              </a:solidFill>
            </a:endParaRPr>
          </a:p>
        </p:txBody>
      </p: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2348285D-6693-4B3D-A16B-C1C3DBF88BDD}"/>
              </a:ext>
            </a:extLst>
          </p:cNvPr>
          <p:cNvCxnSpPr>
            <a:cxnSpLocks/>
          </p:cNvCxnSpPr>
          <p:nvPr/>
        </p:nvCxnSpPr>
        <p:spPr>
          <a:xfrm>
            <a:off x="3629871" y="4864814"/>
            <a:ext cx="244219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矩形 375">
            <a:extLst>
              <a:ext uri="{FF2B5EF4-FFF2-40B4-BE49-F238E27FC236}">
                <a16:creationId xmlns:a16="http://schemas.microsoft.com/office/drawing/2014/main" id="{6F395E9C-D3DA-436D-928B-5490662F3941}"/>
              </a:ext>
            </a:extLst>
          </p:cNvPr>
          <p:cNvSpPr/>
          <p:nvPr/>
        </p:nvSpPr>
        <p:spPr>
          <a:xfrm>
            <a:off x="3646458" y="4167289"/>
            <a:ext cx="364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CD006A5F-2CF2-4C68-8CC4-20193A8BF8DE}"/>
              </a:ext>
            </a:extLst>
          </p:cNvPr>
          <p:cNvSpPr/>
          <p:nvPr/>
        </p:nvSpPr>
        <p:spPr>
          <a:xfrm>
            <a:off x="3962061" y="5682569"/>
            <a:ext cx="1965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OF=0,CF=1</a:t>
            </a:r>
          </a:p>
          <a:p>
            <a:pPr algn="ctr"/>
            <a:r>
              <a:rPr lang="zh-CN" altLang="en-US" sz="2400" dirty="0">
                <a:solidFill>
                  <a:srgbClr val="1A78C3"/>
                </a:solidFill>
              </a:rPr>
              <a:t>如：</a:t>
            </a:r>
            <a:r>
              <a:rPr lang="en-US" altLang="zh-CN" sz="2400" dirty="0">
                <a:solidFill>
                  <a:srgbClr val="1A78C3"/>
                </a:solidFill>
              </a:rPr>
              <a:t>add </a:t>
            </a:r>
            <a:r>
              <a:rPr lang="en-US" altLang="zh-CN" sz="2400" dirty="0" err="1">
                <a:solidFill>
                  <a:srgbClr val="1A78C3"/>
                </a:solidFill>
              </a:rPr>
              <a:t>al,bl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82DC854C-F48E-47B0-B057-DAFCC9C5451E}"/>
              </a:ext>
            </a:extLst>
          </p:cNvPr>
          <p:cNvSpPr/>
          <p:nvPr/>
        </p:nvSpPr>
        <p:spPr>
          <a:xfrm>
            <a:off x="3746852" y="4877457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78C3"/>
                </a:solidFill>
              </a:rPr>
              <a:t>1</a:t>
            </a:r>
            <a:endParaRPr lang="zh-CN" altLang="en-US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4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9" grpId="0"/>
      <p:bldP spid="160" grpId="0"/>
      <p:bldP spid="268" grpId="0"/>
      <p:bldP spid="269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2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1" grpId="0"/>
      <p:bldP spid="323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67" grpId="0"/>
      <p:bldP spid="368" grpId="0"/>
      <p:bldP spid="369" grpId="0"/>
      <p:bldP spid="370" grpId="0"/>
      <p:bldP spid="371" grpId="0"/>
      <p:bldP spid="372" grpId="0"/>
      <p:bldP spid="373" grpId="0"/>
      <p:bldP spid="374" grpId="0"/>
      <p:bldP spid="376" grpId="0"/>
      <p:bldP spid="377" grpId="0"/>
      <p:bldP spid="3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B3DB34-60C5-4EFF-92C8-E98A6EE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B439-ACC4-4592-9EA4-333105EB31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r>
              <a:rPr lang="zh-CN" altLang="en-US" dirty="0"/>
              <a:t>（标志寄存器）</a:t>
            </a:r>
            <a:endParaRPr lang="en-US" altLang="zh-CN" dirty="0"/>
          </a:p>
          <a:p>
            <a:pPr lvl="1"/>
            <a:r>
              <a:rPr lang="zh-CN" altLang="en-US" dirty="0"/>
              <a:t>方向标志位</a:t>
            </a:r>
            <a:r>
              <a:rPr lang="en-US" altLang="zh-CN" dirty="0"/>
              <a:t>DF(Direction Flag)</a:t>
            </a:r>
          </a:p>
          <a:p>
            <a:pPr lvl="2"/>
            <a:r>
              <a:rPr lang="zh-CN" altLang="en-US" dirty="0"/>
              <a:t>用于串操作指令中，控制地址的变化方向：</a:t>
            </a:r>
          </a:p>
          <a:p>
            <a:pPr lvl="2"/>
            <a:r>
              <a:rPr lang="zh-CN" altLang="en-US" dirty="0"/>
              <a:t>设置</a:t>
            </a:r>
            <a:r>
              <a:rPr lang="en-US" altLang="zh-CN" dirty="0"/>
              <a:t>DF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，串操作的存储器地址自动增加；</a:t>
            </a:r>
          </a:p>
          <a:p>
            <a:pPr lvl="2"/>
            <a:r>
              <a:rPr lang="zh-CN" altLang="en-US" dirty="0"/>
              <a:t>设置</a:t>
            </a:r>
            <a:r>
              <a:rPr lang="en-US" altLang="zh-CN" dirty="0"/>
              <a:t>DF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，串操作的存储器地址自动减少。</a:t>
            </a:r>
          </a:p>
          <a:p>
            <a:pPr lvl="2"/>
            <a:r>
              <a:rPr lang="en-US" altLang="zh-CN" dirty="0"/>
              <a:t>CLD</a:t>
            </a:r>
            <a:r>
              <a:rPr lang="zh-CN" altLang="en-US" dirty="0"/>
              <a:t>指令复位方向标志：</a:t>
            </a:r>
            <a:r>
              <a:rPr lang="en-US" altLang="zh-CN" dirty="0"/>
              <a:t>DF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STD</a:t>
            </a:r>
            <a:r>
              <a:rPr lang="zh-CN" altLang="en-US" dirty="0"/>
              <a:t>指令置位方向标志：</a:t>
            </a:r>
            <a:r>
              <a:rPr lang="en-US" altLang="zh-CN" dirty="0"/>
              <a:t>DF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中断允许标志</a:t>
            </a:r>
            <a:r>
              <a:rPr lang="en-US" altLang="zh-CN" dirty="0"/>
              <a:t>IF(Interrupt-enable Flag)</a:t>
            </a:r>
          </a:p>
          <a:p>
            <a:pPr lvl="2"/>
            <a:r>
              <a:rPr lang="zh-CN" altLang="en-US" dirty="0"/>
              <a:t>用于控制外部可屏蔽中断是否可以被处理器响应</a:t>
            </a:r>
          </a:p>
          <a:p>
            <a:pPr lvl="2"/>
            <a:r>
              <a:rPr lang="zh-CN" altLang="en-US" dirty="0"/>
              <a:t>设置</a:t>
            </a:r>
            <a:r>
              <a:rPr lang="en-US" altLang="zh-CN" dirty="0"/>
              <a:t>IF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，则允许中断</a:t>
            </a:r>
          </a:p>
          <a:p>
            <a:pPr lvl="2"/>
            <a:r>
              <a:rPr lang="zh-CN" altLang="en-US" dirty="0"/>
              <a:t>设置</a:t>
            </a:r>
            <a:r>
              <a:rPr lang="en-US" altLang="zh-CN" dirty="0"/>
              <a:t>IF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，则禁止中断</a:t>
            </a:r>
          </a:p>
          <a:p>
            <a:pPr lvl="2"/>
            <a:r>
              <a:rPr lang="en-US" altLang="zh-CN" dirty="0"/>
              <a:t>CLI</a:t>
            </a:r>
            <a:r>
              <a:rPr lang="zh-CN" altLang="en-US" dirty="0"/>
              <a:t>指令复位中断标志：</a:t>
            </a:r>
            <a:r>
              <a:rPr lang="en-US" altLang="zh-CN" dirty="0"/>
              <a:t>IF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STI</a:t>
            </a:r>
            <a:r>
              <a:rPr lang="zh-CN" altLang="en-US" dirty="0"/>
              <a:t>指令置位中断标志：</a:t>
            </a:r>
            <a:r>
              <a:rPr lang="en-US" altLang="zh-CN" dirty="0"/>
              <a:t>IF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D8775-AF90-43BF-88D8-7C2D76D5DE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263700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B3DB34-60C5-4EFF-92C8-E98A6EE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B439-ACC4-4592-9EA4-333105EB31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段寄存器（</a:t>
            </a:r>
            <a:r>
              <a:rPr lang="en-US" altLang="zh-CN" dirty="0"/>
              <a:t>Segment Register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个段寄存器</a:t>
            </a:r>
            <a:endParaRPr lang="en-US" altLang="zh-CN" dirty="0"/>
          </a:p>
          <a:p>
            <a:pPr lvl="2"/>
            <a:r>
              <a:rPr lang="zh-CN" altLang="en-US" dirty="0"/>
              <a:t>代码段寄存器</a:t>
            </a:r>
            <a:r>
              <a:rPr lang="en-US" altLang="zh-CN" dirty="0"/>
              <a:t>CS</a:t>
            </a:r>
            <a:r>
              <a:rPr lang="zh-CN" altLang="en-US" dirty="0"/>
              <a:t>（</a:t>
            </a:r>
            <a:r>
              <a:rPr lang="en-US" altLang="zh-CN" dirty="0"/>
              <a:t>Code Segment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数据段寄存器</a:t>
            </a:r>
            <a:r>
              <a:rPr lang="en-US" altLang="zh-CN" dirty="0"/>
              <a:t>DS</a:t>
            </a:r>
            <a:r>
              <a:rPr lang="zh-CN" altLang="en-US" dirty="0"/>
              <a:t>（</a:t>
            </a:r>
            <a:r>
              <a:rPr lang="en-US" altLang="zh-CN" dirty="0"/>
              <a:t>Data Segment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堆栈寄存器</a:t>
            </a:r>
            <a:r>
              <a:rPr lang="en-US" altLang="zh-CN" dirty="0"/>
              <a:t>SS</a:t>
            </a:r>
            <a:r>
              <a:rPr lang="zh-CN" altLang="en-US" dirty="0"/>
              <a:t>（</a:t>
            </a:r>
            <a:r>
              <a:rPr lang="en-US" altLang="zh-CN" dirty="0"/>
              <a:t>Stack Segment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附加数据段寄存器</a:t>
            </a:r>
            <a:r>
              <a:rPr lang="en-US" altLang="zh-CN" dirty="0"/>
              <a:t>ES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位增加两个</a:t>
            </a:r>
            <a:r>
              <a:rPr lang="en-US" altLang="zh-CN" dirty="0"/>
              <a:t>FS,GS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用于确定该段在内存中的起始地址</a:t>
            </a:r>
            <a:endParaRPr lang="en-US" altLang="zh-CN" dirty="0"/>
          </a:p>
          <a:p>
            <a:pPr lvl="1"/>
            <a:r>
              <a:rPr lang="zh-CN" altLang="en-US" dirty="0"/>
              <a:t>段寄存器是根据内存分段的管理模式而设置的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D8775-AF90-43BF-88D8-7C2D76D5DE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271430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计算机的基本组成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寄存器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1879C6"/>
                </a:solidFill>
              </a:rPr>
              <a:t>存储器</a:t>
            </a:r>
            <a:endParaRPr lang="en-US" altLang="zh-CN" dirty="0">
              <a:solidFill>
                <a:srgbClr val="1879C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外部设备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523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计算机的基本组成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寄存器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存储器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外部设备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795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733CCE-EB0A-4F6D-B6E3-2E28C2B1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F5B3E-39F2-4BC0-B5A4-7098DD1AF9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7736702" cy="5551179"/>
          </a:xfrm>
        </p:spPr>
        <p:txBody>
          <a:bodyPr/>
          <a:lstStyle/>
          <a:p>
            <a:r>
              <a:rPr lang="zh-CN" altLang="en-US" dirty="0"/>
              <a:t>内存单元</a:t>
            </a:r>
            <a:endParaRPr lang="en-US" altLang="zh-CN" dirty="0"/>
          </a:p>
          <a:p>
            <a:pPr lvl="1"/>
            <a:r>
              <a:rPr lang="zh-CN" altLang="en-US" dirty="0"/>
              <a:t>以字节为单位，线性编址</a:t>
            </a:r>
            <a:endParaRPr lang="en-US" altLang="zh-CN" dirty="0"/>
          </a:p>
          <a:p>
            <a:pPr lvl="1"/>
            <a:r>
              <a:rPr lang="zh-CN" altLang="en-US" dirty="0"/>
              <a:t>对于每一个内存存储单元（一个字节），包含</a:t>
            </a:r>
            <a:endParaRPr lang="en-US" altLang="zh-CN" dirty="0"/>
          </a:p>
          <a:p>
            <a:pPr lvl="2"/>
            <a:r>
              <a:rPr lang="zh-CN" altLang="en-US" dirty="0"/>
              <a:t>地址：</a:t>
            </a:r>
            <a:endParaRPr lang="en-US" altLang="zh-CN" dirty="0"/>
          </a:p>
          <a:p>
            <a:pPr lvl="3"/>
            <a:r>
              <a:rPr lang="zh-CN" altLang="en-US" dirty="0"/>
              <a:t>每个存储单元都有一个唯一的地址</a:t>
            </a:r>
            <a:endParaRPr lang="en-US" altLang="zh-CN" dirty="0"/>
          </a:p>
          <a:p>
            <a:pPr lvl="3"/>
            <a:r>
              <a:rPr lang="zh-CN" altLang="en-US" dirty="0"/>
              <a:t>地址二进制编码，为无符号数</a:t>
            </a:r>
            <a:endParaRPr lang="en-US" altLang="zh-CN" dirty="0"/>
          </a:p>
          <a:p>
            <a:pPr lvl="3"/>
            <a:r>
              <a:rPr lang="zh-CN" altLang="en-US" dirty="0"/>
              <a:t>位数根据地址总线宽度确定</a:t>
            </a:r>
            <a:endParaRPr lang="en-US" altLang="zh-CN" dirty="0"/>
          </a:p>
          <a:p>
            <a:pPr lvl="3"/>
            <a:r>
              <a:rPr lang="zh-CN" altLang="en-US" dirty="0"/>
              <a:t>地址一旦确定将不会发生变化</a:t>
            </a:r>
            <a:endParaRPr lang="en-US" altLang="zh-CN" dirty="0"/>
          </a:p>
          <a:p>
            <a:pPr lvl="2"/>
            <a:r>
              <a:rPr lang="zh-CN" altLang="en-US" dirty="0"/>
              <a:t>内容</a:t>
            </a:r>
            <a:endParaRPr lang="en-US" altLang="zh-CN" dirty="0"/>
          </a:p>
          <a:p>
            <a:pPr lvl="3"/>
            <a:r>
              <a:rPr lang="zh-CN" altLang="en-US" dirty="0"/>
              <a:t>该字节内存放的二进制信息</a:t>
            </a:r>
            <a:endParaRPr lang="en-US" altLang="zh-CN" dirty="0"/>
          </a:p>
          <a:p>
            <a:pPr lvl="3"/>
            <a:r>
              <a:rPr lang="en-US" altLang="zh-CN" dirty="0"/>
              <a:t>8</a:t>
            </a:r>
            <a:r>
              <a:rPr lang="zh-CN" altLang="en-US" dirty="0"/>
              <a:t>个二进制位</a:t>
            </a:r>
            <a:endParaRPr lang="en-US" altLang="zh-CN" dirty="0"/>
          </a:p>
          <a:p>
            <a:pPr lvl="3"/>
            <a:r>
              <a:rPr lang="zh-CN" altLang="en-US" dirty="0"/>
              <a:t>指令</a:t>
            </a:r>
            <a:r>
              <a:rPr lang="en-US" altLang="zh-CN" dirty="0"/>
              <a:t>/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3"/>
            <a:r>
              <a:rPr lang="zh-CN" altLang="en-US" dirty="0"/>
              <a:t>可读、可写</a:t>
            </a:r>
            <a:endParaRPr lang="en-US" altLang="zh-CN" dirty="0"/>
          </a:p>
          <a:p>
            <a:pPr lvl="3"/>
            <a:r>
              <a:rPr lang="zh-CN" altLang="en-US" dirty="0"/>
              <a:t>系统运行过程中随时可能发生变化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17CC0-BB25-413E-AEDC-FE15F30749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B0762C4-B3A9-466E-9CE7-43F342BB801F}"/>
              </a:ext>
            </a:extLst>
          </p:cNvPr>
          <p:cNvSpPr/>
          <p:nvPr/>
        </p:nvSpPr>
        <p:spPr>
          <a:xfrm>
            <a:off x="8303750" y="5720043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0000…0000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BF11DDD-98B9-40D7-B924-4267F660EF5A}"/>
              </a:ext>
            </a:extLst>
          </p:cNvPr>
          <p:cNvSpPr/>
          <p:nvPr/>
        </p:nvSpPr>
        <p:spPr>
          <a:xfrm>
            <a:off x="8303422" y="5370848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0000…0001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A41DEC7-B227-42E8-B823-B8430EB6074F}"/>
              </a:ext>
            </a:extLst>
          </p:cNvPr>
          <p:cNvSpPr/>
          <p:nvPr/>
        </p:nvSpPr>
        <p:spPr>
          <a:xfrm>
            <a:off x="8303750" y="5019174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0000…0010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CC589B6-C279-42F8-8FD9-9BA0B526023F}"/>
              </a:ext>
            </a:extLst>
          </p:cNvPr>
          <p:cNvSpPr/>
          <p:nvPr/>
        </p:nvSpPr>
        <p:spPr>
          <a:xfrm>
            <a:off x="9839129" y="46823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E0A373A-3984-4C2F-89BE-D59A373590E3}"/>
              </a:ext>
            </a:extLst>
          </p:cNvPr>
          <p:cNvSpPr/>
          <p:nvPr/>
        </p:nvSpPr>
        <p:spPr>
          <a:xfrm>
            <a:off x="10093246" y="46823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ACE326B-3200-49E7-9915-9925EA6FA6D4}"/>
              </a:ext>
            </a:extLst>
          </p:cNvPr>
          <p:cNvSpPr/>
          <p:nvPr/>
        </p:nvSpPr>
        <p:spPr>
          <a:xfrm>
            <a:off x="10340177" y="46823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7BBE97F-0B4E-4361-AED6-7C7A8CECD0CB}"/>
              </a:ext>
            </a:extLst>
          </p:cNvPr>
          <p:cNvSpPr/>
          <p:nvPr/>
        </p:nvSpPr>
        <p:spPr>
          <a:xfrm>
            <a:off x="10590969" y="468281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19D26F1-0324-427B-8269-F8BBE4F4F791}"/>
              </a:ext>
            </a:extLst>
          </p:cNvPr>
          <p:cNvSpPr/>
          <p:nvPr/>
        </p:nvSpPr>
        <p:spPr>
          <a:xfrm>
            <a:off x="10842999" y="46823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F9068ED-4033-486F-A0F7-084BC4DF1DBF}"/>
              </a:ext>
            </a:extLst>
          </p:cNvPr>
          <p:cNvSpPr/>
          <p:nvPr/>
        </p:nvSpPr>
        <p:spPr>
          <a:xfrm>
            <a:off x="11097116" y="46823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94EAB85-71F7-4BC3-98F1-5A57295A2ACB}"/>
              </a:ext>
            </a:extLst>
          </p:cNvPr>
          <p:cNvSpPr/>
          <p:nvPr/>
        </p:nvSpPr>
        <p:spPr>
          <a:xfrm>
            <a:off x="11344047" y="46823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53B5E57-2840-4567-924E-3A486E07525D}"/>
              </a:ext>
            </a:extLst>
          </p:cNvPr>
          <p:cNvSpPr/>
          <p:nvPr/>
        </p:nvSpPr>
        <p:spPr>
          <a:xfrm>
            <a:off x="11594839" y="468281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91EBDDB-B8F0-4B4A-84AC-5E4ABD4CB014}"/>
              </a:ext>
            </a:extLst>
          </p:cNvPr>
          <p:cNvSpPr/>
          <p:nvPr/>
        </p:nvSpPr>
        <p:spPr>
          <a:xfrm>
            <a:off x="8303750" y="4672040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0000…0011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647BC48-AD32-4F47-B0CD-ABF10B06D40C}"/>
              </a:ext>
            </a:extLst>
          </p:cNvPr>
          <p:cNvSpPr/>
          <p:nvPr/>
        </p:nvSpPr>
        <p:spPr>
          <a:xfrm>
            <a:off x="10785928" y="3850245"/>
            <a:ext cx="615553" cy="36933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A78C3"/>
                </a:solidFill>
              </a:rPr>
              <a:t>…</a:t>
            </a:r>
            <a:endParaRPr lang="zh-CN" altLang="en-US" sz="2800" dirty="0">
              <a:solidFill>
                <a:srgbClr val="1A78C3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A9FE060-B31E-4145-B577-3B5C30E280A9}"/>
              </a:ext>
            </a:extLst>
          </p:cNvPr>
          <p:cNvSpPr/>
          <p:nvPr/>
        </p:nvSpPr>
        <p:spPr>
          <a:xfrm>
            <a:off x="8905347" y="3850245"/>
            <a:ext cx="615553" cy="36933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A78C3"/>
                </a:solidFill>
              </a:rPr>
              <a:t>…</a:t>
            </a:r>
            <a:endParaRPr lang="zh-CN" altLang="en-US" sz="2800" dirty="0">
              <a:solidFill>
                <a:srgbClr val="1A78C3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1822A72-5F56-4C8C-AD77-AA4DD27458D9}"/>
              </a:ext>
            </a:extLst>
          </p:cNvPr>
          <p:cNvSpPr/>
          <p:nvPr/>
        </p:nvSpPr>
        <p:spPr>
          <a:xfrm>
            <a:off x="9839129" y="5026465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2840E09-FEAA-4451-8E9D-EAAF1296132D}"/>
              </a:ext>
            </a:extLst>
          </p:cNvPr>
          <p:cNvSpPr/>
          <p:nvPr/>
        </p:nvSpPr>
        <p:spPr>
          <a:xfrm>
            <a:off x="10093246" y="5026465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15D46C9-8072-4053-869A-A552B9C5484C}"/>
              </a:ext>
            </a:extLst>
          </p:cNvPr>
          <p:cNvSpPr/>
          <p:nvPr/>
        </p:nvSpPr>
        <p:spPr>
          <a:xfrm>
            <a:off x="10340177" y="5026465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17FA15A-B3E7-4E91-8469-3AC466520D8B}"/>
              </a:ext>
            </a:extLst>
          </p:cNvPr>
          <p:cNvSpPr/>
          <p:nvPr/>
        </p:nvSpPr>
        <p:spPr>
          <a:xfrm>
            <a:off x="10590969" y="502688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3B98677-DED2-48F5-8B7F-3B5A699A9B22}"/>
              </a:ext>
            </a:extLst>
          </p:cNvPr>
          <p:cNvSpPr/>
          <p:nvPr/>
        </p:nvSpPr>
        <p:spPr>
          <a:xfrm>
            <a:off x="10842999" y="5026465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B7E0162-4C59-4D0A-929F-552961A2B6C6}"/>
              </a:ext>
            </a:extLst>
          </p:cNvPr>
          <p:cNvSpPr/>
          <p:nvPr/>
        </p:nvSpPr>
        <p:spPr>
          <a:xfrm>
            <a:off x="11097116" y="5026465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BF6F3E0-355F-4C41-B663-4B5456699734}"/>
              </a:ext>
            </a:extLst>
          </p:cNvPr>
          <p:cNvSpPr/>
          <p:nvPr/>
        </p:nvSpPr>
        <p:spPr>
          <a:xfrm>
            <a:off x="11344047" y="5026465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A7668F9-EAF7-47ED-AB6B-2A87428A94B9}"/>
              </a:ext>
            </a:extLst>
          </p:cNvPr>
          <p:cNvSpPr/>
          <p:nvPr/>
        </p:nvSpPr>
        <p:spPr>
          <a:xfrm>
            <a:off x="11594839" y="502688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18D8A3C-739E-47A7-BB77-4B0341FA5BF3}"/>
              </a:ext>
            </a:extLst>
          </p:cNvPr>
          <p:cNvSpPr/>
          <p:nvPr/>
        </p:nvSpPr>
        <p:spPr>
          <a:xfrm>
            <a:off x="9839129" y="537507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846BD12-0D88-47A8-8DD1-15E0925578BA}"/>
              </a:ext>
            </a:extLst>
          </p:cNvPr>
          <p:cNvSpPr/>
          <p:nvPr/>
        </p:nvSpPr>
        <p:spPr>
          <a:xfrm>
            <a:off x="10093246" y="537507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52156B0-37E2-41E5-BF8C-C015AD2402CC}"/>
              </a:ext>
            </a:extLst>
          </p:cNvPr>
          <p:cNvSpPr/>
          <p:nvPr/>
        </p:nvSpPr>
        <p:spPr>
          <a:xfrm>
            <a:off x="10340177" y="537507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02BDA0C-ED5D-463F-89A9-AC9D36584EF6}"/>
              </a:ext>
            </a:extLst>
          </p:cNvPr>
          <p:cNvSpPr/>
          <p:nvPr/>
        </p:nvSpPr>
        <p:spPr>
          <a:xfrm>
            <a:off x="10590969" y="5375495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086B2C1-4D27-4F30-9D90-EB27FD0258D3}"/>
              </a:ext>
            </a:extLst>
          </p:cNvPr>
          <p:cNvSpPr/>
          <p:nvPr/>
        </p:nvSpPr>
        <p:spPr>
          <a:xfrm>
            <a:off x="10842999" y="537507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EB71B3FF-A28F-4D77-93CC-F9A75427829D}"/>
              </a:ext>
            </a:extLst>
          </p:cNvPr>
          <p:cNvSpPr/>
          <p:nvPr/>
        </p:nvSpPr>
        <p:spPr>
          <a:xfrm>
            <a:off x="11097116" y="537507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5573771-1A08-43DA-9786-51F419686D84}"/>
              </a:ext>
            </a:extLst>
          </p:cNvPr>
          <p:cNvSpPr/>
          <p:nvPr/>
        </p:nvSpPr>
        <p:spPr>
          <a:xfrm>
            <a:off x="11344047" y="537507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1D793978-E11D-4D96-B0BC-A562021D7C6F}"/>
              </a:ext>
            </a:extLst>
          </p:cNvPr>
          <p:cNvSpPr/>
          <p:nvPr/>
        </p:nvSpPr>
        <p:spPr>
          <a:xfrm>
            <a:off x="11594839" y="5375495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92DC56BD-1B2E-42CD-96F6-5C70EE04417A}"/>
              </a:ext>
            </a:extLst>
          </p:cNvPr>
          <p:cNvGrpSpPr/>
          <p:nvPr/>
        </p:nvGrpSpPr>
        <p:grpSpPr>
          <a:xfrm>
            <a:off x="9839129" y="5719860"/>
            <a:ext cx="2005092" cy="344788"/>
            <a:chOff x="9839129" y="5943380"/>
            <a:chExt cx="2005092" cy="34478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8DC12C29-9EAE-4693-B86C-C37AD6D12036}"/>
                </a:ext>
              </a:extLst>
            </p:cNvPr>
            <p:cNvSpPr/>
            <p:nvPr/>
          </p:nvSpPr>
          <p:spPr>
            <a:xfrm>
              <a:off x="9839129" y="5943380"/>
              <a:ext cx="249382" cy="3443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x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7250F5B6-95B2-40C6-8EAA-8EB99BA69EF0}"/>
                </a:ext>
              </a:extLst>
            </p:cNvPr>
            <p:cNvSpPr/>
            <p:nvPr/>
          </p:nvSpPr>
          <p:spPr>
            <a:xfrm>
              <a:off x="10093246" y="5943380"/>
              <a:ext cx="249382" cy="3443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x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311B43A-9E33-41C5-9FD2-84E5865050AA}"/>
                </a:ext>
              </a:extLst>
            </p:cNvPr>
            <p:cNvSpPr/>
            <p:nvPr/>
          </p:nvSpPr>
          <p:spPr>
            <a:xfrm>
              <a:off x="10340177" y="5943380"/>
              <a:ext cx="249382" cy="3443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x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318BD30-E1DC-4D2C-A84E-F4140F90110F}"/>
                </a:ext>
              </a:extLst>
            </p:cNvPr>
            <p:cNvSpPr/>
            <p:nvPr/>
          </p:nvSpPr>
          <p:spPr>
            <a:xfrm>
              <a:off x="10590969" y="5943803"/>
              <a:ext cx="249382" cy="3443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x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15F4CD69-5A85-4871-A1B8-EA5355728628}"/>
                </a:ext>
              </a:extLst>
            </p:cNvPr>
            <p:cNvSpPr/>
            <p:nvPr/>
          </p:nvSpPr>
          <p:spPr>
            <a:xfrm>
              <a:off x="10842999" y="5943380"/>
              <a:ext cx="249382" cy="3443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x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4F5ABE3C-0FB6-4B87-8D20-A7D919A004A9}"/>
                </a:ext>
              </a:extLst>
            </p:cNvPr>
            <p:cNvSpPr/>
            <p:nvPr/>
          </p:nvSpPr>
          <p:spPr>
            <a:xfrm>
              <a:off x="11097116" y="5943380"/>
              <a:ext cx="249382" cy="3443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x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4163DD26-2DED-41A8-B24C-822C5ED1EBDC}"/>
                </a:ext>
              </a:extLst>
            </p:cNvPr>
            <p:cNvSpPr/>
            <p:nvPr/>
          </p:nvSpPr>
          <p:spPr>
            <a:xfrm>
              <a:off x="11344047" y="5943380"/>
              <a:ext cx="249382" cy="3443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x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B3F71B78-5CBF-4238-A253-DC912F19701A}"/>
                </a:ext>
              </a:extLst>
            </p:cNvPr>
            <p:cNvSpPr/>
            <p:nvPr/>
          </p:nvSpPr>
          <p:spPr>
            <a:xfrm>
              <a:off x="11594839" y="5943803"/>
              <a:ext cx="249382" cy="3443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x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A12BB8A3-B00A-4034-BC7C-5F23258BF0E1}"/>
              </a:ext>
            </a:extLst>
          </p:cNvPr>
          <p:cNvSpPr/>
          <p:nvPr/>
        </p:nvSpPr>
        <p:spPr>
          <a:xfrm>
            <a:off x="9837719" y="233101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DA7ACA9-EB72-40BD-B17D-E8B739B8675C}"/>
              </a:ext>
            </a:extLst>
          </p:cNvPr>
          <p:cNvSpPr/>
          <p:nvPr/>
        </p:nvSpPr>
        <p:spPr>
          <a:xfrm>
            <a:off x="10091836" y="233101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38802A1-19B3-4C06-B630-50A9F3195D81}"/>
              </a:ext>
            </a:extLst>
          </p:cNvPr>
          <p:cNvSpPr/>
          <p:nvPr/>
        </p:nvSpPr>
        <p:spPr>
          <a:xfrm>
            <a:off x="10338767" y="233101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64BF3CA-6FCB-40F9-9F53-A19D70E668CB}"/>
              </a:ext>
            </a:extLst>
          </p:cNvPr>
          <p:cNvSpPr/>
          <p:nvPr/>
        </p:nvSpPr>
        <p:spPr>
          <a:xfrm>
            <a:off x="10589559" y="2331434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1349EA8-CD61-45BF-A0D5-78159DDC4F27}"/>
              </a:ext>
            </a:extLst>
          </p:cNvPr>
          <p:cNvSpPr/>
          <p:nvPr/>
        </p:nvSpPr>
        <p:spPr>
          <a:xfrm>
            <a:off x="10841589" y="233101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3469DDE-D827-40B4-AB53-2606B2B16322}"/>
              </a:ext>
            </a:extLst>
          </p:cNvPr>
          <p:cNvSpPr/>
          <p:nvPr/>
        </p:nvSpPr>
        <p:spPr>
          <a:xfrm>
            <a:off x="11095706" y="233101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EBB05B8-1D55-4A66-AD76-47A92133CB42}"/>
              </a:ext>
            </a:extLst>
          </p:cNvPr>
          <p:cNvSpPr/>
          <p:nvPr/>
        </p:nvSpPr>
        <p:spPr>
          <a:xfrm>
            <a:off x="11352797" y="233101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08D28AC-CE2A-4AEB-BA21-6E2E1478075D}"/>
              </a:ext>
            </a:extLst>
          </p:cNvPr>
          <p:cNvSpPr/>
          <p:nvPr/>
        </p:nvSpPr>
        <p:spPr>
          <a:xfrm>
            <a:off x="11603589" y="2331434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5F0E427D-EAB4-47A1-A8CC-671531D3C86E}"/>
              </a:ext>
            </a:extLst>
          </p:cNvPr>
          <p:cNvSpPr/>
          <p:nvPr/>
        </p:nvSpPr>
        <p:spPr>
          <a:xfrm>
            <a:off x="9837719" y="266945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B081616-D2A5-4A94-AE63-DF9DA9F4DEA7}"/>
              </a:ext>
            </a:extLst>
          </p:cNvPr>
          <p:cNvSpPr/>
          <p:nvPr/>
        </p:nvSpPr>
        <p:spPr>
          <a:xfrm>
            <a:off x="10091836" y="266945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1B27057-CA14-4B65-B23A-8A1AF8D1EAD8}"/>
              </a:ext>
            </a:extLst>
          </p:cNvPr>
          <p:cNvSpPr/>
          <p:nvPr/>
        </p:nvSpPr>
        <p:spPr>
          <a:xfrm>
            <a:off x="10338767" y="266945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E60986F-1A6C-4970-AD73-A4D0F478E873}"/>
              </a:ext>
            </a:extLst>
          </p:cNvPr>
          <p:cNvSpPr/>
          <p:nvPr/>
        </p:nvSpPr>
        <p:spPr>
          <a:xfrm>
            <a:off x="10589559" y="266988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5D345F7-4017-4206-9857-76338FE5A104}"/>
              </a:ext>
            </a:extLst>
          </p:cNvPr>
          <p:cNvSpPr/>
          <p:nvPr/>
        </p:nvSpPr>
        <p:spPr>
          <a:xfrm>
            <a:off x="10841589" y="266945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E633C13-B2B6-45DE-9C97-55EA785491F2}"/>
              </a:ext>
            </a:extLst>
          </p:cNvPr>
          <p:cNvSpPr/>
          <p:nvPr/>
        </p:nvSpPr>
        <p:spPr>
          <a:xfrm>
            <a:off x="11095706" y="266945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29DF1AE-A067-480A-ADBE-73FEDBF393AD}"/>
              </a:ext>
            </a:extLst>
          </p:cNvPr>
          <p:cNvSpPr/>
          <p:nvPr/>
        </p:nvSpPr>
        <p:spPr>
          <a:xfrm>
            <a:off x="11352797" y="266945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2C0D435-4485-4AEB-A4A5-31044298D33E}"/>
              </a:ext>
            </a:extLst>
          </p:cNvPr>
          <p:cNvSpPr/>
          <p:nvPr/>
        </p:nvSpPr>
        <p:spPr>
          <a:xfrm>
            <a:off x="11603589" y="266988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FA5867B-DAF0-4677-AB01-5BDF80C223C4}"/>
              </a:ext>
            </a:extLst>
          </p:cNvPr>
          <p:cNvSpPr/>
          <p:nvPr/>
        </p:nvSpPr>
        <p:spPr>
          <a:xfrm>
            <a:off x="9837719" y="3014246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D1CF1C7-2B0D-4083-8EA4-18BF5FF98FCF}"/>
              </a:ext>
            </a:extLst>
          </p:cNvPr>
          <p:cNvSpPr/>
          <p:nvPr/>
        </p:nvSpPr>
        <p:spPr>
          <a:xfrm>
            <a:off x="10091836" y="3014246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321979A-34F2-40A4-8852-005D30D5BA99}"/>
              </a:ext>
            </a:extLst>
          </p:cNvPr>
          <p:cNvSpPr/>
          <p:nvPr/>
        </p:nvSpPr>
        <p:spPr>
          <a:xfrm>
            <a:off x="10338767" y="3014246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0186944-9B90-48A1-81CC-EC11F58C4958}"/>
              </a:ext>
            </a:extLst>
          </p:cNvPr>
          <p:cNvSpPr/>
          <p:nvPr/>
        </p:nvSpPr>
        <p:spPr>
          <a:xfrm>
            <a:off x="10589559" y="301466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3FC82B0-0733-4BFB-9C18-9A28D19CD993}"/>
              </a:ext>
            </a:extLst>
          </p:cNvPr>
          <p:cNvSpPr/>
          <p:nvPr/>
        </p:nvSpPr>
        <p:spPr>
          <a:xfrm>
            <a:off x="10841589" y="3014246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60994F-D214-408D-9063-DD47F19E6474}"/>
              </a:ext>
            </a:extLst>
          </p:cNvPr>
          <p:cNvSpPr/>
          <p:nvPr/>
        </p:nvSpPr>
        <p:spPr>
          <a:xfrm>
            <a:off x="11095706" y="3014246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4740CE1-28C6-4803-9F43-A482112C75AF}"/>
              </a:ext>
            </a:extLst>
          </p:cNvPr>
          <p:cNvSpPr/>
          <p:nvPr/>
        </p:nvSpPr>
        <p:spPr>
          <a:xfrm>
            <a:off x="11352797" y="3014246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3287BB94-AA1B-4B7D-A812-A05D500F600A}"/>
              </a:ext>
            </a:extLst>
          </p:cNvPr>
          <p:cNvSpPr/>
          <p:nvPr/>
        </p:nvSpPr>
        <p:spPr>
          <a:xfrm>
            <a:off x="11603589" y="301466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169C792-CB2B-43CB-BE71-174A35633AC2}"/>
              </a:ext>
            </a:extLst>
          </p:cNvPr>
          <p:cNvSpPr/>
          <p:nvPr/>
        </p:nvSpPr>
        <p:spPr>
          <a:xfrm>
            <a:off x="8309221" y="3024172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0101…0001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D89536C-F26E-40EB-8278-406E91B46C00}"/>
              </a:ext>
            </a:extLst>
          </p:cNvPr>
          <p:cNvSpPr/>
          <p:nvPr/>
        </p:nvSpPr>
        <p:spPr>
          <a:xfrm>
            <a:off x="8309926" y="2659258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0101…0010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2B2567-96AE-4A6D-B9EB-00CB4F0B86EC}"/>
              </a:ext>
            </a:extLst>
          </p:cNvPr>
          <p:cNvSpPr/>
          <p:nvPr/>
        </p:nvSpPr>
        <p:spPr>
          <a:xfrm>
            <a:off x="8309926" y="2305362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0101…0011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FC76DC7-CA24-4C66-A27A-A72CD4CE7169}"/>
              </a:ext>
            </a:extLst>
          </p:cNvPr>
          <p:cNvSpPr/>
          <p:nvPr/>
        </p:nvSpPr>
        <p:spPr>
          <a:xfrm>
            <a:off x="8309926" y="1109139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1111…1110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5B5F924-2FA6-4F1B-A274-36188B970F52}"/>
              </a:ext>
            </a:extLst>
          </p:cNvPr>
          <p:cNvSpPr/>
          <p:nvPr/>
        </p:nvSpPr>
        <p:spPr>
          <a:xfrm>
            <a:off x="8297575" y="723115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1111…1111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7221D276-DA56-410C-A33B-055862649143}"/>
              </a:ext>
            </a:extLst>
          </p:cNvPr>
          <p:cNvSpPr/>
          <p:nvPr/>
        </p:nvSpPr>
        <p:spPr>
          <a:xfrm>
            <a:off x="9845428" y="74955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62497A09-50C1-480C-97C1-290A38055CAD}"/>
              </a:ext>
            </a:extLst>
          </p:cNvPr>
          <p:cNvSpPr/>
          <p:nvPr/>
        </p:nvSpPr>
        <p:spPr>
          <a:xfrm>
            <a:off x="10099545" y="74955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00589D8A-1931-4B32-B29F-5F3F7ED10E25}"/>
              </a:ext>
            </a:extLst>
          </p:cNvPr>
          <p:cNvSpPr/>
          <p:nvPr/>
        </p:nvSpPr>
        <p:spPr>
          <a:xfrm>
            <a:off x="10356636" y="74955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EDFF1DD-79E4-4A39-BC7C-D52BB9BE180F}"/>
              </a:ext>
            </a:extLst>
          </p:cNvPr>
          <p:cNvSpPr/>
          <p:nvPr/>
        </p:nvSpPr>
        <p:spPr>
          <a:xfrm>
            <a:off x="10607428" y="74998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16A8764-245D-4B03-AE63-47F53443419F}"/>
              </a:ext>
            </a:extLst>
          </p:cNvPr>
          <p:cNvSpPr/>
          <p:nvPr/>
        </p:nvSpPr>
        <p:spPr>
          <a:xfrm>
            <a:off x="10859458" y="74955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4515956A-E36D-440D-8087-8BE866E65F21}"/>
              </a:ext>
            </a:extLst>
          </p:cNvPr>
          <p:cNvSpPr/>
          <p:nvPr/>
        </p:nvSpPr>
        <p:spPr>
          <a:xfrm>
            <a:off x="11103415" y="74955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46645AD-BAB5-40BD-9BA3-99AA8A19DEAE}"/>
              </a:ext>
            </a:extLst>
          </p:cNvPr>
          <p:cNvSpPr/>
          <p:nvPr/>
        </p:nvSpPr>
        <p:spPr>
          <a:xfrm>
            <a:off x="11350346" y="74955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9243536-5C09-4C59-816E-ED10DDBA8A6A}"/>
              </a:ext>
            </a:extLst>
          </p:cNvPr>
          <p:cNvSpPr/>
          <p:nvPr/>
        </p:nvSpPr>
        <p:spPr>
          <a:xfrm>
            <a:off x="11601138" y="74998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F2FB283-A689-41DC-9EA6-C4744E1372F7}"/>
              </a:ext>
            </a:extLst>
          </p:cNvPr>
          <p:cNvSpPr/>
          <p:nvPr/>
        </p:nvSpPr>
        <p:spPr>
          <a:xfrm>
            <a:off x="9845428" y="1094347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6BF7447-186D-47B6-A4C7-56462A69C82F}"/>
              </a:ext>
            </a:extLst>
          </p:cNvPr>
          <p:cNvSpPr/>
          <p:nvPr/>
        </p:nvSpPr>
        <p:spPr>
          <a:xfrm>
            <a:off x="10099545" y="1094347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803F20F-8C0D-4588-A4DC-E5B452EE1416}"/>
              </a:ext>
            </a:extLst>
          </p:cNvPr>
          <p:cNvSpPr/>
          <p:nvPr/>
        </p:nvSpPr>
        <p:spPr>
          <a:xfrm>
            <a:off x="10356636" y="1094347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9B2F416-1C3D-4DA8-8456-A1A5278F104A}"/>
              </a:ext>
            </a:extLst>
          </p:cNvPr>
          <p:cNvSpPr/>
          <p:nvPr/>
        </p:nvSpPr>
        <p:spPr>
          <a:xfrm>
            <a:off x="10607428" y="1094770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B865391-0342-48C4-97D6-54F94C90DDD7}"/>
              </a:ext>
            </a:extLst>
          </p:cNvPr>
          <p:cNvSpPr/>
          <p:nvPr/>
        </p:nvSpPr>
        <p:spPr>
          <a:xfrm>
            <a:off x="10859458" y="1094347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8100072-DF8A-4A00-8071-3D5414FE3722}"/>
              </a:ext>
            </a:extLst>
          </p:cNvPr>
          <p:cNvSpPr/>
          <p:nvPr/>
        </p:nvSpPr>
        <p:spPr>
          <a:xfrm>
            <a:off x="11103415" y="1094347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54ACB4C9-F664-440B-9886-27382B4811B1}"/>
              </a:ext>
            </a:extLst>
          </p:cNvPr>
          <p:cNvSpPr/>
          <p:nvPr/>
        </p:nvSpPr>
        <p:spPr>
          <a:xfrm>
            <a:off x="11350346" y="1094347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BC4F76C-A606-4F1F-9736-C01542A5CCBD}"/>
              </a:ext>
            </a:extLst>
          </p:cNvPr>
          <p:cNvSpPr/>
          <p:nvPr/>
        </p:nvSpPr>
        <p:spPr>
          <a:xfrm>
            <a:off x="11601138" y="1094770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x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CFA4565-097E-4559-A3AA-3F99FCA7D097}"/>
              </a:ext>
            </a:extLst>
          </p:cNvPr>
          <p:cNvSpPr/>
          <p:nvPr/>
        </p:nvSpPr>
        <p:spPr>
          <a:xfrm>
            <a:off x="9837719" y="739101"/>
            <a:ext cx="2015252" cy="53251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79C6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B62DD0A-9A46-4739-8964-2A2356717342}"/>
              </a:ext>
            </a:extLst>
          </p:cNvPr>
          <p:cNvSpPr/>
          <p:nvPr/>
        </p:nvSpPr>
        <p:spPr>
          <a:xfrm>
            <a:off x="8336171" y="6137297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ED7D31"/>
                </a:solidFill>
              </a:rPr>
              <a:t>地址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7746771D-9009-483D-A510-D87A38388528}"/>
              </a:ext>
            </a:extLst>
          </p:cNvPr>
          <p:cNvSpPr/>
          <p:nvPr/>
        </p:nvSpPr>
        <p:spPr>
          <a:xfrm>
            <a:off x="10083630" y="6141261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ED7D31"/>
                </a:solidFill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175678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/>
      <p:bldP spid="169" grpId="0"/>
      <p:bldP spid="170" grpId="0"/>
      <p:bldP spid="171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/>
      <p:bldP spid="1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733CCE-EB0A-4F6D-B6E3-2E28C2B1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6194" y="4935293"/>
            <a:ext cx="457898" cy="271858"/>
          </a:xfrm>
        </p:spPr>
        <p:txBody>
          <a:bodyPr/>
          <a:lstStyle/>
          <a:p>
            <a:fld id="{D12C7F20-4EEE-4847-AC76-B538472E8A3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F5B3E-39F2-4BC0-B5A4-7098DD1AF9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480586" cy="5696341"/>
          </a:xfrm>
        </p:spPr>
        <p:txBody>
          <a:bodyPr>
            <a:normAutofit/>
          </a:bodyPr>
          <a:lstStyle/>
          <a:p>
            <a:r>
              <a:rPr lang="zh-CN" altLang="en-US" dirty="0"/>
              <a:t>内存单元</a:t>
            </a:r>
            <a:endParaRPr lang="en-US" altLang="zh-CN" dirty="0"/>
          </a:p>
          <a:p>
            <a:pPr lvl="1"/>
            <a:r>
              <a:rPr lang="zh-CN" altLang="en-US" dirty="0"/>
              <a:t>多字节数据，如</a:t>
            </a:r>
            <a:r>
              <a:rPr lang="en-US" altLang="zh-CN" dirty="0"/>
              <a:t>int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字节）</a:t>
            </a:r>
            <a:endParaRPr lang="en-US" altLang="zh-CN" dirty="0"/>
          </a:p>
          <a:p>
            <a:pPr lvl="2"/>
            <a:r>
              <a:rPr lang="zh-CN" altLang="en-US" dirty="0"/>
              <a:t>小端（</a:t>
            </a:r>
            <a:r>
              <a:rPr lang="en-US" altLang="zh-CN" dirty="0"/>
              <a:t>Little-endian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高高低低</a:t>
            </a:r>
            <a:endParaRPr lang="en-US" altLang="zh-CN" dirty="0"/>
          </a:p>
          <a:p>
            <a:pPr lvl="3"/>
            <a:r>
              <a:rPr lang="zh-CN" altLang="en-US" dirty="0"/>
              <a:t>高位存储在高地址对应的内存空间，低位存储在低地址对应内存空间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2"/>
            <a:r>
              <a:rPr lang="zh-CN" altLang="en-US" dirty="0"/>
              <a:t>大端（</a:t>
            </a:r>
            <a:r>
              <a:rPr lang="en-US" altLang="zh-CN" dirty="0"/>
              <a:t> Big endian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17CC0-BB25-413E-AEDC-FE15F30749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CC589B6-C279-42F8-8FD9-9BA0B526023F}"/>
              </a:ext>
            </a:extLst>
          </p:cNvPr>
          <p:cNvSpPr/>
          <p:nvPr/>
        </p:nvSpPr>
        <p:spPr>
          <a:xfrm>
            <a:off x="3323730" y="303931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E0A373A-3984-4C2F-89BE-D59A373590E3}"/>
              </a:ext>
            </a:extLst>
          </p:cNvPr>
          <p:cNvSpPr/>
          <p:nvPr/>
        </p:nvSpPr>
        <p:spPr>
          <a:xfrm>
            <a:off x="3577847" y="303931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ACE326B-3200-49E7-9915-9925EA6FA6D4}"/>
              </a:ext>
            </a:extLst>
          </p:cNvPr>
          <p:cNvSpPr/>
          <p:nvPr/>
        </p:nvSpPr>
        <p:spPr>
          <a:xfrm>
            <a:off x="3824778" y="303931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7BBE97F-0B4E-4361-AED6-7C7A8CECD0CB}"/>
              </a:ext>
            </a:extLst>
          </p:cNvPr>
          <p:cNvSpPr/>
          <p:nvPr/>
        </p:nvSpPr>
        <p:spPr>
          <a:xfrm>
            <a:off x="4075570" y="303974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19D26F1-0324-427B-8269-F8BBE4F4F791}"/>
              </a:ext>
            </a:extLst>
          </p:cNvPr>
          <p:cNvSpPr/>
          <p:nvPr/>
        </p:nvSpPr>
        <p:spPr>
          <a:xfrm>
            <a:off x="4327600" y="303931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F9068ED-4033-486F-A0F7-084BC4DF1DBF}"/>
              </a:ext>
            </a:extLst>
          </p:cNvPr>
          <p:cNvSpPr/>
          <p:nvPr/>
        </p:nvSpPr>
        <p:spPr>
          <a:xfrm>
            <a:off x="4581717" y="303931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94EAB85-71F7-4BC3-98F1-5A57295A2ACB}"/>
              </a:ext>
            </a:extLst>
          </p:cNvPr>
          <p:cNvSpPr/>
          <p:nvPr/>
        </p:nvSpPr>
        <p:spPr>
          <a:xfrm>
            <a:off x="4828648" y="3039318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53B5E57-2840-4567-924E-3A486E07525D}"/>
              </a:ext>
            </a:extLst>
          </p:cNvPr>
          <p:cNvSpPr/>
          <p:nvPr/>
        </p:nvSpPr>
        <p:spPr>
          <a:xfrm>
            <a:off x="5079440" y="303974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1822A72-5F56-4C8C-AD77-AA4DD27458D9}"/>
              </a:ext>
            </a:extLst>
          </p:cNvPr>
          <p:cNvSpPr/>
          <p:nvPr/>
        </p:nvSpPr>
        <p:spPr>
          <a:xfrm>
            <a:off x="3323730" y="3383394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2840E09-FEAA-4451-8E9D-EAAF1296132D}"/>
              </a:ext>
            </a:extLst>
          </p:cNvPr>
          <p:cNvSpPr/>
          <p:nvPr/>
        </p:nvSpPr>
        <p:spPr>
          <a:xfrm>
            <a:off x="3577847" y="3383394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15D46C9-8072-4053-869A-A552B9C5484C}"/>
              </a:ext>
            </a:extLst>
          </p:cNvPr>
          <p:cNvSpPr/>
          <p:nvPr/>
        </p:nvSpPr>
        <p:spPr>
          <a:xfrm>
            <a:off x="3824778" y="3383394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17FA15A-B3E7-4E91-8469-3AC466520D8B}"/>
              </a:ext>
            </a:extLst>
          </p:cNvPr>
          <p:cNvSpPr/>
          <p:nvPr/>
        </p:nvSpPr>
        <p:spPr>
          <a:xfrm>
            <a:off x="4075570" y="3383817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3B98677-DED2-48F5-8B7F-3B5A699A9B22}"/>
              </a:ext>
            </a:extLst>
          </p:cNvPr>
          <p:cNvSpPr/>
          <p:nvPr/>
        </p:nvSpPr>
        <p:spPr>
          <a:xfrm>
            <a:off x="4327600" y="3383394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B7E0162-4C59-4D0A-929F-552961A2B6C6}"/>
              </a:ext>
            </a:extLst>
          </p:cNvPr>
          <p:cNvSpPr/>
          <p:nvPr/>
        </p:nvSpPr>
        <p:spPr>
          <a:xfrm>
            <a:off x="4581717" y="3383394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BF6F3E0-355F-4C41-B663-4B5456699734}"/>
              </a:ext>
            </a:extLst>
          </p:cNvPr>
          <p:cNvSpPr/>
          <p:nvPr/>
        </p:nvSpPr>
        <p:spPr>
          <a:xfrm>
            <a:off x="4828648" y="3383394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A7668F9-EAF7-47ED-AB6B-2A87428A94B9}"/>
              </a:ext>
            </a:extLst>
          </p:cNvPr>
          <p:cNvSpPr/>
          <p:nvPr/>
        </p:nvSpPr>
        <p:spPr>
          <a:xfrm>
            <a:off x="5079440" y="3383817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18D8A3C-739E-47A7-BB77-4B0341FA5BF3}"/>
              </a:ext>
            </a:extLst>
          </p:cNvPr>
          <p:cNvSpPr/>
          <p:nvPr/>
        </p:nvSpPr>
        <p:spPr>
          <a:xfrm>
            <a:off x="3323730" y="373200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846BD12-0D88-47A8-8DD1-15E0925578BA}"/>
              </a:ext>
            </a:extLst>
          </p:cNvPr>
          <p:cNvSpPr/>
          <p:nvPr/>
        </p:nvSpPr>
        <p:spPr>
          <a:xfrm>
            <a:off x="3577847" y="373200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52156B0-37E2-41E5-BF8C-C015AD2402CC}"/>
              </a:ext>
            </a:extLst>
          </p:cNvPr>
          <p:cNvSpPr/>
          <p:nvPr/>
        </p:nvSpPr>
        <p:spPr>
          <a:xfrm>
            <a:off x="3824778" y="373200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02BDA0C-ED5D-463F-89A9-AC9D36584EF6}"/>
              </a:ext>
            </a:extLst>
          </p:cNvPr>
          <p:cNvSpPr/>
          <p:nvPr/>
        </p:nvSpPr>
        <p:spPr>
          <a:xfrm>
            <a:off x="4075570" y="3732424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086B2C1-4D27-4F30-9D90-EB27FD0258D3}"/>
              </a:ext>
            </a:extLst>
          </p:cNvPr>
          <p:cNvSpPr/>
          <p:nvPr/>
        </p:nvSpPr>
        <p:spPr>
          <a:xfrm>
            <a:off x="4327600" y="373200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EB71B3FF-A28F-4D77-93CC-F9A75427829D}"/>
              </a:ext>
            </a:extLst>
          </p:cNvPr>
          <p:cNvSpPr/>
          <p:nvPr/>
        </p:nvSpPr>
        <p:spPr>
          <a:xfrm>
            <a:off x="4581717" y="373200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5573771-1A08-43DA-9786-51F419686D84}"/>
              </a:ext>
            </a:extLst>
          </p:cNvPr>
          <p:cNvSpPr/>
          <p:nvPr/>
        </p:nvSpPr>
        <p:spPr>
          <a:xfrm>
            <a:off x="4828648" y="3732001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1D793978-E11D-4D96-B0BC-A562021D7C6F}"/>
              </a:ext>
            </a:extLst>
          </p:cNvPr>
          <p:cNvSpPr/>
          <p:nvPr/>
        </p:nvSpPr>
        <p:spPr>
          <a:xfrm>
            <a:off x="5079440" y="3732424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DC12C29-9EAE-4693-B86C-C37AD6D12036}"/>
              </a:ext>
            </a:extLst>
          </p:cNvPr>
          <p:cNvSpPr/>
          <p:nvPr/>
        </p:nvSpPr>
        <p:spPr>
          <a:xfrm>
            <a:off x="3323730" y="40767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50F5B6-95B2-40C6-8EAA-8EB99BA69EF0}"/>
              </a:ext>
            </a:extLst>
          </p:cNvPr>
          <p:cNvSpPr/>
          <p:nvPr/>
        </p:nvSpPr>
        <p:spPr>
          <a:xfrm>
            <a:off x="3577847" y="40767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311B43A-9E33-41C5-9FD2-84E5865050AA}"/>
              </a:ext>
            </a:extLst>
          </p:cNvPr>
          <p:cNvSpPr/>
          <p:nvPr/>
        </p:nvSpPr>
        <p:spPr>
          <a:xfrm>
            <a:off x="3824778" y="40767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318BD30-E1DC-4D2C-A84E-F4140F90110F}"/>
              </a:ext>
            </a:extLst>
          </p:cNvPr>
          <p:cNvSpPr/>
          <p:nvPr/>
        </p:nvSpPr>
        <p:spPr>
          <a:xfrm>
            <a:off x="4075570" y="407721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5F4CD69-5A85-4871-A1B8-EA5355728628}"/>
              </a:ext>
            </a:extLst>
          </p:cNvPr>
          <p:cNvSpPr/>
          <p:nvPr/>
        </p:nvSpPr>
        <p:spPr>
          <a:xfrm>
            <a:off x="4327600" y="40767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F5ABE3C-0FB6-4B87-8D20-A7D919A004A9}"/>
              </a:ext>
            </a:extLst>
          </p:cNvPr>
          <p:cNvSpPr/>
          <p:nvPr/>
        </p:nvSpPr>
        <p:spPr>
          <a:xfrm>
            <a:off x="4581717" y="40767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1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163DD26-2DED-41A8-B24C-822C5ED1EBDC}"/>
              </a:ext>
            </a:extLst>
          </p:cNvPr>
          <p:cNvSpPr/>
          <p:nvPr/>
        </p:nvSpPr>
        <p:spPr>
          <a:xfrm>
            <a:off x="4828648" y="4076789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F71B78-5CBF-4238-A253-DC912F19701A}"/>
              </a:ext>
            </a:extLst>
          </p:cNvPr>
          <p:cNvSpPr/>
          <p:nvPr/>
        </p:nvSpPr>
        <p:spPr>
          <a:xfrm>
            <a:off x="5079440" y="4077212"/>
            <a:ext cx="249382" cy="3443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B62DD0A-9A46-4739-8964-2A2356717342}"/>
              </a:ext>
            </a:extLst>
          </p:cNvPr>
          <p:cNvSpPr/>
          <p:nvPr/>
        </p:nvSpPr>
        <p:spPr>
          <a:xfrm>
            <a:off x="1820772" y="4494226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ED7D31"/>
                </a:solidFill>
              </a:rPr>
              <a:t>地址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7746771D-9009-483D-A510-D87A38388528}"/>
              </a:ext>
            </a:extLst>
          </p:cNvPr>
          <p:cNvSpPr/>
          <p:nvPr/>
        </p:nvSpPr>
        <p:spPr>
          <a:xfrm>
            <a:off x="3568231" y="4498190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ED7D31"/>
                </a:solidFill>
              </a:rPr>
              <a:t>内容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4F79C312-2F0C-4D65-9C1E-472E302FA846}"/>
              </a:ext>
            </a:extLst>
          </p:cNvPr>
          <p:cNvSpPr/>
          <p:nvPr/>
        </p:nvSpPr>
        <p:spPr>
          <a:xfrm>
            <a:off x="1920240" y="5087971"/>
            <a:ext cx="9072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879C6"/>
                </a:solidFill>
              </a:rPr>
              <a:t>[0101….0000]</a:t>
            </a:r>
            <a:r>
              <a:rPr lang="en-US" altLang="zh-CN" baseline="-25000" dirty="0">
                <a:solidFill>
                  <a:srgbClr val="1879C6"/>
                </a:solidFill>
              </a:rPr>
              <a:t>4</a:t>
            </a:r>
            <a:r>
              <a:rPr lang="zh-CN" altLang="en-US" baseline="-25000" dirty="0">
                <a:solidFill>
                  <a:srgbClr val="1879C6"/>
                </a:solidFill>
              </a:rPr>
              <a:t>字节</a:t>
            </a:r>
            <a:r>
              <a:rPr lang="en-US" altLang="zh-CN" dirty="0">
                <a:solidFill>
                  <a:srgbClr val="1879C6"/>
                </a:solidFill>
              </a:rPr>
              <a:t>=0FF00BEFCH=4278238972</a:t>
            </a:r>
            <a:r>
              <a:rPr lang="zh-CN" altLang="en-US" dirty="0">
                <a:solidFill>
                  <a:srgbClr val="1879C6"/>
                </a:solidFill>
              </a:rPr>
              <a:t>（无符号数）</a:t>
            </a:r>
            <a:r>
              <a:rPr lang="en-US" altLang="zh-CN" dirty="0">
                <a:solidFill>
                  <a:srgbClr val="1879C6"/>
                </a:solidFill>
              </a:rPr>
              <a:t>= -16728324</a:t>
            </a:r>
            <a:r>
              <a:rPr lang="zh-CN" altLang="en-US" dirty="0">
                <a:solidFill>
                  <a:srgbClr val="1879C6"/>
                </a:solidFill>
              </a:rPr>
              <a:t>（有符号数）</a:t>
            </a:r>
            <a:endParaRPr lang="en-US" altLang="zh-CN" dirty="0">
              <a:solidFill>
                <a:srgbClr val="1879C6"/>
              </a:solidFill>
            </a:endParaRPr>
          </a:p>
          <a:p>
            <a:r>
              <a:rPr lang="en-US" altLang="zh-CN" dirty="0">
                <a:solidFill>
                  <a:srgbClr val="1879C6"/>
                </a:solidFill>
              </a:rPr>
              <a:t>[0101….0000]</a:t>
            </a:r>
            <a:r>
              <a:rPr lang="en-US" altLang="zh-CN" baseline="-25000" dirty="0">
                <a:solidFill>
                  <a:srgbClr val="1879C6"/>
                </a:solidFill>
              </a:rPr>
              <a:t>2</a:t>
            </a:r>
            <a:r>
              <a:rPr lang="zh-CN" altLang="en-US" baseline="-25000" dirty="0">
                <a:solidFill>
                  <a:srgbClr val="1879C6"/>
                </a:solidFill>
              </a:rPr>
              <a:t>字节</a:t>
            </a:r>
            <a:r>
              <a:rPr lang="en-US" altLang="zh-CN" dirty="0">
                <a:solidFill>
                  <a:srgbClr val="1879C6"/>
                </a:solidFill>
              </a:rPr>
              <a:t>=0BEFCH=48892</a:t>
            </a:r>
            <a:r>
              <a:rPr lang="zh-CN" altLang="en-US" dirty="0">
                <a:solidFill>
                  <a:srgbClr val="1879C6"/>
                </a:solidFill>
              </a:rPr>
              <a:t>（无符号数）</a:t>
            </a:r>
            <a:r>
              <a:rPr lang="en-US" altLang="zh-CN" dirty="0">
                <a:solidFill>
                  <a:srgbClr val="1879C6"/>
                </a:solidFill>
              </a:rPr>
              <a:t>= -16644</a:t>
            </a:r>
            <a:r>
              <a:rPr lang="zh-CN" altLang="en-US" dirty="0">
                <a:solidFill>
                  <a:srgbClr val="1879C6"/>
                </a:solidFill>
              </a:rPr>
              <a:t>（有符号数）</a:t>
            </a:r>
          </a:p>
          <a:p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9D3AEFF6-A38E-48B9-962E-2F7DA8BD104E}"/>
              </a:ext>
            </a:extLst>
          </p:cNvPr>
          <p:cNvSpPr/>
          <p:nvPr/>
        </p:nvSpPr>
        <p:spPr>
          <a:xfrm>
            <a:off x="1806543" y="3706123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0101…0001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0F0B89B-9DA2-44D9-A533-BD88156BD237}"/>
              </a:ext>
            </a:extLst>
          </p:cNvPr>
          <p:cNvSpPr/>
          <p:nvPr/>
        </p:nvSpPr>
        <p:spPr>
          <a:xfrm>
            <a:off x="1807248" y="3341209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0101…0010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E5079FB0-E7ED-486F-B1E8-5DC9BC9303EE}"/>
              </a:ext>
            </a:extLst>
          </p:cNvPr>
          <p:cNvSpPr/>
          <p:nvPr/>
        </p:nvSpPr>
        <p:spPr>
          <a:xfrm>
            <a:off x="1807248" y="2987313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0101…0011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6E9B01C9-DE04-4CED-87FE-077A7E1947D9}"/>
              </a:ext>
            </a:extLst>
          </p:cNvPr>
          <p:cNvSpPr/>
          <p:nvPr/>
        </p:nvSpPr>
        <p:spPr>
          <a:xfrm>
            <a:off x="1806543" y="4049776"/>
            <a:ext cx="163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0101…0000</a:t>
            </a:r>
            <a:endParaRPr lang="zh-CN" altLang="en-US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89" grpId="0"/>
      <p:bldP spid="190" grpId="0"/>
      <p:bldP spid="212" grpId="0"/>
      <p:bldP spid="214" grpId="0"/>
      <p:bldP spid="215" grpId="0"/>
      <p:bldP spid="216" grpId="0"/>
      <p:bldP spid="2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BF770-FEBD-40F0-A0FE-EF003134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3A548-49EC-40B6-B670-A496E2EBD9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存储器地址分段</a:t>
            </a:r>
            <a:endParaRPr lang="en-US" altLang="zh-CN" dirty="0"/>
          </a:p>
          <a:p>
            <a:pPr lvl="1"/>
            <a:r>
              <a:rPr lang="zh-CN" altLang="en-US" dirty="0"/>
              <a:t>一个程序有多个段：代码段（存放代码）、数据段（存放数据）、附加段（存放数据）、堆栈段（程序堆栈）等</a:t>
            </a:r>
            <a:endParaRPr lang="en-US" altLang="zh-CN" dirty="0"/>
          </a:p>
          <a:p>
            <a:pPr lvl="1"/>
            <a:r>
              <a:rPr lang="zh-CN" altLang="en-US" dirty="0"/>
              <a:t>每个段有个</a:t>
            </a:r>
            <a:r>
              <a:rPr lang="zh-CN" altLang="en-US" dirty="0">
                <a:solidFill>
                  <a:srgbClr val="ED7D31"/>
                </a:solidFill>
              </a:rPr>
              <a:t>起始地址</a:t>
            </a:r>
            <a:r>
              <a:rPr lang="zh-CN" altLang="en-US" dirty="0"/>
              <a:t>（内存线性地址中的某一个），及接下来的一段内存空间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中的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ED7D31"/>
                </a:solidFill>
              </a:rPr>
              <a:t>段寄存器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SS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FS</a:t>
            </a:r>
            <a:r>
              <a:rPr lang="zh-CN" altLang="en-US" dirty="0"/>
              <a:t>、</a:t>
            </a:r>
            <a:r>
              <a:rPr lang="en-US" altLang="zh-CN" dirty="0"/>
              <a:t>GS</a:t>
            </a:r>
            <a:r>
              <a:rPr lang="zh-CN" altLang="en-US" dirty="0"/>
              <a:t>）存储了用于获取当前执行程序相应段起始地址的</a:t>
            </a:r>
            <a:r>
              <a:rPr lang="zh-CN" altLang="en-US" dirty="0">
                <a:solidFill>
                  <a:srgbClr val="ED7D31"/>
                </a:solidFill>
              </a:rPr>
              <a:t>值</a:t>
            </a:r>
            <a:endParaRPr lang="en-US" altLang="zh-CN" dirty="0">
              <a:solidFill>
                <a:srgbClr val="ED7D31"/>
              </a:solidFill>
            </a:endParaRPr>
          </a:p>
          <a:p>
            <a:pPr lvl="1"/>
            <a:r>
              <a:rPr lang="zh-CN" altLang="en-US" dirty="0"/>
              <a:t>程序（进程）将被调入执行时，操作系统按段给应用程序分配内存，并将该程序各段起始地址以某种方式交给对应的段寄存器</a:t>
            </a:r>
            <a:endParaRPr lang="en-US" altLang="zh-CN" dirty="0"/>
          </a:p>
          <a:p>
            <a:pPr lvl="1"/>
            <a:r>
              <a:rPr lang="zh-CN" altLang="en-US" dirty="0"/>
              <a:t>在程序（进程）执行过程中 ，</a:t>
            </a:r>
            <a:r>
              <a:rPr lang="en-US" altLang="zh-CN" dirty="0"/>
              <a:t>CPU</a:t>
            </a:r>
            <a:r>
              <a:rPr lang="zh-CN" altLang="en-US" dirty="0"/>
              <a:t>根据段寄存器值访问相应的内存区间</a:t>
            </a:r>
            <a:endParaRPr lang="en-US" altLang="zh-CN" dirty="0"/>
          </a:p>
          <a:p>
            <a:pPr lvl="1"/>
            <a:r>
              <a:rPr lang="zh-CN" altLang="en-US" dirty="0"/>
              <a:t>对于同一程序（进程），段寄存器的值保持不变，在程序（进程）切换时，段寄存器的值将会变化</a:t>
            </a:r>
            <a:endParaRPr lang="en-US" altLang="zh-CN" dirty="0"/>
          </a:p>
          <a:p>
            <a:pPr lvl="1"/>
            <a:r>
              <a:rPr lang="zh-CN" altLang="en-US" dirty="0"/>
              <a:t>段寄存器值</a:t>
            </a:r>
            <a:r>
              <a:rPr lang="zh-CN" altLang="en-US" dirty="0">
                <a:solidFill>
                  <a:srgbClr val="ED7D31"/>
                </a:solidFill>
              </a:rPr>
              <a:t>对用户透明</a:t>
            </a:r>
            <a:endParaRPr lang="en-US" altLang="zh-CN" dirty="0">
              <a:solidFill>
                <a:srgbClr val="ED7D31"/>
              </a:solidFill>
            </a:endParaRPr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E63CE1-169A-4E1A-ADB7-2563AB7A9D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</a:p>
        </p:txBody>
      </p:sp>
    </p:spTree>
    <p:extLst>
      <p:ext uri="{BB962C8B-B14F-4D97-AF65-F5344CB8AC3E}">
        <p14:creationId xmlns:p14="http://schemas.microsoft.com/office/powerpoint/2010/main" val="24914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200CCC-0EEF-4021-AE23-C1820FF0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1E30C-3264-46F8-B7E6-290CAF0DCB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612666" cy="5551179"/>
          </a:xfrm>
        </p:spPr>
        <p:txBody>
          <a:bodyPr/>
          <a:lstStyle/>
          <a:p>
            <a:r>
              <a:rPr lang="zh-CN" altLang="en-US" dirty="0"/>
              <a:t>实模式寻址方式</a:t>
            </a:r>
            <a:endParaRPr lang="en-US" altLang="zh-CN" dirty="0"/>
          </a:p>
          <a:p>
            <a:pPr lvl="1"/>
            <a:r>
              <a:rPr lang="zh-CN" altLang="en-US" dirty="0"/>
              <a:t>最初的目的：解决</a:t>
            </a:r>
            <a:r>
              <a:rPr lang="en-US" altLang="zh-CN" dirty="0"/>
              <a:t>16</a:t>
            </a:r>
            <a:r>
              <a:rPr lang="zh-CN" altLang="en-US" dirty="0"/>
              <a:t>位字长的机器中如何提供</a:t>
            </a:r>
            <a:r>
              <a:rPr lang="en-US" altLang="zh-CN" dirty="0"/>
              <a:t>20</a:t>
            </a:r>
            <a:r>
              <a:rPr lang="zh-CN" altLang="en-US" dirty="0"/>
              <a:t>位地址的问题</a:t>
            </a:r>
            <a:endParaRPr lang="en-US" altLang="zh-CN" dirty="0"/>
          </a:p>
          <a:p>
            <a:pPr lvl="2"/>
            <a:r>
              <a:rPr lang="zh-CN" altLang="en-US" dirty="0"/>
              <a:t>寄存器</a:t>
            </a:r>
            <a:r>
              <a:rPr lang="en-US" altLang="zh-CN" dirty="0"/>
              <a:t>16</a:t>
            </a:r>
            <a:r>
              <a:rPr lang="zh-CN" altLang="en-US" dirty="0"/>
              <a:t>位，但是物理地址有</a:t>
            </a:r>
            <a:r>
              <a:rPr lang="en-US" altLang="zh-CN" dirty="0"/>
              <a:t>1M</a:t>
            </a:r>
            <a:r>
              <a:rPr lang="zh-CN" altLang="en-US" dirty="0"/>
              <a:t>，也就是有</a:t>
            </a:r>
            <a:r>
              <a:rPr lang="en-US" altLang="zh-CN" dirty="0"/>
              <a:t>2</a:t>
            </a:r>
            <a:r>
              <a:rPr lang="en-US" altLang="zh-CN" baseline="30000" dirty="0"/>
              <a:t>20</a:t>
            </a:r>
            <a:r>
              <a:rPr lang="zh-CN" altLang="en-US" dirty="0"/>
              <a:t>个地址编码，需要</a:t>
            </a:r>
            <a:r>
              <a:rPr lang="en-US" altLang="zh-CN" dirty="0"/>
              <a:t>20</a:t>
            </a:r>
            <a:r>
              <a:rPr lang="zh-CN" altLang="en-US" dirty="0"/>
              <a:t>位的地址编码</a:t>
            </a:r>
            <a:endParaRPr lang="en-US" altLang="zh-CN" dirty="0"/>
          </a:p>
          <a:p>
            <a:pPr lvl="2"/>
            <a:r>
              <a:rPr kumimoji="1" lang="zh-CN" altLang="en-US" dirty="0"/>
              <a:t>为</a:t>
            </a:r>
            <a:r>
              <a:rPr kumimoji="1" lang="en-US" altLang="zh-CN" dirty="0"/>
              <a:t>8088</a:t>
            </a:r>
            <a:r>
              <a:rPr kumimoji="1" lang="zh-CN" altLang="en-US" dirty="0"/>
              <a:t>／</a:t>
            </a:r>
            <a:r>
              <a:rPr kumimoji="1" lang="en-US" altLang="zh-CN" dirty="0"/>
              <a:t>8086</a:t>
            </a:r>
            <a:r>
              <a:rPr kumimoji="1" lang="zh-CN" altLang="en-US" dirty="0"/>
              <a:t>而设计的工作方式，寄存器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位，地址线</a:t>
            </a:r>
            <a:r>
              <a:rPr kumimoji="1" lang="en-US" altLang="zh-CN" dirty="0"/>
              <a:t>20</a:t>
            </a:r>
            <a:r>
              <a:rPr kumimoji="1" lang="zh-CN" altLang="en-US" dirty="0"/>
              <a:t>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如何使用两个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位寄存器的值来拼出一个</a:t>
            </a:r>
            <a:r>
              <a:rPr kumimoji="1" lang="en-US" altLang="zh-CN" dirty="0"/>
              <a:t>20</a:t>
            </a:r>
            <a:r>
              <a:rPr kumimoji="1" lang="zh-CN" altLang="en-US" dirty="0"/>
              <a:t>位的地址值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zh-CN" altLang="en-US" dirty="0"/>
              <a:t>方法：分段</a:t>
            </a:r>
            <a:endParaRPr kumimoji="1" lang="en-US" altLang="zh-CN" dirty="0"/>
          </a:p>
          <a:p>
            <a:pPr lvl="2"/>
            <a:r>
              <a:rPr lang="zh-CN" altLang="en-US" dirty="0"/>
              <a:t>段起始地址</a:t>
            </a:r>
            <a:r>
              <a:rPr lang="en-US" altLang="zh-CN" dirty="0"/>
              <a:t>+</a:t>
            </a:r>
            <a:r>
              <a:rPr lang="zh-CN" altLang="en-US" dirty="0"/>
              <a:t>偏移地址</a:t>
            </a:r>
            <a:endParaRPr lang="en-US" altLang="zh-CN" dirty="0"/>
          </a:p>
          <a:p>
            <a:pPr lvl="2"/>
            <a:r>
              <a:rPr lang="zh-CN" altLang="en-US" dirty="0"/>
              <a:t>要访问一个内存地址，就必须提供两个值</a:t>
            </a:r>
            <a:endParaRPr lang="en-US" altLang="zh-CN" dirty="0"/>
          </a:p>
          <a:p>
            <a:pPr lvl="1"/>
            <a:r>
              <a:rPr lang="zh-CN" altLang="en-US" dirty="0"/>
              <a:t>段寄存器也是</a:t>
            </a:r>
            <a:r>
              <a:rPr lang="en-US" altLang="zh-CN" dirty="0"/>
              <a:t>16</a:t>
            </a:r>
            <a:r>
              <a:rPr lang="zh-CN" altLang="en-US" dirty="0"/>
              <a:t>位？</a:t>
            </a:r>
            <a:endParaRPr lang="en-US" altLang="zh-CN" dirty="0"/>
          </a:p>
          <a:p>
            <a:pPr lvl="2"/>
            <a:r>
              <a:rPr lang="zh-CN" altLang="en-US" dirty="0"/>
              <a:t>只有满足后</a:t>
            </a:r>
            <a:r>
              <a:rPr lang="en-US" altLang="zh-CN" dirty="0"/>
              <a:t>4</a:t>
            </a:r>
            <a:r>
              <a:rPr lang="zh-CN" altLang="en-US" dirty="0"/>
              <a:t>位（二进制）全部为</a:t>
            </a:r>
            <a:r>
              <a:rPr lang="en-US" altLang="zh-CN" dirty="0"/>
              <a:t>0</a:t>
            </a:r>
            <a:r>
              <a:rPr lang="zh-CN" altLang="en-US" dirty="0"/>
              <a:t>的地址才能成为段起始地址</a:t>
            </a:r>
            <a:endParaRPr lang="en-US" altLang="zh-CN" dirty="0"/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位段寄存器只要存储起始地址的前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/>
            <a:r>
              <a:rPr lang="zh-CN" altLang="en-US" dirty="0"/>
              <a:t>计算时再拼回来</a:t>
            </a:r>
            <a:endParaRPr lang="en-US" altLang="zh-CN" dirty="0"/>
          </a:p>
          <a:p>
            <a:pPr lvl="1"/>
            <a:r>
              <a:rPr lang="zh-CN" altLang="en-US" dirty="0"/>
              <a:t>计算方法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A2E1A-D2E9-4187-AEFC-D86915040C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</a:p>
        </p:txBody>
      </p:sp>
      <p:pic>
        <p:nvPicPr>
          <p:cNvPr id="6" name="Picture 6" descr="segoffcal">
            <a:extLst>
              <a:ext uri="{FF2B5EF4-FFF2-40B4-BE49-F238E27FC236}">
                <a16:creationId xmlns:a16="http://schemas.microsoft.com/office/drawing/2014/main" id="{26075DC7-FFAA-40E1-91E5-0C0A0CEC1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83" y="3468126"/>
            <a:ext cx="334803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0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071D0A70-C4F6-489A-9543-7363B2694FEA}"/>
              </a:ext>
            </a:extLst>
          </p:cNvPr>
          <p:cNvSpPr/>
          <p:nvPr/>
        </p:nvSpPr>
        <p:spPr>
          <a:xfrm>
            <a:off x="10606854" y="821299"/>
            <a:ext cx="1087431" cy="55977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FFC338-BF98-4E1F-A9AB-8F906EC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D1290-DF0A-4CF4-8E08-819C534928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5" y="846700"/>
            <a:ext cx="6003990" cy="5368856"/>
          </a:xfrm>
        </p:spPr>
        <p:txBody>
          <a:bodyPr>
            <a:normAutofit/>
          </a:bodyPr>
          <a:lstStyle/>
          <a:p>
            <a:r>
              <a:rPr lang="zh-CN" altLang="en-US" dirty="0"/>
              <a:t>实模式寻址方式</a:t>
            </a:r>
            <a:endParaRPr lang="en-US" altLang="zh-CN" dirty="0"/>
          </a:p>
          <a:p>
            <a:pPr lvl="1"/>
            <a:r>
              <a:rPr lang="zh-CN" altLang="en-US" dirty="0"/>
              <a:t>哪几个可以成为段起始地址？</a:t>
            </a:r>
            <a:endParaRPr lang="en-US" altLang="zh-CN" dirty="0"/>
          </a:p>
          <a:p>
            <a:pPr lvl="1"/>
            <a:r>
              <a:rPr lang="zh-CN" altLang="en-US" dirty="0"/>
              <a:t>如果放入某个段寄存器，其值是？</a:t>
            </a:r>
            <a:endParaRPr lang="en-US" altLang="zh-CN" dirty="0"/>
          </a:p>
          <a:p>
            <a:pPr lvl="2"/>
            <a:r>
              <a:rPr lang="en-US" altLang="zh-CN" dirty="0"/>
              <a:t>0000/0001/09AC</a:t>
            </a:r>
          </a:p>
          <a:p>
            <a:pPr lvl="1"/>
            <a:r>
              <a:rPr lang="en-US" altLang="zh-CN" dirty="0"/>
              <a:t>00003</a:t>
            </a:r>
            <a:r>
              <a:rPr lang="zh-CN" altLang="en-US" dirty="0"/>
              <a:t>这个单元如何访问？</a:t>
            </a:r>
            <a:endParaRPr lang="en-US" altLang="zh-CN" dirty="0"/>
          </a:p>
          <a:p>
            <a:pPr lvl="2"/>
            <a:r>
              <a:rPr lang="zh-CN" altLang="en-US" dirty="0"/>
              <a:t>段寄存器（如</a:t>
            </a:r>
            <a:r>
              <a:rPr lang="en-US" altLang="zh-CN" dirty="0"/>
              <a:t>CS</a:t>
            </a:r>
            <a:r>
              <a:rPr lang="zh-CN" altLang="en-US" dirty="0"/>
              <a:t>）的值：</a:t>
            </a:r>
            <a:r>
              <a:rPr lang="en-US" altLang="zh-CN" dirty="0"/>
              <a:t>0000H</a:t>
            </a:r>
          </a:p>
          <a:p>
            <a:pPr marL="913765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16</a:t>
            </a:r>
            <a:r>
              <a:rPr lang="zh-CN" altLang="en-US" dirty="0"/>
              <a:t>进制位，也就是</a:t>
            </a:r>
            <a:r>
              <a:rPr lang="en-US" altLang="zh-CN" dirty="0"/>
              <a:t>16</a:t>
            </a:r>
            <a:r>
              <a:rPr lang="zh-CN" altLang="en-US" dirty="0"/>
              <a:t>个二进制位）</a:t>
            </a:r>
            <a:endParaRPr lang="en-US" altLang="zh-CN" dirty="0"/>
          </a:p>
          <a:p>
            <a:pPr lvl="2"/>
            <a:r>
              <a:rPr lang="zh-CN" altLang="en-US" dirty="0"/>
              <a:t>偏移地址：</a:t>
            </a:r>
            <a:r>
              <a:rPr lang="en-US" altLang="zh-CN" dirty="0"/>
              <a:t>0003</a:t>
            </a:r>
          </a:p>
          <a:p>
            <a:pPr lvl="1"/>
            <a:r>
              <a:rPr lang="en-US" altLang="zh-CN" dirty="0"/>
              <a:t>09AC2?</a:t>
            </a:r>
          </a:p>
          <a:p>
            <a:pPr lvl="2"/>
            <a:r>
              <a:rPr lang="zh-CN" altLang="en-US" dirty="0"/>
              <a:t>段寄存器：</a:t>
            </a:r>
            <a:r>
              <a:rPr lang="en-US" altLang="zh-CN" dirty="0"/>
              <a:t>09AC</a:t>
            </a:r>
          </a:p>
          <a:p>
            <a:pPr lvl="2"/>
            <a:r>
              <a:rPr lang="zh-CN" altLang="en-US" dirty="0"/>
              <a:t>偏移地址：</a:t>
            </a:r>
            <a:r>
              <a:rPr lang="en-US" altLang="zh-CN" dirty="0"/>
              <a:t>0002</a:t>
            </a:r>
          </a:p>
          <a:p>
            <a:pPr lvl="2"/>
            <a:r>
              <a:rPr lang="zh-CN" altLang="en-US" dirty="0"/>
              <a:t>或者？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5726B5-DF97-4F65-852E-899A3286D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3E0EDE-42B2-4316-9329-5F7A85179AF3}"/>
              </a:ext>
            </a:extLst>
          </p:cNvPr>
          <p:cNvSpPr/>
          <p:nvPr/>
        </p:nvSpPr>
        <p:spPr>
          <a:xfrm>
            <a:off x="10617200" y="846699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0BA1E5-687A-49CC-9406-8271E2F06713}"/>
              </a:ext>
            </a:extLst>
          </p:cNvPr>
          <p:cNvSpPr/>
          <p:nvPr/>
        </p:nvSpPr>
        <p:spPr>
          <a:xfrm>
            <a:off x="10617199" y="1118557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80FD37-FD10-4941-8275-73913260166D}"/>
              </a:ext>
            </a:extLst>
          </p:cNvPr>
          <p:cNvSpPr/>
          <p:nvPr/>
        </p:nvSpPr>
        <p:spPr>
          <a:xfrm>
            <a:off x="10617200" y="1362201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A49BCE-04E8-4EDD-90F6-5D9EA484EA56}"/>
              </a:ext>
            </a:extLst>
          </p:cNvPr>
          <p:cNvSpPr/>
          <p:nvPr/>
        </p:nvSpPr>
        <p:spPr>
          <a:xfrm>
            <a:off x="10617199" y="1634059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5E00B5-DCB8-46A4-9F43-9CA1FD53F546}"/>
              </a:ext>
            </a:extLst>
          </p:cNvPr>
          <p:cNvSpPr/>
          <p:nvPr/>
        </p:nvSpPr>
        <p:spPr>
          <a:xfrm>
            <a:off x="10617194" y="2250377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2C7B54-2E2F-45CD-83DA-41F54C33909A}"/>
              </a:ext>
            </a:extLst>
          </p:cNvPr>
          <p:cNvSpPr/>
          <p:nvPr/>
        </p:nvSpPr>
        <p:spPr>
          <a:xfrm>
            <a:off x="10617193" y="2522235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10626D-89C3-422C-BA3C-1D5E12D13CD7}"/>
              </a:ext>
            </a:extLst>
          </p:cNvPr>
          <p:cNvSpPr/>
          <p:nvPr/>
        </p:nvSpPr>
        <p:spPr>
          <a:xfrm>
            <a:off x="10617194" y="2765879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6CBCBE-0B0E-466A-9FC2-FFB1D9536567}"/>
              </a:ext>
            </a:extLst>
          </p:cNvPr>
          <p:cNvSpPr/>
          <p:nvPr/>
        </p:nvSpPr>
        <p:spPr>
          <a:xfrm>
            <a:off x="10617193" y="3037737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99E88A-1801-4BF9-BE21-FEAE605FD26A}"/>
              </a:ext>
            </a:extLst>
          </p:cNvPr>
          <p:cNvSpPr/>
          <p:nvPr/>
        </p:nvSpPr>
        <p:spPr>
          <a:xfrm>
            <a:off x="10617196" y="3300970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59073A-9442-48F5-9083-288D799BD477}"/>
              </a:ext>
            </a:extLst>
          </p:cNvPr>
          <p:cNvSpPr/>
          <p:nvPr/>
        </p:nvSpPr>
        <p:spPr>
          <a:xfrm>
            <a:off x="10617195" y="3572828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A0A200-052B-4713-AB15-7711208D9B2C}"/>
              </a:ext>
            </a:extLst>
          </p:cNvPr>
          <p:cNvSpPr/>
          <p:nvPr/>
        </p:nvSpPr>
        <p:spPr>
          <a:xfrm>
            <a:off x="10617196" y="3816472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D39211-4378-49CA-BCE9-77BFB578DC27}"/>
              </a:ext>
            </a:extLst>
          </p:cNvPr>
          <p:cNvSpPr/>
          <p:nvPr/>
        </p:nvSpPr>
        <p:spPr>
          <a:xfrm>
            <a:off x="10617195" y="4088330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1FD267-8B2F-4E72-AE2A-9DB2F92FC9F4}"/>
              </a:ext>
            </a:extLst>
          </p:cNvPr>
          <p:cNvSpPr/>
          <p:nvPr/>
        </p:nvSpPr>
        <p:spPr>
          <a:xfrm>
            <a:off x="10617199" y="5359870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6917FFC-D20D-4950-BC35-A0A861BFD9AC}"/>
              </a:ext>
            </a:extLst>
          </p:cNvPr>
          <p:cNvSpPr/>
          <p:nvPr/>
        </p:nvSpPr>
        <p:spPr>
          <a:xfrm>
            <a:off x="10617198" y="5631728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79DEE83-2F3C-45DA-9C92-7933AA912697}"/>
              </a:ext>
            </a:extLst>
          </p:cNvPr>
          <p:cNvSpPr/>
          <p:nvPr/>
        </p:nvSpPr>
        <p:spPr>
          <a:xfrm>
            <a:off x="10617199" y="5875372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CC9FA5-237D-4674-862A-D211C3DC5D5E}"/>
              </a:ext>
            </a:extLst>
          </p:cNvPr>
          <p:cNvSpPr/>
          <p:nvPr/>
        </p:nvSpPr>
        <p:spPr>
          <a:xfrm>
            <a:off x="10617198" y="6147230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2F4781-958A-4113-AA61-381372D6E61A}"/>
              </a:ext>
            </a:extLst>
          </p:cNvPr>
          <p:cNvSpPr/>
          <p:nvPr/>
        </p:nvSpPr>
        <p:spPr>
          <a:xfrm>
            <a:off x="9466263" y="6096900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00000H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76D751-68BB-4619-A260-633F1BF60863}"/>
              </a:ext>
            </a:extLst>
          </p:cNvPr>
          <p:cNvSpPr/>
          <p:nvPr/>
        </p:nvSpPr>
        <p:spPr>
          <a:xfrm>
            <a:off x="9466263" y="5846224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00001H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B44AD60-9C71-4350-B7E6-2BF3E2E050C9}"/>
              </a:ext>
            </a:extLst>
          </p:cNvPr>
          <p:cNvSpPr/>
          <p:nvPr/>
        </p:nvSpPr>
        <p:spPr>
          <a:xfrm>
            <a:off x="9466263" y="5579306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00002H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46C60C-7C42-4AA5-AD40-E6BE5A21B3AE}"/>
              </a:ext>
            </a:extLst>
          </p:cNvPr>
          <p:cNvSpPr/>
          <p:nvPr/>
        </p:nvSpPr>
        <p:spPr>
          <a:xfrm>
            <a:off x="9466263" y="5311133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00003H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9B7DA4-752B-4676-BD41-5C5E29D11407}"/>
              </a:ext>
            </a:extLst>
          </p:cNvPr>
          <p:cNvSpPr/>
          <p:nvPr/>
        </p:nvSpPr>
        <p:spPr>
          <a:xfrm>
            <a:off x="10617192" y="4700541"/>
            <a:ext cx="1064393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8437B0-401D-42C7-8544-5024EBF07153}"/>
              </a:ext>
            </a:extLst>
          </p:cNvPr>
          <p:cNvSpPr/>
          <p:nvPr/>
        </p:nvSpPr>
        <p:spPr>
          <a:xfrm>
            <a:off x="9466263" y="5069082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00004H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8E1117-7F97-4ED2-9544-07E2E0723DCC}"/>
              </a:ext>
            </a:extLst>
          </p:cNvPr>
          <p:cNvSpPr/>
          <p:nvPr/>
        </p:nvSpPr>
        <p:spPr>
          <a:xfrm>
            <a:off x="9466259" y="4060617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09ABCH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3FD566-E016-4D22-A5A7-1FB3D0BB0055}"/>
              </a:ext>
            </a:extLst>
          </p:cNvPr>
          <p:cNvSpPr/>
          <p:nvPr/>
        </p:nvSpPr>
        <p:spPr>
          <a:xfrm>
            <a:off x="9466259" y="3792019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09ABDH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D7571C-2CA9-4EC7-81BB-C49E626DB657}"/>
              </a:ext>
            </a:extLst>
          </p:cNvPr>
          <p:cNvSpPr/>
          <p:nvPr/>
        </p:nvSpPr>
        <p:spPr>
          <a:xfrm>
            <a:off x="9466259" y="3523419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09ABEH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DDDD76-13AE-4AEF-AEDD-4EF5CDA852C1}"/>
              </a:ext>
            </a:extLst>
          </p:cNvPr>
          <p:cNvSpPr/>
          <p:nvPr/>
        </p:nvSpPr>
        <p:spPr>
          <a:xfrm>
            <a:off x="9466259" y="3254819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09ABFH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DF7256-C1FB-4910-9A3A-A78B19A4DF6F}"/>
              </a:ext>
            </a:extLst>
          </p:cNvPr>
          <p:cNvSpPr/>
          <p:nvPr/>
        </p:nvSpPr>
        <p:spPr>
          <a:xfrm>
            <a:off x="9466259" y="2986219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09AC0H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7290518-5899-45BF-A1E4-9C20D372ED21}"/>
              </a:ext>
            </a:extLst>
          </p:cNvPr>
          <p:cNvSpPr/>
          <p:nvPr/>
        </p:nvSpPr>
        <p:spPr>
          <a:xfrm>
            <a:off x="9466259" y="2717619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09AC1H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B9EBD99-DCFE-4F9B-9B26-C75EF73AECE1}"/>
              </a:ext>
            </a:extLst>
          </p:cNvPr>
          <p:cNvSpPr/>
          <p:nvPr/>
        </p:nvSpPr>
        <p:spPr>
          <a:xfrm>
            <a:off x="9466259" y="2449019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09AC2H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836FC8A-B9EE-4000-8AC0-C4C0EF0C75FD}"/>
              </a:ext>
            </a:extLst>
          </p:cNvPr>
          <p:cNvSpPr/>
          <p:nvPr/>
        </p:nvSpPr>
        <p:spPr>
          <a:xfrm>
            <a:off x="9466259" y="2180419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09AC3H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D0490F0-9370-41E3-BA14-575FA5DE4A73}"/>
              </a:ext>
            </a:extLst>
          </p:cNvPr>
          <p:cNvSpPr/>
          <p:nvPr/>
        </p:nvSpPr>
        <p:spPr>
          <a:xfrm>
            <a:off x="9466263" y="808599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FFFFFH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E50D0C-E56D-4A24-BB4D-DDD1B1AEB8D0}"/>
              </a:ext>
            </a:extLst>
          </p:cNvPr>
          <p:cNvSpPr/>
          <p:nvPr/>
        </p:nvSpPr>
        <p:spPr>
          <a:xfrm>
            <a:off x="9466263" y="1087283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FFFFEH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FB65F18-D708-4447-A546-9530631DC263}"/>
              </a:ext>
            </a:extLst>
          </p:cNvPr>
          <p:cNvSpPr/>
          <p:nvPr/>
        </p:nvSpPr>
        <p:spPr>
          <a:xfrm>
            <a:off x="9466263" y="1355883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FFFFDH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DB6A5D-6543-418B-9CF2-2F75A9659000}"/>
              </a:ext>
            </a:extLst>
          </p:cNvPr>
          <p:cNvSpPr/>
          <p:nvPr/>
        </p:nvSpPr>
        <p:spPr>
          <a:xfrm>
            <a:off x="9466263" y="1634940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FFFFCH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B90E8C6-9FF0-49B3-9EB0-C7A17A6E354C}"/>
              </a:ext>
            </a:extLst>
          </p:cNvPr>
          <p:cNvSpPr/>
          <p:nvPr/>
        </p:nvSpPr>
        <p:spPr>
          <a:xfrm>
            <a:off x="9453555" y="4649901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00010H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AC3CC2C-57D3-4827-9EEF-B60840D11D72}"/>
              </a:ext>
            </a:extLst>
          </p:cNvPr>
          <p:cNvSpPr/>
          <p:nvPr/>
        </p:nvSpPr>
        <p:spPr>
          <a:xfrm>
            <a:off x="10977543" y="5005647"/>
            <a:ext cx="492443" cy="36933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A78C3"/>
                </a:solidFill>
              </a:rPr>
              <a:t>…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518B657-8183-4B7B-905E-71BC30DCEE79}"/>
              </a:ext>
            </a:extLst>
          </p:cNvPr>
          <p:cNvSpPr/>
          <p:nvPr/>
        </p:nvSpPr>
        <p:spPr>
          <a:xfrm>
            <a:off x="10990244" y="4345186"/>
            <a:ext cx="492443" cy="36933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A78C3"/>
                </a:solidFill>
              </a:rPr>
              <a:t>…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8F3FC2E-9B07-4FFC-A461-2C89BF260832}"/>
              </a:ext>
            </a:extLst>
          </p:cNvPr>
          <p:cNvSpPr/>
          <p:nvPr/>
        </p:nvSpPr>
        <p:spPr>
          <a:xfrm>
            <a:off x="10974417" y="1920343"/>
            <a:ext cx="492443" cy="36933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A78C3"/>
                </a:solidFill>
              </a:rPr>
              <a:t>…</a:t>
            </a:r>
            <a:endParaRPr lang="zh-CN" altLang="en-US" sz="2000" dirty="0">
              <a:solidFill>
                <a:srgbClr val="1A78C3"/>
              </a:solidFill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A241E2-A4DC-4ADD-BB63-F1CE44E09D64}"/>
              </a:ext>
            </a:extLst>
          </p:cNvPr>
          <p:cNvGrpSpPr/>
          <p:nvPr/>
        </p:nvGrpSpPr>
        <p:grpSpPr>
          <a:xfrm>
            <a:off x="7030168" y="924438"/>
            <a:ext cx="1895428" cy="325690"/>
            <a:chOff x="4326488" y="3835662"/>
            <a:chExt cx="1895428" cy="32569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DA021DE-0E8D-41DA-9078-5E601EE45A40}"/>
                </a:ext>
              </a:extLst>
            </p:cNvPr>
            <p:cNvSpPr/>
            <p:nvPr/>
          </p:nvSpPr>
          <p:spPr>
            <a:xfrm>
              <a:off x="4326488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D01F76E-5DB2-4D8D-B32A-6E719974489F}"/>
                </a:ext>
              </a:extLst>
            </p:cNvPr>
            <p:cNvSpPr/>
            <p:nvPr/>
          </p:nvSpPr>
          <p:spPr>
            <a:xfrm>
              <a:off x="4800599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60F733E-57EB-4155-9105-23FFA8E38A20}"/>
                </a:ext>
              </a:extLst>
            </p:cNvPr>
            <p:cNvSpPr/>
            <p:nvPr/>
          </p:nvSpPr>
          <p:spPr>
            <a:xfrm>
              <a:off x="5274202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DC4D714-6A67-4D38-857F-C4C9F89836C3}"/>
                </a:ext>
              </a:extLst>
            </p:cNvPr>
            <p:cNvSpPr/>
            <p:nvPr/>
          </p:nvSpPr>
          <p:spPr>
            <a:xfrm>
              <a:off x="5747805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2F893218-0626-4B0B-B7F6-C02D15ACA460}"/>
              </a:ext>
            </a:extLst>
          </p:cNvPr>
          <p:cNvSpPr/>
          <p:nvPr/>
        </p:nvSpPr>
        <p:spPr>
          <a:xfrm>
            <a:off x="7501872" y="1250127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21DA7B8-7C59-4EB4-BB98-A3A4326C7B07}"/>
              </a:ext>
            </a:extLst>
          </p:cNvPr>
          <p:cNvSpPr/>
          <p:nvPr/>
        </p:nvSpPr>
        <p:spPr>
          <a:xfrm>
            <a:off x="7975983" y="1250127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26D164-D57F-48F3-9F47-723784911804}"/>
              </a:ext>
            </a:extLst>
          </p:cNvPr>
          <p:cNvSpPr/>
          <p:nvPr/>
        </p:nvSpPr>
        <p:spPr>
          <a:xfrm>
            <a:off x="8449586" y="1250127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240D122-6402-4500-AFA8-119845B588DE}"/>
              </a:ext>
            </a:extLst>
          </p:cNvPr>
          <p:cNvSpPr/>
          <p:nvPr/>
        </p:nvSpPr>
        <p:spPr>
          <a:xfrm>
            <a:off x="8923189" y="1250127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3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AF5DF34-1432-4D96-A226-56FE5A24284E}"/>
              </a:ext>
            </a:extLst>
          </p:cNvPr>
          <p:cNvSpPr/>
          <p:nvPr/>
        </p:nvSpPr>
        <p:spPr>
          <a:xfrm>
            <a:off x="8928111" y="932887"/>
            <a:ext cx="474111" cy="32569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32AE11C-6B5F-4FD9-8A81-D01819B86AC9}"/>
              </a:ext>
            </a:extLst>
          </p:cNvPr>
          <p:cNvSpPr/>
          <p:nvPr/>
        </p:nvSpPr>
        <p:spPr>
          <a:xfrm>
            <a:off x="7025605" y="1258577"/>
            <a:ext cx="474111" cy="32569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325DAC1-2452-499D-ADAA-7F0F05162B85}"/>
              </a:ext>
            </a:extLst>
          </p:cNvPr>
          <p:cNvSpPr/>
          <p:nvPr/>
        </p:nvSpPr>
        <p:spPr>
          <a:xfrm>
            <a:off x="7501872" y="1711267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59D4194-BD46-43A5-BC24-CFA449DA7878}"/>
              </a:ext>
            </a:extLst>
          </p:cNvPr>
          <p:cNvSpPr/>
          <p:nvPr/>
        </p:nvSpPr>
        <p:spPr>
          <a:xfrm>
            <a:off x="7975983" y="1711267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F4610AC-C517-4936-B732-79E3A1884736}"/>
              </a:ext>
            </a:extLst>
          </p:cNvPr>
          <p:cNvSpPr/>
          <p:nvPr/>
        </p:nvSpPr>
        <p:spPr>
          <a:xfrm>
            <a:off x="8449586" y="1711267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021AFB5-2656-4CBF-8B42-D65CD217F59F}"/>
              </a:ext>
            </a:extLst>
          </p:cNvPr>
          <p:cNvSpPr/>
          <p:nvPr/>
        </p:nvSpPr>
        <p:spPr>
          <a:xfrm>
            <a:off x="8923189" y="1711267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3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AA65E4-569D-45C2-9CB4-34C9EAB1C59F}"/>
              </a:ext>
            </a:extLst>
          </p:cNvPr>
          <p:cNvSpPr/>
          <p:nvPr/>
        </p:nvSpPr>
        <p:spPr>
          <a:xfrm>
            <a:off x="7030168" y="1711267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913D246-F5C6-46B8-933F-60E40720497D}"/>
              </a:ext>
            </a:extLst>
          </p:cNvPr>
          <p:cNvCxnSpPr/>
          <p:nvPr/>
        </p:nvCxnSpPr>
        <p:spPr>
          <a:xfrm>
            <a:off x="6183480" y="1638778"/>
            <a:ext cx="3352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6D6D58D-94DF-4475-83D6-7AFB7413BA14}"/>
              </a:ext>
            </a:extLst>
          </p:cNvPr>
          <p:cNvSpPr/>
          <p:nvPr/>
        </p:nvSpPr>
        <p:spPr>
          <a:xfrm>
            <a:off x="6290498" y="1233921"/>
            <a:ext cx="47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B2F0DF9-A88C-4B1F-B804-9B150F1C0109}"/>
              </a:ext>
            </a:extLst>
          </p:cNvPr>
          <p:cNvGrpSpPr/>
          <p:nvPr/>
        </p:nvGrpSpPr>
        <p:grpSpPr>
          <a:xfrm>
            <a:off x="6992637" y="2448111"/>
            <a:ext cx="1895428" cy="325690"/>
            <a:chOff x="4326488" y="3835662"/>
            <a:chExt cx="1895428" cy="325690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E5A93C91-8A97-4636-B624-B7E11004DF97}"/>
                </a:ext>
              </a:extLst>
            </p:cNvPr>
            <p:cNvSpPr/>
            <p:nvPr/>
          </p:nvSpPr>
          <p:spPr>
            <a:xfrm>
              <a:off x="4326488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00729BE7-F2B0-4FD9-9FAC-34836FC3227B}"/>
                </a:ext>
              </a:extLst>
            </p:cNvPr>
            <p:cNvSpPr/>
            <p:nvPr/>
          </p:nvSpPr>
          <p:spPr>
            <a:xfrm>
              <a:off x="4800599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9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387FA55-674A-4798-B35A-A4BED4EC2CD6}"/>
                </a:ext>
              </a:extLst>
            </p:cNvPr>
            <p:cNvSpPr/>
            <p:nvPr/>
          </p:nvSpPr>
          <p:spPr>
            <a:xfrm>
              <a:off x="5274202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A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586C61E-1A0A-4C0C-AB9A-C59138F2EDA9}"/>
                </a:ext>
              </a:extLst>
            </p:cNvPr>
            <p:cNvSpPr/>
            <p:nvPr/>
          </p:nvSpPr>
          <p:spPr>
            <a:xfrm>
              <a:off x="5747805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C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</p:grpSp>
      <p:sp>
        <p:nvSpPr>
          <p:cNvPr id="98" name="矩形 97">
            <a:extLst>
              <a:ext uri="{FF2B5EF4-FFF2-40B4-BE49-F238E27FC236}">
                <a16:creationId xmlns:a16="http://schemas.microsoft.com/office/drawing/2014/main" id="{E0A1C613-DF4F-4385-9AC6-FD64FF7BD52D}"/>
              </a:ext>
            </a:extLst>
          </p:cNvPr>
          <p:cNvSpPr/>
          <p:nvPr/>
        </p:nvSpPr>
        <p:spPr>
          <a:xfrm>
            <a:off x="7464341" y="2773800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A4FC9C5-66BB-4BAF-9091-ACA20164BE46}"/>
              </a:ext>
            </a:extLst>
          </p:cNvPr>
          <p:cNvSpPr/>
          <p:nvPr/>
        </p:nvSpPr>
        <p:spPr>
          <a:xfrm>
            <a:off x="7938452" y="2773800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6750E86-D0C8-4918-8CA7-E52B04B59ADA}"/>
              </a:ext>
            </a:extLst>
          </p:cNvPr>
          <p:cNvSpPr/>
          <p:nvPr/>
        </p:nvSpPr>
        <p:spPr>
          <a:xfrm>
            <a:off x="8412055" y="2773800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EEDF176-B9C2-4DEF-A8B9-F4A487391905}"/>
              </a:ext>
            </a:extLst>
          </p:cNvPr>
          <p:cNvSpPr/>
          <p:nvPr/>
        </p:nvSpPr>
        <p:spPr>
          <a:xfrm>
            <a:off x="8885658" y="2773800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2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5711A66-1E0C-4C18-AA7D-B26E4D549386}"/>
              </a:ext>
            </a:extLst>
          </p:cNvPr>
          <p:cNvSpPr/>
          <p:nvPr/>
        </p:nvSpPr>
        <p:spPr>
          <a:xfrm>
            <a:off x="8890580" y="2456560"/>
            <a:ext cx="474111" cy="32569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03DE1C8-34A4-4025-906C-8A56E2A42079}"/>
              </a:ext>
            </a:extLst>
          </p:cNvPr>
          <p:cNvSpPr/>
          <p:nvPr/>
        </p:nvSpPr>
        <p:spPr>
          <a:xfrm>
            <a:off x="6988074" y="2782250"/>
            <a:ext cx="474111" cy="32569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897DDAA-5D4C-4F0A-85DC-A429A68E37BF}"/>
              </a:ext>
            </a:extLst>
          </p:cNvPr>
          <p:cNvSpPr/>
          <p:nvPr/>
        </p:nvSpPr>
        <p:spPr>
          <a:xfrm>
            <a:off x="7464341" y="3234940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9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2E4DE64-4B9D-477C-B133-A723F88BCE32}"/>
              </a:ext>
            </a:extLst>
          </p:cNvPr>
          <p:cNvSpPr/>
          <p:nvPr/>
        </p:nvSpPr>
        <p:spPr>
          <a:xfrm>
            <a:off x="7938452" y="3234940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A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1B6625E-CE8C-411E-BE56-CBB67CDD496D}"/>
              </a:ext>
            </a:extLst>
          </p:cNvPr>
          <p:cNvSpPr/>
          <p:nvPr/>
        </p:nvSpPr>
        <p:spPr>
          <a:xfrm>
            <a:off x="8412055" y="3234940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C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B5C66B-FECA-4619-92D3-0B4AF02D49EB}"/>
              </a:ext>
            </a:extLst>
          </p:cNvPr>
          <p:cNvSpPr/>
          <p:nvPr/>
        </p:nvSpPr>
        <p:spPr>
          <a:xfrm>
            <a:off x="8885658" y="3234940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2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3FD4AC5-9E43-4112-B327-6192445E2B5A}"/>
              </a:ext>
            </a:extLst>
          </p:cNvPr>
          <p:cNvSpPr/>
          <p:nvPr/>
        </p:nvSpPr>
        <p:spPr>
          <a:xfrm>
            <a:off x="6992637" y="3234940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3DBFBD1-7C9D-493D-BC6B-EA3ED0128B48}"/>
              </a:ext>
            </a:extLst>
          </p:cNvPr>
          <p:cNvCxnSpPr/>
          <p:nvPr/>
        </p:nvCxnSpPr>
        <p:spPr>
          <a:xfrm>
            <a:off x="6145949" y="3162451"/>
            <a:ext cx="3352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101E2466-384E-4491-BE4D-113CCB9C73D5}"/>
              </a:ext>
            </a:extLst>
          </p:cNvPr>
          <p:cNvSpPr/>
          <p:nvPr/>
        </p:nvSpPr>
        <p:spPr>
          <a:xfrm>
            <a:off x="6252967" y="2757594"/>
            <a:ext cx="47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91A972E-B5CC-4B49-BC41-5BF8D5A55CE3}"/>
              </a:ext>
            </a:extLst>
          </p:cNvPr>
          <p:cNvGrpSpPr/>
          <p:nvPr/>
        </p:nvGrpSpPr>
        <p:grpSpPr>
          <a:xfrm>
            <a:off x="7003213" y="3792019"/>
            <a:ext cx="1895428" cy="325690"/>
            <a:chOff x="4326488" y="3835662"/>
            <a:chExt cx="1895428" cy="325690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1174FD0-26E8-4D10-85B7-B9B53F16530D}"/>
                </a:ext>
              </a:extLst>
            </p:cNvPr>
            <p:cNvSpPr/>
            <p:nvPr/>
          </p:nvSpPr>
          <p:spPr>
            <a:xfrm>
              <a:off x="4326488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2BFBD7E-615A-43C0-A865-938FF2BD7B3C}"/>
                </a:ext>
              </a:extLst>
            </p:cNvPr>
            <p:cNvSpPr/>
            <p:nvPr/>
          </p:nvSpPr>
          <p:spPr>
            <a:xfrm>
              <a:off x="4800599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DC7B63B-CF25-458A-88CE-82D095C7A7EB}"/>
                </a:ext>
              </a:extLst>
            </p:cNvPr>
            <p:cNvSpPr/>
            <p:nvPr/>
          </p:nvSpPr>
          <p:spPr>
            <a:xfrm>
              <a:off x="5274202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0EFEBD5-3287-4F50-977F-A6296C602270}"/>
                </a:ext>
              </a:extLst>
            </p:cNvPr>
            <p:cNvSpPr/>
            <p:nvPr/>
          </p:nvSpPr>
          <p:spPr>
            <a:xfrm>
              <a:off x="5747805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1F415539-8D70-4311-955D-EE47CCD36B0F}"/>
              </a:ext>
            </a:extLst>
          </p:cNvPr>
          <p:cNvSpPr/>
          <p:nvPr/>
        </p:nvSpPr>
        <p:spPr>
          <a:xfrm>
            <a:off x="7474917" y="4117708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9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7DCBA26-3D89-446F-BF4E-C9EAD7DB0C27}"/>
              </a:ext>
            </a:extLst>
          </p:cNvPr>
          <p:cNvSpPr/>
          <p:nvPr/>
        </p:nvSpPr>
        <p:spPr>
          <a:xfrm>
            <a:off x="7949028" y="4117708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A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47FE27B-2340-4CFD-BACB-054E90546E2A}"/>
              </a:ext>
            </a:extLst>
          </p:cNvPr>
          <p:cNvSpPr/>
          <p:nvPr/>
        </p:nvSpPr>
        <p:spPr>
          <a:xfrm>
            <a:off x="8422631" y="4117708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C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9E59E73-5305-4819-B43A-D1B0F30E0373}"/>
              </a:ext>
            </a:extLst>
          </p:cNvPr>
          <p:cNvSpPr/>
          <p:nvPr/>
        </p:nvSpPr>
        <p:spPr>
          <a:xfrm>
            <a:off x="8896234" y="4117708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2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8C08404-D0D8-4C37-B0F0-33BAEC8827A4}"/>
              </a:ext>
            </a:extLst>
          </p:cNvPr>
          <p:cNvSpPr/>
          <p:nvPr/>
        </p:nvSpPr>
        <p:spPr>
          <a:xfrm>
            <a:off x="8901156" y="3800468"/>
            <a:ext cx="474111" cy="32569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87A6C81-3D77-44AB-8E25-F217358EE67A}"/>
              </a:ext>
            </a:extLst>
          </p:cNvPr>
          <p:cNvSpPr/>
          <p:nvPr/>
        </p:nvSpPr>
        <p:spPr>
          <a:xfrm>
            <a:off x="6998650" y="4126158"/>
            <a:ext cx="474111" cy="32569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DE9EDFA-6DF1-445B-826C-4F6D6377827B}"/>
              </a:ext>
            </a:extLst>
          </p:cNvPr>
          <p:cNvSpPr/>
          <p:nvPr/>
        </p:nvSpPr>
        <p:spPr>
          <a:xfrm>
            <a:off x="7474917" y="4578848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9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8917283-F08D-4E1C-9317-A5C85AC97BEC}"/>
              </a:ext>
            </a:extLst>
          </p:cNvPr>
          <p:cNvSpPr/>
          <p:nvPr/>
        </p:nvSpPr>
        <p:spPr>
          <a:xfrm>
            <a:off x="7949028" y="4578848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A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A5C29BC-E237-4786-8C76-0C7FBD669B81}"/>
              </a:ext>
            </a:extLst>
          </p:cNvPr>
          <p:cNvSpPr/>
          <p:nvPr/>
        </p:nvSpPr>
        <p:spPr>
          <a:xfrm>
            <a:off x="8422631" y="4578848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C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132F054-8C14-4F42-8DD1-DD5A33747FF5}"/>
              </a:ext>
            </a:extLst>
          </p:cNvPr>
          <p:cNvSpPr/>
          <p:nvPr/>
        </p:nvSpPr>
        <p:spPr>
          <a:xfrm>
            <a:off x="8896234" y="4578848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2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55D1B81-41D6-4B2C-B55C-7FBB9811E6E9}"/>
              </a:ext>
            </a:extLst>
          </p:cNvPr>
          <p:cNvSpPr/>
          <p:nvPr/>
        </p:nvSpPr>
        <p:spPr>
          <a:xfrm>
            <a:off x="7003213" y="4578848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D0D353E-2304-4413-902B-5BF967816763}"/>
              </a:ext>
            </a:extLst>
          </p:cNvPr>
          <p:cNvCxnSpPr/>
          <p:nvPr/>
        </p:nvCxnSpPr>
        <p:spPr>
          <a:xfrm>
            <a:off x="6156525" y="4506359"/>
            <a:ext cx="3352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CCA3FDDD-91CE-4249-A860-6DDCA37728B5}"/>
              </a:ext>
            </a:extLst>
          </p:cNvPr>
          <p:cNvSpPr/>
          <p:nvPr/>
        </p:nvSpPr>
        <p:spPr>
          <a:xfrm>
            <a:off x="6263543" y="4101502"/>
            <a:ext cx="47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AFF3CAE-32A5-476C-8639-7635EEB249F5}"/>
              </a:ext>
            </a:extLst>
          </p:cNvPr>
          <p:cNvGrpSpPr/>
          <p:nvPr/>
        </p:nvGrpSpPr>
        <p:grpSpPr>
          <a:xfrm>
            <a:off x="6990230" y="5116757"/>
            <a:ext cx="1895428" cy="325690"/>
            <a:chOff x="4326488" y="3835662"/>
            <a:chExt cx="1895428" cy="325690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87D9598F-16C2-45F0-BF63-83268C25E039}"/>
                </a:ext>
              </a:extLst>
            </p:cNvPr>
            <p:cNvSpPr/>
            <p:nvPr/>
          </p:nvSpPr>
          <p:spPr>
            <a:xfrm>
              <a:off x="4326488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3BA7778-C000-4CC3-AF8E-2C4AD87BA28A}"/>
                </a:ext>
              </a:extLst>
            </p:cNvPr>
            <p:cNvSpPr/>
            <p:nvPr/>
          </p:nvSpPr>
          <p:spPr>
            <a:xfrm>
              <a:off x="4800599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9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6083385-E3F1-4A59-92EB-EB7C0B35C051}"/>
                </a:ext>
              </a:extLst>
            </p:cNvPr>
            <p:cNvSpPr/>
            <p:nvPr/>
          </p:nvSpPr>
          <p:spPr>
            <a:xfrm>
              <a:off x="5274202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89031CF-ED2B-4181-9526-9FCF4BD61854}"/>
                </a:ext>
              </a:extLst>
            </p:cNvPr>
            <p:cNvSpPr/>
            <p:nvPr/>
          </p:nvSpPr>
          <p:spPr>
            <a:xfrm>
              <a:off x="5747805" y="3835662"/>
              <a:ext cx="474111" cy="3256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1879C6"/>
                  </a:solidFill>
                </a:rPr>
                <a:t>0</a:t>
              </a:r>
              <a:endParaRPr lang="zh-CN" altLang="en-US" dirty="0">
                <a:solidFill>
                  <a:srgbClr val="1879C6"/>
                </a:solidFill>
              </a:endParaRPr>
            </a:p>
          </p:txBody>
        </p: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61BA441F-D835-46CA-B591-3F4CD24E1798}"/>
              </a:ext>
            </a:extLst>
          </p:cNvPr>
          <p:cNvSpPr/>
          <p:nvPr/>
        </p:nvSpPr>
        <p:spPr>
          <a:xfrm>
            <a:off x="7461934" y="5442446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8619E29-CFB7-4615-B0B5-831D9888BB9B}"/>
              </a:ext>
            </a:extLst>
          </p:cNvPr>
          <p:cNvSpPr/>
          <p:nvPr/>
        </p:nvSpPr>
        <p:spPr>
          <a:xfrm>
            <a:off x="7936045" y="5442446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A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52C0997-68D7-4990-8AA2-70E86BB1DB5D}"/>
              </a:ext>
            </a:extLst>
          </p:cNvPr>
          <p:cNvSpPr/>
          <p:nvPr/>
        </p:nvSpPr>
        <p:spPr>
          <a:xfrm>
            <a:off x="8409648" y="5442446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C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8D38E9E-916A-44DD-8811-5AD0CEE3CB33}"/>
              </a:ext>
            </a:extLst>
          </p:cNvPr>
          <p:cNvSpPr/>
          <p:nvPr/>
        </p:nvSpPr>
        <p:spPr>
          <a:xfrm>
            <a:off x="8883251" y="5442446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2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D6BF1FD-DF58-42FB-A031-3FC13173E73D}"/>
              </a:ext>
            </a:extLst>
          </p:cNvPr>
          <p:cNvSpPr/>
          <p:nvPr/>
        </p:nvSpPr>
        <p:spPr>
          <a:xfrm>
            <a:off x="8888173" y="5125206"/>
            <a:ext cx="474111" cy="32569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0C533D8-DCD1-438F-90D2-55029A8012E5}"/>
              </a:ext>
            </a:extLst>
          </p:cNvPr>
          <p:cNvSpPr/>
          <p:nvPr/>
        </p:nvSpPr>
        <p:spPr>
          <a:xfrm>
            <a:off x="6985667" y="5450896"/>
            <a:ext cx="474111" cy="32569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CC313E99-848C-4555-AFDE-3B04520575C4}"/>
              </a:ext>
            </a:extLst>
          </p:cNvPr>
          <p:cNvSpPr/>
          <p:nvPr/>
        </p:nvSpPr>
        <p:spPr>
          <a:xfrm>
            <a:off x="7461934" y="5903586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9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813593A-BD3B-4733-B21A-656955FA7129}"/>
              </a:ext>
            </a:extLst>
          </p:cNvPr>
          <p:cNvSpPr/>
          <p:nvPr/>
        </p:nvSpPr>
        <p:spPr>
          <a:xfrm>
            <a:off x="7936045" y="5903586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A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CC0E039-F823-4AE2-BA3C-E6318ED7A863}"/>
              </a:ext>
            </a:extLst>
          </p:cNvPr>
          <p:cNvSpPr/>
          <p:nvPr/>
        </p:nvSpPr>
        <p:spPr>
          <a:xfrm>
            <a:off x="8409648" y="5903586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C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9CFA7A6-20D5-4595-9C82-BC5D2753D47D}"/>
              </a:ext>
            </a:extLst>
          </p:cNvPr>
          <p:cNvSpPr/>
          <p:nvPr/>
        </p:nvSpPr>
        <p:spPr>
          <a:xfrm>
            <a:off x="8883251" y="5903586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2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DA5CE139-A211-4A7D-B836-F78F1A7447BF}"/>
              </a:ext>
            </a:extLst>
          </p:cNvPr>
          <p:cNvSpPr/>
          <p:nvPr/>
        </p:nvSpPr>
        <p:spPr>
          <a:xfrm>
            <a:off x="6990230" y="5903586"/>
            <a:ext cx="474111" cy="3256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0</a:t>
            </a:r>
            <a:endParaRPr lang="zh-CN" altLang="en-US" dirty="0">
              <a:solidFill>
                <a:srgbClr val="1879C6"/>
              </a:solidFill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2AB0E35A-2688-4916-AECB-D711BB094E99}"/>
              </a:ext>
            </a:extLst>
          </p:cNvPr>
          <p:cNvCxnSpPr/>
          <p:nvPr/>
        </p:nvCxnSpPr>
        <p:spPr>
          <a:xfrm>
            <a:off x="6143542" y="5831097"/>
            <a:ext cx="3352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2FB466A8-BA1C-415F-9E5E-F0B59F497B86}"/>
              </a:ext>
            </a:extLst>
          </p:cNvPr>
          <p:cNvSpPr/>
          <p:nvPr/>
        </p:nvSpPr>
        <p:spPr>
          <a:xfrm>
            <a:off x="6250560" y="5426240"/>
            <a:ext cx="47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A78C3"/>
                </a:solidFill>
              </a:rPr>
              <a:t>+</a:t>
            </a:r>
            <a:endParaRPr lang="zh-CN" altLang="en-US" sz="2400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5" grpId="0"/>
      <p:bldP spid="46" grpId="0"/>
      <p:bldP spid="47" grpId="0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8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533808-100B-4A2C-B9D2-20BA9D17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7C9D3-D2DF-4ED2-913C-A675BDEEAE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6869810" cy="555117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实模式寻址方式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个段寄存器</a:t>
            </a:r>
            <a:endParaRPr lang="en-US" altLang="zh-CN" dirty="0"/>
          </a:p>
          <a:p>
            <a:pPr lvl="2"/>
            <a:r>
              <a:rPr lang="zh-CN" altLang="en-US" dirty="0"/>
              <a:t>代码段寄存器</a:t>
            </a:r>
            <a:r>
              <a:rPr lang="en-US" altLang="zh-CN" dirty="0"/>
              <a:t>CS</a:t>
            </a:r>
          </a:p>
          <a:p>
            <a:pPr lvl="3"/>
            <a:r>
              <a:rPr lang="zh-CN" altLang="en-US" dirty="0"/>
              <a:t>代码存储区域的首地址的前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/>
            <a:r>
              <a:rPr lang="zh-CN" altLang="en-US" dirty="0"/>
              <a:t>数据段寄存器</a:t>
            </a:r>
            <a:r>
              <a:rPr lang="en-US" altLang="zh-CN" dirty="0"/>
              <a:t>DS</a:t>
            </a:r>
          </a:p>
          <a:p>
            <a:pPr lvl="3"/>
            <a:r>
              <a:rPr lang="zh-CN" altLang="en-US" dirty="0"/>
              <a:t>数据存储区域的首地址的前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/>
            <a:r>
              <a:rPr lang="zh-CN" altLang="en-US" dirty="0"/>
              <a:t>堆栈寄存器</a:t>
            </a:r>
            <a:r>
              <a:rPr lang="en-US" altLang="zh-CN" dirty="0"/>
              <a:t>SS</a:t>
            </a:r>
          </a:p>
          <a:p>
            <a:pPr lvl="3"/>
            <a:r>
              <a:rPr lang="zh-CN" altLang="en-US" dirty="0"/>
              <a:t>堆栈存储区域的首地址的前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/>
            <a:r>
              <a:rPr lang="zh-CN" altLang="en-US" dirty="0"/>
              <a:t>附加数据段寄存器</a:t>
            </a:r>
            <a:r>
              <a:rPr lang="en-US" altLang="zh-CN" dirty="0"/>
              <a:t>ES</a:t>
            </a:r>
          </a:p>
          <a:p>
            <a:pPr lvl="3"/>
            <a:r>
              <a:rPr lang="zh-CN" altLang="en-US" dirty="0"/>
              <a:t>附加数据存储区域的首地址的前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zh-CN" altLang="en-US" dirty="0"/>
              <a:t>偏移地址</a:t>
            </a:r>
            <a:endParaRPr lang="en-US" altLang="zh-CN" dirty="0"/>
          </a:p>
          <a:p>
            <a:pPr lvl="2"/>
            <a:r>
              <a:rPr lang="zh-CN" altLang="en-US" dirty="0"/>
              <a:t>代码段：偏移地址放在</a:t>
            </a:r>
            <a:r>
              <a:rPr lang="en-US" altLang="zh-CN" dirty="0"/>
              <a:t>IP</a:t>
            </a:r>
            <a:r>
              <a:rPr lang="zh-CN" altLang="en-US" dirty="0"/>
              <a:t>寄存器中，系统管理</a:t>
            </a:r>
            <a:endParaRPr lang="en-US" altLang="zh-CN" dirty="0"/>
          </a:p>
          <a:p>
            <a:pPr lvl="2"/>
            <a:r>
              <a:rPr lang="zh-CN" altLang="en-US" dirty="0"/>
              <a:t>堆栈：偏移地址放在</a:t>
            </a:r>
            <a:r>
              <a:rPr lang="en-US" altLang="zh-CN" dirty="0"/>
              <a:t>SP</a:t>
            </a:r>
            <a:r>
              <a:rPr lang="zh-CN" altLang="en-US" dirty="0"/>
              <a:t>寄存器中，系统管理</a:t>
            </a:r>
            <a:endParaRPr lang="en-US" altLang="zh-CN" dirty="0"/>
          </a:p>
          <a:p>
            <a:pPr lvl="2"/>
            <a:r>
              <a:rPr lang="zh-CN" altLang="en-US" dirty="0"/>
              <a:t>数据：偏移地址可由多种寻址方式确定，用户自行管理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2FED6-5627-441F-A6EF-D3CDDE2891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BC8120-D3E6-4903-8AA5-76F8A37B69F3}"/>
              </a:ext>
            </a:extLst>
          </p:cNvPr>
          <p:cNvSpPr/>
          <p:nvPr/>
        </p:nvSpPr>
        <p:spPr>
          <a:xfrm>
            <a:off x="9230355" y="705271"/>
            <a:ext cx="1087431" cy="55977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015F00-CE8A-4651-B130-538613B4AB7E}"/>
              </a:ext>
            </a:extLst>
          </p:cNvPr>
          <p:cNvSpPr/>
          <p:nvPr/>
        </p:nvSpPr>
        <p:spPr>
          <a:xfrm>
            <a:off x="9230355" y="5725525"/>
            <a:ext cx="1087431" cy="58519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92FB6E-F450-4A9D-80D6-FC8269494C4D}"/>
              </a:ext>
            </a:extLst>
          </p:cNvPr>
          <p:cNvSpPr/>
          <p:nvPr/>
        </p:nvSpPr>
        <p:spPr>
          <a:xfrm>
            <a:off x="5792555" y="846699"/>
            <a:ext cx="2030422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CS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5D4516-6011-44BA-A276-3ACC3F0EA35C}"/>
              </a:ext>
            </a:extLst>
          </p:cNvPr>
          <p:cNvSpPr/>
          <p:nvPr/>
        </p:nvSpPr>
        <p:spPr>
          <a:xfrm>
            <a:off x="5785608" y="1390415"/>
            <a:ext cx="2030422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DS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043B294-B8FA-4337-9E5F-13CC59702238}"/>
              </a:ext>
            </a:extLst>
          </p:cNvPr>
          <p:cNvSpPr/>
          <p:nvPr/>
        </p:nvSpPr>
        <p:spPr>
          <a:xfrm>
            <a:off x="5785608" y="1952095"/>
            <a:ext cx="2030422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SS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9E0FD5-9730-4A10-A7D5-49873343FC06}"/>
              </a:ext>
            </a:extLst>
          </p:cNvPr>
          <p:cNvSpPr/>
          <p:nvPr/>
        </p:nvSpPr>
        <p:spPr>
          <a:xfrm>
            <a:off x="5785608" y="2561935"/>
            <a:ext cx="2030422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ES</a:t>
            </a:r>
            <a:endParaRPr lang="zh-CN" altLang="en-US" dirty="0">
              <a:solidFill>
                <a:srgbClr val="1879C6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988D0DD-4581-4DB3-8525-1D876FF9430C}"/>
              </a:ext>
            </a:extLst>
          </p:cNvPr>
          <p:cNvSpPr/>
          <p:nvPr/>
        </p:nvSpPr>
        <p:spPr>
          <a:xfrm>
            <a:off x="9230355" y="4932627"/>
            <a:ext cx="1087431" cy="507496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4DAAB1-6F91-4B6A-9FD0-9ACF776A1747}"/>
              </a:ext>
            </a:extLst>
          </p:cNvPr>
          <p:cNvSpPr/>
          <p:nvPr/>
        </p:nvSpPr>
        <p:spPr>
          <a:xfrm>
            <a:off x="9230355" y="4359783"/>
            <a:ext cx="1087431" cy="37158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1F2035A-B793-4438-A91A-5ABBE251C76F}"/>
              </a:ext>
            </a:extLst>
          </p:cNvPr>
          <p:cNvSpPr/>
          <p:nvPr/>
        </p:nvSpPr>
        <p:spPr>
          <a:xfrm>
            <a:off x="9230355" y="3701781"/>
            <a:ext cx="1087431" cy="371581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185971-521A-4B83-BC71-275398809CE3}"/>
              </a:ext>
            </a:extLst>
          </p:cNvPr>
          <p:cNvSpPr/>
          <p:nvPr/>
        </p:nvSpPr>
        <p:spPr>
          <a:xfrm>
            <a:off x="9230355" y="2616760"/>
            <a:ext cx="1087431" cy="76039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1A2949-51F1-4451-B050-3E2ED56E2637}"/>
              </a:ext>
            </a:extLst>
          </p:cNvPr>
          <p:cNvSpPr/>
          <p:nvPr/>
        </p:nvSpPr>
        <p:spPr>
          <a:xfrm>
            <a:off x="9230355" y="1940461"/>
            <a:ext cx="1087431" cy="45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75BB80-D87F-45BB-9493-04E665D59A13}"/>
              </a:ext>
            </a:extLst>
          </p:cNvPr>
          <p:cNvSpPr/>
          <p:nvPr/>
        </p:nvSpPr>
        <p:spPr>
          <a:xfrm>
            <a:off x="9230355" y="712930"/>
            <a:ext cx="1087431" cy="65937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A185535-B07D-4D6E-B150-E7739F2708B5}"/>
              </a:ext>
            </a:extLst>
          </p:cNvPr>
          <p:cNvGrpSpPr/>
          <p:nvPr/>
        </p:nvGrpSpPr>
        <p:grpSpPr>
          <a:xfrm>
            <a:off x="7816030" y="982628"/>
            <a:ext cx="1428219" cy="5334832"/>
            <a:chOff x="7816030" y="982628"/>
            <a:chExt cx="1428219" cy="5334832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D2537EF-0AAF-45E7-A2D2-8636077F38AC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7822977" y="982628"/>
              <a:ext cx="1414325" cy="5334832"/>
            </a:xfrm>
            <a:prstGeom prst="straightConnector1">
              <a:avLst/>
            </a:prstGeom>
            <a:ln w="15875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7AD50DA-BAFD-4E9A-9EC6-C53BD1DCF53F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7816030" y="1526344"/>
              <a:ext cx="1428219" cy="1815153"/>
            </a:xfrm>
            <a:prstGeom prst="straightConnector1">
              <a:avLst/>
            </a:prstGeom>
            <a:ln w="15875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65FD0FF-1DBF-4746-AA98-F58FDCB16B4D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816030" y="2088024"/>
              <a:ext cx="1421272" cy="1985338"/>
            </a:xfrm>
            <a:prstGeom prst="straightConnector1">
              <a:avLst/>
            </a:prstGeom>
            <a:ln w="15875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A98E876-0AD0-4A43-8ADB-4B4F92279D6C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7816030" y="2697864"/>
              <a:ext cx="1421272" cy="2742259"/>
            </a:xfrm>
            <a:prstGeom prst="straightConnector1">
              <a:avLst/>
            </a:prstGeom>
            <a:ln w="15875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7965334-72B5-43FC-9C44-1077A02C0A8D}"/>
              </a:ext>
            </a:extLst>
          </p:cNvPr>
          <p:cNvGrpSpPr/>
          <p:nvPr/>
        </p:nvGrpSpPr>
        <p:grpSpPr>
          <a:xfrm>
            <a:off x="7816030" y="982628"/>
            <a:ext cx="1428219" cy="3748735"/>
            <a:chOff x="7816030" y="982628"/>
            <a:chExt cx="1428219" cy="3748735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B1222C7-8118-4C89-84FD-19131724352A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7822977" y="982628"/>
              <a:ext cx="1400431" cy="1411889"/>
            </a:xfrm>
            <a:prstGeom prst="straightConnector1">
              <a:avLst/>
            </a:prstGeom>
            <a:ln w="15875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173CD631-E031-4C39-8ADE-A0BAA4B1596F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7816030" y="1372304"/>
              <a:ext cx="1407378" cy="154040"/>
            </a:xfrm>
            <a:prstGeom prst="straightConnector1">
              <a:avLst/>
            </a:prstGeom>
            <a:ln w="15875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20B2AB0-8E42-48CF-AB3B-60B6DB0DDE53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816030" y="2088024"/>
              <a:ext cx="1428219" cy="2643339"/>
            </a:xfrm>
            <a:prstGeom prst="straightConnector1">
              <a:avLst/>
            </a:prstGeom>
            <a:ln w="15875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B05A6AD4-F8D4-40D2-AB0A-1ABA89ACF0B2}"/>
              </a:ext>
            </a:extLst>
          </p:cNvPr>
          <p:cNvSpPr/>
          <p:nvPr/>
        </p:nvSpPr>
        <p:spPr>
          <a:xfrm>
            <a:off x="10840720" y="2258588"/>
            <a:ext cx="1298771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IP</a:t>
            </a:r>
            <a:endParaRPr lang="zh-CN" altLang="en-US" dirty="0">
              <a:solidFill>
                <a:srgbClr val="1879C6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AD2D1E3-D4B5-491E-97EF-08A7A54E2804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10317786" y="2394517"/>
            <a:ext cx="522934" cy="0"/>
          </a:xfrm>
          <a:prstGeom prst="straightConnector1">
            <a:avLst/>
          </a:prstGeom>
          <a:ln w="15875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F69B1A9E-1115-4038-B833-33BAB110BB9D}"/>
              </a:ext>
            </a:extLst>
          </p:cNvPr>
          <p:cNvSpPr/>
          <p:nvPr/>
        </p:nvSpPr>
        <p:spPr>
          <a:xfrm>
            <a:off x="10828153" y="4247288"/>
            <a:ext cx="1298771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879C6"/>
                </a:solidFill>
              </a:rPr>
              <a:t>SP</a:t>
            </a:r>
            <a:endParaRPr lang="zh-CN" altLang="en-US" dirty="0">
              <a:solidFill>
                <a:srgbClr val="1879C6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6FAAF15-987D-4633-AA6C-02AE1A5F901A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10305219" y="4383217"/>
            <a:ext cx="522934" cy="0"/>
          </a:xfrm>
          <a:prstGeom prst="straightConnector1">
            <a:avLst/>
          </a:prstGeom>
          <a:ln w="15875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0AECFD9E-51D3-4A5D-8A98-971C5445AEAF}"/>
              </a:ext>
            </a:extLst>
          </p:cNvPr>
          <p:cNvSpPr/>
          <p:nvPr/>
        </p:nvSpPr>
        <p:spPr>
          <a:xfrm>
            <a:off x="10840720" y="1240675"/>
            <a:ext cx="1298771" cy="271858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79C6"/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E595194-9408-4011-8FAC-9E59A4571442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10317786" y="1376604"/>
            <a:ext cx="522934" cy="0"/>
          </a:xfrm>
          <a:prstGeom prst="straightConnector1">
            <a:avLst/>
          </a:prstGeom>
          <a:ln w="15875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2ADDAA31-46FD-447F-9587-AF71AA3E7C71}"/>
              </a:ext>
            </a:extLst>
          </p:cNvPr>
          <p:cNvSpPr/>
          <p:nvPr/>
        </p:nvSpPr>
        <p:spPr>
          <a:xfrm>
            <a:off x="8101650" y="5968063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00000H</a:t>
            </a:r>
            <a:endParaRPr lang="zh-CN" altLang="en-US" dirty="0">
              <a:solidFill>
                <a:srgbClr val="1A78C3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AD96B00-F275-4F04-A4BE-B24DFCCABD7A}"/>
              </a:ext>
            </a:extLst>
          </p:cNvPr>
          <p:cNvSpPr/>
          <p:nvPr/>
        </p:nvSpPr>
        <p:spPr>
          <a:xfrm>
            <a:off x="8101650" y="679762"/>
            <a:ext cx="1236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A78C3"/>
                </a:solidFill>
              </a:rPr>
              <a:t>FFFFFH</a:t>
            </a:r>
            <a:endParaRPr lang="zh-CN" altLang="en-US" dirty="0">
              <a:solidFill>
                <a:srgbClr val="1A78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1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1.66667E-6 -0.06435 " pathEditMode="relative" rAng="0" ptsTypes="AA">
                                      <p:cBhvr>
                                        <p:cTn id="91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2.08333E-6 -0.06435 " pathEditMode="relative" rAng="0" ptsTypes="AA">
                                      <p:cBhvr>
                                        <p:cTn id="9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05069 " pathEditMode="relative" rAng="0" ptsTypes="AA">
                                      <p:cBhvr>
                                        <p:cTn id="112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00026 0.05069 " pathEditMode="relative" rAng="0" ptsTypes="AA">
                                      <p:cBhvr>
                                        <p:cTn id="114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1.66667E-6 -0.09791 " pathEditMode="relative" rAng="0" ptsTypes="AA">
                                      <p:cBhvr>
                                        <p:cTn id="131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2.08333E-6 -0.09791 " pathEditMode="relative" rAng="0" ptsTypes="AA">
                                      <p:cBhvr>
                                        <p:cTn id="133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72" grpId="0" animBg="1"/>
      <p:bldP spid="72" grpId="1" animBg="1"/>
      <p:bldP spid="74" grpId="0" animBg="1"/>
      <p:bldP spid="7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EC6485-0047-4473-9D17-133D6DA4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DC220-B70E-4A1C-9E26-BB5B08E276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1012581"/>
          </a:xfrm>
        </p:spPr>
        <p:txBody>
          <a:bodyPr/>
          <a:lstStyle/>
          <a:p>
            <a:r>
              <a:rPr lang="zh-CN" altLang="en-US" dirty="0"/>
              <a:t>实模式寻址</a:t>
            </a:r>
            <a:endParaRPr lang="en-US" altLang="zh-CN" dirty="0"/>
          </a:p>
          <a:p>
            <a:pPr lvl="1"/>
            <a:r>
              <a:rPr lang="zh-CN" altLang="en-US" dirty="0"/>
              <a:t>缺省寄存器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41C12-BA8E-45FE-A898-5609B684EF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  <a:r>
              <a:rPr lang="en-US" altLang="zh-CN" dirty="0"/>
              <a:t>	</a:t>
            </a:r>
            <a:endParaRPr lang="zh-CN" altLang="en-US" dirty="0"/>
          </a:p>
        </p:txBody>
      </p:sp>
      <p:graphicFrame>
        <p:nvGraphicFramePr>
          <p:cNvPr id="5" name="Group 52">
            <a:extLst>
              <a:ext uri="{FF2B5EF4-FFF2-40B4-BE49-F238E27FC236}">
                <a16:creationId xmlns:a16="http://schemas.microsoft.com/office/drawing/2014/main" id="{398D8867-4EF8-4636-89B1-6051166AE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829404"/>
              </p:ext>
            </p:extLst>
          </p:nvPr>
        </p:nvGraphicFramePr>
        <p:xfrm>
          <a:off x="964530" y="1864360"/>
          <a:ext cx="10109868" cy="4382829"/>
        </p:xfrm>
        <a:graphic>
          <a:graphicData uri="http://schemas.openxmlformats.org/drawingml/2006/table">
            <a:tbl>
              <a:tblPr/>
              <a:tblGrid>
                <a:gridCol w="112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407">
                <a:tc gridSpan="2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访问存储器方式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缺省的段寄存器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可选用的段寄存器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偏移量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89">
                <a:tc gridSpan="2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取指令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CS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 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IP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89">
                <a:tc gridSpan="2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堆栈操作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SS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 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89">
                <a:tc gridSpan="2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一般取操作数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DS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ES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SS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有效地址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266">
                <a:tc rowSpan="2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串操作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源操作数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DS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CS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ES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SS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SI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目标操作数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ES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 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/>
                          <a:latin typeface="+mj-ea"/>
                          <a:ea typeface="+mj-ea"/>
                          <a:cs typeface="Arial" pitchFamily="34" charset="0"/>
                        </a:rPr>
                        <a:t>DI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889">
                <a:tc gridSpan="2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使用指针寄存器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BP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SS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CS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DS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ES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37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75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  <a:lvl6pPr marL="22847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6pPr>
                      <a:lvl7pPr marL="2741930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7pPr>
                      <a:lvl8pPr marL="31984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8pPr>
                      <a:lvl9pPr marL="3655695" algn="l" defTabSz="91376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879C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j-ea"/>
                          <a:ea typeface="+mj-ea"/>
                          <a:cs typeface="Arial" pitchFamily="34" charset="0"/>
                        </a:rPr>
                        <a:t>有效地址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879C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50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EC6485-0047-4473-9D17-133D6DA4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DC220-B70E-4A1C-9E26-BB5B08E276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保护模式寻址</a:t>
            </a:r>
            <a:endParaRPr lang="en-US" altLang="zh-CN" dirty="0"/>
          </a:p>
          <a:p>
            <a:pPr lvl="1"/>
            <a:r>
              <a:rPr lang="zh-CN" altLang="en-US" dirty="0"/>
              <a:t>实模式的问题</a:t>
            </a:r>
            <a:endParaRPr lang="en-US" altLang="zh-CN" dirty="0"/>
          </a:p>
          <a:p>
            <a:pPr lvl="2"/>
            <a:r>
              <a:rPr lang="zh-CN" altLang="en-US" dirty="0"/>
              <a:t>更大的存储空间如何访问？</a:t>
            </a:r>
            <a:endParaRPr lang="en-US" altLang="zh-CN" dirty="0"/>
          </a:p>
          <a:p>
            <a:pPr lvl="2"/>
            <a:r>
              <a:rPr lang="zh-CN" altLang="en-US" dirty="0"/>
              <a:t>进程间内存空间如何保持相互独立？</a:t>
            </a:r>
            <a:endParaRPr lang="en-US" altLang="zh-CN" dirty="0"/>
          </a:p>
          <a:p>
            <a:pPr lvl="1"/>
            <a:r>
              <a:rPr lang="zh-CN" altLang="en-US" dirty="0"/>
              <a:t>保护模式寻址</a:t>
            </a:r>
            <a:endParaRPr lang="en-US" altLang="zh-CN" dirty="0"/>
          </a:p>
          <a:p>
            <a:pPr lvl="2"/>
            <a:r>
              <a:rPr lang="zh-CN" altLang="en-US" dirty="0"/>
              <a:t>段起始地址（段基地址）</a:t>
            </a:r>
            <a:r>
              <a:rPr lang="en-US" altLang="zh-CN" dirty="0"/>
              <a:t>+</a:t>
            </a:r>
            <a:r>
              <a:rPr lang="zh-CN" altLang="en-US" dirty="0"/>
              <a:t>偏移地址</a:t>
            </a:r>
            <a:endParaRPr lang="en-US" altLang="zh-CN" dirty="0"/>
          </a:p>
          <a:p>
            <a:pPr lvl="2"/>
            <a:r>
              <a:rPr lang="zh-CN" altLang="en-US" dirty="0"/>
              <a:t>段基地址：由操作系统根据段寄存器的值及其他信息进行计算</a:t>
            </a:r>
            <a:endParaRPr lang="en-US" altLang="zh-CN" dirty="0"/>
          </a:p>
          <a:p>
            <a:pPr lvl="2"/>
            <a:r>
              <a:rPr lang="zh-CN" altLang="en-US" dirty="0"/>
              <a:t>偏移地址：</a:t>
            </a:r>
            <a:r>
              <a:rPr lang="en-US" altLang="zh-CN" dirty="0"/>
              <a:t>4G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位系统）</a:t>
            </a:r>
            <a:endParaRPr lang="en-US" altLang="zh-CN" dirty="0"/>
          </a:p>
          <a:p>
            <a:pPr lvl="2"/>
            <a:r>
              <a:rPr lang="zh-CN" altLang="en-US" dirty="0"/>
              <a:t>段基地址对用户透明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41C12-BA8E-45FE-A898-5609B684EF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FD3813-05C1-4F4B-BA05-E3BEA0A3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D1EBF-BF89-44B5-9669-595A401D92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2790581"/>
          </a:xfrm>
        </p:spPr>
        <p:txBody>
          <a:bodyPr/>
          <a:lstStyle/>
          <a:p>
            <a:r>
              <a:rPr lang="zh-CN" altLang="en-US" dirty="0"/>
              <a:t>保护模式寻址</a:t>
            </a:r>
            <a:endParaRPr lang="en-US" altLang="zh-CN" dirty="0"/>
          </a:p>
          <a:p>
            <a:pPr lvl="1"/>
            <a:r>
              <a:rPr lang="zh-CN" altLang="en-US" dirty="0"/>
              <a:t>段描述符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个字节</a:t>
            </a:r>
            <a:r>
              <a:rPr lang="en-US" altLang="zh-CN" dirty="0"/>
              <a:t>64</a:t>
            </a:r>
            <a:r>
              <a:rPr lang="zh-CN" altLang="en-US" dirty="0"/>
              <a:t>位，每一个段都有一个对应的描述符，其中：</a:t>
            </a:r>
            <a:endParaRPr lang="en-US" altLang="zh-CN" dirty="0"/>
          </a:p>
          <a:p>
            <a:pPr lvl="2"/>
            <a:r>
              <a:rPr lang="zh-CN" altLang="en-US" dirty="0"/>
              <a:t>基址：该段的基础地址，用于形成线性地址</a:t>
            </a:r>
            <a:endParaRPr lang="en-US" altLang="zh-CN" dirty="0"/>
          </a:p>
          <a:p>
            <a:pPr lvl="2"/>
            <a:r>
              <a:rPr lang="zh-CN" altLang="en-US" dirty="0"/>
              <a:t>限长：说明该段的长度，用于存储空间保护</a:t>
            </a:r>
            <a:endParaRPr lang="en-US" altLang="zh-CN" dirty="0"/>
          </a:p>
          <a:p>
            <a:pPr lvl="2"/>
            <a:r>
              <a:rPr lang="zh-CN" altLang="en-US" dirty="0"/>
              <a:t>段属性：说明该段的访问权限、该段当前在内存中的存在性，以及该段所在的特权级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DEED4-1356-4DBB-A4A7-392B866C48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FD4F6F-4851-4B4D-A7D2-DB42AD89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02" y="3261798"/>
            <a:ext cx="6728778" cy="32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D9EEF5-83F8-494D-8113-7F09EC28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E7C1E-5299-42E3-A18A-98F899035D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3" y="846699"/>
            <a:ext cx="7028217" cy="55511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保护模式寻址</a:t>
            </a:r>
            <a:endParaRPr lang="en-US" altLang="zh-CN" sz="2400" dirty="0"/>
          </a:p>
          <a:p>
            <a:pPr lvl="1"/>
            <a:r>
              <a:rPr lang="zh-CN" altLang="en-US" sz="2000" dirty="0"/>
              <a:t>段描述符表</a:t>
            </a:r>
            <a:endParaRPr lang="en-US" altLang="zh-CN" sz="2000" dirty="0"/>
          </a:p>
          <a:p>
            <a:pPr lvl="2"/>
            <a:r>
              <a:rPr lang="zh-CN" altLang="en-US" sz="1800" dirty="0"/>
              <a:t>用于存放段描述符</a:t>
            </a:r>
            <a:endParaRPr lang="en-US" altLang="zh-CN" sz="1800" dirty="0"/>
          </a:p>
          <a:p>
            <a:pPr lvl="2"/>
            <a:r>
              <a:rPr lang="zh-CN" altLang="en-US" sz="1800" dirty="0"/>
              <a:t>一张段描述符表包含多个段描述符</a:t>
            </a:r>
            <a:endParaRPr lang="en-US" altLang="zh-CN" sz="1800" dirty="0"/>
          </a:p>
          <a:p>
            <a:pPr lvl="1"/>
            <a:r>
              <a:rPr lang="zh-CN" altLang="en-US" sz="2000" dirty="0"/>
              <a:t>分类</a:t>
            </a:r>
            <a:endParaRPr lang="en-US" altLang="zh-CN" sz="2000" dirty="0"/>
          </a:p>
          <a:p>
            <a:pPr lvl="2"/>
            <a:r>
              <a:rPr lang="en-US" altLang="zh-CN" sz="1800" dirty="0"/>
              <a:t>GDT</a:t>
            </a:r>
            <a:r>
              <a:rPr lang="zh-CN" altLang="en-US" sz="1800" dirty="0"/>
              <a:t>（全局描述符表）</a:t>
            </a:r>
            <a:endParaRPr lang="en-US" altLang="zh-CN" sz="1800" dirty="0"/>
          </a:p>
          <a:p>
            <a:pPr lvl="3"/>
            <a:r>
              <a:rPr lang="zh-CN" altLang="en-US" sz="1600" dirty="0"/>
              <a:t>一张。 可以被放在内存的任何位置，其起始地址放在</a:t>
            </a:r>
            <a:r>
              <a:rPr lang="en-US" altLang="zh-CN" sz="1600" dirty="0"/>
              <a:t>GDTR</a:t>
            </a:r>
            <a:r>
              <a:rPr lang="zh-CN" altLang="en-US" sz="1600" dirty="0"/>
              <a:t>寄存器中</a:t>
            </a:r>
            <a:endParaRPr lang="en-US" altLang="zh-CN" sz="1600" dirty="0"/>
          </a:p>
          <a:p>
            <a:pPr lvl="2"/>
            <a:r>
              <a:rPr lang="en-US" altLang="zh-CN" sz="1800" dirty="0"/>
              <a:t>IDT</a:t>
            </a:r>
            <a:r>
              <a:rPr lang="zh-CN" altLang="en-US" sz="1800" dirty="0"/>
              <a:t>（中断描述符表）：一张</a:t>
            </a:r>
            <a:endParaRPr lang="en-US" altLang="zh-CN" sz="1800" dirty="0"/>
          </a:p>
          <a:p>
            <a:pPr lvl="2"/>
            <a:r>
              <a:rPr lang="en-US" altLang="zh-CN" sz="1800" dirty="0"/>
              <a:t>LDT</a:t>
            </a:r>
            <a:r>
              <a:rPr lang="zh-CN" altLang="en-US" sz="1800" dirty="0"/>
              <a:t>（局部描述符表）：每个任务各有一张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28701-59F3-412C-8342-1638B718BD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FE8E24-E633-4284-B276-168C35E9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911" y="1153962"/>
            <a:ext cx="4985256" cy="50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1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909C0E-11D5-4E2D-90EB-89153357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737" y="1599533"/>
            <a:ext cx="4752455" cy="453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C4CB19-796D-4352-A70F-E54A3DC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4613" y="6741192"/>
            <a:ext cx="457898" cy="271858"/>
          </a:xfrm>
        </p:spPr>
        <p:txBody>
          <a:bodyPr/>
          <a:lstStyle/>
          <a:p>
            <a:fld id="{D12C7F20-4EEE-4847-AC76-B538472E8A3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C18F8-3BC3-4291-A0C7-63A0E2A686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11835786" cy="947918"/>
          </a:xfrm>
        </p:spPr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诺伊曼结构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0C816A-5473-4853-9B29-6828B4054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计算机的基本组成</a:t>
            </a:r>
          </a:p>
        </p:txBody>
      </p:sp>
      <p:sp>
        <p:nvSpPr>
          <p:cNvPr id="6" name="AutoShape 131">
            <a:extLst>
              <a:ext uri="{FF2B5EF4-FFF2-40B4-BE49-F238E27FC236}">
                <a16:creationId xmlns:a16="http://schemas.microsoft.com/office/drawing/2014/main" id="{3643D6C6-C681-402B-9BA1-829767386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912" y="1163761"/>
            <a:ext cx="1497925" cy="919401"/>
          </a:xfrm>
          <a:prstGeom prst="wedgeRoundRectCallout">
            <a:avLst>
              <a:gd name="adj1" fmla="val 77619"/>
              <a:gd name="adj2" fmla="val 171042"/>
              <a:gd name="adj3" fmla="val 16667"/>
            </a:avLst>
          </a:prstGeom>
          <a:noFill/>
          <a:ln w="2857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1A78C3"/>
                </a:solidFill>
                <a:latin typeface="+mn-lt"/>
                <a:ea typeface="+mn-ea"/>
              </a:rPr>
              <a:t>算术运算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1A78C3"/>
                </a:solidFill>
                <a:latin typeface="+mn-lt"/>
                <a:ea typeface="+mn-ea"/>
              </a:rPr>
              <a:t>逻辑运算</a:t>
            </a:r>
          </a:p>
        </p:txBody>
      </p:sp>
      <p:sp>
        <p:nvSpPr>
          <p:cNvPr id="7" name="AutoShape 132">
            <a:extLst>
              <a:ext uri="{FF2B5EF4-FFF2-40B4-BE49-F238E27FC236}">
                <a16:creationId xmlns:a16="http://schemas.microsoft.com/office/drawing/2014/main" id="{7E488AF1-B599-4F90-87C5-469491B3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076" y="875217"/>
            <a:ext cx="1497925" cy="919401"/>
          </a:xfrm>
          <a:prstGeom prst="wedgeRoundRectCallout">
            <a:avLst>
              <a:gd name="adj1" fmla="val -91278"/>
              <a:gd name="adj2" fmla="val 60731"/>
              <a:gd name="adj3" fmla="val 16667"/>
            </a:avLst>
          </a:prstGeom>
          <a:noFill/>
          <a:ln w="2857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</a:rPr>
              <a:t>存放数据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</a:rPr>
              <a:t>和程序</a:t>
            </a:r>
          </a:p>
        </p:txBody>
      </p:sp>
      <p:sp>
        <p:nvSpPr>
          <p:cNvPr id="8" name="AutoShape 133">
            <a:extLst>
              <a:ext uri="{FF2B5EF4-FFF2-40B4-BE49-F238E27FC236}">
                <a16:creationId xmlns:a16="http://schemas.microsoft.com/office/drawing/2014/main" id="{FAAB0FC3-2721-4DDF-AF8D-3CC563C0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757" y="2106104"/>
            <a:ext cx="2406968" cy="919401"/>
          </a:xfrm>
          <a:prstGeom prst="wedgeRoundRectCallout">
            <a:avLst>
              <a:gd name="adj1" fmla="val 41549"/>
              <a:gd name="adj2" fmla="val 72384"/>
              <a:gd name="adj3" fmla="val 16667"/>
            </a:avLst>
          </a:prstGeom>
          <a:noFill/>
          <a:ln w="2857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</a:rPr>
              <a:t>将信息转换成机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</a:rPr>
              <a:t>器能识别的形式</a:t>
            </a:r>
          </a:p>
        </p:txBody>
      </p:sp>
      <p:sp>
        <p:nvSpPr>
          <p:cNvPr id="9" name="AutoShape 134">
            <a:extLst>
              <a:ext uri="{FF2B5EF4-FFF2-40B4-BE49-F238E27FC236}">
                <a16:creationId xmlns:a16="http://schemas.microsoft.com/office/drawing/2014/main" id="{B1823CB0-4F89-43C2-9419-94B22F35E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224" y="1818078"/>
            <a:ext cx="2406968" cy="919401"/>
          </a:xfrm>
          <a:prstGeom prst="wedgeRoundRectCallout">
            <a:avLst>
              <a:gd name="adj1" fmla="val -28924"/>
              <a:gd name="adj2" fmla="val 106575"/>
              <a:gd name="adj3" fmla="val 16667"/>
            </a:avLst>
          </a:prstGeom>
          <a:noFill/>
          <a:ln w="2857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</a:rPr>
              <a:t>将结果转换成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</a:rPr>
              <a:t>人们熟悉的形式</a:t>
            </a:r>
          </a:p>
        </p:txBody>
      </p:sp>
      <p:sp>
        <p:nvSpPr>
          <p:cNvPr id="10" name="AutoShape 135">
            <a:extLst>
              <a:ext uri="{FF2B5EF4-FFF2-40B4-BE49-F238E27FC236}">
                <a16:creationId xmlns:a16="http://schemas.microsoft.com/office/drawing/2014/main" id="{99833D82-0F96-488F-B5C9-60F44C6D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725" y="5560194"/>
            <a:ext cx="1497925" cy="919401"/>
          </a:xfrm>
          <a:prstGeom prst="wedgeRoundRectCallout">
            <a:avLst>
              <a:gd name="adj1" fmla="val 106424"/>
              <a:gd name="adj2" fmla="val -60234"/>
              <a:gd name="adj3" fmla="val 16667"/>
            </a:avLst>
          </a:prstGeom>
          <a:noFill/>
          <a:ln w="2857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</a:rPr>
              <a:t>指挥程序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78C3"/>
                </a:solidFill>
              </a:rPr>
              <a:t>运行</a:t>
            </a:r>
          </a:p>
        </p:txBody>
      </p:sp>
      <p:grpSp>
        <p:nvGrpSpPr>
          <p:cNvPr id="11" name="Group 169">
            <a:extLst>
              <a:ext uri="{FF2B5EF4-FFF2-40B4-BE49-F238E27FC236}">
                <a16:creationId xmlns:a16="http://schemas.microsoft.com/office/drawing/2014/main" id="{A3E382E5-B430-4B48-88C1-FD3FD3886DF5}"/>
              </a:ext>
            </a:extLst>
          </p:cNvPr>
          <p:cNvGrpSpPr>
            <a:grpSpLocks/>
          </p:cNvGrpSpPr>
          <p:nvPr/>
        </p:nvGrpSpPr>
        <p:grpSpPr bwMode="auto">
          <a:xfrm>
            <a:off x="2274525" y="1913604"/>
            <a:ext cx="7805738" cy="3879851"/>
            <a:chOff x="288" y="1253"/>
            <a:chExt cx="4917" cy="2444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B735D6A-BA67-43D4-8AE2-061F7BD8F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253"/>
              <a:ext cx="794" cy="42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1A78C3"/>
                  </a:solidFill>
                </a:rPr>
                <a:t>存储器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C843560-6537-4597-868A-982C0E1E6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115"/>
              <a:ext cx="953" cy="42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None/>
              </a:pPr>
              <a:r>
                <a:rPr lang="zh-CN" altLang="en-US" sz="2400" dirty="0">
                  <a:solidFill>
                    <a:srgbClr val="1A78C3"/>
                  </a:solidFill>
                  <a:latin typeface="+mn-lt"/>
                  <a:ea typeface="+mn-ea"/>
                </a:rPr>
                <a:t>输入设备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18DD543B-8ADD-4350-A56C-2CB75BA8F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346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dirty="0">
                <a:solidFill>
                  <a:srgbClr val="1A78C3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62">
              <a:extLst>
                <a:ext uri="{FF2B5EF4-FFF2-40B4-BE49-F238E27FC236}">
                  <a16:creationId xmlns:a16="http://schemas.microsoft.com/office/drawing/2014/main" id="{4A816D10-3548-4FA1-B5DD-EDCDE4739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115"/>
              <a:ext cx="795" cy="42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1A78C3"/>
                  </a:solidFill>
                </a:rPr>
                <a:t>运算器</a:t>
              </a:r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2C56082-7D3D-4544-A8F1-772E76799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038"/>
              <a:ext cx="794" cy="42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1A78C3"/>
                  </a:solidFill>
                </a:rPr>
                <a:t>控制器</a:t>
              </a:r>
            </a:p>
          </p:txBody>
        </p:sp>
        <p:sp>
          <p:nvSpPr>
            <p:cNvPr id="20" name="Rectangle 73">
              <a:extLst>
                <a:ext uri="{FF2B5EF4-FFF2-40B4-BE49-F238E27FC236}">
                  <a16:creationId xmlns:a16="http://schemas.microsoft.com/office/drawing/2014/main" id="{84FE9809-DEAC-450F-9C28-F9CC3670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115"/>
              <a:ext cx="953" cy="42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1A78C3"/>
                  </a:solidFill>
                </a:rPr>
                <a:t>输出设备</a:t>
              </a:r>
            </a:p>
          </p:txBody>
        </p:sp>
        <p:sp>
          <p:nvSpPr>
            <p:cNvPr id="22" name="Freeform 155">
              <a:extLst>
                <a:ext uri="{FF2B5EF4-FFF2-40B4-BE49-F238E27FC236}">
                  <a16:creationId xmlns:a16="http://schemas.microsoft.com/office/drawing/2014/main" id="{B6F5AE15-65CA-4A48-A226-1181480B8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543"/>
              <a:ext cx="1104" cy="721"/>
            </a:xfrm>
            <a:custGeom>
              <a:avLst/>
              <a:gdLst>
                <a:gd name="T0" fmla="*/ 0 w 1104"/>
                <a:gd name="T1" fmla="*/ 0 h 721"/>
                <a:gd name="T2" fmla="*/ 0 w 1104"/>
                <a:gd name="T3" fmla="*/ 721 h 721"/>
                <a:gd name="T4" fmla="*/ 1104 w 1104"/>
                <a:gd name="T5" fmla="*/ 721 h 721"/>
                <a:gd name="T6" fmla="*/ 0 60000 65536"/>
                <a:gd name="T7" fmla="*/ 0 60000 65536"/>
                <a:gd name="T8" fmla="*/ 0 60000 65536"/>
                <a:gd name="T9" fmla="*/ 0 w 1104"/>
                <a:gd name="T10" fmla="*/ 0 h 721"/>
                <a:gd name="T11" fmla="*/ 1104 w 1104"/>
                <a:gd name="T12" fmla="*/ 721 h 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21">
                  <a:moveTo>
                    <a:pt x="0" y="0"/>
                  </a:moveTo>
                  <a:lnTo>
                    <a:pt x="0" y="721"/>
                  </a:lnTo>
                  <a:lnTo>
                    <a:pt x="1104" y="721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Freeform 156">
              <a:extLst>
                <a:ext uri="{FF2B5EF4-FFF2-40B4-BE49-F238E27FC236}">
                  <a16:creationId xmlns:a16="http://schemas.microsoft.com/office/drawing/2014/main" id="{8984CAD5-8FA7-47B2-BB21-EBD0106A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439"/>
              <a:ext cx="478" cy="1597"/>
            </a:xfrm>
            <a:custGeom>
              <a:avLst/>
              <a:gdLst>
                <a:gd name="T0" fmla="*/ 254 w 478"/>
                <a:gd name="T1" fmla="*/ 1 h 1597"/>
                <a:gd name="T2" fmla="*/ 4 w 478"/>
                <a:gd name="T3" fmla="*/ 0 h 1597"/>
                <a:gd name="T4" fmla="*/ 0 w 478"/>
                <a:gd name="T5" fmla="*/ 1355 h 1597"/>
                <a:gd name="T6" fmla="*/ 478 w 478"/>
                <a:gd name="T7" fmla="*/ 1355 h 1597"/>
                <a:gd name="T8" fmla="*/ 476 w 478"/>
                <a:gd name="T9" fmla="*/ 1597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597"/>
                <a:gd name="T17" fmla="*/ 478 w 478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597">
                  <a:moveTo>
                    <a:pt x="254" y="1"/>
                  </a:moveTo>
                  <a:lnTo>
                    <a:pt x="4" y="0"/>
                  </a:lnTo>
                  <a:lnTo>
                    <a:pt x="0" y="1355"/>
                  </a:lnTo>
                  <a:lnTo>
                    <a:pt x="478" y="1355"/>
                  </a:lnTo>
                  <a:lnTo>
                    <a:pt x="476" y="1597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Freeform 157">
              <a:extLst>
                <a:ext uri="{FF2B5EF4-FFF2-40B4-BE49-F238E27FC236}">
                  <a16:creationId xmlns:a16="http://schemas.microsoft.com/office/drawing/2014/main" id="{FA77B71A-E8CA-4DFC-B7A6-EA9B528EF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544"/>
              <a:ext cx="1" cy="494"/>
            </a:xfrm>
            <a:custGeom>
              <a:avLst/>
              <a:gdLst>
                <a:gd name="T0" fmla="*/ 0 w 1"/>
                <a:gd name="T1" fmla="*/ 0 h 494"/>
                <a:gd name="T2" fmla="*/ 0 w 1"/>
                <a:gd name="T3" fmla="*/ 494 h 494"/>
                <a:gd name="T4" fmla="*/ 0 60000 65536"/>
                <a:gd name="T5" fmla="*/ 0 60000 65536"/>
                <a:gd name="T6" fmla="*/ 0 w 1"/>
                <a:gd name="T7" fmla="*/ 0 h 494"/>
                <a:gd name="T8" fmla="*/ 1 w 1"/>
                <a:gd name="T9" fmla="*/ 494 h 4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4">
                  <a:moveTo>
                    <a:pt x="0" y="0"/>
                  </a:moveTo>
                  <a:lnTo>
                    <a:pt x="0" y="494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Freeform 158">
              <a:extLst>
                <a:ext uri="{FF2B5EF4-FFF2-40B4-BE49-F238E27FC236}">
                  <a16:creationId xmlns:a16="http://schemas.microsoft.com/office/drawing/2014/main" id="{FFDBCEEC-C9DF-4E74-AAC0-1E9FF6282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2544"/>
              <a:ext cx="1110" cy="816"/>
            </a:xfrm>
            <a:custGeom>
              <a:avLst/>
              <a:gdLst>
                <a:gd name="T0" fmla="*/ 1110 w 1110"/>
                <a:gd name="T1" fmla="*/ 0 h 816"/>
                <a:gd name="T2" fmla="*/ 1110 w 1110"/>
                <a:gd name="T3" fmla="*/ 816 h 816"/>
                <a:gd name="T4" fmla="*/ 0 w 1110"/>
                <a:gd name="T5" fmla="*/ 816 h 816"/>
                <a:gd name="T6" fmla="*/ 0 60000 65536"/>
                <a:gd name="T7" fmla="*/ 0 60000 65536"/>
                <a:gd name="T8" fmla="*/ 0 60000 65536"/>
                <a:gd name="T9" fmla="*/ 0 w 1110"/>
                <a:gd name="T10" fmla="*/ 0 h 816"/>
                <a:gd name="T11" fmla="*/ 1110 w 111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0" h="816">
                  <a:moveTo>
                    <a:pt x="1110" y="0"/>
                  </a:moveTo>
                  <a:lnTo>
                    <a:pt x="1110" y="816"/>
                  </a:lnTo>
                  <a:lnTo>
                    <a:pt x="0" y="81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dash"/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Freeform 159">
              <a:extLst>
                <a:ext uri="{FF2B5EF4-FFF2-40B4-BE49-F238E27FC236}">
                  <a16:creationId xmlns:a16="http://schemas.microsoft.com/office/drawing/2014/main" id="{ACA353C6-1B39-4281-A5F0-438E5D0BD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1677"/>
              <a:ext cx="1" cy="435"/>
            </a:xfrm>
            <a:custGeom>
              <a:avLst/>
              <a:gdLst>
                <a:gd name="T0" fmla="*/ 0 w 1"/>
                <a:gd name="T1" fmla="*/ 435 h 435"/>
                <a:gd name="T2" fmla="*/ 0 w 1"/>
                <a:gd name="T3" fmla="*/ 0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43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Freeform 160">
              <a:extLst>
                <a:ext uri="{FF2B5EF4-FFF2-40B4-BE49-F238E27FC236}">
                  <a16:creationId xmlns:a16="http://schemas.microsoft.com/office/drawing/2014/main" id="{795BE6C5-4F01-44CF-9B81-21E4043AD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3" y="1680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1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1" y="429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Freeform 161">
              <a:extLst>
                <a:ext uri="{FF2B5EF4-FFF2-40B4-BE49-F238E27FC236}">
                  <a16:creationId xmlns:a16="http://schemas.microsoft.com/office/drawing/2014/main" id="{35AD7845-E7A2-4045-808D-356A83AE8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" y="1872"/>
              <a:ext cx="583" cy="1299"/>
            </a:xfrm>
            <a:custGeom>
              <a:avLst/>
              <a:gdLst>
                <a:gd name="T0" fmla="*/ 0 w 583"/>
                <a:gd name="T1" fmla="*/ 0 h 1299"/>
                <a:gd name="T2" fmla="*/ 583 w 583"/>
                <a:gd name="T3" fmla="*/ 0 h 1299"/>
                <a:gd name="T4" fmla="*/ 583 w 583"/>
                <a:gd name="T5" fmla="*/ 1296 h 1299"/>
                <a:gd name="T6" fmla="*/ 286 w 583"/>
                <a:gd name="T7" fmla="*/ 1299 h 1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1299"/>
                <a:gd name="T14" fmla="*/ 583 w 583"/>
                <a:gd name="T15" fmla="*/ 1299 h 12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1299">
                  <a:moveTo>
                    <a:pt x="0" y="0"/>
                  </a:moveTo>
                  <a:lnTo>
                    <a:pt x="583" y="0"/>
                  </a:lnTo>
                  <a:lnTo>
                    <a:pt x="583" y="1296"/>
                  </a:lnTo>
                  <a:lnTo>
                    <a:pt x="286" y="1299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Freeform 162">
              <a:extLst>
                <a:ext uri="{FF2B5EF4-FFF2-40B4-BE49-F238E27FC236}">
                  <a16:creationId xmlns:a16="http://schemas.microsoft.com/office/drawing/2014/main" id="{A44CEF19-F4AF-4BB6-8291-197EB8D47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303"/>
              <a:ext cx="536" cy="1"/>
            </a:xfrm>
            <a:custGeom>
              <a:avLst/>
              <a:gdLst>
                <a:gd name="T0" fmla="*/ 0 w 536"/>
                <a:gd name="T1" fmla="*/ 1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1"/>
                  </a:moveTo>
                  <a:lnTo>
                    <a:pt x="536" y="0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Freeform 163">
              <a:extLst>
                <a:ext uri="{FF2B5EF4-FFF2-40B4-BE49-F238E27FC236}">
                  <a16:creationId xmlns:a16="http://schemas.microsoft.com/office/drawing/2014/main" id="{8B9E456D-13B0-44AE-8100-784DC860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304"/>
              <a:ext cx="650" cy="1"/>
            </a:xfrm>
            <a:custGeom>
              <a:avLst/>
              <a:gdLst>
                <a:gd name="T0" fmla="*/ 0 w 650"/>
                <a:gd name="T1" fmla="*/ 0 h 1"/>
                <a:gd name="T2" fmla="*/ 650 w 650"/>
                <a:gd name="T3" fmla="*/ 0 h 1"/>
                <a:gd name="T4" fmla="*/ 0 60000 65536"/>
                <a:gd name="T5" fmla="*/ 0 60000 65536"/>
                <a:gd name="T6" fmla="*/ 0 w 650"/>
                <a:gd name="T7" fmla="*/ 0 h 1"/>
                <a:gd name="T8" fmla="*/ 650 w 6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0" h="1">
                  <a:moveTo>
                    <a:pt x="0" y="0"/>
                  </a:moveTo>
                  <a:lnTo>
                    <a:pt x="650" y="0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Freeform 164">
              <a:extLst>
                <a:ext uri="{FF2B5EF4-FFF2-40B4-BE49-F238E27FC236}">
                  <a16:creationId xmlns:a16="http://schemas.microsoft.com/office/drawing/2014/main" id="{DC9752BB-07DD-4334-9223-F03C67BCA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304"/>
              <a:ext cx="660" cy="1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  <a:gd name="T4" fmla="*/ 0 60000 65536"/>
                <a:gd name="T5" fmla="*/ 0 60000 65536"/>
                <a:gd name="T6" fmla="*/ 0 w 660"/>
                <a:gd name="T7" fmla="*/ 0 h 1"/>
                <a:gd name="T8" fmla="*/ 660 w 66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Freeform 165">
              <a:extLst>
                <a:ext uri="{FF2B5EF4-FFF2-40B4-BE49-F238E27FC236}">
                  <a16:creationId xmlns:a16="http://schemas.microsoft.com/office/drawing/2014/main" id="{64112FCE-ABAA-4EA5-A232-6EB0936AB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" y="2304"/>
              <a:ext cx="368" cy="1"/>
            </a:xfrm>
            <a:custGeom>
              <a:avLst/>
              <a:gdLst>
                <a:gd name="T0" fmla="*/ 0 w 368"/>
                <a:gd name="T1" fmla="*/ 0 h 1"/>
                <a:gd name="T2" fmla="*/ 368 w 368"/>
                <a:gd name="T3" fmla="*/ 0 h 1"/>
                <a:gd name="T4" fmla="*/ 0 60000 65536"/>
                <a:gd name="T5" fmla="*/ 0 60000 65536"/>
                <a:gd name="T6" fmla="*/ 0 w 368"/>
                <a:gd name="T7" fmla="*/ 0 h 1"/>
                <a:gd name="T8" fmla="*/ 368 w 3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8" h="1">
                  <a:moveTo>
                    <a:pt x="0" y="0"/>
                  </a:moveTo>
                  <a:lnTo>
                    <a:pt x="368" y="0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920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33F327-FE3F-494A-A1EB-CC3F63BE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44489-0313-4AA1-9E7D-2527C14D34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5731665"/>
          </a:xfrm>
        </p:spPr>
        <p:txBody>
          <a:bodyPr>
            <a:normAutofit/>
          </a:bodyPr>
          <a:lstStyle/>
          <a:p>
            <a:r>
              <a:rPr lang="zh-CN" altLang="en-US" dirty="0"/>
              <a:t>保护模式寻址</a:t>
            </a:r>
            <a:endParaRPr lang="en-US" altLang="zh-CN" dirty="0"/>
          </a:p>
          <a:p>
            <a:pPr lvl="1"/>
            <a:r>
              <a:rPr lang="zh-CN" altLang="en-US" dirty="0"/>
              <a:t>寄存器</a:t>
            </a:r>
            <a:endParaRPr lang="en-US" altLang="zh-CN" dirty="0"/>
          </a:p>
          <a:p>
            <a:pPr lvl="2"/>
            <a:r>
              <a:rPr lang="en-US" altLang="zh-CN" dirty="0"/>
              <a:t>GDTR</a:t>
            </a:r>
            <a:r>
              <a:rPr lang="zh-CN" altLang="en-US" dirty="0"/>
              <a:t>全局描述符寄存器 </a:t>
            </a:r>
            <a:endParaRPr lang="en-US" altLang="zh-CN" dirty="0"/>
          </a:p>
          <a:p>
            <a:pPr lvl="3"/>
            <a:r>
              <a:rPr lang="en-US" altLang="zh-CN" dirty="0"/>
              <a:t>48</a:t>
            </a:r>
            <a:r>
              <a:rPr lang="zh-CN" altLang="en-US" dirty="0"/>
              <a:t>位，高</a:t>
            </a:r>
            <a:r>
              <a:rPr lang="en-US" altLang="zh-CN" dirty="0"/>
              <a:t>32</a:t>
            </a:r>
            <a:r>
              <a:rPr lang="zh-CN" altLang="en-US" dirty="0"/>
              <a:t>位存放</a:t>
            </a:r>
            <a:r>
              <a:rPr lang="en-US" altLang="zh-CN" dirty="0"/>
              <a:t>GDT</a:t>
            </a:r>
            <a:r>
              <a:rPr lang="zh-CN" altLang="en-US" dirty="0"/>
              <a:t>基址，低</a:t>
            </a:r>
            <a:r>
              <a:rPr lang="en-US" altLang="zh-CN" dirty="0"/>
              <a:t>16</a:t>
            </a:r>
            <a:r>
              <a:rPr lang="zh-CN" altLang="en-US" dirty="0"/>
              <a:t>为存放</a:t>
            </a:r>
            <a:r>
              <a:rPr lang="en-US" altLang="zh-CN" dirty="0"/>
              <a:t>GDT</a:t>
            </a:r>
            <a:r>
              <a:rPr lang="zh-CN" altLang="en-US" dirty="0"/>
              <a:t>限长</a:t>
            </a:r>
            <a:endParaRPr lang="en-US" altLang="zh-CN" dirty="0"/>
          </a:p>
          <a:p>
            <a:pPr lvl="2"/>
            <a:r>
              <a:rPr lang="en-US" altLang="zh-CN" dirty="0"/>
              <a:t>IDTR</a:t>
            </a:r>
            <a:r>
              <a:rPr lang="zh-CN" altLang="en-US" dirty="0"/>
              <a:t>描述符寄存器 </a:t>
            </a:r>
            <a:endParaRPr lang="en-US" altLang="zh-CN" dirty="0"/>
          </a:p>
          <a:p>
            <a:pPr lvl="3"/>
            <a:r>
              <a:rPr lang="zh-CN" altLang="en-US" dirty="0"/>
              <a:t>同</a:t>
            </a:r>
            <a:r>
              <a:rPr lang="en-US" altLang="zh-CN" dirty="0"/>
              <a:t>GDTR</a:t>
            </a:r>
          </a:p>
          <a:p>
            <a:pPr lvl="2"/>
            <a:r>
              <a:rPr lang="en-US" altLang="zh-CN" dirty="0"/>
              <a:t>LDTR</a:t>
            </a:r>
            <a:r>
              <a:rPr lang="zh-CN" altLang="en-US" dirty="0"/>
              <a:t>局部描述符寄存器 </a:t>
            </a:r>
            <a:endParaRPr lang="en-US" altLang="zh-CN" dirty="0"/>
          </a:p>
          <a:p>
            <a:pPr lvl="3"/>
            <a:r>
              <a:rPr lang="en-US" altLang="zh-CN" dirty="0"/>
              <a:t>16</a:t>
            </a:r>
            <a:r>
              <a:rPr lang="zh-CN" altLang="en-US" dirty="0"/>
              <a:t>位，高</a:t>
            </a:r>
            <a:r>
              <a:rPr lang="en-US" altLang="zh-CN" dirty="0"/>
              <a:t>13</a:t>
            </a:r>
            <a:r>
              <a:rPr lang="zh-CN" altLang="en-US" dirty="0"/>
              <a:t>为存放</a:t>
            </a:r>
            <a:r>
              <a:rPr lang="en-US" altLang="zh-CN" dirty="0"/>
              <a:t>LDT</a:t>
            </a:r>
            <a:r>
              <a:rPr lang="zh-CN" altLang="en-US" dirty="0"/>
              <a:t>在</a:t>
            </a:r>
            <a:r>
              <a:rPr lang="en-US" altLang="zh-CN" dirty="0"/>
              <a:t>GDT</a:t>
            </a:r>
            <a:r>
              <a:rPr lang="zh-CN" altLang="en-US" dirty="0"/>
              <a:t>中的索引值</a:t>
            </a:r>
            <a:endParaRPr lang="en-US" altLang="zh-CN" dirty="0"/>
          </a:p>
          <a:p>
            <a:pPr lvl="2"/>
            <a:r>
              <a:rPr lang="zh-CN" altLang="en-US" dirty="0"/>
              <a:t>段选择子（</a:t>
            </a:r>
            <a:r>
              <a:rPr lang="en-US" altLang="zh-CN" dirty="0"/>
              <a:t>Selector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也就是段寄存器（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SS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、</a:t>
            </a:r>
            <a:r>
              <a:rPr lang="en-US" altLang="zh-CN" dirty="0"/>
              <a:t>FS</a:t>
            </a:r>
            <a:r>
              <a:rPr lang="zh-CN" altLang="en-US" dirty="0"/>
              <a:t>、</a:t>
            </a:r>
            <a:r>
              <a:rPr lang="en-US" altLang="zh-CN" dirty="0"/>
              <a:t>GS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pPr lvl="3"/>
            <a:r>
              <a:rPr lang="zh-CN" altLang="en-US" dirty="0"/>
              <a:t>描述符索引（</a:t>
            </a:r>
            <a:r>
              <a:rPr lang="en-US" altLang="zh-CN" dirty="0"/>
              <a:t>index</a:t>
            </a:r>
            <a:r>
              <a:rPr lang="zh-CN" altLang="en-US" dirty="0"/>
              <a:t>）、</a:t>
            </a:r>
            <a:r>
              <a:rPr lang="en-US" altLang="zh-CN" dirty="0"/>
              <a:t>TI</a:t>
            </a:r>
            <a:r>
              <a:rPr lang="zh-CN" altLang="en-US" dirty="0"/>
              <a:t>、</a:t>
            </a:r>
            <a:endParaRPr lang="en-US" altLang="zh-CN" dirty="0"/>
          </a:p>
          <a:p>
            <a:pPr lvl="3"/>
            <a:r>
              <a:rPr lang="zh-CN" altLang="en-US" dirty="0"/>
              <a:t>请求特权级（</a:t>
            </a:r>
            <a:r>
              <a:rPr lang="en-US" altLang="zh-CN" dirty="0"/>
              <a:t>RPL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描述符表引用指示位</a:t>
            </a:r>
            <a:r>
              <a:rPr lang="en-US" altLang="zh-CN" dirty="0"/>
              <a:t>TI</a:t>
            </a:r>
          </a:p>
          <a:p>
            <a:pPr lvl="4"/>
            <a:r>
              <a:rPr lang="en-US" altLang="zh-CN" dirty="0"/>
              <a:t>TI=0</a:t>
            </a:r>
            <a:r>
              <a:rPr lang="zh-CN" altLang="en-US" dirty="0"/>
              <a:t>指示从全局描述表</a:t>
            </a:r>
            <a:r>
              <a:rPr lang="en-US" altLang="zh-CN" dirty="0"/>
              <a:t>GDT</a:t>
            </a:r>
            <a:r>
              <a:rPr lang="zh-CN" altLang="en-US" dirty="0"/>
              <a:t>中读取描述符，</a:t>
            </a:r>
            <a:r>
              <a:rPr lang="en-US" altLang="zh-CN" dirty="0"/>
              <a:t>TI=1</a:t>
            </a:r>
            <a:r>
              <a:rPr lang="zh-CN" altLang="en-US" dirty="0"/>
              <a:t>指示从局部描述符中</a:t>
            </a:r>
            <a:r>
              <a:rPr lang="en-US" altLang="zh-CN" dirty="0"/>
              <a:t>LDT</a:t>
            </a:r>
            <a:r>
              <a:rPr lang="zh-CN" altLang="en-US" dirty="0"/>
              <a:t>中读取描述符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8E8FE-0A78-4E57-BBA4-B579C3A432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</a:p>
        </p:txBody>
      </p:sp>
    </p:spTree>
    <p:extLst>
      <p:ext uri="{BB962C8B-B14F-4D97-AF65-F5344CB8AC3E}">
        <p14:creationId xmlns:p14="http://schemas.microsoft.com/office/powerpoint/2010/main" val="170342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122005-6D20-43B2-9947-D088C5FC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FD249-28EE-4542-85CD-798B3CE308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1429141"/>
          </a:xfrm>
        </p:spPr>
        <p:txBody>
          <a:bodyPr/>
          <a:lstStyle/>
          <a:p>
            <a:r>
              <a:rPr lang="zh-CN" altLang="en-US" dirty="0"/>
              <a:t>保护模式寻址</a:t>
            </a:r>
            <a:endParaRPr lang="en-US" altLang="zh-CN" dirty="0"/>
          </a:p>
          <a:p>
            <a:pPr lvl="1"/>
            <a:r>
              <a:rPr lang="en-US" altLang="zh-CN" dirty="0"/>
              <a:t>TI=0</a:t>
            </a:r>
            <a:r>
              <a:rPr lang="zh-CN" altLang="en-US" dirty="0"/>
              <a:t>指示从全局描述表</a:t>
            </a:r>
            <a:r>
              <a:rPr lang="en-US" altLang="zh-CN" dirty="0"/>
              <a:t>GDT</a:t>
            </a:r>
            <a:r>
              <a:rPr lang="zh-CN" altLang="en-US" dirty="0"/>
              <a:t>中读取描述符（系统描述符）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27617-6AC6-4B52-B8DA-11F777AB95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</a:p>
        </p:txBody>
      </p:sp>
      <p:pic>
        <p:nvPicPr>
          <p:cNvPr id="5" name="内容占位符 4" descr="0_1283417446E5qK.png">
            <a:extLst>
              <a:ext uri="{FF2B5EF4-FFF2-40B4-BE49-F238E27FC236}">
                <a16:creationId xmlns:a16="http://schemas.microsoft.com/office/drawing/2014/main" id="{97E443AC-F92A-44BE-9082-A2BDECF2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1527" y="1781174"/>
            <a:ext cx="10105949" cy="463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122005-6D20-43B2-9947-D088C5FC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FD249-28EE-4542-85CD-798B3CE308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1429141"/>
          </a:xfrm>
        </p:spPr>
        <p:txBody>
          <a:bodyPr/>
          <a:lstStyle/>
          <a:p>
            <a:r>
              <a:rPr lang="zh-CN" altLang="en-US" dirty="0"/>
              <a:t>保护模式寻址</a:t>
            </a:r>
            <a:endParaRPr lang="en-US" altLang="zh-CN" dirty="0"/>
          </a:p>
          <a:p>
            <a:pPr lvl="1"/>
            <a:r>
              <a:rPr lang="en-US" altLang="zh-CN" dirty="0"/>
              <a:t>TI=1</a:t>
            </a:r>
            <a:r>
              <a:rPr lang="zh-CN" altLang="en-US" dirty="0"/>
              <a:t>指示从段描述符在</a:t>
            </a:r>
            <a:r>
              <a:rPr lang="en-US" altLang="zh-CN" dirty="0"/>
              <a:t>LDT</a:t>
            </a:r>
            <a:r>
              <a:rPr lang="zh-CN" altLang="en-US" dirty="0"/>
              <a:t>中（任务私有描述符）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27617-6AC6-4B52-B8DA-11F777AB95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存储器</a:t>
            </a:r>
          </a:p>
        </p:txBody>
      </p:sp>
      <p:pic>
        <p:nvPicPr>
          <p:cNvPr id="6" name="图片 4" descr="0_1283417485ZZKD.png">
            <a:extLst>
              <a:ext uri="{FF2B5EF4-FFF2-40B4-BE49-F238E27FC236}">
                <a16:creationId xmlns:a16="http://schemas.microsoft.com/office/drawing/2014/main" id="{CC6F4A1E-670F-4C90-AB8F-FD4D5AEE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" y="1852613"/>
            <a:ext cx="10069821" cy="458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2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计算机的基本组成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寄存器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存储器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1879C6"/>
                </a:solidFill>
              </a:rPr>
              <a:t>外部设备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6372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0FED9D-3F73-4534-B9A7-8FBAAECD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4175D-C5E5-49A8-B178-E73F9CBB07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接口（</a:t>
            </a:r>
            <a:r>
              <a:rPr lang="en-US" altLang="zh-CN" dirty="0"/>
              <a:t>Interface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外部设备与主机的通信设备</a:t>
            </a:r>
            <a:endParaRPr lang="en-US" altLang="zh-CN" dirty="0"/>
          </a:p>
          <a:p>
            <a:pPr lvl="1"/>
            <a:r>
              <a:rPr lang="zh-CN" altLang="en-US" dirty="0"/>
              <a:t>每个接口包括一组寄存器。</a:t>
            </a:r>
          </a:p>
          <a:p>
            <a:pPr lvl="2"/>
            <a:r>
              <a:rPr lang="zh-CN" altLang="en-US" dirty="0"/>
              <a:t>数据寄存器：存放外设和主机间传送的数据</a:t>
            </a:r>
          </a:p>
          <a:p>
            <a:pPr lvl="2"/>
            <a:r>
              <a:rPr lang="zh-CN" altLang="en-US" dirty="0"/>
              <a:t>状态寄存器：保存外设或接口的状态信息</a:t>
            </a:r>
          </a:p>
          <a:p>
            <a:pPr lvl="2"/>
            <a:r>
              <a:rPr lang="zh-CN" altLang="en-US" dirty="0"/>
              <a:t>命令寄存器：保存</a:t>
            </a:r>
            <a:r>
              <a:rPr lang="en-US" altLang="zh-CN" dirty="0"/>
              <a:t>CPU</a:t>
            </a:r>
            <a:r>
              <a:rPr lang="zh-CN" altLang="en-US" dirty="0"/>
              <a:t>发给外设或接口的控制命令</a:t>
            </a:r>
          </a:p>
          <a:p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zh-CN" altLang="en-US" dirty="0"/>
              <a:t>每个寄存器都分配一个端口（</a:t>
            </a:r>
            <a:r>
              <a:rPr lang="en-US" altLang="zh-CN" dirty="0"/>
              <a:t>Port</a:t>
            </a:r>
            <a:r>
              <a:rPr lang="zh-CN" altLang="en-US" dirty="0"/>
              <a:t>）地址</a:t>
            </a:r>
            <a:r>
              <a:rPr lang="en-US" altLang="zh-CN" dirty="0"/>
              <a:t>(</a:t>
            </a:r>
            <a:r>
              <a:rPr lang="zh-CN" altLang="en-US" dirty="0"/>
              <a:t>端口号）</a:t>
            </a:r>
            <a:endParaRPr lang="en-US" altLang="zh-CN" dirty="0"/>
          </a:p>
          <a:p>
            <a:pPr lvl="1"/>
            <a:r>
              <a:rPr lang="en-US" altLang="zh-CN" dirty="0"/>
              <a:t>80x86</a:t>
            </a:r>
            <a:r>
              <a:rPr lang="zh-CN" altLang="en-US" dirty="0"/>
              <a:t>允许有</a:t>
            </a:r>
            <a:r>
              <a:rPr lang="en-US" altLang="zh-CN" dirty="0"/>
              <a:t>65535</a:t>
            </a:r>
            <a:r>
              <a:rPr lang="zh-CN" altLang="en-US" dirty="0"/>
              <a:t>个</a:t>
            </a:r>
            <a:r>
              <a:rPr lang="en-US" altLang="zh-CN" dirty="0"/>
              <a:t>8</a:t>
            </a:r>
            <a:r>
              <a:rPr lang="zh-CN" altLang="en-US" dirty="0"/>
              <a:t>位或</a:t>
            </a:r>
            <a:r>
              <a:rPr lang="en-US" altLang="zh-CN" dirty="0"/>
              <a:t>16</a:t>
            </a:r>
            <a:r>
              <a:rPr lang="zh-CN" altLang="en-US" dirty="0"/>
              <a:t>位端口，构成一个独立于内存的 </a:t>
            </a:r>
            <a:r>
              <a:rPr lang="en-US" altLang="zh-CN" dirty="0"/>
              <a:t>I / O </a:t>
            </a:r>
            <a:r>
              <a:rPr lang="zh-CN" altLang="en-US" dirty="0"/>
              <a:t>地址空间：</a:t>
            </a:r>
            <a:r>
              <a:rPr lang="en-US" altLang="zh-CN" dirty="0"/>
              <a:t>0000H </a:t>
            </a:r>
            <a:r>
              <a:rPr lang="en-US" altLang="zh-CN"/>
              <a:t>~ FFFFH</a:t>
            </a:r>
            <a:endParaRPr lang="en-US" altLang="zh-CN" dirty="0"/>
          </a:p>
          <a:p>
            <a:pPr lvl="1"/>
            <a:r>
              <a:rPr lang="en-US" altLang="zh-CN" dirty="0"/>
              <a:t>386</a:t>
            </a:r>
            <a:r>
              <a:rPr lang="zh-CN" altLang="en-US" dirty="0"/>
              <a:t>以后有</a:t>
            </a:r>
            <a:r>
              <a:rPr lang="en-US" altLang="zh-CN" dirty="0"/>
              <a:t>32</a:t>
            </a:r>
            <a:r>
              <a:rPr lang="zh-CN" altLang="en-US" dirty="0"/>
              <a:t>位端口</a:t>
            </a:r>
            <a:endParaRPr lang="en-US" altLang="zh-CN" dirty="0"/>
          </a:p>
          <a:p>
            <a:r>
              <a:rPr lang="zh-CN" altLang="en-US" dirty="0"/>
              <a:t>中断服务程序</a:t>
            </a:r>
            <a:endParaRPr lang="en-US" altLang="zh-CN" dirty="0"/>
          </a:p>
          <a:p>
            <a:pPr lvl="1"/>
            <a:r>
              <a:rPr lang="en-US" altLang="zh-CN" dirty="0"/>
              <a:t>BIOS </a:t>
            </a:r>
            <a:r>
              <a:rPr lang="zh-CN" altLang="en-US" dirty="0"/>
              <a:t>和</a:t>
            </a:r>
            <a:r>
              <a:rPr lang="en-US" altLang="zh-CN" dirty="0"/>
              <a:t>DOS</a:t>
            </a:r>
            <a:r>
              <a:rPr lang="zh-CN" altLang="en-US" dirty="0"/>
              <a:t>功能调用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2D56D-19D8-4A1F-AF0F-3C580F3C5C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外部设备</a:t>
            </a:r>
          </a:p>
        </p:txBody>
      </p:sp>
    </p:spTree>
    <p:extLst>
      <p:ext uri="{BB962C8B-B14F-4D97-AF65-F5344CB8AC3E}">
        <p14:creationId xmlns:p14="http://schemas.microsoft.com/office/powerpoint/2010/main" val="373113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C3F65B-A249-41FA-88AA-5BA40D19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4C9BA-E3AE-4CF7-8B2A-9312E5F758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11835786" cy="75611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以存储器为中心的计算机架构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3F00C-2F86-4251-BA8E-BDC4510F5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计算机的基本组成</a:t>
            </a:r>
          </a:p>
          <a:p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052E11D-7161-44BC-B6CC-73A928855DEE}"/>
              </a:ext>
            </a:extLst>
          </p:cNvPr>
          <p:cNvGrpSpPr/>
          <p:nvPr/>
        </p:nvGrpSpPr>
        <p:grpSpPr>
          <a:xfrm>
            <a:off x="597034" y="1896501"/>
            <a:ext cx="10272736" cy="3482976"/>
            <a:chOff x="597034" y="1896501"/>
            <a:chExt cx="10272736" cy="34829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6267BE-7F87-4233-9D96-3BDE6E47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602" y="3344301"/>
              <a:ext cx="1371600" cy="598488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1A78C3"/>
                  </a:solidFill>
                </a:rPr>
                <a:t>存储器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806434-07B2-446B-97DA-BE5F7257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802" y="3333189"/>
              <a:ext cx="1676400" cy="609600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1A78C3"/>
                  </a:solidFill>
                </a:rPr>
                <a:t>输出设备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258AA5-EB15-4914-B066-359A4424E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602" y="3333189"/>
              <a:ext cx="1676400" cy="609600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1A78C3"/>
                  </a:solidFill>
                </a:rPr>
                <a:t>输入设备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24C03F-42CF-422C-871C-EA6347F41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602" y="4780989"/>
              <a:ext cx="1371600" cy="598488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1A78C3"/>
                  </a:solidFill>
                </a:rPr>
                <a:t>运算器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7541EB-42E8-4960-88B0-647492CF0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602" y="1896501"/>
              <a:ext cx="1371600" cy="598488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1A78C3"/>
                  </a:solidFill>
                </a:rPr>
                <a:t>控制器</a:t>
              </a: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75D3410C-3B51-44F4-99DC-2550B621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34" y="3477651"/>
              <a:ext cx="1772456" cy="250825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BE563F9F-609F-4BB9-A707-450227B34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002" y="3485589"/>
              <a:ext cx="973138" cy="304800"/>
            </a:xfrm>
            <a:prstGeom prst="rightArrow">
              <a:avLst>
                <a:gd name="adj1" fmla="val 50000"/>
                <a:gd name="adj2" fmla="val 79818"/>
              </a:avLst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94A59E7A-A42F-4DD5-8C45-B94998496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202" y="3485589"/>
              <a:ext cx="976313" cy="304800"/>
            </a:xfrm>
            <a:prstGeom prst="rightArrow">
              <a:avLst>
                <a:gd name="adj1" fmla="val 50000"/>
                <a:gd name="adj2" fmla="val 80078"/>
              </a:avLst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5F166E52-72D2-4B49-8E03-5AFD209CC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6202" y="3485590"/>
              <a:ext cx="1783568" cy="228600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1D6EC31-4433-4ABC-BCAC-A0BEA94D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802" y="2342589"/>
              <a:ext cx="690563" cy="1219200"/>
            </a:xfrm>
            <a:custGeom>
              <a:avLst/>
              <a:gdLst>
                <a:gd name="T0" fmla="*/ 0 w 435"/>
                <a:gd name="T1" fmla="*/ 795 h 742"/>
                <a:gd name="T2" fmla="*/ 0 w 435"/>
                <a:gd name="T3" fmla="*/ 1 h 742"/>
                <a:gd name="T4" fmla="*/ 435 w 435"/>
                <a:gd name="T5" fmla="*/ 0 h 742"/>
                <a:gd name="T6" fmla="*/ 0 60000 65536"/>
                <a:gd name="T7" fmla="*/ 0 60000 65536"/>
                <a:gd name="T8" fmla="*/ 0 60000 65536"/>
                <a:gd name="T9" fmla="*/ 0 w 435"/>
                <a:gd name="T10" fmla="*/ 0 h 742"/>
                <a:gd name="T11" fmla="*/ 435 w 435"/>
                <a:gd name="T12" fmla="*/ 742 h 7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5" h="742">
                  <a:moveTo>
                    <a:pt x="0" y="742"/>
                  </a:moveTo>
                  <a:lnTo>
                    <a:pt x="0" y="1"/>
                  </a:lnTo>
                  <a:lnTo>
                    <a:pt x="435" y="0"/>
                  </a:lnTo>
                </a:path>
              </a:pathLst>
            </a:custGeom>
            <a:noFill/>
            <a:ln w="38100" cap="flat" cmpd="sng">
              <a:solidFill>
                <a:srgbClr val="1A78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ADECD75F-A560-4D77-BE4E-611D10D7F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2402" y="2494989"/>
              <a:ext cx="0" cy="838200"/>
            </a:xfrm>
            <a:prstGeom prst="line">
              <a:avLst/>
            </a:prstGeom>
            <a:noFill/>
            <a:ln w="38100">
              <a:solidFill>
                <a:srgbClr val="1A78C3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8AE2E39B-9497-4E49-8F2B-F051F715DC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038202" y="2494989"/>
              <a:ext cx="0" cy="838200"/>
            </a:xfrm>
            <a:prstGeom prst="line">
              <a:avLst/>
            </a:prstGeom>
            <a:noFill/>
            <a:ln w="38100">
              <a:solidFill>
                <a:srgbClr val="1A78C3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062C46DC-6559-41DD-A691-CB0B25B3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002" y="2494989"/>
              <a:ext cx="228600" cy="838200"/>
            </a:xfrm>
            <a:prstGeom prst="upArrow">
              <a:avLst>
                <a:gd name="adj1" fmla="val 50000"/>
                <a:gd name="adj2" fmla="val 91667"/>
              </a:avLst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416B7D2-1735-4AD3-B9DA-09A0276C7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802" y="3714189"/>
              <a:ext cx="685800" cy="1371600"/>
            </a:xfrm>
            <a:custGeom>
              <a:avLst/>
              <a:gdLst>
                <a:gd name="T0" fmla="*/ 0 w 432"/>
                <a:gd name="T1" fmla="*/ 0 h 912"/>
                <a:gd name="T2" fmla="*/ 0 w 432"/>
                <a:gd name="T3" fmla="*/ 819 h 912"/>
                <a:gd name="T4" fmla="*/ 432 w 432"/>
                <a:gd name="T5" fmla="*/ 819 h 912"/>
                <a:gd name="T6" fmla="*/ 0 60000 65536"/>
                <a:gd name="T7" fmla="*/ 0 60000 65536"/>
                <a:gd name="T8" fmla="*/ 0 60000 65536"/>
                <a:gd name="T9" fmla="*/ 0 w 432"/>
                <a:gd name="T10" fmla="*/ 0 h 912"/>
                <a:gd name="T11" fmla="*/ 432 w 432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12">
                  <a:moveTo>
                    <a:pt x="0" y="0"/>
                  </a:moveTo>
                  <a:lnTo>
                    <a:pt x="0" y="912"/>
                  </a:lnTo>
                  <a:lnTo>
                    <a:pt x="432" y="912"/>
                  </a:lnTo>
                </a:path>
              </a:pathLst>
            </a:custGeom>
            <a:noFill/>
            <a:ln w="38100" cap="flat" cmpd="sng">
              <a:solidFill>
                <a:srgbClr val="1A78C3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9479F026-9E20-4A59-9C6D-F752D8E5F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5802" y="3942789"/>
              <a:ext cx="228600" cy="838200"/>
            </a:xfrm>
            <a:prstGeom prst="upArrow">
              <a:avLst>
                <a:gd name="adj1" fmla="val 50000"/>
                <a:gd name="adj2" fmla="val 91667"/>
              </a:avLst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6" name="AutoShape 25">
              <a:extLst>
                <a:ext uri="{FF2B5EF4-FFF2-40B4-BE49-F238E27FC236}">
                  <a16:creationId xmlns:a16="http://schemas.microsoft.com/office/drawing/2014/main" id="{EC480D95-4037-4096-85A8-315785DA7A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6202" y="3942789"/>
              <a:ext cx="228600" cy="827088"/>
            </a:xfrm>
            <a:prstGeom prst="upArrow">
              <a:avLst>
                <a:gd name="adj1" fmla="val 50000"/>
                <a:gd name="adj2" fmla="val 90451"/>
              </a:avLst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8F80553-E37C-4609-BE64-4238A5067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202" y="3714189"/>
              <a:ext cx="457200" cy="1371600"/>
            </a:xfrm>
            <a:custGeom>
              <a:avLst/>
              <a:gdLst>
                <a:gd name="T0" fmla="*/ 0 w 288"/>
                <a:gd name="T1" fmla="*/ 864 h 864"/>
                <a:gd name="T2" fmla="*/ 288 w 288"/>
                <a:gd name="T3" fmla="*/ 864 h 864"/>
                <a:gd name="T4" fmla="*/ 288 w 288"/>
                <a:gd name="T5" fmla="*/ 0 h 864"/>
                <a:gd name="T6" fmla="*/ 0 60000 65536"/>
                <a:gd name="T7" fmla="*/ 0 60000 65536"/>
                <a:gd name="T8" fmla="*/ 0 60000 65536"/>
                <a:gd name="T9" fmla="*/ 0 w 288"/>
                <a:gd name="T10" fmla="*/ 0 h 864"/>
                <a:gd name="T11" fmla="*/ 288 w 28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864">
                  <a:moveTo>
                    <a:pt x="0" y="864"/>
                  </a:moveTo>
                  <a:lnTo>
                    <a:pt x="288" y="864"/>
                  </a:lnTo>
                  <a:lnTo>
                    <a:pt x="288" y="0"/>
                  </a:lnTo>
                </a:path>
              </a:pathLst>
            </a:custGeom>
            <a:noFill/>
            <a:ln w="38100" cap="flat" cmpd="sng">
              <a:solidFill>
                <a:srgbClr val="1A78C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BCC2A71-1D9B-44D5-B965-40B94FE09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202" y="2342589"/>
              <a:ext cx="457200" cy="1219200"/>
            </a:xfrm>
            <a:custGeom>
              <a:avLst/>
              <a:gdLst>
                <a:gd name="T0" fmla="*/ 288 w 288"/>
                <a:gd name="T1" fmla="*/ 819 h 720"/>
                <a:gd name="T2" fmla="*/ 288 w 288"/>
                <a:gd name="T3" fmla="*/ 0 h 720"/>
                <a:gd name="T4" fmla="*/ 0 w 288"/>
                <a:gd name="T5" fmla="*/ 0 h 720"/>
                <a:gd name="T6" fmla="*/ 0 60000 65536"/>
                <a:gd name="T7" fmla="*/ 0 60000 65536"/>
                <a:gd name="T8" fmla="*/ 0 60000 65536"/>
                <a:gd name="T9" fmla="*/ 0 w 288"/>
                <a:gd name="T10" fmla="*/ 0 h 720"/>
                <a:gd name="T11" fmla="*/ 288 w 28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720">
                  <a:moveTo>
                    <a:pt x="288" y="720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1A78C3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3D0D355-8D44-4D44-9ED5-A1FD31E2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602" y="2190189"/>
              <a:ext cx="1524000" cy="1143000"/>
            </a:xfrm>
            <a:custGeom>
              <a:avLst/>
              <a:gdLst>
                <a:gd name="T0" fmla="*/ 0 w 960"/>
                <a:gd name="T1" fmla="*/ 771 h 672"/>
                <a:gd name="T2" fmla="*/ 0 w 960"/>
                <a:gd name="T3" fmla="*/ 0 h 672"/>
                <a:gd name="T4" fmla="*/ 960 w 960"/>
                <a:gd name="T5" fmla="*/ 0 h 672"/>
                <a:gd name="T6" fmla="*/ 0 60000 65536"/>
                <a:gd name="T7" fmla="*/ 0 60000 65536"/>
                <a:gd name="T8" fmla="*/ 0 60000 65536"/>
                <a:gd name="T9" fmla="*/ 0 w 960"/>
                <a:gd name="T10" fmla="*/ 0 h 672"/>
                <a:gd name="T11" fmla="*/ 960 w 96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672">
                  <a:moveTo>
                    <a:pt x="0" y="672"/>
                  </a:moveTo>
                  <a:lnTo>
                    <a:pt x="0" y="0"/>
                  </a:lnTo>
                  <a:lnTo>
                    <a:pt x="960" y="0"/>
                  </a:lnTo>
                </a:path>
              </a:pathLst>
            </a:custGeom>
            <a:noFill/>
            <a:ln w="38100" cap="flat" cmpd="sng">
              <a:solidFill>
                <a:srgbClr val="1A78C3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B66ED72-4EE6-4309-9018-F5FB5FA1A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002" y="2037789"/>
              <a:ext cx="2133600" cy="1295400"/>
            </a:xfrm>
            <a:custGeom>
              <a:avLst/>
              <a:gdLst>
                <a:gd name="T0" fmla="*/ 1344 w 1344"/>
                <a:gd name="T1" fmla="*/ 0 h 864"/>
                <a:gd name="T2" fmla="*/ 0 w 1344"/>
                <a:gd name="T3" fmla="*/ 0 h 864"/>
                <a:gd name="T4" fmla="*/ 0 w 1344"/>
                <a:gd name="T5" fmla="*/ 771 h 864"/>
                <a:gd name="T6" fmla="*/ 0 60000 65536"/>
                <a:gd name="T7" fmla="*/ 0 60000 65536"/>
                <a:gd name="T8" fmla="*/ 0 60000 65536"/>
                <a:gd name="T9" fmla="*/ 0 w 1344"/>
                <a:gd name="T10" fmla="*/ 0 h 864"/>
                <a:gd name="T11" fmla="*/ 1344 w 13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864">
                  <a:moveTo>
                    <a:pt x="1344" y="0"/>
                  </a:moveTo>
                  <a:lnTo>
                    <a:pt x="0" y="0"/>
                  </a:lnTo>
                  <a:lnTo>
                    <a:pt x="0" y="864"/>
                  </a:lnTo>
                </a:path>
              </a:pathLst>
            </a:custGeom>
            <a:noFill/>
            <a:ln w="38100" cap="flat" cmpd="sng">
              <a:solidFill>
                <a:srgbClr val="1A78C3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CC8D2C0-F9D5-4C4F-A72B-065CEAB25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202" y="2190189"/>
              <a:ext cx="1447800" cy="1143000"/>
            </a:xfrm>
            <a:custGeom>
              <a:avLst/>
              <a:gdLst>
                <a:gd name="T0" fmla="*/ 866 w 960"/>
                <a:gd name="T1" fmla="*/ 720 h 720"/>
                <a:gd name="T2" fmla="*/ 866 w 960"/>
                <a:gd name="T3" fmla="*/ 0 h 720"/>
                <a:gd name="T4" fmla="*/ 0 w 960"/>
                <a:gd name="T5" fmla="*/ 0 h 720"/>
                <a:gd name="T6" fmla="*/ 0 60000 65536"/>
                <a:gd name="T7" fmla="*/ 0 60000 65536"/>
                <a:gd name="T8" fmla="*/ 0 60000 65536"/>
                <a:gd name="T9" fmla="*/ 0 w 960"/>
                <a:gd name="T10" fmla="*/ 0 h 720"/>
                <a:gd name="T11" fmla="*/ 960 w 96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720">
                  <a:moveTo>
                    <a:pt x="960" y="720"/>
                  </a:moveTo>
                  <a:lnTo>
                    <a:pt x="960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1A78C3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166711F-1406-4B24-83FB-A28C455D3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202" y="2037789"/>
              <a:ext cx="2057400" cy="1295400"/>
            </a:xfrm>
            <a:custGeom>
              <a:avLst/>
              <a:gdLst>
                <a:gd name="T0" fmla="*/ 0 w 1296"/>
                <a:gd name="T1" fmla="*/ 0 h 816"/>
                <a:gd name="T2" fmla="*/ 1296 w 1296"/>
                <a:gd name="T3" fmla="*/ 0 h 816"/>
                <a:gd name="T4" fmla="*/ 1296 w 1296"/>
                <a:gd name="T5" fmla="*/ 816 h 816"/>
                <a:gd name="T6" fmla="*/ 0 60000 65536"/>
                <a:gd name="T7" fmla="*/ 0 60000 65536"/>
                <a:gd name="T8" fmla="*/ 0 60000 65536"/>
                <a:gd name="T9" fmla="*/ 0 w 1296"/>
                <a:gd name="T10" fmla="*/ 0 h 816"/>
                <a:gd name="T11" fmla="*/ 1296 w 129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816">
                  <a:moveTo>
                    <a:pt x="0" y="0"/>
                  </a:moveTo>
                  <a:lnTo>
                    <a:pt x="1296" y="0"/>
                  </a:lnTo>
                  <a:lnTo>
                    <a:pt x="1296" y="816"/>
                  </a:lnTo>
                </a:path>
              </a:pathLst>
            </a:custGeom>
            <a:noFill/>
            <a:ln w="38100" cap="flat" cmpd="sng">
              <a:solidFill>
                <a:srgbClr val="1A78C3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FAD264E-697F-4AA4-AFDA-F0274A5E586F}"/>
                </a:ext>
              </a:extLst>
            </p:cNvPr>
            <p:cNvSpPr txBox="1"/>
            <p:nvPr/>
          </p:nvSpPr>
          <p:spPr>
            <a:xfrm>
              <a:off x="9265534" y="3113468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1A78C3"/>
                  </a:solidFill>
                </a:rPr>
                <a:t>计算结果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FC96A47-9793-4737-A17F-C14AF86E2E82}"/>
                </a:ext>
              </a:extLst>
            </p:cNvPr>
            <p:cNvSpPr txBox="1"/>
            <p:nvPr/>
          </p:nvSpPr>
          <p:spPr>
            <a:xfrm>
              <a:off x="666816" y="3060436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1A78C3"/>
                  </a:solidFill>
                </a:rPr>
                <a:t>程序</a:t>
              </a:r>
              <a:r>
                <a:rPr lang="en-US" altLang="zh-CN" sz="2400" dirty="0">
                  <a:solidFill>
                    <a:srgbClr val="1A78C3"/>
                  </a:solidFill>
                </a:rPr>
                <a:t>/</a:t>
              </a:r>
              <a:r>
                <a:rPr lang="zh-CN" altLang="en-US" sz="2400" dirty="0">
                  <a:solidFill>
                    <a:srgbClr val="1A78C3"/>
                  </a:solidFill>
                </a:rPr>
                <a:t>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24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C3F65B-A249-41FA-88AA-5BA40D19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4C9BA-E3AE-4CF7-8B2A-9312E5F758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11835786" cy="4910156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以存储器为中心的计算机架构</a:t>
            </a:r>
            <a:endParaRPr lang="zh-CN" altLang="en-US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的组成</a:t>
            </a:r>
            <a:endParaRPr lang="en-US" altLang="zh-CN" dirty="0"/>
          </a:p>
          <a:p>
            <a:pPr lvl="2"/>
            <a:r>
              <a:rPr lang="en-US" altLang="zh-CN" dirty="0"/>
              <a:t>ALU</a:t>
            </a:r>
            <a:r>
              <a:rPr lang="zh-CN" altLang="en-US" dirty="0"/>
              <a:t>：算数逻辑单元</a:t>
            </a:r>
            <a:endParaRPr lang="en-US" altLang="zh-CN" dirty="0"/>
          </a:p>
          <a:p>
            <a:pPr lvl="2"/>
            <a:r>
              <a:rPr lang="en-US" altLang="zh-CN" dirty="0"/>
              <a:t>CU</a:t>
            </a:r>
            <a:r>
              <a:rPr lang="zh-CN" altLang="en-US" dirty="0"/>
              <a:t>：控制单元</a:t>
            </a:r>
            <a:endParaRPr lang="en-US" altLang="zh-CN" dirty="0"/>
          </a:p>
          <a:p>
            <a:pPr lvl="2"/>
            <a:r>
              <a:rPr lang="zh-CN" altLang="en-US" dirty="0"/>
              <a:t>寄存器：</a:t>
            </a:r>
            <a:r>
              <a:rPr lang="en-US" altLang="zh-CN" dirty="0"/>
              <a:t>CPU</a:t>
            </a:r>
            <a:r>
              <a:rPr lang="zh-CN" altLang="en-US" dirty="0"/>
              <a:t>内存存储单元</a:t>
            </a:r>
            <a:endParaRPr lang="en-US" altLang="zh-CN" dirty="0"/>
          </a:p>
          <a:p>
            <a:pPr lvl="3"/>
            <a:r>
              <a:rPr lang="zh-CN" altLang="en-US" dirty="0"/>
              <a:t>速度快</a:t>
            </a:r>
            <a:endParaRPr lang="en-US" altLang="zh-CN" dirty="0"/>
          </a:p>
          <a:p>
            <a:pPr lvl="3"/>
            <a:r>
              <a:rPr lang="zh-CN" altLang="en-US" dirty="0"/>
              <a:t>数量固定且有限</a:t>
            </a:r>
            <a:endParaRPr lang="en-US" altLang="zh-CN" dirty="0"/>
          </a:p>
          <a:p>
            <a:pPr lvl="3"/>
            <a:r>
              <a:rPr lang="zh-CN" altLang="en-US" dirty="0"/>
              <a:t>通过名称访问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3F00C-2F86-4251-BA8E-BDC4510F5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计算机的基本组成</a:t>
            </a:r>
          </a:p>
          <a:p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11E277-635C-48E8-B2F9-D9FDFA7F151A}"/>
              </a:ext>
            </a:extLst>
          </p:cNvPr>
          <p:cNvSpPr/>
          <p:nvPr/>
        </p:nvSpPr>
        <p:spPr>
          <a:xfrm>
            <a:off x="4485385" y="597236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ED7D31"/>
                </a:solidFill>
                <a:latin typeface="Times New Roman" panose="02020603050405020304" pitchFamily="18" charset="0"/>
              </a:rPr>
              <a:t>我们的程序在哪？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AE7661C-F921-4BE0-9931-70F9082F1337}"/>
              </a:ext>
            </a:extLst>
          </p:cNvPr>
          <p:cNvGrpSpPr/>
          <p:nvPr/>
        </p:nvGrpSpPr>
        <p:grpSpPr>
          <a:xfrm>
            <a:off x="5207438" y="1461023"/>
            <a:ext cx="6313788" cy="3681510"/>
            <a:chOff x="1826565" y="1791012"/>
            <a:chExt cx="7781074" cy="3965843"/>
          </a:xfrm>
        </p:grpSpPr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10374006-1041-4B72-BFA1-B332EE3E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369" y="2182229"/>
              <a:ext cx="2750768" cy="2741357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zh-CN" altLang="en-US" sz="1600">
                <a:solidFill>
                  <a:srgbClr val="1A78C3"/>
                </a:solidFill>
              </a:endParaRPr>
            </a:p>
          </p:txBody>
        </p:sp>
        <p:sp>
          <p:nvSpPr>
            <p:cNvPr id="7" name="Rectangle 32">
              <a:extLst>
                <a:ext uri="{FF2B5EF4-FFF2-40B4-BE49-F238E27FC236}">
                  <a16:creationId xmlns:a16="http://schemas.microsoft.com/office/drawing/2014/main" id="{271E884D-77DE-46AF-9197-15D95E3E9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370" y="2392398"/>
              <a:ext cx="1543120" cy="362639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rgbClr val="1A78C3"/>
                  </a:solidFill>
                </a:rPr>
                <a:t>ALU</a:t>
              </a:r>
            </a:p>
          </p:txBody>
        </p:sp>
        <p:sp>
          <p:nvSpPr>
            <p:cNvPr id="8" name="Rectangle 54">
              <a:extLst>
                <a:ext uri="{FF2B5EF4-FFF2-40B4-BE49-F238E27FC236}">
                  <a16:creationId xmlns:a16="http://schemas.microsoft.com/office/drawing/2014/main" id="{AEB7237C-B7EB-43A4-99AA-11529196A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852" y="4453136"/>
              <a:ext cx="1369638" cy="5056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rgbClr val="1A78C3"/>
                  </a:solidFill>
                </a:rPr>
                <a:t>CPU</a:t>
              </a:r>
            </a:p>
          </p:txBody>
        </p:sp>
        <p:sp>
          <p:nvSpPr>
            <p:cNvPr id="9" name="Rectangle 55">
              <a:extLst>
                <a:ext uri="{FF2B5EF4-FFF2-40B4-BE49-F238E27FC236}">
                  <a16:creationId xmlns:a16="http://schemas.microsoft.com/office/drawing/2014/main" id="{16E9D7B6-3933-4EE4-B6F4-AE24E509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565" y="1791012"/>
              <a:ext cx="5566666" cy="3965843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zh-CN" altLang="en-US" sz="1600">
                <a:solidFill>
                  <a:srgbClr val="1A78C3"/>
                </a:solidFill>
              </a:endParaRPr>
            </a:p>
          </p:txBody>
        </p:sp>
        <p:sp>
          <p:nvSpPr>
            <p:cNvPr id="10" name="Rectangle 57">
              <a:extLst>
                <a:ext uri="{FF2B5EF4-FFF2-40B4-BE49-F238E27FC236}">
                  <a16:creationId xmlns:a16="http://schemas.microsoft.com/office/drawing/2014/main" id="{B6A3DEA9-4557-4B23-92D4-4CC24FAE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753" y="5180884"/>
              <a:ext cx="1877265" cy="5056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600" dirty="0">
                  <a:solidFill>
                    <a:srgbClr val="1A78C3"/>
                  </a:solidFill>
                </a:rPr>
                <a:t>主   机</a:t>
              </a:r>
            </a:p>
          </p:txBody>
        </p:sp>
        <p:sp>
          <p:nvSpPr>
            <p:cNvPr id="11" name="Rectangle 38">
              <a:extLst>
                <a:ext uri="{FF2B5EF4-FFF2-40B4-BE49-F238E27FC236}">
                  <a16:creationId xmlns:a16="http://schemas.microsoft.com/office/drawing/2014/main" id="{792CF2D2-9392-47D0-83CF-73BB236BA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5" y="1791012"/>
              <a:ext cx="1224054" cy="3363492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rgbClr val="1A78C3"/>
                  </a:solidFill>
                </a:rPr>
                <a:t>I/O</a:t>
              </a:r>
            </a:p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600" dirty="0">
                  <a:solidFill>
                    <a:srgbClr val="1A78C3"/>
                  </a:solidFill>
                </a:rPr>
                <a:t>设备</a:t>
              </a:r>
            </a:p>
          </p:txBody>
        </p:sp>
        <p:sp>
          <p:nvSpPr>
            <p:cNvPr id="13" name="Rectangle 78">
              <a:extLst>
                <a:ext uri="{FF2B5EF4-FFF2-40B4-BE49-F238E27FC236}">
                  <a16:creationId xmlns:a16="http://schemas.microsoft.com/office/drawing/2014/main" id="{421BF6FC-221D-42CC-97BC-F261382B8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370" y="2906837"/>
              <a:ext cx="1543120" cy="362639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1A78C3"/>
                  </a:solidFill>
                </a:rPr>
                <a:t>CU</a:t>
              </a: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583CBB73-629E-4729-82D5-361B8D092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251" y="2217403"/>
              <a:ext cx="1225969" cy="2741357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1600" dirty="0">
                  <a:solidFill>
                    <a:srgbClr val="1A78C3"/>
                  </a:solidFill>
                </a:rPr>
                <a:t>主存</a:t>
              </a:r>
            </a:p>
          </p:txBody>
        </p:sp>
        <p:sp>
          <p:nvSpPr>
            <p:cNvPr id="17" name="Freeform 88">
              <a:extLst>
                <a:ext uri="{FF2B5EF4-FFF2-40B4-BE49-F238E27FC236}">
                  <a16:creationId xmlns:a16="http://schemas.microsoft.com/office/drawing/2014/main" id="{0D31CF05-AD3E-4FDE-B9AD-860EED4C6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062" y="4523575"/>
              <a:ext cx="984606" cy="2199"/>
            </a:xfrm>
            <a:custGeom>
              <a:avLst/>
              <a:gdLst>
                <a:gd name="T0" fmla="*/ 0 w 514"/>
                <a:gd name="T1" fmla="*/ 0 h 1"/>
                <a:gd name="T2" fmla="*/ 514 w 514"/>
                <a:gd name="T3" fmla="*/ 0 h 1"/>
                <a:gd name="T4" fmla="*/ 0 60000 65536"/>
                <a:gd name="T5" fmla="*/ 0 60000 65536"/>
                <a:gd name="T6" fmla="*/ 0 w 514"/>
                <a:gd name="T7" fmla="*/ 0 h 1"/>
                <a:gd name="T8" fmla="*/ 514 w 5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4" h="1">
                  <a:moveTo>
                    <a:pt x="0" y="0"/>
                  </a:moveTo>
                  <a:lnTo>
                    <a:pt x="514" y="0"/>
                  </a:lnTo>
                </a:path>
              </a:pathLst>
            </a:cu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zh-CN" altLang="en-US" sz="1600">
                <a:solidFill>
                  <a:srgbClr val="1A78C3"/>
                </a:solidFill>
              </a:endParaRPr>
            </a:p>
          </p:txBody>
        </p:sp>
        <p:sp>
          <p:nvSpPr>
            <p:cNvPr id="18" name="Freeform 98">
              <a:extLst>
                <a:ext uri="{FF2B5EF4-FFF2-40B4-BE49-F238E27FC236}">
                  <a16:creationId xmlns:a16="http://schemas.microsoft.com/office/drawing/2014/main" id="{0B0048DC-7FA5-44D9-B593-75411BE98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263" y="4218173"/>
              <a:ext cx="1009510" cy="2199"/>
            </a:xfrm>
            <a:custGeom>
              <a:avLst/>
              <a:gdLst>
                <a:gd name="T0" fmla="*/ 527 w 527"/>
                <a:gd name="T1" fmla="*/ 0 h 1"/>
                <a:gd name="T2" fmla="*/ 0 w 527"/>
                <a:gd name="T3" fmla="*/ 0 h 1"/>
                <a:gd name="T4" fmla="*/ 0 60000 65536"/>
                <a:gd name="T5" fmla="*/ 0 60000 65536"/>
                <a:gd name="T6" fmla="*/ 0 w 527"/>
                <a:gd name="T7" fmla="*/ 0 h 1"/>
                <a:gd name="T8" fmla="*/ 527 w 52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7" h="1">
                  <a:moveTo>
                    <a:pt x="527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zh-CN" altLang="en-US" sz="1600">
                <a:solidFill>
                  <a:srgbClr val="1A78C3"/>
                </a:solidFill>
              </a:endParaRPr>
            </a:p>
          </p:txBody>
        </p:sp>
        <p:sp>
          <p:nvSpPr>
            <p:cNvPr id="19" name="AutoShape 99">
              <a:extLst>
                <a:ext uri="{FF2B5EF4-FFF2-40B4-BE49-F238E27FC236}">
                  <a16:creationId xmlns:a16="http://schemas.microsoft.com/office/drawing/2014/main" id="{891B68A4-2B72-4EE4-A535-48A0F50BE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943" y="2962738"/>
              <a:ext cx="942464" cy="316564"/>
            </a:xfrm>
            <a:prstGeom prst="leftRightArrow">
              <a:avLst>
                <a:gd name="adj1" fmla="val 50000"/>
                <a:gd name="adj2" fmla="val 68333"/>
              </a:avLst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zh-CN" altLang="en-US" sz="1600">
                <a:solidFill>
                  <a:srgbClr val="1A78C3"/>
                </a:solidFill>
              </a:endParaRPr>
            </a:p>
          </p:txBody>
        </p:sp>
        <p:sp>
          <p:nvSpPr>
            <p:cNvPr id="20" name="AutoShape 100">
              <a:extLst>
                <a:ext uri="{FF2B5EF4-FFF2-40B4-BE49-F238E27FC236}">
                  <a16:creationId xmlns:a16="http://schemas.microsoft.com/office/drawing/2014/main" id="{CAF82CE1-FC48-4A59-BCD7-7545727A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374" y="3057268"/>
              <a:ext cx="919477" cy="316564"/>
            </a:xfrm>
            <a:prstGeom prst="leftRightArrow">
              <a:avLst>
                <a:gd name="adj1" fmla="val 50000"/>
                <a:gd name="adj2" fmla="val 66667"/>
              </a:avLst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zh-CN" altLang="en-US" sz="1600">
                <a:solidFill>
                  <a:srgbClr val="1A78C3"/>
                </a:solidFill>
              </a:endParaRPr>
            </a:p>
          </p:txBody>
        </p:sp>
        <p:sp>
          <p:nvSpPr>
            <p:cNvPr id="25" name="Rectangle 78">
              <a:extLst>
                <a:ext uri="{FF2B5EF4-FFF2-40B4-BE49-F238E27FC236}">
                  <a16:creationId xmlns:a16="http://schemas.microsoft.com/office/drawing/2014/main" id="{FAC35D83-7629-4DFE-B636-1D5DFF9D8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370" y="3394155"/>
              <a:ext cx="1543120" cy="391217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rgbClr val="1A78C3"/>
                  </a:solidFill>
                </a:rPr>
                <a:t>clock</a:t>
              </a:r>
            </a:p>
          </p:txBody>
        </p:sp>
        <p:sp>
          <p:nvSpPr>
            <p:cNvPr id="26" name="Rectangle 78">
              <a:extLst>
                <a:ext uri="{FF2B5EF4-FFF2-40B4-BE49-F238E27FC236}">
                  <a16:creationId xmlns:a16="http://schemas.microsoft.com/office/drawing/2014/main" id="{83E51A64-ED83-47B3-AF16-C4CA21B9B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370" y="3960380"/>
              <a:ext cx="1543120" cy="391217"/>
            </a:xfrm>
            <a:prstGeom prst="rect">
              <a:avLst/>
            </a:prstGeom>
            <a:noFill/>
            <a:ln w="28575">
              <a:solidFill>
                <a:srgbClr val="1A78C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rgbClr val="1A78C3"/>
                  </a:solidFill>
                </a:rPr>
                <a:t>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93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计算机的基本组成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寄存器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存储器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外部设备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1504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C3F65B-A249-41FA-88AA-5BA40D19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4C9BA-E3AE-4CF7-8B2A-9312E5F758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3947" y="821203"/>
            <a:ext cx="11835786" cy="703513"/>
          </a:xfrm>
        </p:spPr>
        <p:txBody>
          <a:bodyPr/>
          <a:lstStyle/>
          <a:p>
            <a:r>
              <a:rPr lang="en-US" altLang="zh-CN" dirty="0"/>
              <a:t>80X86</a:t>
            </a:r>
            <a:r>
              <a:rPr lang="zh-CN" altLang="en-US" dirty="0"/>
              <a:t>寄存器组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3F00C-2F86-4251-BA8E-BDC4510F5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  <a:p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A859C7-39B3-483E-8583-F725A52C3D25}"/>
              </a:ext>
            </a:extLst>
          </p:cNvPr>
          <p:cNvSpPr/>
          <p:nvPr/>
        </p:nvSpPr>
        <p:spPr>
          <a:xfrm>
            <a:off x="3659664" y="1724205"/>
            <a:ext cx="583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ED7D31"/>
                </a:solidFill>
              </a:rPr>
              <a:t>8</a:t>
            </a:r>
            <a:r>
              <a:rPr kumimoji="1" lang="zh-CN" altLang="en-US" sz="2000" dirty="0">
                <a:solidFill>
                  <a:srgbClr val="ED7D31"/>
                </a:solidFill>
              </a:rPr>
              <a:t>位</a:t>
            </a:r>
            <a:endParaRPr lang="zh-CN" altLang="en-US" sz="2000" dirty="0">
              <a:solidFill>
                <a:srgbClr val="ED7D3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D9AA2D8-D7D4-44A6-A830-2114C5A07AED}"/>
              </a:ext>
            </a:extLst>
          </p:cNvPr>
          <p:cNvSpPr/>
          <p:nvPr/>
        </p:nvSpPr>
        <p:spPr>
          <a:xfrm>
            <a:off x="3303017" y="2312379"/>
            <a:ext cx="1287888" cy="402136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AH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F97846E-97ED-4575-82CB-E47B353AD1FA}"/>
              </a:ext>
            </a:extLst>
          </p:cNvPr>
          <p:cNvSpPr/>
          <p:nvPr/>
        </p:nvSpPr>
        <p:spPr>
          <a:xfrm>
            <a:off x="4587763" y="2312558"/>
            <a:ext cx="1287888" cy="402719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864D35A-BB92-4500-866C-0DD8F4232E94}"/>
              </a:ext>
            </a:extLst>
          </p:cNvPr>
          <p:cNvSpPr/>
          <p:nvPr/>
        </p:nvSpPr>
        <p:spPr>
          <a:xfrm>
            <a:off x="4009788" y="2321139"/>
            <a:ext cx="1163396" cy="393085"/>
          </a:xfrm>
          <a:prstGeom prst="rect">
            <a:avLst/>
          </a:prstGeom>
          <a:noFill/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AX</a:t>
            </a:r>
            <a:endParaRPr lang="zh-CN" altLang="en-US" dirty="0"/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C623E55E-28D0-4A5C-9DBA-698DD26915AC}"/>
              </a:ext>
            </a:extLst>
          </p:cNvPr>
          <p:cNvSpPr/>
          <p:nvPr/>
        </p:nvSpPr>
        <p:spPr>
          <a:xfrm rot="5400000">
            <a:off x="3857809" y="1589756"/>
            <a:ext cx="204363" cy="1261827"/>
          </a:xfrm>
          <a:prstGeom prst="leftBrace">
            <a:avLst>
              <a:gd name="adj1" fmla="val 8333"/>
              <a:gd name="adj2" fmla="val 51282"/>
            </a:avLst>
          </a:prstGeom>
          <a:ln w="222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53638D8-51CD-40B7-8ACE-F6554CAC4528}"/>
              </a:ext>
            </a:extLst>
          </p:cNvPr>
          <p:cNvSpPr/>
          <p:nvPr/>
        </p:nvSpPr>
        <p:spPr>
          <a:xfrm>
            <a:off x="4931381" y="1732645"/>
            <a:ext cx="583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ED7D31"/>
                </a:solidFill>
              </a:rPr>
              <a:t>8</a:t>
            </a:r>
            <a:r>
              <a:rPr kumimoji="1" lang="zh-CN" altLang="en-US" sz="2000" dirty="0">
                <a:solidFill>
                  <a:srgbClr val="ED7D31"/>
                </a:solidFill>
              </a:rPr>
              <a:t>位</a:t>
            </a:r>
            <a:endParaRPr lang="zh-CN" altLang="en-US" sz="2000" dirty="0">
              <a:solidFill>
                <a:srgbClr val="ED7D31"/>
              </a:solidFill>
            </a:endParaRPr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A137022D-0D39-4C38-8ECA-757FB8DD4063}"/>
              </a:ext>
            </a:extLst>
          </p:cNvPr>
          <p:cNvSpPr/>
          <p:nvPr/>
        </p:nvSpPr>
        <p:spPr>
          <a:xfrm rot="5400000">
            <a:off x="5129526" y="1598196"/>
            <a:ext cx="204363" cy="1261827"/>
          </a:xfrm>
          <a:prstGeom prst="leftBrace">
            <a:avLst>
              <a:gd name="adj1" fmla="val 8333"/>
              <a:gd name="adj2" fmla="val 51282"/>
            </a:avLst>
          </a:prstGeom>
          <a:ln w="222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910FCBA-7219-48FD-956B-33AF8AA3754C}"/>
              </a:ext>
            </a:extLst>
          </p:cNvPr>
          <p:cNvSpPr/>
          <p:nvPr/>
        </p:nvSpPr>
        <p:spPr>
          <a:xfrm>
            <a:off x="4334292" y="1142438"/>
            <a:ext cx="1174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ED7D31"/>
                </a:solidFill>
              </a:rPr>
              <a:t>16</a:t>
            </a:r>
            <a:r>
              <a:rPr kumimoji="1" lang="zh-CN" altLang="en-US" sz="2000" dirty="0">
                <a:solidFill>
                  <a:srgbClr val="ED7D31"/>
                </a:solidFill>
              </a:rPr>
              <a:t>位</a:t>
            </a:r>
            <a:endParaRPr lang="zh-CN" altLang="en-US" sz="2000" dirty="0">
              <a:solidFill>
                <a:srgbClr val="ED7D31"/>
              </a:solidFill>
            </a:endParaRPr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E67429A4-F816-40DB-B403-0F66E7B8F924}"/>
              </a:ext>
            </a:extLst>
          </p:cNvPr>
          <p:cNvSpPr/>
          <p:nvPr/>
        </p:nvSpPr>
        <p:spPr>
          <a:xfrm rot="5400000">
            <a:off x="4527396" y="399911"/>
            <a:ext cx="165115" cy="2537675"/>
          </a:xfrm>
          <a:prstGeom prst="leftBrace">
            <a:avLst>
              <a:gd name="adj1" fmla="val 8333"/>
              <a:gd name="adj2" fmla="val 51282"/>
            </a:avLst>
          </a:prstGeom>
          <a:ln w="222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18F6C2E-C046-471D-9A0B-688BE853954F}"/>
              </a:ext>
            </a:extLst>
          </p:cNvPr>
          <p:cNvSpPr/>
          <p:nvPr/>
        </p:nvSpPr>
        <p:spPr>
          <a:xfrm>
            <a:off x="3298993" y="2706891"/>
            <a:ext cx="1287888" cy="357727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BH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382469D-A106-46E0-8407-2D67687EBBAD}"/>
              </a:ext>
            </a:extLst>
          </p:cNvPr>
          <p:cNvSpPr/>
          <p:nvPr/>
        </p:nvSpPr>
        <p:spPr>
          <a:xfrm>
            <a:off x="4604627" y="2707718"/>
            <a:ext cx="1274164" cy="357727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D4D3807-0346-467A-B383-34679AE00D71}"/>
              </a:ext>
            </a:extLst>
          </p:cNvPr>
          <p:cNvSpPr/>
          <p:nvPr/>
        </p:nvSpPr>
        <p:spPr>
          <a:xfrm>
            <a:off x="4241519" y="2717792"/>
            <a:ext cx="670921" cy="333792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BX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913C290-B216-49C2-B394-118E9698F476}"/>
              </a:ext>
            </a:extLst>
          </p:cNvPr>
          <p:cNvSpPr/>
          <p:nvPr/>
        </p:nvSpPr>
        <p:spPr>
          <a:xfrm>
            <a:off x="3307505" y="3067204"/>
            <a:ext cx="1283661" cy="357727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ACCB41-0739-4E53-913C-F72D79D195BE}"/>
              </a:ext>
            </a:extLst>
          </p:cNvPr>
          <p:cNvSpPr/>
          <p:nvPr/>
        </p:nvSpPr>
        <p:spPr>
          <a:xfrm>
            <a:off x="4608854" y="3068031"/>
            <a:ext cx="1269937" cy="357727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7AED698-AD81-41C5-9151-4B46B7679E25}"/>
              </a:ext>
            </a:extLst>
          </p:cNvPr>
          <p:cNvSpPr/>
          <p:nvPr/>
        </p:nvSpPr>
        <p:spPr>
          <a:xfrm>
            <a:off x="4246938" y="3078105"/>
            <a:ext cx="668719" cy="333792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CX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2761657-5357-4BF9-A72F-1B7E3F592EE9}"/>
              </a:ext>
            </a:extLst>
          </p:cNvPr>
          <p:cNvSpPr/>
          <p:nvPr/>
        </p:nvSpPr>
        <p:spPr>
          <a:xfrm>
            <a:off x="3308458" y="3430061"/>
            <a:ext cx="1287888" cy="380754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DH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D75C4F3-A7D9-4422-8FC5-67FFE3E2A27D}"/>
              </a:ext>
            </a:extLst>
          </p:cNvPr>
          <p:cNvSpPr/>
          <p:nvPr/>
        </p:nvSpPr>
        <p:spPr>
          <a:xfrm>
            <a:off x="4601212" y="3430887"/>
            <a:ext cx="1277579" cy="373170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DL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A576F0D-1F38-4F4C-8677-CEA1BB9B7F46}"/>
              </a:ext>
            </a:extLst>
          </p:cNvPr>
          <p:cNvSpPr/>
          <p:nvPr/>
        </p:nvSpPr>
        <p:spPr>
          <a:xfrm>
            <a:off x="4250984" y="3440961"/>
            <a:ext cx="670921" cy="333792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DX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32B722A-F218-4974-BEE0-B1BFF467593E}"/>
              </a:ext>
            </a:extLst>
          </p:cNvPr>
          <p:cNvSpPr/>
          <p:nvPr/>
        </p:nvSpPr>
        <p:spPr>
          <a:xfrm>
            <a:off x="6271278" y="2331291"/>
            <a:ext cx="2576944" cy="3337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5AEEC5-C567-47AD-B43A-3BBB133FCD04}"/>
              </a:ext>
            </a:extLst>
          </p:cNvPr>
          <p:cNvSpPr/>
          <p:nvPr/>
        </p:nvSpPr>
        <p:spPr>
          <a:xfrm>
            <a:off x="6271278" y="2997786"/>
            <a:ext cx="2579092" cy="3731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5C40597-9B0F-4F58-B77A-CDF6D843DD8C}"/>
              </a:ext>
            </a:extLst>
          </p:cNvPr>
          <p:cNvSpPr/>
          <p:nvPr/>
        </p:nvSpPr>
        <p:spPr>
          <a:xfrm>
            <a:off x="6271278" y="2663994"/>
            <a:ext cx="2579092" cy="3337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0CE99F7-8D94-431E-9A33-291238807AAB}"/>
              </a:ext>
            </a:extLst>
          </p:cNvPr>
          <p:cNvSpPr/>
          <p:nvPr/>
        </p:nvSpPr>
        <p:spPr>
          <a:xfrm>
            <a:off x="6271278" y="3368274"/>
            <a:ext cx="2579092" cy="3731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5E97CC5-9196-482D-A383-48B09B12AEDD}"/>
              </a:ext>
            </a:extLst>
          </p:cNvPr>
          <p:cNvSpPr/>
          <p:nvPr/>
        </p:nvSpPr>
        <p:spPr>
          <a:xfrm>
            <a:off x="6271278" y="3740617"/>
            <a:ext cx="2579092" cy="3731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7187D99-8F45-472A-A465-F1A78E625864}"/>
              </a:ext>
            </a:extLst>
          </p:cNvPr>
          <p:cNvSpPr/>
          <p:nvPr/>
        </p:nvSpPr>
        <p:spPr>
          <a:xfrm>
            <a:off x="6271278" y="4114721"/>
            <a:ext cx="2579092" cy="3731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B710B93-2085-4682-82E2-C005ACE05C4F}"/>
              </a:ext>
            </a:extLst>
          </p:cNvPr>
          <p:cNvSpPr/>
          <p:nvPr/>
        </p:nvSpPr>
        <p:spPr>
          <a:xfrm>
            <a:off x="6271278" y="4487078"/>
            <a:ext cx="2579092" cy="3731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7075288-A8FA-4A94-93B0-FD3C376947EE}"/>
              </a:ext>
            </a:extLst>
          </p:cNvPr>
          <p:cNvSpPr/>
          <p:nvPr/>
        </p:nvSpPr>
        <p:spPr>
          <a:xfrm>
            <a:off x="6271278" y="4863781"/>
            <a:ext cx="2579092" cy="3731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GS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BAF3521-31C5-4728-98EE-CACBE222EAC0}"/>
              </a:ext>
            </a:extLst>
          </p:cNvPr>
          <p:cNvSpPr/>
          <p:nvPr/>
        </p:nvSpPr>
        <p:spPr>
          <a:xfrm>
            <a:off x="728869" y="2322026"/>
            <a:ext cx="2579092" cy="3731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83D650-5D8A-4B92-A2F6-86EEB1EC4542}"/>
              </a:ext>
            </a:extLst>
          </p:cNvPr>
          <p:cNvSpPr/>
          <p:nvPr/>
        </p:nvSpPr>
        <p:spPr>
          <a:xfrm>
            <a:off x="724974" y="2704201"/>
            <a:ext cx="2579092" cy="3731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16AC1A6-CD49-4B54-82C0-6B7C227A9A5D}"/>
              </a:ext>
            </a:extLst>
          </p:cNvPr>
          <p:cNvSpPr/>
          <p:nvPr/>
        </p:nvSpPr>
        <p:spPr>
          <a:xfrm>
            <a:off x="728353" y="3066672"/>
            <a:ext cx="2579092" cy="3731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ADBCC3D-49FB-463D-BF04-269454FC8754}"/>
              </a:ext>
            </a:extLst>
          </p:cNvPr>
          <p:cNvSpPr/>
          <p:nvPr/>
        </p:nvSpPr>
        <p:spPr>
          <a:xfrm>
            <a:off x="724974" y="3438554"/>
            <a:ext cx="2579092" cy="3731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7A390E7-80EB-45D0-8438-E8AA4ED0EDB9}"/>
              </a:ext>
            </a:extLst>
          </p:cNvPr>
          <p:cNvSpPr/>
          <p:nvPr/>
        </p:nvSpPr>
        <p:spPr>
          <a:xfrm>
            <a:off x="3303319" y="3815497"/>
            <a:ext cx="2576944" cy="3555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14AC368-F634-4A99-AE3F-7A33E6FBF097}"/>
              </a:ext>
            </a:extLst>
          </p:cNvPr>
          <p:cNvSpPr/>
          <p:nvPr/>
        </p:nvSpPr>
        <p:spPr>
          <a:xfrm>
            <a:off x="3298993" y="4171998"/>
            <a:ext cx="2576944" cy="353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BP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97C435D-1E31-4F90-95EF-CCA0C89C5C01}"/>
              </a:ext>
            </a:extLst>
          </p:cNvPr>
          <p:cNvSpPr/>
          <p:nvPr/>
        </p:nvSpPr>
        <p:spPr>
          <a:xfrm>
            <a:off x="3306627" y="4512835"/>
            <a:ext cx="2576944" cy="3577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E0334DE-9501-4306-AED8-2B8B10BB72F2}"/>
              </a:ext>
            </a:extLst>
          </p:cNvPr>
          <p:cNvSpPr/>
          <p:nvPr/>
        </p:nvSpPr>
        <p:spPr>
          <a:xfrm>
            <a:off x="3303276" y="4869768"/>
            <a:ext cx="2576944" cy="388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E4F57FE-78F8-4521-85D1-059A66039367}"/>
              </a:ext>
            </a:extLst>
          </p:cNvPr>
          <p:cNvSpPr/>
          <p:nvPr/>
        </p:nvSpPr>
        <p:spPr>
          <a:xfrm>
            <a:off x="727122" y="3801967"/>
            <a:ext cx="2576944" cy="3691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B4442BC-A181-471E-836B-8EAAEFE357D2}"/>
              </a:ext>
            </a:extLst>
          </p:cNvPr>
          <p:cNvSpPr/>
          <p:nvPr/>
        </p:nvSpPr>
        <p:spPr>
          <a:xfrm>
            <a:off x="729683" y="4172686"/>
            <a:ext cx="2576944" cy="3691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52189E3-5F61-4A1C-92C0-606365402127}"/>
              </a:ext>
            </a:extLst>
          </p:cNvPr>
          <p:cNvSpPr/>
          <p:nvPr/>
        </p:nvSpPr>
        <p:spPr>
          <a:xfrm>
            <a:off x="727952" y="4528929"/>
            <a:ext cx="2576944" cy="358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D965337-EB74-46C2-9686-BC912962180F}"/>
              </a:ext>
            </a:extLst>
          </p:cNvPr>
          <p:cNvSpPr/>
          <p:nvPr/>
        </p:nvSpPr>
        <p:spPr>
          <a:xfrm>
            <a:off x="729683" y="4874930"/>
            <a:ext cx="2576944" cy="383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FAE9FF6-9287-4580-874C-CE0911D01A25}"/>
              </a:ext>
            </a:extLst>
          </p:cNvPr>
          <p:cNvSpPr/>
          <p:nvPr/>
        </p:nvSpPr>
        <p:spPr>
          <a:xfrm>
            <a:off x="2912218" y="2343191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EAX</a:t>
            </a:r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9B5C852-53E2-4DA3-B432-84C998884E37}"/>
              </a:ext>
            </a:extLst>
          </p:cNvPr>
          <p:cNvSpPr/>
          <p:nvPr/>
        </p:nvSpPr>
        <p:spPr>
          <a:xfrm>
            <a:off x="2912218" y="2727301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EBX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083E21A-41D7-47E5-B101-77147A00E76E}"/>
              </a:ext>
            </a:extLst>
          </p:cNvPr>
          <p:cNvSpPr/>
          <p:nvPr/>
        </p:nvSpPr>
        <p:spPr>
          <a:xfrm>
            <a:off x="2912218" y="3114311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ECX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36BB47F-F451-433F-ACE5-C9E85FDE2E27}"/>
              </a:ext>
            </a:extLst>
          </p:cNvPr>
          <p:cNvSpPr/>
          <p:nvPr/>
        </p:nvSpPr>
        <p:spPr>
          <a:xfrm>
            <a:off x="2912218" y="3500516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EDX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3688772-402D-4A48-9DE2-97ED7F24307E}"/>
              </a:ext>
            </a:extLst>
          </p:cNvPr>
          <p:cNvSpPr/>
          <p:nvPr/>
        </p:nvSpPr>
        <p:spPr>
          <a:xfrm>
            <a:off x="2912218" y="3848167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ESP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9FA0EA3-A040-40C7-A3FC-9A6066D2138A}"/>
              </a:ext>
            </a:extLst>
          </p:cNvPr>
          <p:cNvSpPr/>
          <p:nvPr/>
        </p:nvSpPr>
        <p:spPr>
          <a:xfrm>
            <a:off x="2912218" y="4242998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EBP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65756EF-E24F-49D2-BD5A-912AE74F4E7E}"/>
              </a:ext>
            </a:extLst>
          </p:cNvPr>
          <p:cNvSpPr/>
          <p:nvPr/>
        </p:nvSpPr>
        <p:spPr>
          <a:xfrm>
            <a:off x="2912218" y="4561701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ESI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7D14CD9-9959-4D70-BFE6-BE811A33B611}"/>
              </a:ext>
            </a:extLst>
          </p:cNvPr>
          <p:cNvSpPr/>
          <p:nvPr/>
        </p:nvSpPr>
        <p:spPr>
          <a:xfrm>
            <a:off x="2912218" y="4934630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8FE9CCA-87EE-4928-ABF3-EB89B54F312D}"/>
              </a:ext>
            </a:extLst>
          </p:cNvPr>
          <p:cNvSpPr/>
          <p:nvPr/>
        </p:nvSpPr>
        <p:spPr>
          <a:xfrm>
            <a:off x="7286283" y="1124606"/>
            <a:ext cx="1174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ED7D31"/>
                </a:solidFill>
              </a:rPr>
              <a:t>16</a:t>
            </a:r>
            <a:r>
              <a:rPr kumimoji="1" lang="zh-CN" altLang="en-US" sz="2000" dirty="0">
                <a:solidFill>
                  <a:srgbClr val="ED7D31"/>
                </a:solidFill>
              </a:rPr>
              <a:t>位</a:t>
            </a:r>
            <a:endParaRPr lang="zh-CN" altLang="en-US" sz="2000" dirty="0">
              <a:solidFill>
                <a:srgbClr val="ED7D31"/>
              </a:solidFill>
            </a:endParaRPr>
          </a:p>
        </p:txBody>
      </p:sp>
      <p:sp>
        <p:nvSpPr>
          <p:cNvPr id="107" name="左大括号 106">
            <a:extLst>
              <a:ext uri="{FF2B5EF4-FFF2-40B4-BE49-F238E27FC236}">
                <a16:creationId xmlns:a16="http://schemas.microsoft.com/office/drawing/2014/main" id="{283194A3-0398-4E33-90A3-5BAA805A3C99}"/>
              </a:ext>
            </a:extLst>
          </p:cNvPr>
          <p:cNvSpPr/>
          <p:nvPr/>
        </p:nvSpPr>
        <p:spPr>
          <a:xfrm rot="5400000">
            <a:off x="7479387" y="382079"/>
            <a:ext cx="165115" cy="2537675"/>
          </a:xfrm>
          <a:prstGeom prst="leftBrace">
            <a:avLst>
              <a:gd name="adj1" fmla="val 8333"/>
              <a:gd name="adj2" fmla="val 51282"/>
            </a:avLst>
          </a:prstGeom>
          <a:ln w="222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E4F905BF-879F-406D-9AE8-AAE33FEDCAD5}"/>
              </a:ext>
            </a:extLst>
          </p:cNvPr>
          <p:cNvSpPr/>
          <p:nvPr/>
        </p:nvSpPr>
        <p:spPr>
          <a:xfrm rot="16200000">
            <a:off x="3050954" y="2991822"/>
            <a:ext cx="484808" cy="5138527"/>
          </a:xfrm>
          <a:prstGeom prst="leftBrace">
            <a:avLst>
              <a:gd name="adj1" fmla="val 8333"/>
              <a:gd name="adj2" fmla="val 51282"/>
            </a:avLst>
          </a:prstGeom>
          <a:ln w="222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03BA7C7-6293-42E9-A88B-DBE568044A9D}"/>
              </a:ext>
            </a:extLst>
          </p:cNvPr>
          <p:cNvSpPr/>
          <p:nvPr/>
        </p:nvSpPr>
        <p:spPr>
          <a:xfrm>
            <a:off x="3052830" y="5890228"/>
            <a:ext cx="1174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ED7D31"/>
                </a:solidFill>
              </a:rPr>
              <a:t>32</a:t>
            </a:r>
            <a:r>
              <a:rPr kumimoji="1" lang="zh-CN" altLang="en-US" sz="2000" dirty="0">
                <a:solidFill>
                  <a:srgbClr val="ED7D31"/>
                </a:solidFill>
              </a:rPr>
              <a:t>位</a:t>
            </a:r>
            <a:endParaRPr lang="zh-CN" altLang="en-US" sz="20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  <p:bldP spid="44" grpId="0" animBg="1"/>
      <p:bldP spid="50" grpId="0" animBg="1"/>
      <p:bldP spid="52" grpId="0" animBg="1"/>
      <p:bldP spid="53" grpId="0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 animBg="1"/>
      <p:bldP spid="109" grpId="0" animBg="1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5103D6-8792-4FE8-8B30-B2582B26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DDA8D-D135-4EE8-B0BC-72ECC78A0C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699"/>
            <a:ext cx="11835786" cy="5554101"/>
          </a:xfrm>
        </p:spPr>
        <p:txBody>
          <a:bodyPr/>
          <a:lstStyle/>
          <a:p>
            <a:r>
              <a:rPr lang="zh-CN" altLang="en-US" dirty="0"/>
              <a:t>通用寄存器组</a:t>
            </a:r>
            <a:endParaRPr lang="en-US" altLang="zh-CN" dirty="0"/>
          </a:p>
          <a:p>
            <a:pPr lvl="1"/>
            <a:r>
              <a:rPr lang="zh-CN" altLang="en-US" sz="2800" dirty="0"/>
              <a:t>数据寄存器</a:t>
            </a:r>
          </a:p>
          <a:p>
            <a:pPr lvl="2"/>
            <a:r>
              <a:rPr lang="en-US" altLang="zh-CN" sz="2400" dirty="0"/>
              <a:t>AX</a:t>
            </a:r>
            <a:r>
              <a:rPr lang="zh-CN" altLang="en-US" sz="2400" dirty="0"/>
              <a:t>、</a:t>
            </a:r>
            <a:r>
              <a:rPr lang="en-US" altLang="zh-CN" sz="2400" dirty="0"/>
              <a:t>BX</a:t>
            </a:r>
            <a:r>
              <a:rPr lang="zh-CN" altLang="en-US" sz="2400" dirty="0"/>
              <a:t>、</a:t>
            </a:r>
            <a:r>
              <a:rPr lang="en-US" altLang="zh-CN" sz="2400" dirty="0"/>
              <a:t>CX</a:t>
            </a:r>
            <a:r>
              <a:rPr lang="zh-CN" altLang="en-US" sz="2400" dirty="0"/>
              <a:t>、</a:t>
            </a:r>
            <a:r>
              <a:rPr lang="en-US" altLang="zh-CN" sz="2400" dirty="0"/>
              <a:t>DX</a:t>
            </a:r>
          </a:p>
          <a:p>
            <a:pPr lvl="2"/>
            <a:r>
              <a:rPr lang="zh-CN" altLang="en-US" sz="2400" dirty="0"/>
              <a:t>用来保存操作数或运算结果等信息</a:t>
            </a:r>
          </a:p>
          <a:p>
            <a:pPr lvl="2"/>
            <a:r>
              <a:rPr lang="zh-CN" altLang="en-US" sz="2400" dirty="0"/>
              <a:t>可以按</a:t>
            </a:r>
            <a:r>
              <a:rPr lang="en-US" altLang="zh-CN" sz="2400" dirty="0"/>
              <a:t>16</a:t>
            </a:r>
            <a:r>
              <a:rPr lang="zh-CN" altLang="en-US" sz="2400" dirty="0"/>
              <a:t>位访问：</a:t>
            </a:r>
            <a:r>
              <a:rPr lang="en-US" altLang="zh-CN" sz="2400" dirty="0"/>
              <a:t> AX</a:t>
            </a:r>
            <a:r>
              <a:rPr lang="zh-CN" altLang="en-US" sz="2400" dirty="0"/>
              <a:t>、</a:t>
            </a:r>
            <a:r>
              <a:rPr lang="en-US" altLang="zh-CN" sz="2400" dirty="0"/>
              <a:t>BX</a:t>
            </a:r>
            <a:r>
              <a:rPr lang="zh-CN" altLang="en-US" sz="2400" dirty="0"/>
              <a:t>、</a:t>
            </a:r>
            <a:r>
              <a:rPr lang="en-US" altLang="zh-CN" sz="2400" dirty="0"/>
              <a:t>CX</a:t>
            </a:r>
            <a:r>
              <a:rPr lang="zh-CN" altLang="en-US" sz="2400" dirty="0"/>
              <a:t>、</a:t>
            </a:r>
            <a:r>
              <a:rPr lang="en-US" altLang="zh-CN" sz="2400" dirty="0"/>
              <a:t>DX</a:t>
            </a:r>
          </a:p>
          <a:p>
            <a:pPr lvl="2"/>
            <a:r>
              <a:rPr lang="zh-CN" altLang="en-US" sz="2400" dirty="0"/>
              <a:t>也可以按</a:t>
            </a:r>
            <a:r>
              <a:rPr lang="en-US" altLang="zh-CN" sz="2400" dirty="0"/>
              <a:t>8</a:t>
            </a:r>
            <a:r>
              <a:rPr lang="zh-CN" altLang="en-US" sz="2400" dirty="0"/>
              <a:t>位范围：</a:t>
            </a:r>
            <a:r>
              <a:rPr lang="en-US" altLang="zh-CN" sz="2400" dirty="0"/>
              <a:t>AH,AL,BH,BL,CH,CL,DH,DL</a:t>
            </a:r>
            <a:r>
              <a:rPr lang="zh-CN" altLang="en-US" sz="2400" dirty="0"/>
              <a:t>（唯一可以分割的寄存器组）</a:t>
            </a:r>
            <a:endParaRPr lang="en-US" altLang="zh-CN" sz="2400" dirty="0"/>
          </a:p>
          <a:p>
            <a:pPr lvl="2"/>
            <a:r>
              <a:rPr lang="en-US" altLang="zh-CN" sz="2400" dirty="0"/>
              <a:t>32</a:t>
            </a:r>
            <a:r>
              <a:rPr lang="zh-CN" altLang="en-US" sz="2400" dirty="0"/>
              <a:t>位系统中使用：</a:t>
            </a:r>
            <a:r>
              <a:rPr lang="en-US" altLang="zh-CN" sz="2400" dirty="0"/>
              <a:t>EAX</a:t>
            </a:r>
            <a:r>
              <a:rPr lang="zh-CN" altLang="en-US" sz="2400" dirty="0"/>
              <a:t>、</a:t>
            </a:r>
            <a:r>
              <a:rPr lang="en-US" altLang="zh-CN" sz="2400" dirty="0"/>
              <a:t>EBX</a:t>
            </a:r>
            <a:r>
              <a:rPr lang="zh-CN" altLang="en-US" sz="2400" dirty="0"/>
              <a:t>、</a:t>
            </a:r>
            <a:r>
              <a:rPr lang="en-US" altLang="zh-CN" sz="2400" dirty="0"/>
              <a:t>ECX</a:t>
            </a:r>
            <a:r>
              <a:rPr lang="zh-CN" altLang="en-US" sz="2400" dirty="0"/>
              <a:t>、</a:t>
            </a:r>
            <a:r>
              <a:rPr lang="en-US" altLang="zh-CN" sz="2400" dirty="0"/>
              <a:t>EDX</a:t>
            </a:r>
          </a:p>
          <a:p>
            <a:pPr lvl="2"/>
            <a:r>
              <a:rPr lang="en-US" altLang="zh-CN" sz="2400" dirty="0"/>
              <a:t>AX</a:t>
            </a:r>
            <a:r>
              <a:rPr lang="zh-CN" altLang="en-US" sz="2400" dirty="0"/>
              <a:t>（</a:t>
            </a:r>
            <a:r>
              <a:rPr lang="en-US" altLang="zh-CN" sz="2400" dirty="0"/>
              <a:t>Accumulator</a:t>
            </a:r>
            <a:r>
              <a:rPr lang="zh-CN" altLang="en-US" sz="2400" dirty="0"/>
              <a:t>）：累加器</a:t>
            </a:r>
            <a:endParaRPr lang="en-US" altLang="zh-CN" sz="2400" dirty="0"/>
          </a:p>
          <a:p>
            <a:pPr lvl="2"/>
            <a:r>
              <a:rPr lang="en-US" altLang="zh-CN" sz="2400" dirty="0"/>
              <a:t>BX</a:t>
            </a:r>
            <a:r>
              <a:rPr lang="zh-CN" altLang="en-US" sz="2400" dirty="0"/>
              <a:t>（</a:t>
            </a:r>
            <a:r>
              <a:rPr lang="en-US" altLang="zh-CN" sz="2400" dirty="0"/>
              <a:t>Base Register</a:t>
            </a:r>
            <a:r>
              <a:rPr lang="zh-CN" altLang="en-US" sz="2400" dirty="0"/>
              <a:t>）：基址寄存器</a:t>
            </a:r>
            <a:endParaRPr lang="en-US" altLang="zh-CN" sz="2400" dirty="0"/>
          </a:p>
          <a:p>
            <a:pPr lvl="2"/>
            <a:r>
              <a:rPr lang="en-US" altLang="zh-CN" sz="2400" dirty="0"/>
              <a:t>CX</a:t>
            </a:r>
            <a:r>
              <a:rPr lang="zh-CN" altLang="en-US" sz="2400" dirty="0"/>
              <a:t>（</a:t>
            </a:r>
            <a:r>
              <a:rPr lang="en-US" altLang="zh-CN" sz="2400" dirty="0"/>
              <a:t>Count Register</a:t>
            </a:r>
            <a:r>
              <a:rPr lang="zh-CN" altLang="en-US" sz="2400" dirty="0"/>
              <a:t>）：计数器</a:t>
            </a:r>
            <a:endParaRPr lang="en-US" altLang="zh-CN" sz="2400" dirty="0"/>
          </a:p>
          <a:p>
            <a:pPr lvl="2"/>
            <a:r>
              <a:rPr lang="en-US" altLang="zh-CN" sz="2400" dirty="0"/>
              <a:t>DX</a:t>
            </a:r>
            <a:r>
              <a:rPr lang="zh-CN" altLang="en-US" sz="2400" dirty="0"/>
              <a:t>（</a:t>
            </a:r>
            <a:r>
              <a:rPr lang="en-US" altLang="zh-CN" sz="2400" dirty="0"/>
              <a:t>Data Register</a:t>
            </a:r>
            <a:r>
              <a:rPr lang="zh-CN" altLang="en-US" sz="2400" dirty="0"/>
              <a:t>）：数据寄存器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1EBB9-C2D4-4532-9F64-665C98E0E8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085E1F-3823-40FC-A39A-F0EA123AF9CA}"/>
              </a:ext>
            </a:extLst>
          </p:cNvPr>
          <p:cNvSpPr/>
          <p:nvPr/>
        </p:nvSpPr>
        <p:spPr>
          <a:xfrm>
            <a:off x="9388342" y="1040590"/>
            <a:ext cx="1287888" cy="402136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AH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A1086E-6515-4DF7-ADC3-91BFD1BF729B}"/>
              </a:ext>
            </a:extLst>
          </p:cNvPr>
          <p:cNvSpPr/>
          <p:nvPr/>
        </p:nvSpPr>
        <p:spPr>
          <a:xfrm>
            <a:off x="10673088" y="1040769"/>
            <a:ext cx="1287888" cy="402719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1680BB-5575-4BC3-B271-87B4D10E325B}"/>
              </a:ext>
            </a:extLst>
          </p:cNvPr>
          <p:cNvSpPr/>
          <p:nvPr/>
        </p:nvSpPr>
        <p:spPr>
          <a:xfrm>
            <a:off x="10095113" y="1049350"/>
            <a:ext cx="1163396" cy="393085"/>
          </a:xfrm>
          <a:prstGeom prst="rect">
            <a:avLst/>
          </a:prstGeom>
          <a:noFill/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AX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C51B09-680D-4298-9DA4-10065AFA0214}"/>
              </a:ext>
            </a:extLst>
          </p:cNvPr>
          <p:cNvSpPr/>
          <p:nvPr/>
        </p:nvSpPr>
        <p:spPr>
          <a:xfrm>
            <a:off x="9384318" y="1435102"/>
            <a:ext cx="1287888" cy="357727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BH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1F0C87-70C4-4C64-82E1-216B64740FFD}"/>
              </a:ext>
            </a:extLst>
          </p:cNvPr>
          <p:cNvSpPr/>
          <p:nvPr/>
        </p:nvSpPr>
        <p:spPr>
          <a:xfrm>
            <a:off x="10689952" y="1435929"/>
            <a:ext cx="1274164" cy="357727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80F758-87D6-4A3A-B616-CBD82FC19CDA}"/>
              </a:ext>
            </a:extLst>
          </p:cNvPr>
          <p:cNvSpPr/>
          <p:nvPr/>
        </p:nvSpPr>
        <p:spPr>
          <a:xfrm>
            <a:off x="10326844" y="1446003"/>
            <a:ext cx="670921" cy="333792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BX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D91D19-CA19-4991-B5C2-A3B2BFA7639F}"/>
              </a:ext>
            </a:extLst>
          </p:cNvPr>
          <p:cNvSpPr/>
          <p:nvPr/>
        </p:nvSpPr>
        <p:spPr>
          <a:xfrm>
            <a:off x="9392830" y="1795415"/>
            <a:ext cx="1283661" cy="357727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287247-320A-4406-942B-1A22DADD3316}"/>
              </a:ext>
            </a:extLst>
          </p:cNvPr>
          <p:cNvSpPr/>
          <p:nvPr/>
        </p:nvSpPr>
        <p:spPr>
          <a:xfrm>
            <a:off x="10694179" y="1796242"/>
            <a:ext cx="1269937" cy="357727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52C131-49FB-4729-98D2-DC71A6741BF6}"/>
              </a:ext>
            </a:extLst>
          </p:cNvPr>
          <p:cNvSpPr/>
          <p:nvPr/>
        </p:nvSpPr>
        <p:spPr>
          <a:xfrm>
            <a:off x="10332263" y="1806316"/>
            <a:ext cx="668719" cy="333792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CX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B8D37C-8603-4921-A48F-ACC60735C4B5}"/>
              </a:ext>
            </a:extLst>
          </p:cNvPr>
          <p:cNvSpPr/>
          <p:nvPr/>
        </p:nvSpPr>
        <p:spPr>
          <a:xfrm>
            <a:off x="9393783" y="2158272"/>
            <a:ext cx="1287888" cy="380754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DH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2A25A6-ABBA-40A8-9E02-E1AD324D836B}"/>
              </a:ext>
            </a:extLst>
          </p:cNvPr>
          <p:cNvSpPr/>
          <p:nvPr/>
        </p:nvSpPr>
        <p:spPr>
          <a:xfrm>
            <a:off x="10686537" y="2159098"/>
            <a:ext cx="1277579" cy="373170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DL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1FECBC-86B6-447F-8418-9FA98769BF5C}"/>
              </a:ext>
            </a:extLst>
          </p:cNvPr>
          <p:cNvSpPr/>
          <p:nvPr/>
        </p:nvSpPr>
        <p:spPr>
          <a:xfrm>
            <a:off x="10336309" y="2169172"/>
            <a:ext cx="670921" cy="333792"/>
          </a:xfrm>
          <a:prstGeom prst="rect">
            <a:avLst/>
          </a:prstGeom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DX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E4F23C-652E-476E-8F3A-03FE5F38B798}"/>
              </a:ext>
            </a:extLst>
          </p:cNvPr>
          <p:cNvSpPr/>
          <p:nvPr/>
        </p:nvSpPr>
        <p:spPr>
          <a:xfrm>
            <a:off x="6810299" y="1050237"/>
            <a:ext cx="2579092" cy="3731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A224F2-24AD-4AE0-8925-352744CAB182}"/>
              </a:ext>
            </a:extLst>
          </p:cNvPr>
          <p:cNvSpPr/>
          <p:nvPr/>
        </p:nvSpPr>
        <p:spPr>
          <a:xfrm>
            <a:off x="6810299" y="1432412"/>
            <a:ext cx="2579092" cy="3731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FB4111-5F8F-4EBA-A674-E365FBF6E3A1}"/>
              </a:ext>
            </a:extLst>
          </p:cNvPr>
          <p:cNvSpPr/>
          <p:nvPr/>
        </p:nvSpPr>
        <p:spPr>
          <a:xfrm>
            <a:off x="6810299" y="1794883"/>
            <a:ext cx="2579092" cy="3731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5A1AAB-FADD-4026-9AED-B54C866535D9}"/>
              </a:ext>
            </a:extLst>
          </p:cNvPr>
          <p:cNvSpPr/>
          <p:nvPr/>
        </p:nvSpPr>
        <p:spPr>
          <a:xfrm>
            <a:off x="6810299" y="2166765"/>
            <a:ext cx="2579092" cy="3731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F7B254-155C-489F-8F05-3B7A4CF471DD}"/>
              </a:ext>
            </a:extLst>
          </p:cNvPr>
          <p:cNvSpPr/>
          <p:nvPr/>
        </p:nvSpPr>
        <p:spPr>
          <a:xfrm>
            <a:off x="6810299" y="1071402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EAX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883E457-1404-4F65-A1FC-AC3550F45D6F}"/>
              </a:ext>
            </a:extLst>
          </p:cNvPr>
          <p:cNvSpPr/>
          <p:nvPr/>
        </p:nvSpPr>
        <p:spPr>
          <a:xfrm>
            <a:off x="6810299" y="1455512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EBX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BA617B8-7697-4ACB-BAC3-715033F7EE11}"/>
              </a:ext>
            </a:extLst>
          </p:cNvPr>
          <p:cNvSpPr/>
          <p:nvPr/>
        </p:nvSpPr>
        <p:spPr>
          <a:xfrm>
            <a:off x="6810299" y="1842522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ECX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BE9021-89AB-4855-BC9D-544205E46027}"/>
              </a:ext>
            </a:extLst>
          </p:cNvPr>
          <p:cNvSpPr/>
          <p:nvPr/>
        </p:nvSpPr>
        <p:spPr>
          <a:xfrm>
            <a:off x="6810299" y="2228727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0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5103D6-8792-4FE8-8B30-B2582B26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DDA8D-D135-4EE8-B0BC-72ECC78A0C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通用寄存器组</a:t>
            </a:r>
            <a:endParaRPr lang="en-US" altLang="zh-CN" dirty="0"/>
          </a:p>
          <a:p>
            <a:pPr lvl="1"/>
            <a:r>
              <a:rPr lang="zh-CN" altLang="en-US" dirty="0"/>
              <a:t>索引指针寄存器（</a:t>
            </a:r>
            <a:r>
              <a:rPr lang="en-US" altLang="zh-CN" dirty="0"/>
              <a:t> Index Register 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SI</a:t>
            </a:r>
            <a:r>
              <a:rPr lang="zh-CN" altLang="en-US" dirty="0"/>
              <a:t>和</a:t>
            </a:r>
            <a:r>
              <a:rPr lang="en-US" altLang="zh-CN" dirty="0"/>
              <a:t>DI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位系统中使用</a:t>
            </a:r>
            <a:r>
              <a:rPr lang="en-US" altLang="zh-CN" dirty="0"/>
              <a:t>ESI</a:t>
            </a:r>
            <a:r>
              <a:rPr lang="zh-CN" altLang="en-US" dirty="0"/>
              <a:t>和</a:t>
            </a:r>
            <a:r>
              <a:rPr lang="en-US" altLang="zh-CN" dirty="0"/>
              <a:t>EDI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用于字符串操作指令</a:t>
            </a:r>
            <a:endParaRPr lang="en-US" altLang="zh-CN" dirty="0"/>
          </a:p>
          <a:p>
            <a:pPr lvl="2"/>
            <a:r>
              <a:rPr lang="en-US" altLang="zh-CN" dirty="0"/>
              <a:t>SI</a:t>
            </a:r>
            <a:r>
              <a:rPr lang="zh-CN" altLang="en-US" dirty="0"/>
              <a:t>（</a:t>
            </a:r>
            <a:r>
              <a:rPr lang="en-US" altLang="zh-CN" dirty="0"/>
              <a:t>Source Index</a:t>
            </a:r>
            <a:r>
              <a:rPr lang="zh-CN" altLang="en-US" dirty="0"/>
              <a:t>）：用于指向源字符串</a:t>
            </a:r>
            <a:endParaRPr lang="en-US" altLang="zh-CN" dirty="0"/>
          </a:p>
          <a:p>
            <a:pPr lvl="2"/>
            <a:r>
              <a:rPr lang="en-US" altLang="zh-CN" dirty="0"/>
              <a:t>DI</a:t>
            </a:r>
            <a:r>
              <a:rPr lang="zh-CN" altLang="en-US" dirty="0"/>
              <a:t>（</a:t>
            </a:r>
            <a:r>
              <a:rPr lang="en-US" altLang="zh-CN" dirty="0"/>
              <a:t>Destination Index</a:t>
            </a:r>
            <a:r>
              <a:rPr lang="zh-CN" altLang="en-US" dirty="0"/>
              <a:t>）：用于指向目的字符串</a:t>
            </a:r>
            <a:endParaRPr lang="en-US" altLang="zh-CN" dirty="0"/>
          </a:p>
          <a:p>
            <a:pPr lvl="2"/>
            <a:r>
              <a:rPr lang="zh-CN" altLang="en-US" dirty="0"/>
              <a:t>也可以用于其他指令</a:t>
            </a:r>
            <a:endParaRPr lang="en-US" altLang="zh-CN" dirty="0"/>
          </a:p>
          <a:p>
            <a:pPr lvl="1"/>
            <a:r>
              <a:rPr lang="zh-CN" altLang="en-US" dirty="0"/>
              <a:t>堆栈指针寄存器（</a:t>
            </a:r>
            <a:r>
              <a:rPr lang="en-US" altLang="zh-CN" dirty="0"/>
              <a:t> Pointer Register 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BP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位系统中使用</a:t>
            </a:r>
            <a:r>
              <a:rPr lang="en-US" altLang="zh-CN" dirty="0"/>
              <a:t>EBP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存放内存堆栈单元的偏移量</a:t>
            </a:r>
            <a:endParaRPr lang="en-US" altLang="zh-CN" dirty="0"/>
          </a:p>
          <a:p>
            <a:pPr lvl="2"/>
            <a:r>
              <a:rPr lang="en-US" altLang="zh-CN" dirty="0"/>
              <a:t>BP (Base Pointer)</a:t>
            </a:r>
            <a:r>
              <a:rPr lang="zh-CN" altLang="en-US" dirty="0"/>
              <a:t>：基址指针寄存器，用于存放堆栈段中某一存储单元的偏移地址</a:t>
            </a:r>
            <a:endParaRPr lang="en-US" altLang="zh-CN" dirty="0"/>
          </a:p>
          <a:p>
            <a:pPr lvl="2"/>
            <a:r>
              <a:rPr lang="zh-CN" altLang="en-US" dirty="0"/>
              <a:t>程序员管理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1EBB9-C2D4-4532-9F64-665C98E0E8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寄存器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22C37C-D509-4B3D-8C92-A67CBC7F4CAB}"/>
              </a:ext>
            </a:extLst>
          </p:cNvPr>
          <p:cNvSpPr/>
          <p:nvPr/>
        </p:nvSpPr>
        <p:spPr>
          <a:xfrm>
            <a:off x="9104649" y="1446302"/>
            <a:ext cx="2570140" cy="345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1AF452-5E72-4931-B056-E9BF8A22089A}"/>
              </a:ext>
            </a:extLst>
          </p:cNvPr>
          <p:cNvSpPr/>
          <p:nvPr/>
        </p:nvSpPr>
        <p:spPr>
          <a:xfrm>
            <a:off x="9101298" y="1793075"/>
            <a:ext cx="2576944" cy="3884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ABDF95-2A73-44CC-BFEB-B5166B4DE297}"/>
              </a:ext>
            </a:extLst>
          </p:cNvPr>
          <p:cNvSpPr/>
          <p:nvPr/>
        </p:nvSpPr>
        <p:spPr>
          <a:xfrm>
            <a:off x="6525974" y="1442076"/>
            <a:ext cx="2576944" cy="358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87C29A-1ADB-4003-AFEF-BE1B083A5D7A}"/>
              </a:ext>
            </a:extLst>
          </p:cNvPr>
          <p:cNvSpPr/>
          <p:nvPr/>
        </p:nvSpPr>
        <p:spPr>
          <a:xfrm>
            <a:off x="6527705" y="1788077"/>
            <a:ext cx="2576944" cy="383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693ECE-B012-4670-AC63-AED9C8D62A30}"/>
              </a:ext>
            </a:extLst>
          </p:cNvPr>
          <p:cNvSpPr/>
          <p:nvPr/>
        </p:nvSpPr>
        <p:spPr>
          <a:xfrm>
            <a:off x="8710240" y="1474848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30A884-5804-404F-93F2-2242DC14AF1D}"/>
              </a:ext>
            </a:extLst>
          </p:cNvPr>
          <p:cNvSpPr/>
          <p:nvPr/>
        </p:nvSpPr>
        <p:spPr>
          <a:xfrm>
            <a:off x="8710240" y="1847777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CB94D6-9D0C-4C34-BAB0-AB625064303E}"/>
              </a:ext>
            </a:extLst>
          </p:cNvPr>
          <p:cNvSpPr/>
          <p:nvPr/>
        </p:nvSpPr>
        <p:spPr>
          <a:xfrm>
            <a:off x="9102171" y="3530292"/>
            <a:ext cx="2576944" cy="372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EBE889-A563-4242-8B55-F0583F75AB01}"/>
              </a:ext>
            </a:extLst>
          </p:cNvPr>
          <p:cNvSpPr/>
          <p:nvPr/>
        </p:nvSpPr>
        <p:spPr>
          <a:xfrm>
            <a:off x="9097845" y="3903221"/>
            <a:ext cx="2576944" cy="369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BP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7379D5-B98E-46F2-94DF-36BCFDBF38BF}"/>
              </a:ext>
            </a:extLst>
          </p:cNvPr>
          <p:cNvSpPr/>
          <p:nvPr/>
        </p:nvSpPr>
        <p:spPr>
          <a:xfrm>
            <a:off x="6525974" y="3533190"/>
            <a:ext cx="2576944" cy="3691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8F0875-90D6-45F7-B362-52FB2E017845}"/>
              </a:ext>
            </a:extLst>
          </p:cNvPr>
          <p:cNvSpPr/>
          <p:nvPr/>
        </p:nvSpPr>
        <p:spPr>
          <a:xfrm>
            <a:off x="6528535" y="3903909"/>
            <a:ext cx="2576944" cy="3691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1A78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F6D56E-291E-4E0B-A1BF-AB1C91CDFC5B}"/>
              </a:ext>
            </a:extLst>
          </p:cNvPr>
          <p:cNvSpPr/>
          <p:nvPr/>
        </p:nvSpPr>
        <p:spPr>
          <a:xfrm>
            <a:off x="8711070" y="3579390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ESP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6DCBBA-D570-48EE-8895-A3135B0B7F69}"/>
              </a:ext>
            </a:extLst>
          </p:cNvPr>
          <p:cNvSpPr/>
          <p:nvPr/>
        </p:nvSpPr>
        <p:spPr>
          <a:xfrm>
            <a:off x="8711070" y="3974221"/>
            <a:ext cx="670921" cy="333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EBP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8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3022</Words>
  <Application>Microsoft Office PowerPoint</Application>
  <PresentationFormat>宽屏</PresentationFormat>
  <Paragraphs>1066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等线</vt:lpstr>
      <vt:lpstr>黑体</vt:lpstr>
      <vt:lpstr>微软雅黑</vt:lpstr>
      <vt:lpstr>Arial</vt:lpstr>
      <vt:lpstr>Arial Black</vt:lpstr>
      <vt:lpstr>Calibri</vt:lpstr>
      <vt:lpstr>Calibri Light</vt:lpstr>
      <vt:lpstr>Tahoma</vt:lpstr>
      <vt:lpstr>Times New Roman</vt:lpstr>
      <vt:lpstr>Wingdings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yu sheng</cp:lastModifiedBy>
  <cp:revision>505</cp:revision>
  <dcterms:created xsi:type="dcterms:W3CDTF">2019-03-09T08:01:00Z</dcterms:created>
  <dcterms:modified xsi:type="dcterms:W3CDTF">2020-02-17T12:44:55Z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