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911975" cy="1152048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28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398" y="1885414"/>
            <a:ext cx="5875179" cy="4010837"/>
          </a:xfrm>
        </p:spPr>
        <p:txBody>
          <a:bodyPr anchor="b"/>
          <a:lstStyle>
            <a:lvl1pPr algn="ctr"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997" y="6050924"/>
            <a:ext cx="5183981" cy="2781450"/>
          </a:xfrm>
        </p:spPr>
        <p:txBody>
          <a:bodyPr/>
          <a:lstStyle>
            <a:lvl1pPr marL="0" indent="0" algn="ctr">
              <a:buNone/>
              <a:defRPr sz="1815"/>
            </a:lvl1pPr>
            <a:lvl2pPr marL="345440" indent="0" algn="ctr">
              <a:buNone/>
              <a:defRPr sz="1510"/>
            </a:lvl2pPr>
            <a:lvl3pPr marL="690880" indent="0" algn="ctr">
              <a:buNone/>
              <a:defRPr sz="1360"/>
            </a:lvl3pPr>
            <a:lvl4pPr marL="1036955" indent="0" algn="ctr">
              <a:buNone/>
              <a:defRPr sz="1210"/>
            </a:lvl4pPr>
            <a:lvl5pPr marL="1382395" indent="0" algn="ctr">
              <a:buNone/>
              <a:defRPr sz="1210"/>
            </a:lvl5pPr>
            <a:lvl6pPr marL="1727835" indent="0" algn="ctr">
              <a:buNone/>
              <a:defRPr sz="1210"/>
            </a:lvl6pPr>
            <a:lvl7pPr marL="2073275" indent="0" algn="ctr">
              <a:buNone/>
              <a:defRPr sz="1210"/>
            </a:lvl7pPr>
            <a:lvl8pPr marL="2419350" indent="0" algn="ctr">
              <a:buNone/>
              <a:defRPr sz="1210"/>
            </a:lvl8pPr>
            <a:lvl9pPr marL="2764790" indent="0" algn="ctr">
              <a:buNone/>
              <a:defRPr sz="121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6E74-E6F9-4458-8A5F-EC72EEDAE48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B0D8-6DCC-4538-B0A0-9A9637572D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6E74-E6F9-4458-8A5F-EC72EEDAE48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B0D8-6DCC-4538-B0A0-9A9637572D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6382" y="613359"/>
            <a:ext cx="1490395" cy="97630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5199" y="613359"/>
            <a:ext cx="4384784" cy="976308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6E74-E6F9-4458-8A5F-EC72EEDAE48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B0D8-6DCC-4538-B0A0-9A9637572D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6E74-E6F9-4458-8A5F-EC72EEDAE48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B0D8-6DCC-4538-B0A0-9A9637572D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99" y="2872125"/>
            <a:ext cx="5961578" cy="4792202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599" y="7709663"/>
            <a:ext cx="5961578" cy="2520106"/>
          </a:xfrm>
        </p:spPr>
        <p:txBody>
          <a:bodyPr/>
          <a:lstStyle>
            <a:lvl1pPr marL="0" indent="0">
              <a:buNone/>
              <a:defRPr sz="1815">
                <a:solidFill>
                  <a:schemeClr val="tx1"/>
                </a:solidFill>
              </a:defRPr>
            </a:lvl1pPr>
            <a:lvl2pPr marL="34544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2pPr>
            <a:lvl3pPr marL="6908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036955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4pPr>
            <a:lvl5pPr marL="1382395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5pPr>
            <a:lvl6pPr marL="1727835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6pPr>
            <a:lvl7pPr marL="2073275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7pPr>
            <a:lvl8pPr marL="2419350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8pPr>
            <a:lvl9pPr marL="2764790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6E74-E6F9-4458-8A5F-EC72EEDAE48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B0D8-6DCC-4538-B0A0-9A9637572D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198" y="3066796"/>
            <a:ext cx="2937589" cy="7309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9188" y="3066796"/>
            <a:ext cx="2937589" cy="7309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6E74-E6F9-4458-8A5F-EC72EEDAE48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B0D8-6DCC-4538-B0A0-9A9637572D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613362"/>
            <a:ext cx="5961578" cy="2226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99" y="2824120"/>
            <a:ext cx="2924089" cy="1384058"/>
          </a:xfrm>
        </p:spPr>
        <p:txBody>
          <a:bodyPr anchor="b"/>
          <a:lstStyle>
            <a:lvl1pPr marL="0" indent="0">
              <a:buNone/>
              <a:defRPr sz="1815" b="1"/>
            </a:lvl1pPr>
            <a:lvl2pPr marL="345440" indent="0">
              <a:buNone/>
              <a:defRPr sz="1510" b="1"/>
            </a:lvl2pPr>
            <a:lvl3pPr marL="690880" indent="0">
              <a:buNone/>
              <a:defRPr sz="1360" b="1"/>
            </a:lvl3pPr>
            <a:lvl4pPr marL="1036955" indent="0">
              <a:buNone/>
              <a:defRPr sz="1210" b="1"/>
            </a:lvl4pPr>
            <a:lvl5pPr marL="1382395" indent="0">
              <a:buNone/>
              <a:defRPr sz="1210" b="1"/>
            </a:lvl5pPr>
            <a:lvl6pPr marL="1727835" indent="0">
              <a:buNone/>
              <a:defRPr sz="1210" b="1"/>
            </a:lvl6pPr>
            <a:lvl7pPr marL="2073275" indent="0">
              <a:buNone/>
              <a:defRPr sz="1210" b="1"/>
            </a:lvl7pPr>
            <a:lvl8pPr marL="2419350" indent="0">
              <a:buNone/>
              <a:defRPr sz="1210" b="1"/>
            </a:lvl8pPr>
            <a:lvl9pPr marL="2764790" indent="0">
              <a:buNone/>
              <a:defRPr sz="121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9" y="4208178"/>
            <a:ext cx="2924089" cy="61895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9188" y="2824120"/>
            <a:ext cx="2938490" cy="1384058"/>
          </a:xfrm>
        </p:spPr>
        <p:txBody>
          <a:bodyPr anchor="b"/>
          <a:lstStyle>
            <a:lvl1pPr marL="0" indent="0">
              <a:buNone/>
              <a:defRPr sz="1815" b="1"/>
            </a:lvl1pPr>
            <a:lvl2pPr marL="345440" indent="0">
              <a:buNone/>
              <a:defRPr sz="1510" b="1"/>
            </a:lvl2pPr>
            <a:lvl3pPr marL="690880" indent="0">
              <a:buNone/>
              <a:defRPr sz="1360" b="1"/>
            </a:lvl3pPr>
            <a:lvl4pPr marL="1036955" indent="0">
              <a:buNone/>
              <a:defRPr sz="1210" b="1"/>
            </a:lvl4pPr>
            <a:lvl5pPr marL="1382395" indent="0">
              <a:buNone/>
              <a:defRPr sz="1210" b="1"/>
            </a:lvl5pPr>
            <a:lvl6pPr marL="1727835" indent="0">
              <a:buNone/>
              <a:defRPr sz="1210" b="1"/>
            </a:lvl6pPr>
            <a:lvl7pPr marL="2073275" indent="0">
              <a:buNone/>
              <a:defRPr sz="1210" b="1"/>
            </a:lvl7pPr>
            <a:lvl8pPr marL="2419350" indent="0">
              <a:buNone/>
              <a:defRPr sz="1210" b="1"/>
            </a:lvl8pPr>
            <a:lvl9pPr marL="2764790" indent="0">
              <a:buNone/>
              <a:defRPr sz="121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9188" y="4208178"/>
            <a:ext cx="2938490" cy="61895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6E74-E6F9-4458-8A5F-EC72EEDAE48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B0D8-6DCC-4538-B0A0-9A9637572D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6E74-E6F9-4458-8A5F-EC72EEDAE48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B0D8-6DCC-4538-B0A0-9A9637572D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6E74-E6F9-4458-8A5F-EC72EEDAE48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B0D8-6DCC-4538-B0A0-9A9637572D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8" y="768032"/>
            <a:ext cx="2229292" cy="2688114"/>
          </a:xfrm>
        </p:spPr>
        <p:txBody>
          <a:bodyPr anchor="b"/>
          <a:lstStyle>
            <a:lvl1pPr>
              <a:defRPr sz="24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8490" y="1658740"/>
            <a:ext cx="3499187" cy="8187013"/>
          </a:xfrm>
        </p:spPr>
        <p:txBody>
          <a:bodyPr/>
          <a:lstStyle>
            <a:lvl1pPr>
              <a:defRPr sz="2420"/>
            </a:lvl1pPr>
            <a:lvl2pPr>
              <a:defRPr sz="2115"/>
            </a:lvl2pPr>
            <a:lvl3pPr>
              <a:defRPr sz="1815"/>
            </a:lvl3pPr>
            <a:lvl4pPr>
              <a:defRPr sz="1510"/>
            </a:lvl4pPr>
            <a:lvl5pPr>
              <a:defRPr sz="1510"/>
            </a:lvl5pPr>
            <a:lvl6pPr>
              <a:defRPr sz="1510"/>
            </a:lvl6pPr>
            <a:lvl7pPr>
              <a:defRPr sz="1510"/>
            </a:lvl7pPr>
            <a:lvl8pPr>
              <a:defRPr sz="1510"/>
            </a:lvl8pPr>
            <a:lvl9pPr>
              <a:defRPr sz="15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8" y="3456146"/>
            <a:ext cx="2229292" cy="6402939"/>
          </a:xfrm>
        </p:spPr>
        <p:txBody>
          <a:bodyPr/>
          <a:lstStyle>
            <a:lvl1pPr marL="0" indent="0">
              <a:buNone/>
              <a:defRPr sz="1210"/>
            </a:lvl1pPr>
            <a:lvl2pPr marL="345440" indent="0">
              <a:buNone/>
              <a:defRPr sz="1060"/>
            </a:lvl2pPr>
            <a:lvl3pPr marL="690880" indent="0">
              <a:buNone/>
              <a:defRPr sz="905"/>
            </a:lvl3pPr>
            <a:lvl4pPr marL="1036955" indent="0">
              <a:buNone/>
              <a:defRPr sz="755"/>
            </a:lvl4pPr>
            <a:lvl5pPr marL="1382395" indent="0">
              <a:buNone/>
              <a:defRPr sz="755"/>
            </a:lvl5pPr>
            <a:lvl6pPr marL="1727835" indent="0">
              <a:buNone/>
              <a:defRPr sz="755"/>
            </a:lvl6pPr>
            <a:lvl7pPr marL="2073275" indent="0">
              <a:buNone/>
              <a:defRPr sz="755"/>
            </a:lvl7pPr>
            <a:lvl8pPr marL="2419350" indent="0">
              <a:buNone/>
              <a:defRPr sz="755"/>
            </a:lvl8pPr>
            <a:lvl9pPr marL="2764790" indent="0">
              <a:buNone/>
              <a:defRPr sz="7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6E74-E6F9-4458-8A5F-EC72EEDAE48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B0D8-6DCC-4538-B0A0-9A9637572D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8" y="768032"/>
            <a:ext cx="2229292" cy="2688114"/>
          </a:xfrm>
        </p:spPr>
        <p:txBody>
          <a:bodyPr anchor="b"/>
          <a:lstStyle>
            <a:lvl1pPr>
              <a:defRPr sz="24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38490" y="1658740"/>
            <a:ext cx="3499187" cy="8187013"/>
          </a:xfrm>
        </p:spPr>
        <p:txBody>
          <a:bodyPr anchor="t"/>
          <a:lstStyle>
            <a:lvl1pPr marL="0" indent="0">
              <a:buNone/>
              <a:defRPr sz="2420"/>
            </a:lvl1pPr>
            <a:lvl2pPr marL="345440" indent="0">
              <a:buNone/>
              <a:defRPr sz="2115"/>
            </a:lvl2pPr>
            <a:lvl3pPr marL="690880" indent="0">
              <a:buNone/>
              <a:defRPr sz="1815"/>
            </a:lvl3pPr>
            <a:lvl4pPr marL="1036955" indent="0">
              <a:buNone/>
              <a:defRPr sz="1510"/>
            </a:lvl4pPr>
            <a:lvl5pPr marL="1382395" indent="0">
              <a:buNone/>
              <a:defRPr sz="1510"/>
            </a:lvl5pPr>
            <a:lvl6pPr marL="1727835" indent="0">
              <a:buNone/>
              <a:defRPr sz="1510"/>
            </a:lvl6pPr>
            <a:lvl7pPr marL="2073275" indent="0">
              <a:buNone/>
              <a:defRPr sz="1510"/>
            </a:lvl7pPr>
            <a:lvl8pPr marL="2419350" indent="0">
              <a:buNone/>
              <a:defRPr sz="1510"/>
            </a:lvl8pPr>
            <a:lvl9pPr marL="2764790" indent="0">
              <a:buNone/>
              <a:defRPr sz="151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8" y="3456146"/>
            <a:ext cx="2229292" cy="6402939"/>
          </a:xfrm>
        </p:spPr>
        <p:txBody>
          <a:bodyPr/>
          <a:lstStyle>
            <a:lvl1pPr marL="0" indent="0">
              <a:buNone/>
              <a:defRPr sz="1210"/>
            </a:lvl1pPr>
            <a:lvl2pPr marL="345440" indent="0">
              <a:buNone/>
              <a:defRPr sz="1060"/>
            </a:lvl2pPr>
            <a:lvl3pPr marL="690880" indent="0">
              <a:buNone/>
              <a:defRPr sz="905"/>
            </a:lvl3pPr>
            <a:lvl4pPr marL="1036955" indent="0">
              <a:buNone/>
              <a:defRPr sz="755"/>
            </a:lvl4pPr>
            <a:lvl5pPr marL="1382395" indent="0">
              <a:buNone/>
              <a:defRPr sz="755"/>
            </a:lvl5pPr>
            <a:lvl6pPr marL="1727835" indent="0">
              <a:buNone/>
              <a:defRPr sz="755"/>
            </a:lvl6pPr>
            <a:lvl7pPr marL="2073275" indent="0">
              <a:buNone/>
              <a:defRPr sz="755"/>
            </a:lvl7pPr>
            <a:lvl8pPr marL="2419350" indent="0">
              <a:buNone/>
              <a:defRPr sz="755"/>
            </a:lvl8pPr>
            <a:lvl9pPr marL="2764790" indent="0">
              <a:buNone/>
              <a:defRPr sz="7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6E74-E6F9-4458-8A5F-EC72EEDAE48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B0D8-6DCC-4538-B0A0-9A9637572D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199" y="613362"/>
            <a:ext cx="5961578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199" y="3066796"/>
            <a:ext cx="5961578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198" y="10677788"/>
            <a:ext cx="1555194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06E74-E6F9-4458-8A5F-EC72EEDAE488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9592" y="10677788"/>
            <a:ext cx="2332792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1583" y="10677788"/>
            <a:ext cx="1555194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0B0D8-6DCC-4538-B0A0-9A9637572D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90880" rtl="0" eaLnBrk="1" latinLnBrk="0" hangingPunct="1">
        <a:lnSpc>
          <a:spcPct val="90000"/>
        </a:lnSpc>
        <a:spcBef>
          <a:spcPct val="0"/>
        </a:spcBef>
        <a:buNone/>
        <a:defRPr sz="33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720" indent="-172720" algn="l" defTabSz="690880" rtl="0" eaLnBrk="1" latinLnBrk="0" hangingPunct="1">
        <a:lnSpc>
          <a:spcPct val="90000"/>
        </a:lnSpc>
        <a:spcBef>
          <a:spcPts val="755"/>
        </a:spcBef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1pPr>
      <a:lvl2pPr marL="518160" indent="-172720" algn="l" defTabSz="690880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15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indent="-172720" algn="l" defTabSz="690880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3pPr>
      <a:lvl4pPr marL="1209675" indent="-172720" algn="l" defTabSz="690880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4pPr>
      <a:lvl5pPr marL="1555115" indent="-172720" algn="l" defTabSz="690880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5pPr>
      <a:lvl6pPr marL="1900555" indent="-172720" algn="l" defTabSz="690880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6pPr>
      <a:lvl7pPr marL="2246630" indent="-172720" algn="l" defTabSz="690880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7pPr>
      <a:lvl8pPr marL="2592070" indent="-172720" algn="l" defTabSz="690880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8pPr>
      <a:lvl9pPr marL="2937510" indent="-172720" algn="l" defTabSz="690880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0880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1pPr>
      <a:lvl2pPr marL="345440" algn="l" defTabSz="690880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2pPr>
      <a:lvl3pPr marL="690880" algn="l" defTabSz="690880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36955" algn="l" defTabSz="690880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4pPr>
      <a:lvl5pPr marL="1382395" algn="l" defTabSz="690880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5pPr>
      <a:lvl6pPr marL="1727835" algn="l" defTabSz="690880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6pPr>
      <a:lvl7pPr marL="2073275" algn="l" defTabSz="690880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7pPr>
      <a:lvl8pPr marL="2419350" algn="l" defTabSz="690880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8pPr>
      <a:lvl9pPr marL="2764790" algn="l" defTabSz="690880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850388" y="915589"/>
            <a:ext cx="2412411" cy="9427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窗帘打开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3649176" y="915589"/>
            <a:ext cx="2412411" cy="9427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窗帘关闭</a:t>
            </a:r>
          </a:p>
        </p:txBody>
      </p:sp>
      <p:sp>
        <p:nvSpPr>
          <p:cNvPr id="2" name="矩形: 圆角 7"/>
          <p:cNvSpPr/>
          <p:nvPr/>
        </p:nvSpPr>
        <p:spPr>
          <a:xfrm>
            <a:off x="850388" y="3872149"/>
            <a:ext cx="2412411" cy="942708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设防</a:t>
            </a:r>
          </a:p>
        </p:txBody>
      </p:sp>
      <p:sp>
        <p:nvSpPr>
          <p:cNvPr id="3" name="矩形: 圆角 8"/>
          <p:cNvSpPr/>
          <p:nvPr/>
        </p:nvSpPr>
        <p:spPr>
          <a:xfrm>
            <a:off x="3649176" y="3872149"/>
            <a:ext cx="2412411" cy="942708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撤防</a:t>
            </a:r>
          </a:p>
        </p:txBody>
      </p:sp>
      <p:sp>
        <p:nvSpPr>
          <p:cNvPr id="4" name="矩形: 圆角 7"/>
          <p:cNvSpPr/>
          <p:nvPr/>
        </p:nvSpPr>
        <p:spPr>
          <a:xfrm>
            <a:off x="850388" y="2393869"/>
            <a:ext cx="2412411" cy="9427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电灯打开</a:t>
            </a:r>
          </a:p>
        </p:txBody>
      </p:sp>
      <p:sp>
        <p:nvSpPr>
          <p:cNvPr id="5" name="矩形: 圆角 8"/>
          <p:cNvSpPr/>
          <p:nvPr/>
        </p:nvSpPr>
        <p:spPr>
          <a:xfrm>
            <a:off x="3649176" y="2393869"/>
            <a:ext cx="2412411" cy="9427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电灯关闭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8DD397A-C131-454B-9270-904A266630F0}"/>
              </a:ext>
            </a:extLst>
          </p:cNvPr>
          <p:cNvSpPr/>
          <p:nvPr/>
        </p:nvSpPr>
        <p:spPr>
          <a:xfrm>
            <a:off x="850388" y="5515897"/>
            <a:ext cx="5211199" cy="5089002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设备状态面板</a:t>
            </a:r>
            <a:endParaRPr lang="en-US" altLang="zh-CN" sz="3600" dirty="0">
              <a:solidFill>
                <a:schemeClr val="accent1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 algn="ctr"/>
            <a:endParaRPr lang="en-US" altLang="zh-CN" sz="3600" dirty="0">
              <a:solidFill>
                <a:schemeClr val="accent1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 algn="ctr"/>
            <a:endParaRPr lang="en-US" altLang="zh-CN" sz="3600" dirty="0">
              <a:solidFill>
                <a:schemeClr val="accent1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 algn="ctr"/>
            <a:endParaRPr lang="en-US" altLang="zh-CN" sz="3600" dirty="0">
              <a:solidFill>
                <a:schemeClr val="accent1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 algn="ctr"/>
            <a:endParaRPr lang="en-US" altLang="zh-CN" sz="3600" dirty="0">
              <a:solidFill>
                <a:schemeClr val="accent1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 algn="ctr"/>
            <a:endParaRPr lang="en-US" altLang="zh-CN" sz="3600" dirty="0">
              <a:solidFill>
                <a:schemeClr val="accent1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 algn="ctr"/>
            <a:endParaRPr lang="en-US" altLang="zh-CN" sz="3600" dirty="0">
              <a:solidFill>
                <a:schemeClr val="accent1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 algn="ctr"/>
            <a:endParaRPr lang="zh-CN" altLang="en-US" sz="3600" dirty="0">
              <a:solidFill>
                <a:schemeClr val="accent1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14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迷你简毡笔黑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云鹏</dc:creator>
  <cp:lastModifiedBy>云鹏</cp:lastModifiedBy>
  <cp:revision>5</cp:revision>
  <dcterms:created xsi:type="dcterms:W3CDTF">2021-06-25T07:30:00Z</dcterms:created>
  <dcterms:modified xsi:type="dcterms:W3CDTF">2021-06-25T09:28:28Z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5CEA801060154318A620F6C13203BDC6</vt:lpwstr>
  </property>
  <property fmtid="{D5CDD505-2E9C-101B-9397-08002B2CF9AE}" pid="3" name="KSOProductBuildVer">
    <vt:lpwstr>2052-11.1.0.10578</vt:lpwstr>
  </property>
</Properties>
</file>