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60783"/>
  </p:normalViewPr>
  <p:slideViewPr>
    <p:cSldViewPr snapToGrid="0" snapToObjects="1">
      <p:cViewPr varScale="1">
        <p:scale>
          <a:sx n="74" d="100"/>
          <a:sy n="74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145C7-C18A-1C41-8C24-C02AC1508B6F}" type="doc">
      <dgm:prSet loTypeId="urn:microsoft.com/office/officeart/2005/8/layout/hierarchy3" loCatId="" qsTypeId="urn:microsoft.com/office/officeart/2009/2/quickstyle/3d8" qsCatId="3D" csTypeId="urn:microsoft.com/office/officeart/2005/8/colors/colorful1" csCatId="colorful" phldr="1"/>
      <dgm:spPr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</dgm:spPr>
      <dgm:t>
        <a:bodyPr/>
        <a:lstStyle/>
        <a:p>
          <a:endParaRPr lang="zh-CN" altLang="en-US"/>
        </a:p>
      </dgm:t>
    </dgm:pt>
    <dgm:pt modelId="{EF8634CD-9C9B-EB4C-A304-8EBA9E105A79}">
      <dgm:prSet phldrT="[文本]"/>
      <dgm:spPr/>
      <dgm:t>
        <a:bodyPr/>
        <a:lstStyle/>
        <a:p>
          <a:r>
            <a:rPr lang="zh-Hans" altLang="en-US" dirty="0"/>
            <a:t>产品线</a:t>
          </a:r>
          <a:endParaRPr lang="zh-CN" altLang="en-US" dirty="0"/>
        </a:p>
      </dgm:t>
    </dgm:pt>
    <dgm:pt modelId="{EB3F2F78-69EC-924F-977C-C04E1492D1AF}" type="parTrans" cxnId="{6F40A60B-4410-8148-A732-2F15813C29CE}">
      <dgm:prSet/>
      <dgm:spPr/>
      <dgm:t>
        <a:bodyPr/>
        <a:lstStyle/>
        <a:p>
          <a:endParaRPr lang="zh-CN" altLang="en-US"/>
        </a:p>
      </dgm:t>
    </dgm:pt>
    <dgm:pt modelId="{F3CECF00-E989-8544-8BCC-7BDA5739B521}" type="sibTrans" cxnId="{6F40A60B-4410-8148-A732-2F15813C29CE}">
      <dgm:prSet/>
      <dgm:spPr/>
      <dgm:t>
        <a:bodyPr/>
        <a:lstStyle/>
        <a:p>
          <a:endParaRPr lang="zh-CN" altLang="en-US"/>
        </a:p>
      </dgm:t>
    </dgm:pt>
    <dgm:pt modelId="{9A4FA4CE-02A6-F94A-82C8-2F2E309C93A2}">
      <dgm:prSet phldrT="[文本]"/>
      <dgm:spPr/>
      <dgm:t>
        <a:bodyPr/>
        <a:lstStyle/>
        <a:p>
          <a:r>
            <a:rPr lang="zh-Hans" altLang="en-US" dirty="0"/>
            <a:t>产品线新增</a:t>
          </a:r>
          <a:endParaRPr lang="zh-CN" altLang="en-US" dirty="0"/>
        </a:p>
      </dgm:t>
    </dgm:pt>
    <dgm:pt modelId="{3B7D9DBE-059B-1C47-A112-32C694DBB589}" type="parTrans" cxnId="{674512D3-DAE4-8F43-88B3-915B7925B2BA}">
      <dgm:prSet/>
      <dgm:spPr/>
      <dgm:t>
        <a:bodyPr/>
        <a:lstStyle/>
        <a:p>
          <a:endParaRPr lang="zh-CN" altLang="en-US"/>
        </a:p>
      </dgm:t>
    </dgm:pt>
    <dgm:pt modelId="{135282AF-9664-3441-92AF-08877E79BAB0}" type="sibTrans" cxnId="{674512D3-DAE4-8F43-88B3-915B7925B2BA}">
      <dgm:prSet/>
      <dgm:spPr/>
      <dgm:t>
        <a:bodyPr/>
        <a:lstStyle/>
        <a:p>
          <a:endParaRPr lang="zh-CN" altLang="en-US"/>
        </a:p>
      </dgm:t>
    </dgm:pt>
    <dgm:pt modelId="{09C900F7-D227-B749-83F1-E041A7343258}">
      <dgm:prSet phldrT="[文本]"/>
      <dgm:spPr/>
      <dgm:t>
        <a:bodyPr/>
        <a:lstStyle/>
        <a:p>
          <a:r>
            <a:rPr lang="zh-Hans" altLang="en-US" dirty="0"/>
            <a:t>产品线删除</a:t>
          </a:r>
          <a:endParaRPr lang="zh-CN" altLang="en-US" dirty="0"/>
        </a:p>
      </dgm:t>
    </dgm:pt>
    <dgm:pt modelId="{9F5847CA-7E8D-8F46-BF5F-60E2537B2605}" type="parTrans" cxnId="{18F63D8D-A92C-5F48-8455-8A97F62E796F}">
      <dgm:prSet/>
      <dgm:spPr/>
      <dgm:t>
        <a:bodyPr/>
        <a:lstStyle/>
        <a:p>
          <a:endParaRPr lang="zh-CN" altLang="en-US"/>
        </a:p>
      </dgm:t>
    </dgm:pt>
    <dgm:pt modelId="{01900BFE-9889-4043-AE21-18B4DDAF9B2D}" type="sibTrans" cxnId="{18F63D8D-A92C-5F48-8455-8A97F62E796F}">
      <dgm:prSet/>
      <dgm:spPr/>
      <dgm:t>
        <a:bodyPr/>
        <a:lstStyle/>
        <a:p>
          <a:endParaRPr lang="zh-CN" altLang="en-US"/>
        </a:p>
      </dgm:t>
    </dgm:pt>
    <dgm:pt modelId="{18CEF1C2-02B5-3C43-8549-2863DB7BF508}">
      <dgm:prSet phldrT="[文本]" custT="1"/>
      <dgm:spPr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zh-Hans" altLang="en-US" sz="4800" dirty="0"/>
            <a:t>词典</a:t>
          </a:r>
          <a:endParaRPr lang="zh-CN" altLang="en-US" sz="4800" dirty="0"/>
        </a:p>
      </dgm:t>
    </dgm:pt>
    <dgm:pt modelId="{D9DF3A7E-9907-E541-9C18-0CD334F81F4C}" type="parTrans" cxnId="{174B70D3-28AB-A64F-858F-8F3EF72F6FAD}">
      <dgm:prSet/>
      <dgm:spPr/>
      <dgm:t>
        <a:bodyPr/>
        <a:lstStyle/>
        <a:p>
          <a:endParaRPr lang="zh-CN" altLang="en-US"/>
        </a:p>
      </dgm:t>
    </dgm:pt>
    <dgm:pt modelId="{E30CEBAC-3460-5D46-BCD8-F01A44128C9B}" type="sibTrans" cxnId="{174B70D3-28AB-A64F-858F-8F3EF72F6FAD}">
      <dgm:prSet/>
      <dgm:spPr/>
      <dgm:t>
        <a:bodyPr/>
        <a:lstStyle/>
        <a:p>
          <a:endParaRPr lang="zh-CN" altLang="en-US"/>
        </a:p>
      </dgm:t>
    </dgm:pt>
    <dgm:pt modelId="{365ECB42-0A3D-D848-A62C-F9E6DE2272A6}">
      <dgm:prSet phldrT="[文本]"/>
      <dgm:spPr/>
      <dgm:t>
        <a:bodyPr/>
        <a:lstStyle/>
        <a:p>
          <a:r>
            <a:rPr lang="zh-Hans" altLang="en-US" dirty="0"/>
            <a:t>词典新增</a:t>
          </a:r>
          <a:endParaRPr lang="zh-CN" altLang="en-US" dirty="0"/>
        </a:p>
      </dgm:t>
    </dgm:pt>
    <dgm:pt modelId="{A72C5FF9-ED9A-1F47-AE21-EEDBA44DB66D}" type="parTrans" cxnId="{DA1F092C-35E4-3142-8D3E-F98D8B719302}">
      <dgm:prSet/>
      <dgm:spPr/>
      <dgm:t>
        <a:bodyPr/>
        <a:lstStyle/>
        <a:p>
          <a:endParaRPr lang="zh-CN" altLang="en-US"/>
        </a:p>
      </dgm:t>
    </dgm:pt>
    <dgm:pt modelId="{7CA1E341-45A8-AA4F-AE5B-FD3A1A0B0211}" type="sibTrans" cxnId="{DA1F092C-35E4-3142-8D3E-F98D8B719302}">
      <dgm:prSet/>
      <dgm:spPr/>
      <dgm:t>
        <a:bodyPr/>
        <a:lstStyle/>
        <a:p>
          <a:endParaRPr lang="zh-CN" altLang="en-US"/>
        </a:p>
      </dgm:t>
    </dgm:pt>
    <dgm:pt modelId="{958F143D-95CD-0D46-9738-07850774880C}">
      <dgm:prSet phldrT="[文本]"/>
      <dgm:spPr/>
      <dgm:t>
        <a:bodyPr/>
        <a:lstStyle/>
        <a:p>
          <a:r>
            <a:rPr lang="zh-Hans" altLang="en-US" dirty="0"/>
            <a:t>词典删除</a:t>
          </a:r>
          <a:endParaRPr lang="zh-CN" altLang="en-US" dirty="0"/>
        </a:p>
      </dgm:t>
    </dgm:pt>
    <dgm:pt modelId="{F8CD2C3F-02AC-5D4C-B721-32C1608F4D12}" type="parTrans" cxnId="{23803B06-F0C1-414F-8145-A5EDDE80DE7C}">
      <dgm:prSet/>
      <dgm:spPr/>
      <dgm:t>
        <a:bodyPr/>
        <a:lstStyle/>
        <a:p>
          <a:endParaRPr lang="zh-CN" altLang="en-US"/>
        </a:p>
      </dgm:t>
    </dgm:pt>
    <dgm:pt modelId="{0AD2480F-D7A9-1B4F-A18E-425262F2A4FB}" type="sibTrans" cxnId="{23803B06-F0C1-414F-8145-A5EDDE80DE7C}">
      <dgm:prSet/>
      <dgm:spPr/>
      <dgm:t>
        <a:bodyPr/>
        <a:lstStyle/>
        <a:p>
          <a:endParaRPr lang="zh-CN" altLang="en-US"/>
        </a:p>
      </dgm:t>
    </dgm:pt>
    <dgm:pt modelId="{E33B19F8-3B6A-BA40-AF72-02CB6B7D72B9}">
      <dgm:prSet custT="1"/>
      <dgm:spPr>
        <a:solidFill>
          <a:schemeClr val="bg1">
            <a:lumMod val="50000"/>
            <a:lumOff val="50000"/>
            <a:alpha val="9000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gm:spPr>
      <dgm:t>
        <a:bodyPr spcFirstLastPara="0" vert="horz" wrap="square" lIns="43815" tIns="29210" rIns="43815" bIns="29210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产品线修改</a:t>
          </a:r>
          <a:endParaRPr lang="zh-CN" alt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F91D8E09-2B3C-4940-A329-B29111D5A17F}" type="parTrans" cxnId="{4D56A88A-B8DA-6246-BD7F-B6274480E823}">
      <dgm:prSet/>
      <dgm:spPr/>
      <dgm:t>
        <a:bodyPr/>
        <a:lstStyle/>
        <a:p>
          <a:endParaRPr lang="zh-CN" altLang="en-US"/>
        </a:p>
      </dgm:t>
    </dgm:pt>
    <dgm:pt modelId="{BC193081-2E33-164E-9DFB-8AE9619D5DFE}" type="sibTrans" cxnId="{4D56A88A-B8DA-6246-BD7F-B6274480E823}">
      <dgm:prSet/>
      <dgm:spPr/>
      <dgm:t>
        <a:bodyPr/>
        <a:lstStyle/>
        <a:p>
          <a:endParaRPr lang="zh-CN" altLang="en-US"/>
        </a:p>
      </dgm:t>
    </dgm:pt>
    <dgm:pt modelId="{9C7213CA-E627-7040-859D-A45CFBF4EA91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zh-Hans" altLang="en-US" dirty="0"/>
            <a:t>词典修改（名称</a:t>
          </a:r>
          <a:r>
            <a:rPr lang="en-US" altLang="zh-Hans" dirty="0"/>
            <a:t>|</a:t>
          </a:r>
          <a:r>
            <a:rPr lang="zh-Hans" altLang="en-US" dirty="0"/>
            <a:t>类型）</a:t>
          </a:r>
          <a:endParaRPr lang="zh-CN" altLang="en-US" dirty="0"/>
        </a:p>
      </dgm:t>
    </dgm:pt>
    <dgm:pt modelId="{7BB79564-703D-9049-99CC-8B1ECB0A755D}" type="parTrans" cxnId="{1F6D61C5-97BA-B544-8AF3-F1F51758E298}">
      <dgm:prSet/>
      <dgm:spPr/>
      <dgm:t>
        <a:bodyPr/>
        <a:lstStyle/>
        <a:p>
          <a:endParaRPr lang="zh-CN" altLang="en-US"/>
        </a:p>
      </dgm:t>
    </dgm:pt>
    <dgm:pt modelId="{85B24E91-F431-1B40-A65B-E52260F643D6}" type="sibTrans" cxnId="{1F6D61C5-97BA-B544-8AF3-F1F51758E298}">
      <dgm:prSet/>
      <dgm:spPr/>
      <dgm:t>
        <a:bodyPr/>
        <a:lstStyle/>
        <a:p>
          <a:endParaRPr lang="zh-CN" altLang="en-US"/>
        </a:p>
      </dgm:t>
    </dgm:pt>
    <dgm:pt modelId="{1DCDA66C-3A76-614B-9930-6319417CECA0}">
      <dgm:prSet/>
      <dgm:spPr/>
      <dgm:t>
        <a:bodyPr/>
        <a:lstStyle/>
        <a:p>
          <a:r>
            <a:rPr lang="zh-Hans" altLang="en-US" dirty="0"/>
            <a:t>词典组</a:t>
          </a:r>
          <a:endParaRPr lang="zh-CN" altLang="en-US" dirty="0"/>
        </a:p>
      </dgm:t>
    </dgm:pt>
    <dgm:pt modelId="{7C79F028-E08F-824D-BDE6-2A15BEA2A238}" type="parTrans" cxnId="{0F653C6E-2523-7E46-85CA-B9F63BD34454}">
      <dgm:prSet/>
      <dgm:spPr/>
      <dgm:t>
        <a:bodyPr/>
        <a:lstStyle/>
        <a:p>
          <a:endParaRPr lang="zh-CN" altLang="en-US"/>
        </a:p>
      </dgm:t>
    </dgm:pt>
    <dgm:pt modelId="{049E4252-8080-DC40-A3C0-70469F1ED772}" type="sibTrans" cxnId="{0F653C6E-2523-7E46-85CA-B9F63BD34454}">
      <dgm:prSet/>
      <dgm:spPr/>
      <dgm:t>
        <a:bodyPr/>
        <a:lstStyle/>
        <a:p>
          <a:endParaRPr lang="zh-CN" altLang="en-US"/>
        </a:p>
      </dgm:t>
    </dgm:pt>
    <dgm:pt modelId="{5BBF76CC-67D7-AC47-B994-03188F67CC85}">
      <dgm:prSet/>
      <dgm:spPr/>
      <dgm:t>
        <a:bodyPr/>
        <a:lstStyle/>
        <a:p>
          <a:r>
            <a:rPr lang="zh-Hans" altLang="en-US" dirty="0"/>
            <a:t>词典组新增</a:t>
          </a:r>
          <a:endParaRPr lang="zh-CN" altLang="en-US" dirty="0"/>
        </a:p>
      </dgm:t>
    </dgm:pt>
    <dgm:pt modelId="{659202D0-F9BD-474D-BD7E-1432E8E4AC34}" type="parTrans" cxnId="{FE5F938A-B145-ED48-A159-8E29EFBD5CF5}">
      <dgm:prSet/>
      <dgm:spPr/>
      <dgm:t>
        <a:bodyPr/>
        <a:lstStyle/>
        <a:p>
          <a:endParaRPr lang="zh-CN" altLang="en-US"/>
        </a:p>
      </dgm:t>
    </dgm:pt>
    <dgm:pt modelId="{541A8F29-B463-6E42-865A-CF31AA6AE078}" type="sibTrans" cxnId="{FE5F938A-B145-ED48-A159-8E29EFBD5CF5}">
      <dgm:prSet/>
      <dgm:spPr/>
      <dgm:t>
        <a:bodyPr/>
        <a:lstStyle/>
        <a:p>
          <a:endParaRPr lang="zh-CN" altLang="en-US"/>
        </a:p>
      </dgm:t>
    </dgm:pt>
    <dgm:pt modelId="{4C9ED39B-61E2-5142-B57A-172C23249D73}">
      <dgm:prSet/>
      <dgm:spPr/>
      <dgm:t>
        <a:bodyPr/>
        <a:lstStyle/>
        <a:p>
          <a:r>
            <a:rPr lang="zh-Hans" altLang="en-US" dirty="0"/>
            <a:t>词典组删除</a:t>
          </a:r>
          <a:endParaRPr lang="zh-CN" altLang="en-US" dirty="0"/>
        </a:p>
      </dgm:t>
    </dgm:pt>
    <dgm:pt modelId="{58EE7D35-14E8-824D-9B33-613ED5F8A813}" type="parTrans" cxnId="{041A6E73-A233-C84A-8259-7D7BD50E5CFA}">
      <dgm:prSet/>
      <dgm:spPr/>
      <dgm:t>
        <a:bodyPr/>
        <a:lstStyle/>
        <a:p>
          <a:endParaRPr lang="zh-CN" altLang="en-US"/>
        </a:p>
      </dgm:t>
    </dgm:pt>
    <dgm:pt modelId="{0CE4717B-890B-6E4A-BAB2-49C4ECBC686F}" type="sibTrans" cxnId="{041A6E73-A233-C84A-8259-7D7BD50E5CFA}">
      <dgm:prSet/>
      <dgm:spPr/>
      <dgm:t>
        <a:bodyPr/>
        <a:lstStyle/>
        <a:p>
          <a:endParaRPr lang="zh-CN" altLang="en-US"/>
        </a:p>
      </dgm:t>
    </dgm:pt>
    <dgm:pt modelId="{972CDC3B-A0CC-D249-BB15-FD43ED978317}">
      <dgm:prSet/>
      <dgm:spPr/>
      <dgm:t>
        <a:bodyPr/>
        <a:lstStyle/>
        <a:p>
          <a:r>
            <a:rPr lang="zh-Hans" altLang="en-US" dirty="0"/>
            <a:t>词典组修改</a:t>
          </a:r>
          <a:endParaRPr lang="zh-CN" altLang="en-US" dirty="0"/>
        </a:p>
      </dgm:t>
    </dgm:pt>
    <dgm:pt modelId="{D3C751A2-2F3E-5F4A-9570-9FC07F7DC0AA}" type="parTrans" cxnId="{A09C8370-8597-C14A-8A46-384E3DF41194}">
      <dgm:prSet/>
      <dgm:spPr/>
      <dgm:t>
        <a:bodyPr/>
        <a:lstStyle/>
        <a:p>
          <a:endParaRPr lang="zh-CN" altLang="en-US"/>
        </a:p>
      </dgm:t>
    </dgm:pt>
    <dgm:pt modelId="{61A4D4F2-7752-D646-A932-4E37286A713C}" type="sibTrans" cxnId="{A09C8370-8597-C14A-8A46-384E3DF41194}">
      <dgm:prSet/>
      <dgm:spPr/>
      <dgm:t>
        <a:bodyPr/>
        <a:lstStyle/>
        <a:p>
          <a:endParaRPr lang="zh-CN" altLang="en-US"/>
        </a:p>
      </dgm:t>
    </dgm:pt>
    <dgm:pt modelId="{83DAF02B-CE8B-8C49-99C4-335A660EBBD8}">
      <dgm:prSet/>
      <dgm:spPr/>
      <dgm:t>
        <a:bodyPr/>
        <a:lstStyle/>
        <a:p>
          <a:r>
            <a:rPr lang="zh-Hans" altLang="en-US" dirty="0"/>
            <a:t>词条</a:t>
          </a:r>
          <a:endParaRPr lang="zh-CN" altLang="en-US" dirty="0"/>
        </a:p>
      </dgm:t>
    </dgm:pt>
    <dgm:pt modelId="{48ED58FF-6043-A946-B1D1-19D8BD3FF7DC}" type="parTrans" cxnId="{3396F060-B9BE-8D44-84AA-D0F57C789686}">
      <dgm:prSet/>
      <dgm:spPr/>
      <dgm:t>
        <a:bodyPr/>
        <a:lstStyle/>
        <a:p>
          <a:endParaRPr lang="zh-CN" altLang="en-US"/>
        </a:p>
      </dgm:t>
    </dgm:pt>
    <dgm:pt modelId="{98079B84-4109-5940-B3DA-713E046361F1}" type="sibTrans" cxnId="{3396F060-B9BE-8D44-84AA-D0F57C789686}">
      <dgm:prSet/>
      <dgm:spPr/>
      <dgm:t>
        <a:bodyPr/>
        <a:lstStyle/>
        <a:p>
          <a:endParaRPr lang="zh-CN" altLang="en-US"/>
        </a:p>
      </dgm:t>
    </dgm:pt>
    <dgm:pt modelId="{2D89D712-6C94-FA4B-862B-925B7A47048F}">
      <dgm:prSet/>
      <dgm:spPr/>
      <dgm:t>
        <a:bodyPr/>
        <a:lstStyle/>
        <a:p>
          <a:r>
            <a:rPr lang="zh-Hans" altLang="en-US" dirty="0"/>
            <a:t>词条新增</a:t>
          </a:r>
          <a:endParaRPr lang="zh-CN" altLang="en-US" dirty="0"/>
        </a:p>
      </dgm:t>
    </dgm:pt>
    <dgm:pt modelId="{F5D36F30-0EE0-904F-989E-70DA37A6E8DA}" type="parTrans" cxnId="{CC476674-35F4-EB44-8257-429C367913EE}">
      <dgm:prSet/>
      <dgm:spPr/>
      <dgm:t>
        <a:bodyPr/>
        <a:lstStyle/>
        <a:p>
          <a:endParaRPr lang="zh-CN" altLang="en-US"/>
        </a:p>
      </dgm:t>
    </dgm:pt>
    <dgm:pt modelId="{EFE7C33B-E0A1-8544-9441-7E75C7D1F3A1}" type="sibTrans" cxnId="{CC476674-35F4-EB44-8257-429C367913EE}">
      <dgm:prSet/>
      <dgm:spPr/>
      <dgm:t>
        <a:bodyPr/>
        <a:lstStyle/>
        <a:p>
          <a:endParaRPr lang="zh-CN" altLang="en-US"/>
        </a:p>
      </dgm:t>
    </dgm:pt>
    <dgm:pt modelId="{4C83FCB0-A84F-2F4F-9E37-0C17AB635D0A}">
      <dgm:prSet/>
      <dgm:spPr/>
      <dgm:t>
        <a:bodyPr/>
        <a:lstStyle/>
        <a:p>
          <a:r>
            <a:rPr lang="zh-Hans" altLang="en-US" dirty="0"/>
            <a:t>词条删除</a:t>
          </a:r>
          <a:endParaRPr lang="zh-CN" altLang="en-US" dirty="0"/>
        </a:p>
      </dgm:t>
    </dgm:pt>
    <dgm:pt modelId="{5CCFEDA3-F56E-B447-B11E-1FDE1BD71FFA}" type="parTrans" cxnId="{6A910EFC-AE9C-EB4F-B571-5B12658FA705}">
      <dgm:prSet/>
      <dgm:spPr/>
      <dgm:t>
        <a:bodyPr/>
        <a:lstStyle/>
        <a:p>
          <a:endParaRPr lang="zh-CN" altLang="en-US"/>
        </a:p>
      </dgm:t>
    </dgm:pt>
    <dgm:pt modelId="{6BA1AC86-2F98-C244-8976-DDDFEE44A376}" type="sibTrans" cxnId="{6A910EFC-AE9C-EB4F-B571-5B12658FA705}">
      <dgm:prSet/>
      <dgm:spPr/>
      <dgm:t>
        <a:bodyPr/>
        <a:lstStyle/>
        <a:p>
          <a:endParaRPr lang="zh-CN" altLang="en-US"/>
        </a:p>
      </dgm:t>
    </dgm:pt>
    <dgm:pt modelId="{AF4E8F9B-281A-0445-95A0-F370DC5A6549}">
      <dgm:prSet/>
      <dgm:spPr/>
      <dgm:t>
        <a:bodyPr/>
        <a:lstStyle/>
        <a:p>
          <a:r>
            <a:rPr lang="zh-Hans" altLang="en-US" dirty="0"/>
            <a:t>词条修改</a:t>
          </a:r>
          <a:endParaRPr lang="zh-CN" altLang="en-US" dirty="0"/>
        </a:p>
      </dgm:t>
    </dgm:pt>
    <dgm:pt modelId="{47DA07BF-2993-DF4F-B23C-FAD56E997C9A}" type="parTrans" cxnId="{E6A5B5FA-4914-8443-9CF1-AA1AF5959256}">
      <dgm:prSet/>
      <dgm:spPr/>
      <dgm:t>
        <a:bodyPr/>
        <a:lstStyle/>
        <a:p>
          <a:endParaRPr lang="zh-CN" altLang="en-US"/>
        </a:p>
      </dgm:t>
    </dgm:pt>
    <dgm:pt modelId="{1522BB64-3D66-2B4F-998A-709E0CC5EECB}" type="sibTrans" cxnId="{E6A5B5FA-4914-8443-9CF1-AA1AF5959256}">
      <dgm:prSet/>
      <dgm:spPr/>
      <dgm:t>
        <a:bodyPr/>
        <a:lstStyle/>
        <a:p>
          <a:endParaRPr lang="zh-CN" altLang="en-US"/>
        </a:p>
      </dgm:t>
    </dgm:pt>
    <dgm:pt modelId="{65E85293-1B90-9A48-BF69-CF66EE2CBEC8}" type="pres">
      <dgm:prSet presAssocID="{61F145C7-C18A-1C41-8C24-C02AC1508B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1ED47E-A0E9-6B49-A0F2-7535180FFA18}" type="pres">
      <dgm:prSet presAssocID="{EF8634CD-9C9B-EB4C-A304-8EBA9E105A79}" presName="root" presStyleCnt="0"/>
      <dgm:spPr/>
    </dgm:pt>
    <dgm:pt modelId="{636EFF34-1FAC-2349-BE34-EC9BC08974B1}" type="pres">
      <dgm:prSet presAssocID="{EF8634CD-9C9B-EB4C-A304-8EBA9E105A79}" presName="rootComposite" presStyleCnt="0"/>
      <dgm:spPr/>
    </dgm:pt>
    <dgm:pt modelId="{0BE86341-58E2-6148-8CBE-9EFB21B46B5B}" type="pres">
      <dgm:prSet presAssocID="{EF8634CD-9C9B-EB4C-A304-8EBA9E105A79}" presName="rootText" presStyleLbl="node1" presStyleIdx="0" presStyleCnt="4"/>
      <dgm:spPr/>
    </dgm:pt>
    <dgm:pt modelId="{00D61F6D-3C1D-8943-9E88-9B7759892219}" type="pres">
      <dgm:prSet presAssocID="{EF8634CD-9C9B-EB4C-A304-8EBA9E105A79}" presName="rootConnector" presStyleLbl="node1" presStyleIdx="0" presStyleCnt="4"/>
      <dgm:spPr/>
    </dgm:pt>
    <dgm:pt modelId="{6F92844C-6935-3347-AEB2-1C24529F1DBA}" type="pres">
      <dgm:prSet presAssocID="{EF8634CD-9C9B-EB4C-A304-8EBA9E105A79}" presName="childShape" presStyleCnt="0"/>
      <dgm:spPr/>
    </dgm:pt>
    <dgm:pt modelId="{A30956B5-95E2-EC44-A7BE-130E0DC7EFDE}" type="pres">
      <dgm:prSet presAssocID="{3B7D9DBE-059B-1C47-A112-32C694DBB589}" presName="Name13" presStyleLbl="parChTrans1D2" presStyleIdx="0" presStyleCnt="12"/>
      <dgm:spPr/>
    </dgm:pt>
    <dgm:pt modelId="{DE61D0E9-654F-C244-A23A-68CF1EEF7214}" type="pres">
      <dgm:prSet presAssocID="{9A4FA4CE-02A6-F94A-82C8-2F2E309C93A2}" presName="childText" presStyleLbl="bgAcc1" presStyleIdx="0" presStyleCnt="12">
        <dgm:presLayoutVars>
          <dgm:bulletEnabled val="1"/>
        </dgm:presLayoutVars>
      </dgm:prSet>
      <dgm:spPr/>
    </dgm:pt>
    <dgm:pt modelId="{C90F8F3B-133D-DE45-94A6-A471C8942ED3}" type="pres">
      <dgm:prSet presAssocID="{9F5847CA-7E8D-8F46-BF5F-60E2537B2605}" presName="Name13" presStyleLbl="parChTrans1D2" presStyleIdx="1" presStyleCnt="12"/>
      <dgm:spPr/>
    </dgm:pt>
    <dgm:pt modelId="{F2DF8607-17E7-FC44-99ED-12C9481E2312}" type="pres">
      <dgm:prSet presAssocID="{09C900F7-D227-B749-83F1-E041A7343258}" presName="childText" presStyleLbl="bgAcc1" presStyleIdx="1" presStyleCnt="12">
        <dgm:presLayoutVars>
          <dgm:bulletEnabled val="1"/>
        </dgm:presLayoutVars>
      </dgm:prSet>
      <dgm:spPr/>
    </dgm:pt>
    <dgm:pt modelId="{FAE6B82F-ED1A-1845-9776-053822EE82E9}" type="pres">
      <dgm:prSet presAssocID="{F91D8E09-2B3C-4940-A329-B29111D5A17F}" presName="Name13" presStyleLbl="parChTrans1D2" presStyleIdx="2" presStyleCnt="12"/>
      <dgm:spPr/>
    </dgm:pt>
    <dgm:pt modelId="{6E660319-1366-9542-A70A-6AB2413C40D6}" type="pres">
      <dgm:prSet presAssocID="{E33B19F8-3B6A-BA40-AF72-02CB6B7D72B9}" presName="childText" presStyleLbl="bgAcc1" presStyleIdx="2" presStyleCnt="12">
        <dgm:presLayoutVars>
          <dgm:bulletEnabled val="1"/>
        </dgm:presLayoutVars>
      </dgm:prSet>
      <dgm:spPr>
        <a:xfrm>
          <a:off x="584939" y="4125623"/>
          <a:ext cx="1759208" cy="1099505"/>
        </a:xfrm>
        <a:prstGeom prst="roundRect">
          <a:avLst>
            <a:gd name="adj" fmla="val 10000"/>
          </a:avLst>
        </a:prstGeom>
      </dgm:spPr>
    </dgm:pt>
    <dgm:pt modelId="{F8632737-5AEA-C745-9877-AB7CE2325CEF}" type="pres">
      <dgm:prSet presAssocID="{1DCDA66C-3A76-614B-9930-6319417CECA0}" presName="root" presStyleCnt="0"/>
      <dgm:spPr/>
    </dgm:pt>
    <dgm:pt modelId="{A266DC57-BBC8-6E4C-8E61-E4E374E4408C}" type="pres">
      <dgm:prSet presAssocID="{1DCDA66C-3A76-614B-9930-6319417CECA0}" presName="rootComposite" presStyleCnt="0"/>
      <dgm:spPr/>
    </dgm:pt>
    <dgm:pt modelId="{399F4A53-75D1-8B4A-A7F1-BD7EA8112972}" type="pres">
      <dgm:prSet presAssocID="{1DCDA66C-3A76-614B-9930-6319417CECA0}" presName="rootText" presStyleLbl="node1" presStyleIdx="1" presStyleCnt="4"/>
      <dgm:spPr/>
    </dgm:pt>
    <dgm:pt modelId="{15371F98-A94F-084A-B9DB-B317503E1AE4}" type="pres">
      <dgm:prSet presAssocID="{1DCDA66C-3A76-614B-9930-6319417CECA0}" presName="rootConnector" presStyleLbl="node1" presStyleIdx="1" presStyleCnt="4"/>
      <dgm:spPr/>
    </dgm:pt>
    <dgm:pt modelId="{48B7A4C8-618A-D940-8C2A-B2A22605B3E6}" type="pres">
      <dgm:prSet presAssocID="{1DCDA66C-3A76-614B-9930-6319417CECA0}" presName="childShape" presStyleCnt="0"/>
      <dgm:spPr/>
    </dgm:pt>
    <dgm:pt modelId="{CBEBCB67-E6B3-504F-85A0-05210A7FF305}" type="pres">
      <dgm:prSet presAssocID="{659202D0-F9BD-474D-BD7E-1432E8E4AC34}" presName="Name13" presStyleLbl="parChTrans1D2" presStyleIdx="3" presStyleCnt="12"/>
      <dgm:spPr/>
    </dgm:pt>
    <dgm:pt modelId="{4B32D27B-BD61-D64C-861E-A97BB6F5328B}" type="pres">
      <dgm:prSet presAssocID="{5BBF76CC-67D7-AC47-B994-03188F67CC85}" presName="childText" presStyleLbl="bgAcc1" presStyleIdx="3" presStyleCnt="12">
        <dgm:presLayoutVars>
          <dgm:bulletEnabled val="1"/>
        </dgm:presLayoutVars>
      </dgm:prSet>
      <dgm:spPr/>
    </dgm:pt>
    <dgm:pt modelId="{06BD0261-C753-F643-9248-E38FBEBB2926}" type="pres">
      <dgm:prSet presAssocID="{58EE7D35-14E8-824D-9B33-613ED5F8A813}" presName="Name13" presStyleLbl="parChTrans1D2" presStyleIdx="4" presStyleCnt="12"/>
      <dgm:spPr/>
    </dgm:pt>
    <dgm:pt modelId="{32951218-E4D1-FB45-BF12-F1889B6C74CC}" type="pres">
      <dgm:prSet presAssocID="{4C9ED39B-61E2-5142-B57A-172C23249D73}" presName="childText" presStyleLbl="bgAcc1" presStyleIdx="4" presStyleCnt="12">
        <dgm:presLayoutVars>
          <dgm:bulletEnabled val="1"/>
        </dgm:presLayoutVars>
      </dgm:prSet>
      <dgm:spPr/>
    </dgm:pt>
    <dgm:pt modelId="{5A2808A7-E565-C54F-A3A9-3554F20D5725}" type="pres">
      <dgm:prSet presAssocID="{D3C751A2-2F3E-5F4A-9570-9FC07F7DC0AA}" presName="Name13" presStyleLbl="parChTrans1D2" presStyleIdx="5" presStyleCnt="12"/>
      <dgm:spPr/>
    </dgm:pt>
    <dgm:pt modelId="{F91E5A64-2564-1E42-8848-794603227F99}" type="pres">
      <dgm:prSet presAssocID="{972CDC3B-A0CC-D249-BB15-FD43ED978317}" presName="childText" presStyleLbl="bgAcc1" presStyleIdx="5" presStyleCnt="12">
        <dgm:presLayoutVars>
          <dgm:bulletEnabled val="1"/>
        </dgm:presLayoutVars>
      </dgm:prSet>
      <dgm:spPr/>
    </dgm:pt>
    <dgm:pt modelId="{17C52F1C-F059-A947-BDD6-07EA8413F533}" type="pres">
      <dgm:prSet presAssocID="{18CEF1C2-02B5-3C43-8549-2863DB7BF508}" presName="root" presStyleCnt="0"/>
      <dgm:spPr/>
    </dgm:pt>
    <dgm:pt modelId="{DA1CB698-29AB-2B4D-ADE9-4466D073428F}" type="pres">
      <dgm:prSet presAssocID="{18CEF1C2-02B5-3C43-8549-2863DB7BF508}" presName="rootComposite" presStyleCnt="0"/>
      <dgm:spPr/>
    </dgm:pt>
    <dgm:pt modelId="{5D7757B5-2B6B-334F-8302-B15C784ED6AB}" type="pres">
      <dgm:prSet presAssocID="{18CEF1C2-02B5-3C43-8549-2863DB7BF508}" presName="rootText" presStyleLbl="node1" presStyleIdx="2" presStyleCnt="4"/>
      <dgm:spPr/>
    </dgm:pt>
    <dgm:pt modelId="{071016F4-CB3A-AD4A-B4D0-D1C93121FF10}" type="pres">
      <dgm:prSet presAssocID="{18CEF1C2-02B5-3C43-8549-2863DB7BF508}" presName="rootConnector" presStyleLbl="node1" presStyleIdx="2" presStyleCnt="4"/>
      <dgm:spPr/>
    </dgm:pt>
    <dgm:pt modelId="{80976CB8-4DFF-5E46-9949-63DE1D6C81FB}" type="pres">
      <dgm:prSet presAssocID="{18CEF1C2-02B5-3C43-8549-2863DB7BF508}" presName="childShape" presStyleCnt="0"/>
      <dgm:spPr/>
    </dgm:pt>
    <dgm:pt modelId="{8AF6AB7D-246B-3642-924F-A02414D25A12}" type="pres">
      <dgm:prSet presAssocID="{A72C5FF9-ED9A-1F47-AE21-EEDBA44DB66D}" presName="Name13" presStyleLbl="parChTrans1D2" presStyleIdx="6" presStyleCnt="12"/>
      <dgm:spPr/>
    </dgm:pt>
    <dgm:pt modelId="{91697B02-5F95-8B4F-8AEC-537AB92B24B5}" type="pres">
      <dgm:prSet presAssocID="{365ECB42-0A3D-D848-A62C-F9E6DE2272A6}" presName="childText" presStyleLbl="bgAcc1" presStyleIdx="6" presStyleCnt="12">
        <dgm:presLayoutVars>
          <dgm:bulletEnabled val="1"/>
        </dgm:presLayoutVars>
      </dgm:prSet>
      <dgm:spPr/>
    </dgm:pt>
    <dgm:pt modelId="{E796EC20-3567-0E4E-8A3E-DB526B481183}" type="pres">
      <dgm:prSet presAssocID="{F8CD2C3F-02AC-5D4C-B721-32C1608F4D12}" presName="Name13" presStyleLbl="parChTrans1D2" presStyleIdx="7" presStyleCnt="12"/>
      <dgm:spPr/>
    </dgm:pt>
    <dgm:pt modelId="{4E93D0DD-8767-2F4F-B712-12D488D7A769}" type="pres">
      <dgm:prSet presAssocID="{958F143D-95CD-0D46-9738-07850774880C}" presName="childText" presStyleLbl="bgAcc1" presStyleIdx="7" presStyleCnt="12">
        <dgm:presLayoutVars>
          <dgm:bulletEnabled val="1"/>
        </dgm:presLayoutVars>
      </dgm:prSet>
      <dgm:spPr/>
    </dgm:pt>
    <dgm:pt modelId="{EE0A0B99-2598-6E41-B612-50D773668149}" type="pres">
      <dgm:prSet presAssocID="{7BB79564-703D-9049-99CC-8B1ECB0A755D}" presName="Name13" presStyleLbl="parChTrans1D2" presStyleIdx="8" presStyleCnt="12"/>
      <dgm:spPr/>
    </dgm:pt>
    <dgm:pt modelId="{D1DB68E0-F423-124A-835B-153BF4FFBD07}" type="pres">
      <dgm:prSet presAssocID="{9C7213CA-E627-7040-859D-A45CFBF4EA91}" presName="childText" presStyleLbl="bgAcc1" presStyleIdx="8" presStyleCnt="12">
        <dgm:presLayoutVars>
          <dgm:bulletEnabled val="1"/>
        </dgm:presLayoutVars>
      </dgm:prSet>
      <dgm:spPr/>
    </dgm:pt>
    <dgm:pt modelId="{BD8EE5BD-D799-D242-A28C-B4FBDCD2A13F}" type="pres">
      <dgm:prSet presAssocID="{83DAF02B-CE8B-8C49-99C4-335A660EBBD8}" presName="root" presStyleCnt="0"/>
      <dgm:spPr/>
    </dgm:pt>
    <dgm:pt modelId="{BF2B9DBA-8278-AD4C-9951-F748C894040C}" type="pres">
      <dgm:prSet presAssocID="{83DAF02B-CE8B-8C49-99C4-335A660EBBD8}" presName="rootComposite" presStyleCnt="0"/>
      <dgm:spPr/>
    </dgm:pt>
    <dgm:pt modelId="{970C5D32-3B1E-3343-B2AD-01D0512A414E}" type="pres">
      <dgm:prSet presAssocID="{83DAF02B-CE8B-8C49-99C4-335A660EBBD8}" presName="rootText" presStyleLbl="node1" presStyleIdx="3" presStyleCnt="4"/>
      <dgm:spPr/>
    </dgm:pt>
    <dgm:pt modelId="{0AF7FF1E-ED7A-7946-B6C2-34F4FFE0D927}" type="pres">
      <dgm:prSet presAssocID="{83DAF02B-CE8B-8C49-99C4-335A660EBBD8}" presName="rootConnector" presStyleLbl="node1" presStyleIdx="3" presStyleCnt="4"/>
      <dgm:spPr/>
    </dgm:pt>
    <dgm:pt modelId="{69223EB6-564D-6544-848B-C377B51735E9}" type="pres">
      <dgm:prSet presAssocID="{83DAF02B-CE8B-8C49-99C4-335A660EBBD8}" presName="childShape" presStyleCnt="0"/>
      <dgm:spPr/>
    </dgm:pt>
    <dgm:pt modelId="{B90CC6A6-46AB-1644-A967-A6E6123A15EE}" type="pres">
      <dgm:prSet presAssocID="{F5D36F30-0EE0-904F-989E-70DA37A6E8DA}" presName="Name13" presStyleLbl="parChTrans1D2" presStyleIdx="9" presStyleCnt="12"/>
      <dgm:spPr/>
    </dgm:pt>
    <dgm:pt modelId="{7E533BB6-4105-7A40-9C30-99E8C521A45A}" type="pres">
      <dgm:prSet presAssocID="{2D89D712-6C94-FA4B-862B-925B7A47048F}" presName="childText" presStyleLbl="bgAcc1" presStyleIdx="9" presStyleCnt="12">
        <dgm:presLayoutVars>
          <dgm:bulletEnabled val="1"/>
        </dgm:presLayoutVars>
      </dgm:prSet>
      <dgm:spPr/>
    </dgm:pt>
    <dgm:pt modelId="{83EA2838-3EEE-CE49-9061-888CB6F6E30C}" type="pres">
      <dgm:prSet presAssocID="{5CCFEDA3-F56E-B447-B11E-1FDE1BD71FFA}" presName="Name13" presStyleLbl="parChTrans1D2" presStyleIdx="10" presStyleCnt="12"/>
      <dgm:spPr/>
    </dgm:pt>
    <dgm:pt modelId="{659E8C7F-A60D-0D45-8219-6763F83AB072}" type="pres">
      <dgm:prSet presAssocID="{4C83FCB0-A84F-2F4F-9E37-0C17AB635D0A}" presName="childText" presStyleLbl="bgAcc1" presStyleIdx="10" presStyleCnt="12">
        <dgm:presLayoutVars>
          <dgm:bulletEnabled val="1"/>
        </dgm:presLayoutVars>
      </dgm:prSet>
      <dgm:spPr/>
    </dgm:pt>
    <dgm:pt modelId="{1E9B3507-F553-F149-8411-BC70E08920E0}" type="pres">
      <dgm:prSet presAssocID="{47DA07BF-2993-DF4F-B23C-FAD56E997C9A}" presName="Name13" presStyleLbl="parChTrans1D2" presStyleIdx="11" presStyleCnt="12"/>
      <dgm:spPr/>
    </dgm:pt>
    <dgm:pt modelId="{0BE6C7C6-9DF9-9144-BB5F-2D81A77AD12F}" type="pres">
      <dgm:prSet presAssocID="{AF4E8F9B-281A-0445-95A0-F370DC5A6549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6E5FE504-6B16-D644-A532-925E9974FB20}" type="presOf" srcId="{9A4FA4CE-02A6-F94A-82C8-2F2E309C93A2}" destId="{DE61D0E9-654F-C244-A23A-68CF1EEF7214}" srcOrd="0" destOrd="0" presId="urn:microsoft.com/office/officeart/2005/8/layout/hierarchy3"/>
    <dgm:cxn modelId="{23803B06-F0C1-414F-8145-A5EDDE80DE7C}" srcId="{18CEF1C2-02B5-3C43-8549-2863DB7BF508}" destId="{958F143D-95CD-0D46-9738-07850774880C}" srcOrd="1" destOrd="0" parTransId="{F8CD2C3F-02AC-5D4C-B721-32C1608F4D12}" sibTransId="{0AD2480F-D7A9-1B4F-A18E-425262F2A4FB}"/>
    <dgm:cxn modelId="{6F40A60B-4410-8148-A732-2F15813C29CE}" srcId="{61F145C7-C18A-1C41-8C24-C02AC1508B6F}" destId="{EF8634CD-9C9B-EB4C-A304-8EBA9E105A79}" srcOrd="0" destOrd="0" parTransId="{EB3F2F78-69EC-924F-977C-C04E1492D1AF}" sibTransId="{F3CECF00-E989-8544-8BCC-7BDA5739B521}"/>
    <dgm:cxn modelId="{3AA92B0D-9E01-2843-98D9-756F3A58A960}" type="presOf" srcId="{1DCDA66C-3A76-614B-9930-6319417CECA0}" destId="{399F4A53-75D1-8B4A-A7F1-BD7EA8112972}" srcOrd="0" destOrd="0" presId="urn:microsoft.com/office/officeart/2005/8/layout/hierarchy3"/>
    <dgm:cxn modelId="{DA1F092C-35E4-3142-8D3E-F98D8B719302}" srcId="{18CEF1C2-02B5-3C43-8549-2863DB7BF508}" destId="{365ECB42-0A3D-D848-A62C-F9E6DE2272A6}" srcOrd="0" destOrd="0" parTransId="{A72C5FF9-ED9A-1F47-AE21-EEDBA44DB66D}" sibTransId="{7CA1E341-45A8-AA4F-AE5B-FD3A1A0B0211}"/>
    <dgm:cxn modelId="{32A9F02C-3F7D-544D-B9D8-347E996C8481}" type="presOf" srcId="{F5D36F30-0EE0-904F-989E-70DA37A6E8DA}" destId="{B90CC6A6-46AB-1644-A967-A6E6123A15EE}" srcOrd="0" destOrd="0" presId="urn:microsoft.com/office/officeart/2005/8/layout/hierarchy3"/>
    <dgm:cxn modelId="{561F7C33-FA66-4A4F-BA40-E0BBD87F7BAB}" type="presOf" srcId="{61F145C7-C18A-1C41-8C24-C02AC1508B6F}" destId="{65E85293-1B90-9A48-BF69-CF66EE2CBEC8}" srcOrd="0" destOrd="0" presId="urn:microsoft.com/office/officeart/2005/8/layout/hierarchy3"/>
    <dgm:cxn modelId="{F0220434-B063-BC4C-8FEE-6C1C6013ABE1}" type="presOf" srcId="{EF8634CD-9C9B-EB4C-A304-8EBA9E105A79}" destId="{00D61F6D-3C1D-8943-9E88-9B7759892219}" srcOrd="1" destOrd="0" presId="urn:microsoft.com/office/officeart/2005/8/layout/hierarchy3"/>
    <dgm:cxn modelId="{A0666138-E9A6-FE42-928F-DC56C243F2B5}" type="presOf" srcId="{F8CD2C3F-02AC-5D4C-B721-32C1608F4D12}" destId="{E796EC20-3567-0E4E-8A3E-DB526B481183}" srcOrd="0" destOrd="0" presId="urn:microsoft.com/office/officeart/2005/8/layout/hierarchy3"/>
    <dgm:cxn modelId="{24456F3F-2FFC-FD4E-8509-7D137B7B96AB}" type="presOf" srcId="{58EE7D35-14E8-824D-9B33-613ED5F8A813}" destId="{06BD0261-C753-F643-9248-E38FBEBB2926}" srcOrd="0" destOrd="0" presId="urn:microsoft.com/office/officeart/2005/8/layout/hierarchy3"/>
    <dgm:cxn modelId="{96663A43-F71F-0B46-A163-C24AEAEB43DE}" type="presOf" srcId="{5CCFEDA3-F56E-B447-B11E-1FDE1BD71FFA}" destId="{83EA2838-3EEE-CE49-9061-888CB6F6E30C}" srcOrd="0" destOrd="0" presId="urn:microsoft.com/office/officeart/2005/8/layout/hierarchy3"/>
    <dgm:cxn modelId="{50E44445-BE3B-E042-966E-480F2B5B02A6}" type="presOf" srcId="{5BBF76CC-67D7-AC47-B994-03188F67CC85}" destId="{4B32D27B-BD61-D64C-861E-A97BB6F5328B}" srcOrd="0" destOrd="0" presId="urn:microsoft.com/office/officeart/2005/8/layout/hierarchy3"/>
    <dgm:cxn modelId="{C9066D5C-0E88-6A4F-9319-16D6BAA3B72D}" type="presOf" srcId="{AF4E8F9B-281A-0445-95A0-F370DC5A6549}" destId="{0BE6C7C6-9DF9-9144-BB5F-2D81A77AD12F}" srcOrd="0" destOrd="0" presId="urn:microsoft.com/office/officeart/2005/8/layout/hierarchy3"/>
    <dgm:cxn modelId="{657C515F-A5DE-3743-AF77-6BD5BD83143A}" type="presOf" srcId="{83DAF02B-CE8B-8C49-99C4-335A660EBBD8}" destId="{0AF7FF1E-ED7A-7946-B6C2-34F4FFE0D927}" srcOrd="1" destOrd="0" presId="urn:microsoft.com/office/officeart/2005/8/layout/hierarchy3"/>
    <dgm:cxn modelId="{3396F060-B9BE-8D44-84AA-D0F57C789686}" srcId="{61F145C7-C18A-1C41-8C24-C02AC1508B6F}" destId="{83DAF02B-CE8B-8C49-99C4-335A660EBBD8}" srcOrd="3" destOrd="0" parTransId="{48ED58FF-6043-A946-B1D1-19D8BD3FF7DC}" sibTransId="{98079B84-4109-5940-B3DA-713E046361F1}"/>
    <dgm:cxn modelId="{CCA9CA61-94F6-DD47-8EC1-6D70C2B8F23F}" type="presOf" srcId="{EF8634CD-9C9B-EB4C-A304-8EBA9E105A79}" destId="{0BE86341-58E2-6148-8CBE-9EFB21B46B5B}" srcOrd="0" destOrd="0" presId="urn:microsoft.com/office/officeart/2005/8/layout/hierarchy3"/>
    <dgm:cxn modelId="{A69B6C69-1E27-EC46-9F4E-660864F15BE5}" type="presOf" srcId="{A72C5FF9-ED9A-1F47-AE21-EEDBA44DB66D}" destId="{8AF6AB7D-246B-3642-924F-A02414D25A12}" srcOrd="0" destOrd="0" presId="urn:microsoft.com/office/officeart/2005/8/layout/hierarchy3"/>
    <dgm:cxn modelId="{E5F0526B-AA97-0D43-B21A-BED02B99432C}" type="presOf" srcId="{2D89D712-6C94-FA4B-862B-925B7A47048F}" destId="{7E533BB6-4105-7A40-9C30-99E8C521A45A}" srcOrd="0" destOrd="0" presId="urn:microsoft.com/office/officeart/2005/8/layout/hierarchy3"/>
    <dgm:cxn modelId="{0F653C6E-2523-7E46-85CA-B9F63BD34454}" srcId="{61F145C7-C18A-1C41-8C24-C02AC1508B6F}" destId="{1DCDA66C-3A76-614B-9930-6319417CECA0}" srcOrd="1" destOrd="0" parTransId="{7C79F028-E08F-824D-BDE6-2A15BEA2A238}" sibTransId="{049E4252-8080-DC40-A3C0-70469F1ED772}"/>
    <dgm:cxn modelId="{A09C8370-8597-C14A-8A46-384E3DF41194}" srcId="{1DCDA66C-3A76-614B-9930-6319417CECA0}" destId="{972CDC3B-A0CC-D249-BB15-FD43ED978317}" srcOrd="2" destOrd="0" parTransId="{D3C751A2-2F3E-5F4A-9570-9FC07F7DC0AA}" sibTransId="{61A4D4F2-7752-D646-A932-4E37286A713C}"/>
    <dgm:cxn modelId="{041A6E73-A233-C84A-8259-7D7BD50E5CFA}" srcId="{1DCDA66C-3A76-614B-9930-6319417CECA0}" destId="{4C9ED39B-61E2-5142-B57A-172C23249D73}" srcOrd="1" destOrd="0" parTransId="{58EE7D35-14E8-824D-9B33-613ED5F8A813}" sibTransId="{0CE4717B-890B-6E4A-BAB2-49C4ECBC686F}"/>
    <dgm:cxn modelId="{BFD6A073-30BB-BB4E-BD73-81C2A1417509}" type="presOf" srcId="{18CEF1C2-02B5-3C43-8549-2863DB7BF508}" destId="{5D7757B5-2B6B-334F-8302-B15C784ED6AB}" srcOrd="0" destOrd="0" presId="urn:microsoft.com/office/officeart/2005/8/layout/hierarchy3"/>
    <dgm:cxn modelId="{CC476674-35F4-EB44-8257-429C367913EE}" srcId="{83DAF02B-CE8B-8C49-99C4-335A660EBBD8}" destId="{2D89D712-6C94-FA4B-862B-925B7A47048F}" srcOrd="0" destOrd="0" parTransId="{F5D36F30-0EE0-904F-989E-70DA37A6E8DA}" sibTransId="{EFE7C33B-E0A1-8544-9441-7E75C7D1F3A1}"/>
    <dgm:cxn modelId="{85CC647E-5A93-8349-9856-496CBFB02016}" type="presOf" srcId="{1DCDA66C-3A76-614B-9930-6319417CECA0}" destId="{15371F98-A94F-084A-B9DB-B317503E1AE4}" srcOrd="1" destOrd="0" presId="urn:microsoft.com/office/officeart/2005/8/layout/hierarchy3"/>
    <dgm:cxn modelId="{FE5F938A-B145-ED48-A159-8E29EFBD5CF5}" srcId="{1DCDA66C-3A76-614B-9930-6319417CECA0}" destId="{5BBF76CC-67D7-AC47-B994-03188F67CC85}" srcOrd="0" destOrd="0" parTransId="{659202D0-F9BD-474D-BD7E-1432E8E4AC34}" sibTransId="{541A8F29-B463-6E42-865A-CF31AA6AE078}"/>
    <dgm:cxn modelId="{4D56A88A-B8DA-6246-BD7F-B6274480E823}" srcId="{EF8634CD-9C9B-EB4C-A304-8EBA9E105A79}" destId="{E33B19F8-3B6A-BA40-AF72-02CB6B7D72B9}" srcOrd="2" destOrd="0" parTransId="{F91D8E09-2B3C-4940-A329-B29111D5A17F}" sibTransId="{BC193081-2E33-164E-9DFB-8AE9619D5DFE}"/>
    <dgm:cxn modelId="{18F63D8D-A92C-5F48-8455-8A97F62E796F}" srcId="{EF8634CD-9C9B-EB4C-A304-8EBA9E105A79}" destId="{09C900F7-D227-B749-83F1-E041A7343258}" srcOrd="1" destOrd="0" parTransId="{9F5847CA-7E8D-8F46-BF5F-60E2537B2605}" sibTransId="{01900BFE-9889-4043-AE21-18B4DDAF9B2D}"/>
    <dgm:cxn modelId="{16BA609A-7F08-C940-B83C-F5E18CE6C8AD}" type="presOf" srcId="{18CEF1C2-02B5-3C43-8549-2863DB7BF508}" destId="{071016F4-CB3A-AD4A-B4D0-D1C93121FF10}" srcOrd="1" destOrd="0" presId="urn:microsoft.com/office/officeart/2005/8/layout/hierarchy3"/>
    <dgm:cxn modelId="{5B6927A1-49D2-2A41-9D86-4E2B8F54FB56}" type="presOf" srcId="{4C83FCB0-A84F-2F4F-9E37-0C17AB635D0A}" destId="{659E8C7F-A60D-0D45-8219-6763F83AB072}" srcOrd="0" destOrd="0" presId="urn:microsoft.com/office/officeart/2005/8/layout/hierarchy3"/>
    <dgm:cxn modelId="{D8E223A6-3DC3-044B-AD66-E3B579E21664}" type="presOf" srcId="{4C9ED39B-61E2-5142-B57A-172C23249D73}" destId="{32951218-E4D1-FB45-BF12-F1889B6C74CC}" srcOrd="0" destOrd="0" presId="urn:microsoft.com/office/officeart/2005/8/layout/hierarchy3"/>
    <dgm:cxn modelId="{440064A8-ED45-9E4C-9676-E410E3FC09D7}" type="presOf" srcId="{365ECB42-0A3D-D848-A62C-F9E6DE2272A6}" destId="{91697B02-5F95-8B4F-8AEC-537AB92B24B5}" srcOrd="0" destOrd="0" presId="urn:microsoft.com/office/officeart/2005/8/layout/hierarchy3"/>
    <dgm:cxn modelId="{D4A827AE-E1A5-A14C-9849-2ABAF7E8C69A}" type="presOf" srcId="{9C7213CA-E627-7040-859D-A45CFBF4EA91}" destId="{D1DB68E0-F423-124A-835B-153BF4FFBD07}" srcOrd="0" destOrd="0" presId="urn:microsoft.com/office/officeart/2005/8/layout/hierarchy3"/>
    <dgm:cxn modelId="{36FEB3BE-E9BD-374A-ADBB-D524B864E81C}" type="presOf" srcId="{83DAF02B-CE8B-8C49-99C4-335A660EBBD8}" destId="{970C5D32-3B1E-3343-B2AD-01D0512A414E}" srcOrd="0" destOrd="0" presId="urn:microsoft.com/office/officeart/2005/8/layout/hierarchy3"/>
    <dgm:cxn modelId="{1F6D61C5-97BA-B544-8AF3-F1F51758E298}" srcId="{18CEF1C2-02B5-3C43-8549-2863DB7BF508}" destId="{9C7213CA-E627-7040-859D-A45CFBF4EA91}" srcOrd="2" destOrd="0" parTransId="{7BB79564-703D-9049-99CC-8B1ECB0A755D}" sibTransId="{85B24E91-F431-1B40-A65B-E52260F643D6}"/>
    <dgm:cxn modelId="{9E43C9C5-1F89-E242-9258-510FF596B140}" type="presOf" srcId="{3B7D9DBE-059B-1C47-A112-32C694DBB589}" destId="{A30956B5-95E2-EC44-A7BE-130E0DC7EFDE}" srcOrd="0" destOrd="0" presId="urn:microsoft.com/office/officeart/2005/8/layout/hierarchy3"/>
    <dgm:cxn modelId="{09BA41C6-0513-E14A-829F-0D2EDF6C4F06}" type="presOf" srcId="{F91D8E09-2B3C-4940-A329-B29111D5A17F}" destId="{FAE6B82F-ED1A-1845-9776-053822EE82E9}" srcOrd="0" destOrd="0" presId="urn:microsoft.com/office/officeart/2005/8/layout/hierarchy3"/>
    <dgm:cxn modelId="{F54F08CA-502E-6C46-88A9-F6E6297690C5}" type="presOf" srcId="{659202D0-F9BD-474D-BD7E-1432E8E4AC34}" destId="{CBEBCB67-E6B3-504F-85A0-05210A7FF305}" srcOrd="0" destOrd="0" presId="urn:microsoft.com/office/officeart/2005/8/layout/hierarchy3"/>
    <dgm:cxn modelId="{275EC8CE-1B39-A049-ABE9-A91C9F9FF287}" type="presOf" srcId="{47DA07BF-2993-DF4F-B23C-FAD56E997C9A}" destId="{1E9B3507-F553-F149-8411-BC70E08920E0}" srcOrd="0" destOrd="0" presId="urn:microsoft.com/office/officeart/2005/8/layout/hierarchy3"/>
    <dgm:cxn modelId="{674512D3-DAE4-8F43-88B3-915B7925B2BA}" srcId="{EF8634CD-9C9B-EB4C-A304-8EBA9E105A79}" destId="{9A4FA4CE-02A6-F94A-82C8-2F2E309C93A2}" srcOrd="0" destOrd="0" parTransId="{3B7D9DBE-059B-1C47-A112-32C694DBB589}" sibTransId="{135282AF-9664-3441-92AF-08877E79BAB0}"/>
    <dgm:cxn modelId="{174B70D3-28AB-A64F-858F-8F3EF72F6FAD}" srcId="{61F145C7-C18A-1C41-8C24-C02AC1508B6F}" destId="{18CEF1C2-02B5-3C43-8549-2863DB7BF508}" srcOrd="2" destOrd="0" parTransId="{D9DF3A7E-9907-E541-9C18-0CD334F81F4C}" sibTransId="{E30CEBAC-3460-5D46-BCD8-F01A44128C9B}"/>
    <dgm:cxn modelId="{91C59AD4-3E4F-A841-BFC8-ECB068CF9285}" type="presOf" srcId="{09C900F7-D227-B749-83F1-E041A7343258}" destId="{F2DF8607-17E7-FC44-99ED-12C9481E2312}" srcOrd="0" destOrd="0" presId="urn:microsoft.com/office/officeart/2005/8/layout/hierarchy3"/>
    <dgm:cxn modelId="{EA1F96D9-A807-3641-812B-DD0447399601}" type="presOf" srcId="{958F143D-95CD-0D46-9738-07850774880C}" destId="{4E93D0DD-8767-2F4F-B712-12D488D7A769}" srcOrd="0" destOrd="0" presId="urn:microsoft.com/office/officeart/2005/8/layout/hierarchy3"/>
    <dgm:cxn modelId="{37FB36DF-09F4-A14B-8894-8B7037C41D5B}" type="presOf" srcId="{9F5847CA-7E8D-8F46-BF5F-60E2537B2605}" destId="{C90F8F3B-133D-DE45-94A6-A471C8942ED3}" srcOrd="0" destOrd="0" presId="urn:microsoft.com/office/officeart/2005/8/layout/hierarchy3"/>
    <dgm:cxn modelId="{4BE51DEB-1723-EB44-82B9-5058B0C5F74F}" type="presOf" srcId="{7BB79564-703D-9049-99CC-8B1ECB0A755D}" destId="{EE0A0B99-2598-6E41-B612-50D773668149}" srcOrd="0" destOrd="0" presId="urn:microsoft.com/office/officeart/2005/8/layout/hierarchy3"/>
    <dgm:cxn modelId="{74780CF1-AEF8-244B-A297-06784B305BC0}" type="presOf" srcId="{E33B19F8-3B6A-BA40-AF72-02CB6B7D72B9}" destId="{6E660319-1366-9542-A70A-6AB2413C40D6}" srcOrd="0" destOrd="0" presId="urn:microsoft.com/office/officeart/2005/8/layout/hierarchy3"/>
    <dgm:cxn modelId="{4B5026F4-0D73-A749-A755-7CE512C58300}" type="presOf" srcId="{972CDC3B-A0CC-D249-BB15-FD43ED978317}" destId="{F91E5A64-2564-1E42-8848-794603227F99}" srcOrd="0" destOrd="0" presId="urn:microsoft.com/office/officeart/2005/8/layout/hierarchy3"/>
    <dgm:cxn modelId="{AC01F1F7-543F-FD48-8225-29F3CBF5418C}" type="presOf" srcId="{D3C751A2-2F3E-5F4A-9570-9FC07F7DC0AA}" destId="{5A2808A7-E565-C54F-A3A9-3554F20D5725}" srcOrd="0" destOrd="0" presId="urn:microsoft.com/office/officeart/2005/8/layout/hierarchy3"/>
    <dgm:cxn modelId="{E6A5B5FA-4914-8443-9CF1-AA1AF5959256}" srcId="{83DAF02B-CE8B-8C49-99C4-335A660EBBD8}" destId="{AF4E8F9B-281A-0445-95A0-F370DC5A6549}" srcOrd="2" destOrd="0" parTransId="{47DA07BF-2993-DF4F-B23C-FAD56E997C9A}" sibTransId="{1522BB64-3D66-2B4F-998A-709E0CC5EECB}"/>
    <dgm:cxn modelId="{6A910EFC-AE9C-EB4F-B571-5B12658FA705}" srcId="{83DAF02B-CE8B-8C49-99C4-335A660EBBD8}" destId="{4C83FCB0-A84F-2F4F-9E37-0C17AB635D0A}" srcOrd="1" destOrd="0" parTransId="{5CCFEDA3-F56E-B447-B11E-1FDE1BD71FFA}" sibTransId="{6BA1AC86-2F98-C244-8976-DDDFEE44A376}"/>
    <dgm:cxn modelId="{74430EAC-3C29-F14B-91E9-1C739679AB78}" type="presParOf" srcId="{65E85293-1B90-9A48-BF69-CF66EE2CBEC8}" destId="{B61ED47E-A0E9-6B49-A0F2-7535180FFA18}" srcOrd="0" destOrd="0" presId="urn:microsoft.com/office/officeart/2005/8/layout/hierarchy3"/>
    <dgm:cxn modelId="{C67D84C7-4652-FC48-B86D-C0317D1D0FFA}" type="presParOf" srcId="{B61ED47E-A0E9-6B49-A0F2-7535180FFA18}" destId="{636EFF34-1FAC-2349-BE34-EC9BC08974B1}" srcOrd="0" destOrd="0" presId="urn:microsoft.com/office/officeart/2005/8/layout/hierarchy3"/>
    <dgm:cxn modelId="{3CC96B84-FAFD-B841-9B0D-FAB9488A4D81}" type="presParOf" srcId="{636EFF34-1FAC-2349-BE34-EC9BC08974B1}" destId="{0BE86341-58E2-6148-8CBE-9EFB21B46B5B}" srcOrd="0" destOrd="0" presId="urn:microsoft.com/office/officeart/2005/8/layout/hierarchy3"/>
    <dgm:cxn modelId="{675BB3FD-40C5-A84E-9AA2-3F01D5CE3B81}" type="presParOf" srcId="{636EFF34-1FAC-2349-BE34-EC9BC08974B1}" destId="{00D61F6D-3C1D-8943-9E88-9B7759892219}" srcOrd="1" destOrd="0" presId="urn:microsoft.com/office/officeart/2005/8/layout/hierarchy3"/>
    <dgm:cxn modelId="{E18CDC3A-B3E2-B748-A683-38B3521BC0DF}" type="presParOf" srcId="{B61ED47E-A0E9-6B49-A0F2-7535180FFA18}" destId="{6F92844C-6935-3347-AEB2-1C24529F1DBA}" srcOrd="1" destOrd="0" presId="urn:microsoft.com/office/officeart/2005/8/layout/hierarchy3"/>
    <dgm:cxn modelId="{8387DC2F-0EC4-214F-9AF1-EDFBFDFE7C2B}" type="presParOf" srcId="{6F92844C-6935-3347-AEB2-1C24529F1DBA}" destId="{A30956B5-95E2-EC44-A7BE-130E0DC7EFDE}" srcOrd="0" destOrd="0" presId="urn:microsoft.com/office/officeart/2005/8/layout/hierarchy3"/>
    <dgm:cxn modelId="{0B7BC8F6-2235-D143-B24F-5A82632413F7}" type="presParOf" srcId="{6F92844C-6935-3347-AEB2-1C24529F1DBA}" destId="{DE61D0E9-654F-C244-A23A-68CF1EEF7214}" srcOrd="1" destOrd="0" presId="urn:microsoft.com/office/officeart/2005/8/layout/hierarchy3"/>
    <dgm:cxn modelId="{2C83DA9A-6791-BC43-AA68-7B22F1EE19EE}" type="presParOf" srcId="{6F92844C-6935-3347-AEB2-1C24529F1DBA}" destId="{C90F8F3B-133D-DE45-94A6-A471C8942ED3}" srcOrd="2" destOrd="0" presId="urn:microsoft.com/office/officeart/2005/8/layout/hierarchy3"/>
    <dgm:cxn modelId="{3C07BC1B-70BA-A941-8720-EF66E398D77B}" type="presParOf" srcId="{6F92844C-6935-3347-AEB2-1C24529F1DBA}" destId="{F2DF8607-17E7-FC44-99ED-12C9481E2312}" srcOrd="3" destOrd="0" presId="urn:microsoft.com/office/officeart/2005/8/layout/hierarchy3"/>
    <dgm:cxn modelId="{1EC28282-A658-9243-A948-164A8B1E2016}" type="presParOf" srcId="{6F92844C-6935-3347-AEB2-1C24529F1DBA}" destId="{FAE6B82F-ED1A-1845-9776-053822EE82E9}" srcOrd="4" destOrd="0" presId="urn:microsoft.com/office/officeart/2005/8/layout/hierarchy3"/>
    <dgm:cxn modelId="{BF8725BF-7C6F-1544-8D6C-9D2BB253289E}" type="presParOf" srcId="{6F92844C-6935-3347-AEB2-1C24529F1DBA}" destId="{6E660319-1366-9542-A70A-6AB2413C40D6}" srcOrd="5" destOrd="0" presId="urn:microsoft.com/office/officeart/2005/8/layout/hierarchy3"/>
    <dgm:cxn modelId="{9AED17D9-40CA-ED41-BD54-A67708167CF6}" type="presParOf" srcId="{65E85293-1B90-9A48-BF69-CF66EE2CBEC8}" destId="{F8632737-5AEA-C745-9877-AB7CE2325CEF}" srcOrd="1" destOrd="0" presId="urn:microsoft.com/office/officeart/2005/8/layout/hierarchy3"/>
    <dgm:cxn modelId="{DC53074D-36E0-0248-A2F3-BC2AD4ACAAB0}" type="presParOf" srcId="{F8632737-5AEA-C745-9877-AB7CE2325CEF}" destId="{A266DC57-BBC8-6E4C-8E61-E4E374E4408C}" srcOrd="0" destOrd="0" presId="urn:microsoft.com/office/officeart/2005/8/layout/hierarchy3"/>
    <dgm:cxn modelId="{450DF09C-A951-6144-8F44-C36DB24237FB}" type="presParOf" srcId="{A266DC57-BBC8-6E4C-8E61-E4E374E4408C}" destId="{399F4A53-75D1-8B4A-A7F1-BD7EA8112972}" srcOrd="0" destOrd="0" presId="urn:microsoft.com/office/officeart/2005/8/layout/hierarchy3"/>
    <dgm:cxn modelId="{2C25BB58-CF39-3544-9B41-015F8875E8A8}" type="presParOf" srcId="{A266DC57-BBC8-6E4C-8E61-E4E374E4408C}" destId="{15371F98-A94F-084A-B9DB-B317503E1AE4}" srcOrd="1" destOrd="0" presId="urn:microsoft.com/office/officeart/2005/8/layout/hierarchy3"/>
    <dgm:cxn modelId="{D88B2E8B-C5DD-9A42-8486-13B4175B4DE6}" type="presParOf" srcId="{F8632737-5AEA-C745-9877-AB7CE2325CEF}" destId="{48B7A4C8-618A-D940-8C2A-B2A22605B3E6}" srcOrd="1" destOrd="0" presId="urn:microsoft.com/office/officeart/2005/8/layout/hierarchy3"/>
    <dgm:cxn modelId="{4390727A-6DBB-4A48-BB9A-D56455B975A7}" type="presParOf" srcId="{48B7A4C8-618A-D940-8C2A-B2A22605B3E6}" destId="{CBEBCB67-E6B3-504F-85A0-05210A7FF305}" srcOrd="0" destOrd="0" presId="urn:microsoft.com/office/officeart/2005/8/layout/hierarchy3"/>
    <dgm:cxn modelId="{81D07551-9D97-9944-82EA-72D6210BC56E}" type="presParOf" srcId="{48B7A4C8-618A-D940-8C2A-B2A22605B3E6}" destId="{4B32D27B-BD61-D64C-861E-A97BB6F5328B}" srcOrd="1" destOrd="0" presId="urn:microsoft.com/office/officeart/2005/8/layout/hierarchy3"/>
    <dgm:cxn modelId="{1351D724-54D6-4F46-8505-4C2B23AB6124}" type="presParOf" srcId="{48B7A4C8-618A-D940-8C2A-B2A22605B3E6}" destId="{06BD0261-C753-F643-9248-E38FBEBB2926}" srcOrd="2" destOrd="0" presId="urn:microsoft.com/office/officeart/2005/8/layout/hierarchy3"/>
    <dgm:cxn modelId="{5AFDE31F-B85B-5141-8D76-01509034F744}" type="presParOf" srcId="{48B7A4C8-618A-D940-8C2A-B2A22605B3E6}" destId="{32951218-E4D1-FB45-BF12-F1889B6C74CC}" srcOrd="3" destOrd="0" presId="urn:microsoft.com/office/officeart/2005/8/layout/hierarchy3"/>
    <dgm:cxn modelId="{DB9FEE26-E5EF-8442-B06D-3CD42C1F5AF4}" type="presParOf" srcId="{48B7A4C8-618A-D940-8C2A-B2A22605B3E6}" destId="{5A2808A7-E565-C54F-A3A9-3554F20D5725}" srcOrd="4" destOrd="0" presId="urn:microsoft.com/office/officeart/2005/8/layout/hierarchy3"/>
    <dgm:cxn modelId="{36E01CA7-69D2-E14F-B486-7556D3517225}" type="presParOf" srcId="{48B7A4C8-618A-D940-8C2A-B2A22605B3E6}" destId="{F91E5A64-2564-1E42-8848-794603227F99}" srcOrd="5" destOrd="0" presId="urn:microsoft.com/office/officeart/2005/8/layout/hierarchy3"/>
    <dgm:cxn modelId="{437066A4-4D32-FE4B-8B5C-D76444AF4ABA}" type="presParOf" srcId="{65E85293-1B90-9A48-BF69-CF66EE2CBEC8}" destId="{17C52F1C-F059-A947-BDD6-07EA8413F533}" srcOrd="2" destOrd="0" presId="urn:microsoft.com/office/officeart/2005/8/layout/hierarchy3"/>
    <dgm:cxn modelId="{7D3CD61C-FB82-1240-B8E0-27BE188E7418}" type="presParOf" srcId="{17C52F1C-F059-A947-BDD6-07EA8413F533}" destId="{DA1CB698-29AB-2B4D-ADE9-4466D073428F}" srcOrd="0" destOrd="0" presId="urn:microsoft.com/office/officeart/2005/8/layout/hierarchy3"/>
    <dgm:cxn modelId="{EEB20EA0-C12C-6148-9E55-09DB30540F3C}" type="presParOf" srcId="{DA1CB698-29AB-2B4D-ADE9-4466D073428F}" destId="{5D7757B5-2B6B-334F-8302-B15C784ED6AB}" srcOrd="0" destOrd="0" presId="urn:microsoft.com/office/officeart/2005/8/layout/hierarchy3"/>
    <dgm:cxn modelId="{B342459F-D716-AC45-8170-06FA9ACDEA23}" type="presParOf" srcId="{DA1CB698-29AB-2B4D-ADE9-4466D073428F}" destId="{071016F4-CB3A-AD4A-B4D0-D1C93121FF10}" srcOrd="1" destOrd="0" presId="urn:microsoft.com/office/officeart/2005/8/layout/hierarchy3"/>
    <dgm:cxn modelId="{92434339-9FB6-4445-BD03-86A2A85ECAAC}" type="presParOf" srcId="{17C52F1C-F059-A947-BDD6-07EA8413F533}" destId="{80976CB8-4DFF-5E46-9949-63DE1D6C81FB}" srcOrd="1" destOrd="0" presId="urn:microsoft.com/office/officeart/2005/8/layout/hierarchy3"/>
    <dgm:cxn modelId="{1C11F03C-E303-7E46-B74F-7A8A82188A79}" type="presParOf" srcId="{80976CB8-4DFF-5E46-9949-63DE1D6C81FB}" destId="{8AF6AB7D-246B-3642-924F-A02414D25A12}" srcOrd="0" destOrd="0" presId="urn:microsoft.com/office/officeart/2005/8/layout/hierarchy3"/>
    <dgm:cxn modelId="{045A5BA5-2B14-F44E-8847-DB9A753D1F48}" type="presParOf" srcId="{80976CB8-4DFF-5E46-9949-63DE1D6C81FB}" destId="{91697B02-5F95-8B4F-8AEC-537AB92B24B5}" srcOrd="1" destOrd="0" presId="urn:microsoft.com/office/officeart/2005/8/layout/hierarchy3"/>
    <dgm:cxn modelId="{265D6F75-5098-4347-BEC1-85371A710615}" type="presParOf" srcId="{80976CB8-4DFF-5E46-9949-63DE1D6C81FB}" destId="{E796EC20-3567-0E4E-8A3E-DB526B481183}" srcOrd="2" destOrd="0" presId="urn:microsoft.com/office/officeart/2005/8/layout/hierarchy3"/>
    <dgm:cxn modelId="{A3791E5B-D031-BA48-8BE5-3BE09E057034}" type="presParOf" srcId="{80976CB8-4DFF-5E46-9949-63DE1D6C81FB}" destId="{4E93D0DD-8767-2F4F-B712-12D488D7A769}" srcOrd="3" destOrd="0" presId="urn:microsoft.com/office/officeart/2005/8/layout/hierarchy3"/>
    <dgm:cxn modelId="{F0A9F81F-4F38-4843-B35A-62DA74B312D8}" type="presParOf" srcId="{80976CB8-4DFF-5E46-9949-63DE1D6C81FB}" destId="{EE0A0B99-2598-6E41-B612-50D773668149}" srcOrd="4" destOrd="0" presId="urn:microsoft.com/office/officeart/2005/8/layout/hierarchy3"/>
    <dgm:cxn modelId="{A4DAE349-D5FC-304F-A180-FA88582708C6}" type="presParOf" srcId="{80976CB8-4DFF-5E46-9949-63DE1D6C81FB}" destId="{D1DB68E0-F423-124A-835B-153BF4FFBD07}" srcOrd="5" destOrd="0" presId="urn:microsoft.com/office/officeart/2005/8/layout/hierarchy3"/>
    <dgm:cxn modelId="{14E766F3-F869-8348-8694-73CB8FEAE00F}" type="presParOf" srcId="{65E85293-1B90-9A48-BF69-CF66EE2CBEC8}" destId="{BD8EE5BD-D799-D242-A28C-B4FBDCD2A13F}" srcOrd="3" destOrd="0" presId="urn:microsoft.com/office/officeart/2005/8/layout/hierarchy3"/>
    <dgm:cxn modelId="{F2278905-E85A-D04E-8EAB-16EB6E84CD0C}" type="presParOf" srcId="{BD8EE5BD-D799-D242-A28C-B4FBDCD2A13F}" destId="{BF2B9DBA-8278-AD4C-9951-F748C894040C}" srcOrd="0" destOrd="0" presId="urn:microsoft.com/office/officeart/2005/8/layout/hierarchy3"/>
    <dgm:cxn modelId="{8F33DE0B-C427-AD41-B2EA-5375E70B361E}" type="presParOf" srcId="{BF2B9DBA-8278-AD4C-9951-F748C894040C}" destId="{970C5D32-3B1E-3343-B2AD-01D0512A414E}" srcOrd="0" destOrd="0" presId="urn:microsoft.com/office/officeart/2005/8/layout/hierarchy3"/>
    <dgm:cxn modelId="{7AFC747F-8717-E945-BADF-419A62CBF807}" type="presParOf" srcId="{BF2B9DBA-8278-AD4C-9951-F748C894040C}" destId="{0AF7FF1E-ED7A-7946-B6C2-34F4FFE0D927}" srcOrd="1" destOrd="0" presId="urn:microsoft.com/office/officeart/2005/8/layout/hierarchy3"/>
    <dgm:cxn modelId="{89CCB5A2-46EE-644D-88A1-CA2243FB782C}" type="presParOf" srcId="{BD8EE5BD-D799-D242-A28C-B4FBDCD2A13F}" destId="{69223EB6-564D-6544-848B-C377B51735E9}" srcOrd="1" destOrd="0" presId="urn:microsoft.com/office/officeart/2005/8/layout/hierarchy3"/>
    <dgm:cxn modelId="{8C558AB7-5C37-0347-8923-536A78405C8F}" type="presParOf" srcId="{69223EB6-564D-6544-848B-C377B51735E9}" destId="{B90CC6A6-46AB-1644-A967-A6E6123A15EE}" srcOrd="0" destOrd="0" presId="urn:microsoft.com/office/officeart/2005/8/layout/hierarchy3"/>
    <dgm:cxn modelId="{A01A6E73-78BB-F745-8EB6-B1291B5A9A7B}" type="presParOf" srcId="{69223EB6-564D-6544-848B-C377B51735E9}" destId="{7E533BB6-4105-7A40-9C30-99E8C521A45A}" srcOrd="1" destOrd="0" presId="urn:microsoft.com/office/officeart/2005/8/layout/hierarchy3"/>
    <dgm:cxn modelId="{1BC5C262-AA2F-9E45-AD7A-8AB4BDA87C46}" type="presParOf" srcId="{69223EB6-564D-6544-848B-C377B51735E9}" destId="{83EA2838-3EEE-CE49-9061-888CB6F6E30C}" srcOrd="2" destOrd="0" presId="urn:microsoft.com/office/officeart/2005/8/layout/hierarchy3"/>
    <dgm:cxn modelId="{AF739714-1629-1544-BB98-C17357A89064}" type="presParOf" srcId="{69223EB6-564D-6544-848B-C377B51735E9}" destId="{659E8C7F-A60D-0D45-8219-6763F83AB072}" srcOrd="3" destOrd="0" presId="urn:microsoft.com/office/officeart/2005/8/layout/hierarchy3"/>
    <dgm:cxn modelId="{EC493099-4620-6643-90E6-09AC689249EF}" type="presParOf" srcId="{69223EB6-564D-6544-848B-C377B51735E9}" destId="{1E9B3507-F553-F149-8411-BC70E08920E0}" srcOrd="4" destOrd="0" presId="urn:microsoft.com/office/officeart/2005/8/layout/hierarchy3"/>
    <dgm:cxn modelId="{846BD4F2-D47A-A241-9820-AFBB9BA8FF3A}" type="presParOf" srcId="{69223EB6-564D-6544-848B-C377B51735E9}" destId="{0BE6C7C6-9DF9-9144-BB5F-2D81A77AD12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86341-58E2-6148-8CBE-9EFB21B46B5B}">
      <dsp:nvSpPr>
        <dsp:cNvPr id="0" name=""/>
        <dsp:cNvSpPr/>
      </dsp:nvSpPr>
      <dsp:spPr>
        <a:xfrm>
          <a:off x="253186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600" kern="1200" dirty="0"/>
            <a:t>产品线</a:t>
          </a:r>
          <a:endParaRPr lang="zh-CN" altLang="en-US" sz="5600" kern="1200" dirty="0"/>
        </a:p>
      </dsp:txBody>
      <dsp:txXfrm>
        <a:off x="288695" y="35940"/>
        <a:ext cx="2353700" cy="1141341"/>
      </dsp:txXfrm>
    </dsp:sp>
    <dsp:sp modelId="{A30956B5-95E2-EC44-A7BE-130E0DC7EFDE}">
      <dsp:nvSpPr>
        <dsp:cNvPr id="0" name=""/>
        <dsp:cNvSpPr/>
      </dsp:nvSpPr>
      <dsp:spPr>
        <a:xfrm>
          <a:off x="495658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1D0E9-654F-C244-A23A-68CF1EEF7214}">
      <dsp:nvSpPr>
        <dsp:cNvPr id="0" name=""/>
        <dsp:cNvSpPr/>
      </dsp:nvSpPr>
      <dsp:spPr>
        <a:xfrm>
          <a:off x="738130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产品线新增</a:t>
          </a:r>
          <a:endParaRPr lang="zh-CN" altLang="en-US" sz="2500" kern="1200" dirty="0"/>
        </a:p>
      </dsp:txBody>
      <dsp:txXfrm>
        <a:off x="773639" y="1551389"/>
        <a:ext cx="1868756" cy="1141341"/>
      </dsp:txXfrm>
    </dsp:sp>
    <dsp:sp modelId="{C90F8F3B-133D-DE45-94A6-A471C8942ED3}">
      <dsp:nvSpPr>
        <dsp:cNvPr id="0" name=""/>
        <dsp:cNvSpPr/>
      </dsp:nvSpPr>
      <dsp:spPr>
        <a:xfrm>
          <a:off x="495658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F8607-17E7-FC44-99ED-12C9481E2312}">
      <dsp:nvSpPr>
        <dsp:cNvPr id="0" name=""/>
        <dsp:cNvSpPr/>
      </dsp:nvSpPr>
      <dsp:spPr>
        <a:xfrm>
          <a:off x="738130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产品线删除</a:t>
          </a:r>
          <a:endParaRPr lang="zh-CN" altLang="en-US" sz="2500" kern="1200" dirty="0"/>
        </a:p>
      </dsp:txBody>
      <dsp:txXfrm>
        <a:off x="773639" y="3066838"/>
        <a:ext cx="1868756" cy="1141341"/>
      </dsp:txXfrm>
    </dsp:sp>
    <dsp:sp modelId="{FAE6B82F-ED1A-1845-9776-053822EE82E9}">
      <dsp:nvSpPr>
        <dsp:cNvPr id="0" name=""/>
        <dsp:cNvSpPr/>
      </dsp:nvSpPr>
      <dsp:spPr>
        <a:xfrm>
          <a:off x="495658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60319-1366-9542-A70A-6AB2413C40D6}">
      <dsp:nvSpPr>
        <dsp:cNvPr id="0" name=""/>
        <dsp:cNvSpPr/>
      </dsp:nvSpPr>
      <dsp:spPr>
        <a:xfrm>
          <a:off x="738130" y="4546778"/>
          <a:ext cx="1939774" cy="1212359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  <a:alpha val="9000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产品线修改</a:t>
          </a:r>
          <a:endParaRPr lang="zh-CN" alt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773639" y="4582287"/>
        <a:ext cx="1868756" cy="1141341"/>
      </dsp:txXfrm>
    </dsp:sp>
    <dsp:sp modelId="{399F4A53-75D1-8B4A-A7F1-BD7EA8112972}">
      <dsp:nvSpPr>
        <dsp:cNvPr id="0" name=""/>
        <dsp:cNvSpPr/>
      </dsp:nvSpPr>
      <dsp:spPr>
        <a:xfrm>
          <a:off x="3284084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600" kern="1200" dirty="0"/>
            <a:t>词典组</a:t>
          </a:r>
          <a:endParaRPr lang="zh-CN" altLang="en-US" sz="5600" kern="1200" dirty="0"/>
        </a:p>
      </dsp:txBody>
      <dsp:txXfrm>
        <a:off x="3319593" y="35940"/>
        <a:ext cx="2353700" cy="1141341"/>
      </dsp:txXfrm>
    </dsp:sp>
    <dsp:sp modelId="{CBEBCB67-E6B3-504F-85A0-05210A7FF305}">
      <dsp:nvSpPr>
        <dsp:cNvPr id="0" name=""/>
        <dsp:cNvSpPr/>
      </dsp:nvSpPr>
      <dsp:spPr>
        <a:xfrm>
          <a:off x="3526556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2D27B-BD61-D64C-861E-A97BB6F5328B}">
      <dsp:nvSpPr>
        <dsp:cNvPr id="0" name=""/>
        <dsp:cNvSpPr/>
      </dsp:nvSpPr>
      <dsp:spPr>
        <a:xfrm>
          <a:off x="3769028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词典组新增</a:t>
          </a:r>
          <a:endParaRPr lang="zh-CN" altLang="en-US" sz="2500" kern="1200" dirty="0"/>
        </a:p>
      </dsp:txBody>
      <dsp:txXfrm>
        <a:off x="3804537" y="1551389"/>
        <a:ext cx="1868756" cy="1141341"/>
      </dsp:txXfrm>
    </dsp:sp>
    <dsp:sp modelId="{06BD0261-C753-F643-9248-E38FBEBB2926}">
      <dsp:nvSpPr>
        <dsp:cNvPr id="0" name=""/>
        <dsp:cNvSpPr/>
      </dsp:nvSpPr>
      <dsp:spPr>
        <a:xfrm>
          <a:off x="3526556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51218-E4D1-FB45-BF12-F1889B6C74CC}">
      <dsp:nvSpPr>
        <dsp:cNvPr id="0" name=""/>
        <dsp:cNvSpPr/>
      </dsp:nvSpPr>
      <dsp:spPr>
        <a:xfrm>
          <a:off x="3769028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词典组删除</a:t>
          </a:r>
          <a:endParaRPr lang="zh-CN" altLang="en-US" sz="2500" kern="1200" dirty="0"/>
        </a:p>
      </dsp:txBody>
      <dsp:txXfrm>
        <a:off x="3804537" y="3066838"/>
        <a:ext cx="1868756" cy="1141341"/>
      </dsp:txXfrm>
    </dsp:sp>
    <dsp:sp modelId="{5A2808A7-E565-C54F-A3A9-3554F20D5725}">
      <dsp:nvSpPr>
        <dsp:cNvPr id="0" name=""/>
        <dsp:cNvSpPr/>
      </dsp:nvSpPr>
      <dsp:spPr>
        <a:xfrm>
          <a:off x="3526556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E5A64-2564-1E42-8848-794603227F99}">
      <dsp:nvSpPr>
        <dsp:cNvPr id="0" name=""/>
        <dsp:cNvSpPr/>
      </dsp:nvSpPr>
      <dsp:spPr>
        <a:xfrm>
          <a:off x="3769028" y="4546778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词典组修改</a:t>
          </a:r>
          <a:endParaRPr lang="zh-CN" altLang="en-US" sz="2500" kern="1200" dirty="0"/>
        </a:p>
      </dsp:txBody>
      <dsp:txXfrm>
        <a:off x="3804537" y="4582287"/>
        <a:ext cx="1868756" cy="1141341"/>
      </dsp:txXfrm>
    </dsp:sp>
    <dsp:sp modelId="{5D7757B5-2B6B-334F-8302-B15C784ED6AB}">
      <dsp:nvSpPr>
        <dsp:cNvPr id="0" name=""/>
        <dsp:cNvSpPr/>
      </dsp:nvSpPr>
      <dsp:spPr>
        <a:xfrm>
          <a:off x="6314982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4800" kern="1200" dirty="0"/>
            <a:t>词典</a:t>
          </a:r>
          <a:endParaRPr lang="zh-CN" altLang="en-US" sz="4800" kern="1200" dirty="0"/>
        </a:p>
      </dsp:txBody>
      <dsp:txXfrm>
        <a:off x="6350491" y="35940"/>
        <a:ext cx="2353700" cy="1141341"/>
      </dsp:txXfrm>
    </dsp:sp>
    <dsp:sp modelId="{8AF6AB7D-246B-3642-924F-A02414D25A12}">
      <dsp:nvSpPr>
        <dsp:cNvPr id="0" name=""/>
        <dsp:cNvSpPr/>
      </dsp:nvSpPr>
      <dsp:spPr>
        <a:xfrm>
          <a:off x="6557454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97B02-5F95-8B4F-8AEC-537AB92B24B5}">
      <dsp:nvSpPr>
        <dsp:cNvPr id="0" name=""/>
        <dsp:cNvSpPr/>
      </dsp:nvSpPr>
      <dsp:spPr>
        <a:xfrm>
          <a:off x="6799925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词典新增</a:t>
          </a:r>
          <a:endParaRPr lang="zh-CN" altLang="en-US" sz="2500" kern="1200" dirty="0"/>
        </a:p>
      </dsp:txBody>
      <dsp:txXfrm>
        <a:off x="6835434" y="1551389"/>
        <a:ext cx="1868756" cy="1141341"/>
      </dsp:txXfrm>
    </dsp:sp>
    <dsp:sp modelId="{E796EC20-3567-0E4E-8A3E-DB526B481183}">
      <dsp:nvSpPr>
        <dsp:cNvPr id="0" name=""/>
        <dsp:cNvSpPr/>
      </dsp:nvSpPr>
      <dsp:spPr>
        <a:xfrm>
          <a:off x="6557454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3D0DD-8767-2F4F-B712-12D488D7A769}">
      <dsp:nvSpPr>
        <dsp:cNvPr id="0" name=""/>
        <dsp:cNvSpPr/>
      </dsp:nvSpPr>
      <dsp:spPr>
        <a:xfrm>
          <a:off x="6799925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词典删除</a:t>
          </a:r>
          <a:endParaRPr lang="zh-CN" altLang="en-US" sz="2500" kern="1200" dirty="0"/>
        </a:p>
      </dsp:txBody>
      <dsp:txXfrm>
        <a:off x="6835434" y="3066838"/>
        <a:ext cx="1868756" cy="1141341"/>
      </dsp:txXfrm>
    </dsp:sp>
    <dsp:sp modelId="{EE0A0B99-2598-6E41-B612-50D773668149}">
      <dsp:nvSpPr>
        <dsp:cNvPr id="0" name=""/>
        <dsp:cNvSpPr/>
      </dsp:nvSpPr>
      <dsp:spPr>
        <a:xfrm>
          <a:off x="6557454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B68E0-F423-124A-835B-153BF4FFBD07}">
      <dsp:nvSpPr>
        <dsp:cNvPr id="0" name=""/>
        <dsp:cNvSpPr/>
      </dsp:nvSpPr>
      <dsp:spPr>
        <a:xfrm>
          <a:off x="6799925" y="4546778"/>
          <a:ext cx="1939774" cy="121235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词典修改（名称</a:t>
          </a:r>
          <a:r>
            <a:rPr lang="en-US" altLang="zh-Hans" sz="2500" kern="1200" dirty="0"/>
            <a:t>|</a:t>
          </a:r>
          <a:r>
            <a:rPr lang="zh-Hans" altLang="en-US" sz="2500" kern="1200" dirty="0"/>
            <a:t>类型）</a:t>
          </a:r>
          <a:endParaRPr lang="zh-CN" altLang="en-US" sz="2500" kern="1200" dirty="0"/>
        </a:p>
      </dsp:txBody>
      <dsp:txXfrm>
        <a:off x="6835434" y="4582287"/>
        <a:ext cx="1868756" cy="1141341"/>
      </dsp:txXfrm>
    </dsp:sp>
    <dsp:sp modelId="{970C5D32-3B1E-3343-B2AD-01D0512A414E}">
      <dsp:nvSpPr>
        <dsp:cNvPr id="0" name=""/>
        <dsp:cNvSpPr/>
      </dsp:nvSpPr>
      <dsp:spPr>
        <a:xfrm>
          <a:off x="9345880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600" kern="1200" dirty="0"/>
            <a:t>词条</a:t>
          </a:r>
          <a:endParaRPr lang="zh-CN" altLang="en-US" sz="5600" kern="1200" dirty="0"/>
        </a:p>
      </dsp:txBody>
      <dsp:txXfrm>
        <a:off x="9381389" y="35940"/>
        <a:ext cx="2353700" cy="1141341"/>
      </dsp:txXfrm>
    </dsp:sp>
    <dsp:sp modelId="{B90CC6A6-46AB-1644-A967-A6E6123A15EE}">
      <dsp:nvSpPr>
        <dsp:cNvPr id="0" name=""/>
        <dsp:cNvSpPr/>
      </dsp:nvSpPr>
      <dsp:spPr>
        <a:xfrm>
          <a:off x="9588352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33BB6-4105-7A40-9C30-99E8C521A45A}">
      <dsp:nvSpPr>
        <dsp:cNvPr id="0" name=""/>
        <dsp:cNvSpPr/>
      </dsp:nvSpPr>
      <dsp:spPr>
        <a:xfrm>
          <a:off x="9830823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词条新增</a:t>
          </a:r>
          <a:endParaRPr lang="zh-CN" altLang="en-US" sz="2500" kern="1200" dirty="0"/>
        </a:p>
      </dsp:txBody>
      <dsp:txXfrm>
        <a:off x="9866332" y="1551389"/>
        <a:ext cx="1868756" cy="1141341"/>
      </dsp:txXfrm>
    </dsp:sp>
    <dsp:sp modelId="{83EA2838-3EEE-CE49-9061-888CB6F6E30C}">
      <dsp:nvSpPr>
        <dsp:cNvPr id="0" name=""/>
        <dsp:cNvSpPr/>
      </dsp:nvSpPr>
      <dsp:spPr>
        <a:xfrm>
          <a:off x="9588352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8C7F-A60D-0D45-8219-6763F83AB072}">
      <dsp:nvSpPr>
        <dsp:cNvPr id="0" name=""/>
        <dsp:cNvSpPr/>
      </dsp:nvSpPr>
      <dsp:spPr>
        <a:xfrm>
          <a:off x="9830823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词条删除</a:t>
          </a:r>
          <a:endParaRPr lang="zh-CN" altLang="en-US" sz="2500" kern="1200" dirty="0"/>
        </a:p>
      </dsp:txBody>
      <dsp:txXfrm>
        <a:off x="9866332" y="3066838"/>
        <a:ext cx="1868756" cy="1141341"/>
      </dsp:txXfrm>
    </dsp:sp>
    <dsp:sp modelId="{1E9B3507-F553-F149-8411-BC70E08920E0}">
      <dsp:nvSpPr>
        <dsp:cNvPr id="0" name=""/>
        <dsp:cNvSpPr/>
      </dsp:nvSpPr>
      <dsp:spPr>
        <a:xfrm>
          <a:off x="9588352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6C7C6-9DF9-9144-BB5F-2D81A77AD12F}">
      <dsp:nvSpPr>
        <dsp:cNvPr id="0" name=""/>
        <dsp:cNvSpPr/>
      </dsp:nvSpPr>
      <dsp:spPr>
        <a:xfrm>
          <a:off x="9830823" y="4546778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词条修改</a:t>
          </a:r>
          <a:endParaRPr lang="zh-CN" altLang="en-US" sz="2500" kern="1200" dirty="0"/>
        </a:p>
      </dsp:txBody>
      <dsp:txXfrm>
        <a:off x="9866332" y="4582287"/>
        <a:ext cx="1868756" cy="114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1E47-742E-704F-9752-00724B364E0F}" type="datetimeFigureOut">
              <a:rPr kumimoji="1" lang="zh-CN" altLang="en-US" smtClean="0"/>
              <a:t>2019/2/2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D77D-B7F4-5B4E-A2A4-C188FCE58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08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橙色线：匹配</a:t>
            </a:r>
            <a:endParaRPr kumimoji="1" lang="en-US" altLang="zh-Hans" dirty="0"/>
          </a:p>
          <a:p>
            <a:r>
              <a:rPr kumimoji="1" lang="zh-Hans" altLang="en-US" dirty="0"/>
              <a:t>红色线：广播</a:t>
            </a:r>
            <a:endParaRPr kumimoji="1" lang="en-US" altLang="zh-Hans" dirty="0"/>
          </a:p>
          <a:p>
            <a:r>
              <a:rPr kumimoji="1" lang="zh-Hans" altLang="en-US" dirty="0"/>
              <a:t>绿色线：更新常驻于内存的词典数据</a:t>
            </a:r>
            <a:endParaRPr kumimoji="1" lang="en-US" altLang="zh-Hans" dirty="0"/>
          </a:p>
          <a:p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程序启动的时候，每个实例都和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交互，全量拉取词典数据（全产品线）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Hans" dirty="0"/>
              <a:t>UI</a:t>
            </a:r>
            <a:r>
              <a:rPr kumimoji="1" lang="zh-Hans" altLang="en-US" dirty="0"/>
              <a:t>触发词典数据的更改，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进行持久化。同时更改词典数据的请求发到</a:t>
            </a:r>
            <a:r>
              <a:rPr kumimoji="1" lang="en-US" altLang="zh-Hans" dirty="0"/>
              <a:t>receiver</a:t>
            </a:r>
            <a:r>
              <a:rPr kumimoji="1" lang="zh-Hans" altLang="en-US" dirty="0"/>
              <a:t>接口，触发广播发送逻辑，保证每个实例都接收到更改信号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广播发送到每个实例的</a:t>
            </a:r>
            <a:r>
              <a:rPr kumimoji="1" lang="en-US" altLang="zh-Hans" dirty="0" err="1"/>
              <a:t>boardcast</a:t>
            </a:r>
            <a:r>
              <a:rPr kumimoji="1" lang="zh-Hans" altLang="en-US" dirty="0"/>
              <a:t>接口，从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中拉取词典数据（单产品线）更新到内存中，使每个实例的词典数据保持一致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文本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词典</a:t>
            </a:r>
            <a:r>
              <a:rPr kumimoji="1" lang="en-US" altLang="zh-Hans" dirty="0"/>
              <a:t>id</a:t>
            </a:r>
            <a:r>
              <a:rPr kumimoji="1" lang="zh-Hans" altLang="en-US" dirty="0"/>
              <a:t>或词典组</a:t>
            </a:r>
            <a:r>
              <a:rPr kumimoji="1" lang="en-US" altLang="zh-Hans" dirty="0"/>
              <a:t>id</a:t>
            </a:r>
            <a:r>
              <a:rPr kumimoji="1" lang="zh-Hans" altLang="en-US" dirty="0"/>
              <a:t>请求匹配接口，调取词典数据结合</a:t>
            </a:r>
            <a:r>
              <a:rPr kumimoji="1" lang="en-US" altLang="zh-Hans" dirty="0"/>
              <a:t>AC</a:t>
            </a:r>
            <a:r>
              <a:rPr kumimoji="1" lang="zh-Hans" altLang="en-US" dirty="0"/>
              <a:t>树进行匹配。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55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业务上分 产品线，词典组，词典，词条 四个级别。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产品线级别</a:t>
            </a:r>
            <a:r>
              <a:rPr kumimoji="1" lang="en-US" altLang="zh-Hans" dirty="0"/>
              <a:t>(</a:t>
            </a:r>
            <a:r>
              <a:rPr kumimoji="1" lang="zh-Hans" altLang="en-US" dirty="0"/>
              <a:t>新增，删除，修改</a:t>
            </a:r>
            <a:r>
              <a:rPr kumimoji="1" lang="en-US" altLang="zh-Hans" dirty="0"/>
              <a:t>)</a:t>
            </a:r>
          </a:p>
          <a:p>
            <a:r>
              <a:rPr kumimoji="1" lang="zh-Hans" altLang="en-US" dirty="0"/>
              <a:t>词典组级别（新增，删除，修改）</a:t>
            </a:r>
            <a:endParaRPr kumimoji="1" lang="en-US" altLang="zh-Hans" dirty="0"/>
          </a:p>
          <a:p>
            <a:r>
              <a:rPr kumimoji="1" lang="zh-Hans" altLang="en-US" dirty="0"/>
              <a:t>词典级别（新增，删除，修改）</a:t>
            </a:r>
            <a:endParaRPr kumimoji="1" lang="en-US" altLang="zh-Hans" dirty="0"/>
          </a:p>
          <a:p>
            <a:r>
              <a:rPr kumimoji="1" lang="zh-Hans" altLang="en-US" dirty="0"/>
              <a:t>词条级别（新增，删除，修改）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注意：</a:t>
            </a:r>
            <a:endParaRPr kumimoji="1" lang="en-US" altLang="zh-Hans" dirty="0"/>
          </a:p>
          <a:p>
            <a:r>
              <a:rPr kumimoji="1" lang="zh-Hans" altLang="en-US" dirty="0"/>
              <a:t>产品线修改，肯定就是产品线的名称修改，但匹配的时候反正也用不上产品线的名称。所以不用触发数据同步，标记成深灰色。</a:t>
            </a:r>
            <a:endParaRPr kumimoji="1" lang="en-US" altLang="zh-Hans" dirty="0"/>
          </a:p>
          <a:p>
            <a:r>
              <a:rPr kumimoji="1" lang="zh-Hans" altLang="en-US" dirty="0"/>
              <a:t>词典修改，有种情况是词典名称修改，匹配的时候也用不上词典的名称。所以不用触发数据同步，标记成黄色。</a:t>
            </a:r>
            <a:endParaRPr kumimoji="1" lang="en-US" altLang="zh-Hans" dirty="0"/>
          </a:p>
          <a:p>
            <a:r>
              <a:rPr kumimoji="1" lang="zh-Hans" altLang="en-US" dirty="0"/>
              <a:t>综上，产品线名称的修改或词典名称的修改目的是为了运营的方便，并不对程序匹配产生任何影响， 所以不用进行同步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什么是词典组？做什么用的？之后有说到</a:t>
            </a: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13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想象一下运营人员的每次操作，可能涵盖上面表格中的一个或多个地方。</a:t>
            </a:r>
            <a:endParaRPr kumimoji="1" lang="en-US" altLang="zh-Hans" dirty="0"/>
          </a:p>
          <a:p>
            <a:r>
              <a:rPr kumimoji="1" lang="zh-Hans" altLang="en-US" dirty="0"/>
              <a:t>设计的时候要将增量的修改都记录下来， 也就是说一次增量修改对应表格的一个多个单元格。</a:t>
            </a:r>
            <a:endParaRPr kumimoji="1" lang="en-US" altLang="zh-Hans" dirty="0"/>
          </a:p>
          <a:p>
            <a:r>
              <a:rPr kumimoji="1" lang="zh-Hans" altLang="en-US" dirty="0"/>
              <a:t>要将增量修改对应到</a:t>
            </a:r>
            <a:r>
              <a:rPr kumimoji="1" lang="en-US" altLang="zh-Hans" dirty="0"/>
              <a:t>UI</a:t>
            </a:r>
            <a:r>
              <a:rPr kumimoji="1" lang="zh-Hans" altLang="en-US" dirty="0"/>
              <a:t>中的“生效”按钮，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中的一个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。触发的时候才进行常驻内存的词典数据任务。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比如当次运营人员的操作如下：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词典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增加了</a:t>
            </a:r>
            <a:r>
              <a:rPr kumimoji="1" lang="en-US" altLang="zh-Hans" dirty="0"/>
              <a:t>100</a:t>
            </a:r>
            <a:r>
              <a:rPr kumimoji="1" lang="zh-Hans" altLang="en-US" dirty="0"/>
              <a:t>个词条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词典</a:t>
            </a:r>
            <a:r>
              <a:rPr kumimoji="1" lang="en-US" altLang="zh-Hans" dirty="0"/>
              <a:t>y</a:t>
            </a:r>
            <a:r>
              <a:rPr kumimoji="1" lang="zh-Hans" altLang="en-US" dirty="0"/>
              <a:t>删除了</a:t>
            </a:r>
            <a:r>
              <a:rPr kumimoji="1" lang="en-US" altLang="zh-Hans" dirty="0"/>
              <a:t>20</a:t>
            </a:r>
            <a:r>
              <a:rPr kumimoji="1" lang="zh-Hans" altLang="en-US" dirty="0"/>
              <a:t>个词条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原本词典组</a:t>
            </a:r>
            <a:r>
              <a:rPr kumimoji="1" lang="en-US" altLang="zh-Hans" dirty="0"/>
              <a:t>123</a:t>
            </a:r>
            <a:r>
              <a:rPr kumimoji="1" lang="zh-Hans" altLang="en-US" dirty="0"/>
              <a:t>绑定了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这个词典，现在</a:t>
            </a:r>
            <a:r>
              <a:rPr kumimoji="1" lang="en-US" altLang="zh-Hans" dirty="0"/>
              <a:t>123</a:t>
            </a:r>
            <a:r>
              <a:rPr kumimoji="1" lang="zh-Hans" altLang="en-US" dirty="0"/>
              <a:t>绑定了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y</a:t>
            </a:r>
            <a:r>
              <a:rPr kumimoji="1" lang="zh-Hans" altLang="en-US" dirty="0"/>
              <a:t>词典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那么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存储的如下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Hans" dirty="0"/>
              <a:t>{dictionary:[</a:t>
            </a:r>
            <a:r>
              <a:rPr kumimoji="1" lang="zh-Hans" altLang="en-US" dirty="0"/>
              <a:t>词典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的</a:t>
            </a:r>
            <a:r>
              <a:rPr kumimoji="1" lang="en-US" altLang="zh-Hans" dirty="0"/>
              <a:t>id,</a:t>
            </a:r>
            <a:r>
              <a:rPr kumimoji="1" lang="zh-Hans" altLang="en-US" dirty="0"/>
              <a:t>词典</a:t>
            </a:r>
            <a:r>
              <a:rPr kumimoji="1" lang="en-US" altLang="zh-Hans" dirty="0"/>
              <a:t>y</a:t>
            </a:r>
            <a:r>
              <a:rPr kumimoji="1" lang="zh-Hans" altLang="en-US" dirty="0"/>
              <a:t>的</a:t>
            </a:r>
            <a:r>
              <a:rPr kumimoji="1" lang="en-US" altLang="zh-Hans" dirty="0"/>
              <a:t>id]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dictionary_group</a:t>
            </a:r>
            <a:r>
              <a:rPr kumimoji="1" lang="en-US" altLang="zh-Hans" dirty="0"/>
              <a:t>:[123]}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当“生效”按钮触发的时候， 才将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中的增量信息拉取出来广播同步到其他的实例上。 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注意：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设计角度最细粒度的是词典， 因为如果细粒度到词条级别，想象一下， 如果一个词典里面增量添加了上万个词条。 那么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里面存储的信息要多么的巨大。 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73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配置：模块名称、下游广播接收</a:t>
            </a:r>
            <a:r>
              <a:rPr kumimoji="1" lang="en-US" altLang="zh-Hans" dirty="0" err="1"/>
              <a:t>api</a:t>
            </a:r>
            <a:r>
              <a:rPr kumimoji="1" lang="zh-Hans" altLang="en-US" dirty="0"/>
              <a:t>的各种参数（</a:t>
            </a:r>
            <a:r>
              <a:rPr kumimoji="1" lang="en-US" altLang="zh-Hans" dirty="0" err="1"/>
              <a:t>get|post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pathinfo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querystring</a:t>
            </a:r>
            <a:r>
              <a:rPr kumimoji="1" lang="zh-Hans" altLang="en-US" dirty="0"/>
              <a:t>，参数</a:t>
            </a:r>
            <a:r>
              <a:rPr kumimoji="1" lang="en-US" altLang="zh-Hans" dirty="0"/>
              <a:t>…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3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B696-3BD8-1E4A-9681-C3920C040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Confilter</a:t>
            </a:r>
            <a:r>
              <a:rPr kumimoji="1" lang="zh-Hans" altLang="en-US" dirty="0"/>
              <a:t>设计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4D042-7A92-B648-9B63-CB4BA360D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s" altLang="en-US" dirty="0"/>
              <a:t>基础服务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风控系统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词表服务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52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ABE35-CC01-6540-B84A-5B9AE4CB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kumimoji="1" lang="zh-Hans" altLang="en-US" dirty="0"/>
              <a:t>设计梗概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0D4E8B-829A-0843-97BD-E077C1889E25}"/>
              </a:ext>
            </a:extLst>
          </p:cNvPr>
          <p:cNvSpPr/>
          <p:nvPr/>
        </p:nvSpPr>
        <p:spPr>
          <a:xfrm>
            <a:off x="572756" y="1617785"/>
            <a:ext cx="10420141" cy="44112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F02A254A-EF15-4C4A-A791-3882334F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5387" y="1802726"/>
            <a:ext cx="841774" cy="841774"/>
          </a:xfr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63334A98-44C6-F44E-A0CF-DDB4A749B496}"/>
              </a:ext>
            </a:extLst>
          </p:cNvPr>
          <p:cNvSpPr/>
          <p:nvPr/>
        </p:nvSpPr>
        <p:spPr>
          <a:xfrm>
            <a:off x="1048215" y="3315629"/>
            <a:ext cx="3885526" cy="2074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instance1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5837E-BCDE-814A-852F-C1DC0B7E36C6}"/>
              </a:ext>
            </a:extLst>
          </p:cNvPr>
          <p:cNvSpPr/>
          <p:nvPr/>
        </p:nvSpPr>
        <p:spPr>
          <a:xfrm>
            <a:off x="1319605" y="1869141"/>
            <a:ext cx="996701" cy="56640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900" dirty="0">
                <a:solidFill>
                  <a:schemeClr val="bg1"/>
                </a:solidFill>
              </a:rPr>
              <a:t>文本 </a:t>
            </a:r>
            <a:r>
              <a:rPr kumimoji="1" lang="en-US" altLang="zh-Hans" sz="900" dirty="0">
                <a:solidFill>
                  <a:schemeClr val="bg1"/>
                </a:solidFill>
              </a:rPr>
              <a:t>+</a:t>
            </a:r>
            <a:r>
              <a:rPr kumimoji="1" lang="zh-Hans" altLang="en-US" sz="900" dirty="0">
                <a:solidFill>
                  <a:schemeClr val="bg1"/>
                </a:solidFill>
              </a:rPr>
              <a:t> 词典</a:t>
            </a:r>
            <a:r>
              <a:rPr kumimoji="1" lang="en-US" altLang="zh-Hans" sz="900" dirty="0">
                <a:solidFill>
                  <a:schemeClr val="bg1"/>
                </a:solidFill>
              </a:rPr>
              <a:t>id</a:t>
            </a:r>
            <a:r>
              <a:rPr kumimoji="1" lang="zh-Hans" altLang="en-US" sz="900" dirty="0">
                <a:solidFill>
                  <a:schemeClr val="bg1"/>
                </a:solidFill>
              </a:rPr>
              <a:t>或词典组</a:t>
            </a:r>
            <a:r>
              <a:rPr kumimoji="1" lang="en-US" altLang="zh-Hans" sz="900" dirty="0">
                <a:solidFill>
                  <a:schemeClr val="bg1"/>
                </a:solidFill>
              </a:rPr>
              <a:t>id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905EDD0-30D7-B043-8708-2B224510627B}"/>
              </a:ext>
            </a:extLst>
          </p:cNvPr>
          <p:cNvSpPr/>
          <p:nvPr/>
        </p:nvSpPr>
        <p:spPr>
          <a:xfrm>
            <a:off x="1319604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match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8325D45-BE86-A843-A592-5A840B89C0A5}"/>
              </a:ext>
            </a:extLst>
          </p:cNvPr>
          <p:cNvSpPr/>
          <p:nvPr/>
        </p:nvSpPr>
        <p:spPr>
          <a:xfrm>
            <a:off x="2536928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E6C47EA-2BF1-834C-952F-E638BC94A5BD}"/>
              </a:ext>
            </a:extLst>
          </p:cNvPr>
          <p:cNvSpPr/>
          <p:nvPr/>
        </p:nvSpPr>
        <p:spPr>
          <a:xfrm>
            <a:off x="6125411" y="3315629"/>
            <a:ext cx="3831159" cy="2074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98000"/>
                  <a:lumMod val="100000"/>
                </a:schemeClr>
              </a:gs>
              <a:gs pos="100000">
                <a:schemeClr val="accent2">
                  <a:shade val="88000"/>
                  <a:lumMod val="88000"/>
                </a:schemeClr>
              </a:gs>
            </a:gsLst>
            <a:lin ang="5400000" scaled="1"/>
            <a:tileRect/>
          </a:gradFill>
          <a:ln cap="rnd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dirty="0" err="1"/>
              <a:t>Confilter</a:t>
            </a:r>
            <a:r>
              <a:rPr kumimoji="1" lang="en-US" altLang="zh-CN" dirty="0"/>
              <a:t> instance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650181F-11E9-A34E-B571-931E2D8DDE64}"/>
              </a:ext>
            </a:extLst>
          </p:cNvPr>
          <p:cNvSpPr/>
          <p:nvPr/>
        </p:nvSpPr>
        <p:spPr>
          <a:xfrm>
            <a:off x="6325618" y="332986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53AD971-ED77-7D48-9E3D-1AFA98C35CF9}"/>
              </a:ext>
            </a:extLst>
          </p:cNvPr>
          <p:cNvSpPr/>
          <p:nvPr/>
        </p:nvSpPr>
        <p:spPr>
          <a:xfrm>
            <a:off x="8698235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75E8E4E-101A-534C-A109-25ED6996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635" y="4050444"/>
            <a:ext cx="1169557" cy="671705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028B199-6A03-794E-9E88-0ED18733555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817692" y="2435546"/>
            <a:ext cx="264" cy="880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9845259-B676-4547-B50C-5D672D8BAC85}"/>
              </a:ext>
            </a:extLst>
          </p:cNvPr>
          <p:cNvSpPr/>
          <p:nvPr/>
        </p:nvSpPr>
        <p:spPr>
          <a:xfrm>
            <a:off x="6535269" y="4976058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518E4B5-89FE-5648-84DB-1166A426288D}"/>
              </a:ext>
            </a:extLst>
          </p:cNvPr>
          <p:cNvCxnSpPr>
            <a:stCxn id="25" idx="2"/>
            <a:endCxn id="13" idx="0"/>
          </p:cNvCxnSpPr>
          <p:nvPr/>
        </p:nvCxnSpPr>
        <p:spPr>
          <a:xfrm>
            <a:off x="9186274" y="2644500"/>
            <a:ext cx="10049" cy="671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9E407D7-84B3-1542-8956-A71B6ED5B17D}"/>
              </a:ext>
            </a:extLst>
          </p:cNvPr>
          <p:cNvSpPr/>
          <p:nvPr/>
        </p:nvSpPr>
        <p:spPr>
          <a:xfrm>
            <a:off x="3325905" y="4968400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22307466-3F2F-CB4F-957F-58794972760F}"/>
              </a:ext>
            </a:extLst>
          </p:cNvPr>
          <p:cNvSpPr/>
          <p:nvPr/>
        </p:nvSpPr>
        <p:spPr>
          <a:xfrm>
            <a:off x="3130811" y="4105185"/>
            <a:ext cx="1243965" cy="5609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Hans" altLang="en-US" dirty="0"/>
              <a:t>词典数据</a:t>
            </a:r>
            <a:endParaRPr kumimoji="1" lang="en-US" altLang="zh-Hans" dirty="0"/>
          </a:p>
          <a:p>
            <a:pPr algn="ctr"/>
            <a:r>
              <a:rPr kumimoji="1" lang="zh-Hans" altLang="en-US" sz="900" dirty="0"/>
              <a:t>常住内存</a:t>
            </a:r>
            <a:endParaRPr kumimoji="1" lang="zh-CN" altLang="en-US" sz="900" dirty="0" err="1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B25291DD-6A69-3340-80DA-AB435184F528}"/>
              </a:ext>
            </a:extLst>
          </p:cNvPr>
          <p:cNvSpPr/>
          <p:nvPr/>
        </p:nvSpPr>
        <p:spPr>
          <a:xfrm>
            <a:off x="7517288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match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9C94C60-E44C-2548-ADC1-9E9FD88E1F15}"/>
              </a:ext>
            </a:extLst>
          </p:cNvPr>
          <p:cNvSpPr/>
          <p:nvPr/>
        </p:nvSpPr>
        <p:spPr>
          <a:xfrm>
            <a:off x="3657011" y="3332370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B3DA2996-9F52-D245-8EE9-0AD15E23F7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826414" y="3577696"/>
            <a:ext cx="0" cy="4727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28CC10C-0A5D-2549-BAE3-BC6B91DBDA0E}"/>
              </a:ext>
            </a:extLst>
          </p:cNvPr>
          <p:cNvCxnSpPr>
            <a:endCxn id="31" idx="1"/>
          </p:cNvCxnSpPr>
          <p:nvPr/>
        </p:nvCxnSpPr>
        <p:spPr>
          <a:xfrm>
            <a:off x="1826414" y="3577696"/>
            <a:ext cx="1304397" cy="8079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DD01E05-D29C-E84D-9FAA-44E1DE490D72}"/>
              </a:ext>
            </a:extLst>
          </p:cNvPr>
          <p:cNvCxnSpPr>
            <a:endCxn id="31" idx="0"/>
          </p:cNvCxnSpPr>
          <p:nvPr/>
        </p:nvCxnSpPr>
        <p:spPr>
          <a:xfrm>
            <a:off x="3054699" y="3560955"/>
            <a:ext cx="698095" cy="5442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612FFAED-2592-4545-B2F6-2EEA5E825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446" y="4059995"/>
            <a:ext cx="1169557" cy="671705"/>
          </a:xfrm>
          <a:prstGeom prst="rect">
            <a:avLst/>
          </a:prstGeom>
        </p:spPr>
      </p:pic>
      <p:sp>
        <p:nvSpPr>
          <p:cNvPr id="42" name="圆角矩形 41">
            <a:extLst>
              <a:ext uri="{FF2B5EF4-FFF2-40B4-BE49-F238E27FC236}">
                <a16:creationId xmlns:a16="http://schemas.microsoft.com/office/drawing/2014/main" id="{8796A6B3-E74D-C24A-9494-87698CBDE28B}"/>
              </a:ext>
            </a:extLst>
          </p:cNvPr>
          <p:cNvSpPr/>
          <p:nvPr/>
        </p:nvSpPr>
        <p:spPr>
          <a:xfrm>
            <a:off x="7661818" y="4115375"/>
            <a:ext cx="1243965" cy="5609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Hans" altLang="en-US" dirty="0"/>
              <a:t>词典数据</a:t>
            </a:r>
            <a:endParaRPr kumimoji="1" lang="en-US" altLang="zh-Hans" dirty="0"/>
          </a:p>
          <a:p>
            <a:pPr algn="ctr"/>
            <a:r>
              <a:rPr kumimoji="1" lang="zh-Hans" altLang="en-US" sz="900" dirty="0"/>
              <a:t>常住内存</a:t>
            </a:r>
            <a:endParaRPr kumimoji="1" lang="zh-CN" altLang="en-US" sz="900" dirty="0" err="1"/>
          </a:p>
        </p:txBody>
      </p: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CECA9FF2-2E3B-D843-904F-D97846DEA829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7632000" y="3548420"/>
            <a:ext cx="1602430" cy="16121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5D1C3F6A-A8D0-7D49-B3C0-3122C8112602}"/>
              </a:ext>
            </a:extLst>
          </p:cNvPr>
          <p:cNvCxnSpPr>
            <a:stCxn id="23" idx="1"/>
            <a:endCxn id="12" idx="0"/>
          </p:cNvCxnSpPr>
          <p:nvPr/>
        </p:nvCxnSpPr>
        <p:spPr>
          <a:xfrm rot="10800000" flipH="1">
            <a:off x="6535268" y="3329869"/>
            <a:ext cx="288437" cy="1823724"/>
          </a:xfrm>
          <a:prstGeom prst="curvedConnector4">
            <a:avLst>
              <a:gd name="adj1" fmla="val -263420"/>
              <a:gd name="adj2" fmla="val 13898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0D8ED74E-E19D-F645-9C18-5A0A0F59928B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>
            <a:off x="3035017" y="3315629"/>
            <a:ext cx="3500253" cy="1837964"/>
          </a:xfrm>
          <a:prstGeom prst="curvedConnector4">
            <a:avLst>
              <a:gd name="adj1" fmla="val 30541"/>
              <a:gd name="adj2" fmla="val 1425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8C3CB79-5758-014F-A9C7-3551AC4607AF}"/>
              </a:ext>
            </a:extLst>
          </p:cNvPr>
          <p:cNvSpPr txBox="1"/>
          <p:nvPr/>
        </p:nvSpPr>
        <p:spPr>
          <a:xfrm>
            <a:off x="9167610" y="2893530"/>
            <a:ext cx="1577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900" dirty="0">
                <a:solidFill>
                  <a:schemeClr val="accent2">
                    <a:lumMod val="75000"/>
                  </a:schemeClr>
                </a:solidFill>
              </a:rPr>
              <a:t>词典数据</a:t>
            </a:r>
            <a:r>
              <a:rPr kumimoji="1" lang="en-US" altLang="zh-Hans" sz="9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kumimoji="1" lang="zh-Hans" altLang="en-US" sz="900" dirty="0">
                <a:solidFill>
                  <a:schemeClr val="accent2">
                    <a:lumMod val="75000"/>
                  </a:schemeClr>
                </a:solidFill>
              </a:rPr>
              <a:t>词典组关系更改</a:t>
            </a:r>
            <a:endParaRPr kumimoji="1" lang="zh-CN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973FC09B-C8A3-DA41-98F3-95D66F7B51A7}"/>
              </a:ext>
            </a:extLst>
          </p:cNvPr>
          <p:cNvCxnSpPr>
            <a:endCxn id="42" idx="0"/>
          </p:cNvCxnSpPr>
          <p:nvPr/>
        </p:nvCxnSpPr>
        <p:spPr>
          <a:xfrm>
            <a:off x="6823705" y="3575195"/>
            <a:ext cx="1460096" cy="5401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6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E0EEB-2F28-8746-BE4C-29AF2B5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48976" cy="977660"/>
          </a:xfrm>
        </p:spPr>
        <p:txBody>
          <a:bodyPr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UI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72DD16F-95C8-044A-9B59-D04F561D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54109"/>
              </p:ext>
            </p:extLst>
          </p:nvPr>
        </p:nvGraphicFramePr>
        <p:xfrm>
          <a:off x="588034" y="1098430"/>
          <a:ext cx="12023785" cy="5759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681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B96A-07EC-4F4E-A152-92F82CDF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UI</a:t>
            </a:r>
            <a:r>
              <a:rPr kumimoji="1" lang="zh-Hans" altLang="en-US" dirty="0"/>
              <a:t>触发同步逻辑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DA93B3-6260-9746-A876-0EEA0B3D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581850"/>
              </p:ext>
            </p:extLst>
          </p:nvPr>
        </p:nvGraphicFramePr>
        <p:xfrm>
          <a:off x="1030856" y="2464548"/>
          <a:ext cx="7647319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744">
                  <a:extLst>
                    <a:ext uri="{9D8B030D-6E8A-4147-A177-3AD203B41FA5}">
                      <a16:colId xmlns:a16="http://schemas.microsoft.com/office/drawing/2014/main" val="891928023"/>
                    </a:ext>
                  </a:extLst>
                </a:gridCol>
                <a:gridCol w="1133572">
                  <a:extLst>
                    <a:ext uri="{9D8B030D-6E8A-4147-A177-3AD203B41FA5}">
                      <a16:colId xmlns:a16="http://schemas.microsoft.com/office/drawing/2014/main" val="1263511021"/>
                    </a:ext>
                  </a:extLst>
                </a:gridCol>
                <a:gridCol w="5290003">
                  <a:extLst>
                    <a:ext uri="{9D8B030D-6E8A-4147-A177-3AD203B41FA5}">
                      <a16:colId xmlns:a16="http://schemas.microsoft.com/office/drawing/2014/main" val="3752025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Hans" altLang="en-US" dirty="0"/>
                        <a:t>产品线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词典组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词典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6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新增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新增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新增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5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词条（新增，删除，修改）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59886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385CF4D-5825-E145-BED6-A2085B6FDDB2}"/>
              </a:ext>
            </a:extLst>
          </p:cNvPr>
          <p:cNvSpPr txBox="1"/>
          <p:nvPr/>
        </p:nvSpPr>
        <p:spPr>
          <a:xfrm>
            <a:off x="685801" y="4502989"/>
            <a:ext cx="10390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dirty="0"/>
              <a:t>为什么要有词典组？</a:t>
            </a:r>
            <a:endParaRPr kumimoji="1" lang="en-US" altLang="zh-Han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Hans" altLang="en-US" dirty="0"/>
              <a:t>来自业务需求，充分利用公共词典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      比如有两个业务线，大部分词典都是各自定义的，存在差异性。但是同时希望有一些词是公共的。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业务线添加了，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业务线也能利用上。所以在产品线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词典这个原有的基础上，中间增加了词典组这样的一个设计。词典组是绑定关系概念，一个词典组可以绑定一个或多个字典。当多个词典组都绑定了同样的词典的时候， 那这个词典其实就是他们的公共词典了。 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6891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9A4C-F3FD-F449-B806-409DA70D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广播组件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3D61E-2B63-414C-B9C0-B5BCE366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2501"/>
            <a:ext cx="10131425" cy="3649133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8B1B3B-8275-6144-95EC-69E06D7FCACE}"/>
              </a:ext>
            </a:extLst>
          </p:cNvPr>
          <p:cNvSpPr/>
          <p:nvPr/>
        </p:nvSpPr>
        <p:spPr>
          <a:xfrm>
            <a:off x="483079" y="1686300"/>
            <a:ext cx="10334147" cy="5128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19398C0-671B-6B4D-82C0-13ED7FA20509}"/>
              </a:ext>
            </a:extLst>
          </p:cNvPr>
          <p:cNvSpPr/>
          <p:nvPr/>
        </p:nvSpPr>
        <p:spPr>
          <a:xfrm>
            <a:off x="1048215" y="2936063"/>
            <a:ext cx="3885526" cy="2074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instance1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11519B-4BE6-AC4E-9F19-A692EC6154A6}"/>
              </a:ext>
            </a:extLst>
          </p:cNvPr>
          <p:cNvSpPr/>
          <p:nvPr/>
        </p:nvSpPr>
        <p:spPr>
          <a:xfrm>
            <a:off x="1795057" y="2936063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F31292-FA8E-CE4A-98F1-DF1B9A1E2E6F}"/>
              </a:ext>
            </a:extLst>
          </p:cNvPr>
          <p:cNvSpPr/>
          <p:nvPr/>
        </p:nvSpPr>
        <p:spPr>
          <a:xfrm>
            <a:off x="6125411" y="2936063"/>
            <a:ext cx="3831159" cy="2074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98000"/>
                  <a:lumMod val="100000"/>
                </a:schemeClr>
              </a:gs>
              <a:gs pos="100000">
                <a:schemeClr val="accent2">
                  <a:shade val="88000"/>
                  <a:lumMod val="88000"/>
                </a:schemeClr>
              </a:gs>
            </a:gsLst>
            <a:lin ang="5400000" scaled="1"/>
            <a:tileRect/>
          </a:gradFill>
          <a:ln cap="rnd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dirty="0" err="1"/>
              <a:t>Confilter</a:t>
            </a:r>
            <a:r>
              <a:rPr kumimoji="1" lang="en-US" altLang="zh-CN" dirty="0"/>
              <a:t> instance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C918332-9CAD-9648-B14C-6520659EAE33}"/>
              </a:ext>
            </a:extLst>
          </p:cNvPr>
          <p:cNvSpPr/>
          <p:nvPr/>
        </p:nvSpPr>
        <p:spPr>
          <a:xfrm>
            <a:off x="6739690" y="2950303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A099EB-B280-DE45-8AC0-AAF61B66F26D}"/>
              </a:ext>
            </a:extLst>
          </p:cNvPr>
          <p:cNvSpPr/>
          <p:nvPr/>
        </p:nvSpPr>
        <p:spPr>
          <a:xfrm>
            <a:off x="8146141" y="2936063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15DB7A5-1598-2E44-A4AC-ECB5FC6088D2}"/>
              </a:ext>
            </a:extLst>
          </p:cNvPr>
          <p:cNvSpPr/>
          <p:nvPr/>
        </p:nvSpPr>
        <p:spPr>
          <a:xfrm>
            <a:off x="6535269" y="4596492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3371E30-DC55-A249-A910-6B3996B72D5E}"/>
              </a:ext>
            </a:extLst>
          </p:cNvPr>
          <p:cNvSpPr/>
          <p:nvPr/>
        </p:nvSpPr>
        <p:spPr>
          <a:xfrm>
            <a:off x="3325905" y="4588834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754B5C1-C03D-EB4E-98AD-561E8FDDEB0B}"/>
              </a:ext>
            </a:extLst>
          </p:cNvPr>
          <p:cNvSpPr/>
          <p:nvPr/>
        </p:nvSpPr>
        <p:spPr>
          <a:xfrm>
            <a:off x="3657011" y="2952804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026170FC-BCF7-8C40-A11C-40115CE0E038}"/>
              </a:ext>
            </a:extLst>
          </p:cNvPr>
          <p:cNvCxnSpPr>
            <a:stCxn id="16" idx="1"/>
            <a:endCxn id="12" idx="0"/>
          </p:cNvCxnSpPr>
          <p:nvPr/>
        </p:nvCxnSpPr>
        <p:spPr>
          <a:xfrm rot="10800000" flipH="1">
            <a:off x="6535268" y="2950303"/>
            <a:ext cx="702509" cy="1823724"/>
          </a:xfrm>
          <a:prstGeom prst="curvedConnector4">
            <a:avLst>
              <a:gd name="adj1" fmla="val -130776"/>
              <a:gd name="adj2" fmla="val 1560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3239CFE0-0866-0A41-A128-CA12CFDBB47B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rot="10800000">
            <a:off x="2293145" y="2936063"/>
            <a:ext cx="4242124" cy="1837964"/>
          </a:xfrm>
          <a:prstGeom prst="curvedConnector4">
            <a:avLst>
              <a:gd name="adj1" fmla="val 29488"/>
              <a:gd name="adj2" fmla="val 15186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DFD99E5-49A8-3441-A6DF-90644B9522D0}"/>
              </a:ext>
            </a:extLst>
          </p:cNvPr>
          <p:cNvCxnSpPr/>
          <p:nvPr/>
        </p:nvCxnSpPr>
        <p:spPr>
          <a:xfrm flipH="1">
            <a:off x="7584140" y="3195629"/>
            <a:ext cx="1060089" cy="1578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00372048-7372-BF42-8AA7-CC1F6A3B0679}"/>
              </a:ext>
            </a:extLst>
          </p:cNvPr>
          <p:cNvSpPr/>
          <p:nvPr/>
        </p:nvSpPr>
        <p:spPr>
          <a:xfrm>
            <a:off x="3325905" y="5710683"/>
            <a:ext cx="4644903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DDNS</a:t>
            </a:r>
            <a:r>
              <a:rPr kumimoji="1" lang="zh-Hans" altLang="en-US" dirty="0"/>
              <a:t> （</a:t>
            </a:r>
            <a:r>
              <a:rPr kumimoji="1" lang="en-US" altLang="zh-Hans" dirty="0" err="1"/>
              <a:t>idc:all</a:t>
            </a:r>
            <a:r>
              <a:rPr kumimoji="1" lang="zh-Hans" altLang="en-US" dirty="0"/>
              <a:t>）</a:t>
            </a:r>
            <a:endParaRPr kumimoji="1" lang="zh-CN" altLang="en-US" dirty="0" err="1"/>
          </a:p>
        </p:txBody>
      </p:sp>
      <p:sp>
        <p:nvSpPr>
          <p:cNvPr id="46" name="上下箭头 45">
            <a:extLst>
              <a:ext uri="{FF2B5EF4-FFF2-40B4-BE49-F238E27FC236}">
                <a16:creationId xmlns:a16="http://schemas.microsoft.com/office/drawing/2014/main" id="{BF9EB3F7-AE99-794E-A9CD-1BFACFD59622}"/>
              </a:ext>
            </a:extLst>
          </p:cNvPr>
          <p:cNvSpPr/>
          <p:nvPr/>
        </p:nvSpPr>
        <p:spPr>
          <a:xfrm>
            <a:off x="6935636" y="5010190"/>
            <a:ext cx="241541" cy="700493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 dirty="0" err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F4A918-24E9-AA42-B3AF-2B14BEB8E74A}"/>
              </a:ext>
            </a:extLst>
          </p:cNvPr>
          <p:cNvSpPr txBox="1"/>
          <p:nvPr/>
        </p:nvSpPr>
        <p:spPr>
          <a:xfrm>
            <a:off x="7083806" y="5191827"/>
            <a:ext cx="194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 err="1">
                <a:solidFill>
                  <a:srgbClr val="FF0000"/>
                </a:solidFill>
              </a:rPr>
              <a:t>getservice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list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4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b"/>
      <a:lstStyle>
        <a:defPPr algn="ctr">
          <a:defRPr kumimoji="1" dirty="0" err="1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944</TotalTime>
  <Words>806</Words>
  <Application>Microsoft Macintosh PowerPoint</Application>
  <PresentationFormat>宽屏</PresentationFormat>
  <Paragraphs>105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Heiti SC Medium</vt:lpstr>
      <vt:lpstr>Arial</vt:lpstr>
      <vt:lpstr>Calibri</vt:lpstr>
      <vt:lpstr>Calibri Light</vt:lpstr>
      <vt:lpstr>天体</vt:lpstr>
      <vt:lpstr>Confilter设计</vt:lpstr>
      <vt:lpstr>设计梗概</vt:lpstr>
      <vt:lpstr>Confilter UI</vt:lpstr>
      <vt:lpstr>Confilter UI触发同步逻辑</vt:lpstr>
      <vt:lpstr>广播组件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Confilter设计</dc:title>
  <dc:creator>陈 振宇</dc:creator>
  <cp:lastModifiedBy>陈 振宇</cp:lastModifiedBy>
  <cp:revision>31</cp:revision>
  <dcterms:created xsi:type="dcterms:W3CDTF">2019-01-28T03:32:55Z</dcterms:created>
  <dcterms:modified xsi:type="dcterms:W3CDTF">2019-02-02T14:00:03Z</dcterms:modified>
</cp:coreProperties>
</file>