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2" Target="presProps.xml" Type="http://schemas.openxmlformats.org/officeDocument/2006/relationships/presProps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slides/slide2.xml" Type="http://schemas.openxmlformats.org/officeDocument/2006/relationships/slide"/>
<Relationship Id="rId8" Target="slides/slide3.xml" Type="http://schemas.openxmlformats.org/officeDocument/2006/relationships/slide"/>
<Relationship Id="rId9" Target="slides/slide4.xml" Type="http://schemas.openxmlformats.org/officeDocument/2006/relationships/slide"/>
</Relationships>
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2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3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4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/>
        </p:spPr>
        <p:txBody>
          <a:bodyPr lIns="50800" rIns="50800" tIns="50800" bIns="50800"/>
          <a:lstStyle/>
          <a:p>
            <a:pPr/>
            <a:r>
              <a:rPr sz="8000">
                <a:latin typeface="Helvetica Light"/>
              </a:rPr>
              <a:t>My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/>
        </p:spPr>
        <p:txBody>
          <a:bodyPr lIns="50800" rIns="50800" tIns="50800" bIns="50800"/>
          <a:lstStyle/>
          <a:p>
            <a:pPr/>
            <a:r>
              <a:rPr sz="8000">
                <a:latin typeface="Helvetica Light"/>
              </a:rPr>
              <a:t>My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/>
        </p:spPr>
        <p:txBody>
          <a:bodyPr lIns="50800" rIns="50800" tIns="50800" bIns="50800"/>
          <a:lstStyle/>
          <a:p>
            <a:pPr/>
            <a:r>
              <a:rPr sz="8000">
                <a:latin typeface="Helvetica Light"/>
              </a:rPr>
              <a:t>My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/>
        </p:spPr>
        <p:txBody>
          <a:bodyPr lIns="50800" rIns="50800" tIns="50800" bIns="50800"/>
          <a:lstStyle/>
          <a:p>
            <a:pPr/>
            <a:r>
              <a:rPr sz="8000">
                <a:latin typeface="Helvetica Light"/>
              </a:rPr>
              <a:t>My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