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	<Relationship Id="rId3" Type="http://schemas.openxmlformats.org/officeDocument/2006/relationships/image" Target="../media/8image.jpeg"/>
	<Relationship Id="rId4" Type="http://schemas.openxmlformats.org/officeDocument/2006/relationships/image" Target="../media/9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9353550" y="6553200"/>
            <a:ext cx="342900" cy="352425"/>
          </a:xfrm>
          <a:custGeom>
            <a:avLst/>
            <a:gdLst>
              <a:gd name="connsiteX0" fmla="*/ 12077 w 342900"/>
              <a:gd name="connsiteY0" fmla="*/ 18288 h 352425"/>
              <a:gd name="connsiteX1" fmla="*/ 12077 w 342900"/>
              <a:gd name="connsiteY1" fmla="*/ 355854 h 352425"/>
              <a:gd name="connsiteX2" fmla="*/ 349643 w 342900"/>
              <a:gd name="connsiteY2" fmla="*/ 355854 h 352425"/>
              <a:gd name="connsiteX3" fmla="*/ 349643 w 342900"/>
              <a:gd name="connsiteY3" fmla="*/ 18288 h 352425"/>
              <a:gd name="connsiteX4" fmla="*/ 12077 w 342900"/>
              <a:gd name="connsiteY4" fmla="*/ 182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352425">
                <a:moveTo>
                  <a:pt x="12077" y="18288"/>
                </a:moveTo>
                <a:lnTo>
                  <a:pt x="12077" y="355854"/>
                </a:lnTo>
                <a:lnTo>
                  <a:pt x="349643" y="355854"/>
                </a:lnTo>
                <a:lnTo>
                  <a:pt x="349643" y="18288"/>
                </a:lnTo>
                <a:lnTo>
                  <a:pt x="12077" y="182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7877175" y="6553200"/>
            <a:ext cx="361950" cy="352425"/>
          </a:xfrm>
          <a:custGeom>
            <a:avLst/>
            <a:gdLst>
              <a:gd name="connsiteX0" fmla="*/ 273050 w 361950"/>
              <a:gd name="connsiteY0" fmla="*/ 200406 h 352425"/>
              <a:gd name="connsiteX1" fmla="*/ 273050 w 361950"/>
              <a:gd name="connsiteY1" fmla="*/ 321564 h 352425"/>
              <a:gd name="connsiteX2" fmla="*/ 243332 w 361950"/>
              <a:gd name="connsiteY2" fmla="*/ 350520 h 352425"/>
              <a:gd name="connsiteX3" fmla="*/ 226568 w 361950"/>
              <a:gd name="connsiteY3" fmla="*/ 350520 h 352425"/>
              <a:gd name="connsiteX4" fmla="*/ 226568 w 361950"/>
              <a:gd name="connsiteY4" fmla="*/ 355854 h 352425"/>
              <a:gd name="connsiteX5" fmla="*/ 365252 w 361950"/>
              <a:gd name="connsiteY5" fmla="*/ 355854 h 352425"/>
              <a:gd name="connsiteX6" fmla="*/ 365252 w 361950"/>
              <a:gd name="connsiteY6" fmla="*/ 350520 h 352425"/>
              <a:gd name="connsiteX7" fmla="*/ 348488 w 361950"/>
              <a:gd name="connsiteY7" fmla="*/ 350520 h 352425"/>
              <a:gd name="connsiteX8" fmla="*/ 318769 w 361950"/>
              <a:gd name="connsiteY8" fmla="*/ 321564 h 352425"/>
              <a:gd name="connsiteX9" fmla="*/ 318769 w 361950"/>
              <a:gd name="connsiteY9" fmla="*/ 198882 h 352425"/>
              <a:gd name="connsiteX10" fmla="*/ 318769 w 361950"/>
              <a:gd name="connsiteY10" fmla="*/ 52578 h 352425"/>
              <a:gd name="connsiteX11" fmla="*/ 348488 w 361950"/>
              <a:gd name="connsiteY11" fmla="*/ 23622 h 352425"/>
              <a:gd name="connsiteX12" fmla="*/ 365252 w 361950"/>
              <a:gd name="connsiteY12" fmla="*/ 23622 h 352425"/>
              <a:gd name="connsiteX13" fmla="*/ 365252 w 361950"/>
              <a:gd name="connsiteY13" fmla="*/ 17526 h 352425"/>
              <a:gd name="connsiteX14" fmla="*/ 226568 w 361950"/>
              <a:gd name="connsiteY14" fmla="*/ 17526 h 352425"/>
              <a:gd name="connsiteX15" fmla="*/ 226568 w 361950"/>
              <a:gd name="connsiteY15" fmla="*/ 23622 h 352425"/>
              <a:gd name="connsiteX16" fmla="*/ 243332 w 361950"/>
              <a:gd name="connsiteY16" fmla="*/ 23622 h 352425"/>
              <a:gd name="connsiteX17" fmla="*/ 273050 w 361950"/>
              <a:gd name="connsiteY17" fmla="*/ 52578 h 352425"/>
              <a:gd name="connsiteX18" fmla="*/ 273050 w 361950"/>
              <a:gd name="connsiteY18" fmla="*/ 183642 h 352425"/>
              <a:gd name="connsiteX19" fmla="*/ 109219 w 361950"/>
              <a:gd name="connsiteY19" fmla="*/ 183642 h 352425"/>
              <a:gd name="connsiteX20" fmla="*/ 109219 w 361950"/>
              <a:gd name="connsiteY20" fmla="*/ 52578 h 352425"/>
              <a:gd name="connsiteX21" fmla="*/ 138938 w 361950"/>
              <a:gd name="connsiteY21" fmla="*/ 23622 h 352425"/>
              <a:gd name="connsiteX22" fmla="*/ 155702 w 361950"/>
              <a:gd name="connsiteY22" fmla="*/ 23622 h 352425"/>
              <a:gd name="connsiteX23" fmla="*/ 155702 w 361950"/>
              <a:gd name="connsiteY23" fmla="*/ 17526 h 352425"/>
              <a:gd name="connsiteX24" fmla="*/ 17018 w 361950"/>
              <a:gd name="connsiteY24" fmla="*/ 17526 h 352425"/>
              <a:gd name="connsiteX25" fmla="*/ 17018 w 361950"/>
              <a:gd name="connsiteY25" fmla="*/ 23622 h 352425"/>
              <a:gd name="connsiteX26" fmla="*/ 33782 w 361950"/>
              <a:gd name="connsiteY26" fmla="*/ 23622 h 352425"/>
              <a:gd name="connsiteX27" fmla="*/ 63500 w 361950"/>
              <a:gd name="connsiteY27" fmla="*/ 52578 h 352425"/>
              <a:gd name="connsiteX28" fmla="*/ 63500 w 361950"/>
              <a:gd name="connsiteY28" fmla="*/ 198882 h 352425"/>
              <a:gd name="connsiteX29" fmla="*/ 63500 w 361950"/>
              <a:gd name="connsiteY29" fmla="*/ 321564 h 352425"/>
              <a:gd name="connsiteX30" fmla="*/ 33782 w 361950"/>
              <a:gd name="connsiteY30" fmla="*/ 350520 h 352425"/>
              <a:gd name="connsiteX31" fmla="*/ 17018 w 361950"/>
              <a:gd name="connsiteY31" fmla="*/ 350520 h 352425"/>
              <a:gd name="connsiteX32" fmla="*/ 17018 w 361950"/>
              <a:gd name="connsiteY32" fmla="*/ 355854 h 352425"/>
              <a:gd name="connsiteX33" fmla="*/ 155702 w 361950"/>
              <a:gd name="connsiteY33" fmla="*/ 355854 h 352425"/>
              <a:gd name="connsiteX34" fmla="*/ 155702 w 361950"/>
              <a:gd name="connsiteY34" fmla="*/ 350520 h 352425"/>
              <a:gd name="connsiteX35" fmla="*/ 138938 w 361950"/>
              <a:gd name="connsiteY35" fmla="*/ 350520 h 352425"/>
              <a:gd name="connsiteX36" fmla="*/ 109219 w 361950"/>
              <a:gd name="connsiteY36" fmla="*/ 321564 h 352425"/>
              <a:gd name="connsiteX37" fmla="*/ 109219 w 361950"/>
              <a:gd name="connsiteY37" fmla="*/ 200406 h 352425"/>
              <a:gd name="connsiteX38" fmla="*/ 273050 w 361950"/>
              <a:gd name="connsiteY38" fmla="*/ 20040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1950" h="352425">
                <a:moveTo>
                  <a:pt x="273050" y="200406"/>
                </a:moveTo>
                <a:lnTo>
                  <a:pt x="273050" y="321564"/>
                </a:lnTo>
                <a:cubicBezTo>
                  <a:pt x="273050" y="336804"/>
                  <a:pt x="260096" y="350520"/>
                  <a:pt x="243332" y="350520"/>
                </a:cubicBezTo>
                <a:cubicBezTo>
                  <a:pt x="233426" y="350520"/>
                  <a:pt x="226568" y="350520"/>
                  <a:pt x="226568" y="350520"/>
                </a:cubicBezTo>
                <a:lnTo>
                  <a:pt x="226568" y="355854"/>
                </a:lnTo>
                <a:lnTo>
                  <a:pt x="365252" y="355854"/>
                </a:lnTo>
                <a:lnTo>
                  <a:pt x="365252" y="350520"/>
                </a:lnTo>
                <a:cubicBezTo>
                  <a:pt x="365252" y="350520"/>
                  <a:pt x="357632" y="350520"/>
                  <a:pt x="348488" y="350520"/>
                </a:cubicBezTo>
                <a:cubicBezTo>
                  <a:pt x="331723" y="350520"/>
                  <a:pt x="318769" y="336804"/>
                  <a:pt x="318769" y="321564"/>
                </a:cubicBezTo>
                <a:lnTo>
                  <a:pt x="318769" y="198882"/>
                </a:lnTo>
                <a:cubicBezTo>
                  <a:pt x="318769" y="198882"/>
                  <a:pt x="318769" y="71628"/>
                  <a:pt x="318769" y="52578"/>
                </a:cubicBezTo>
                <a:cubicBezTo>
                  <a:pt x="318769" y="37338"/>
                  <a:pt x="331723" y="23622"/>
                  <a:pt x="348488" y="23622"/>
                </a:cubicBezTo>
                <a:cubicBezTo>
                  <a:pt x="357632" y="23622"/>
                  <a:pt x="365252" y="23622"/>
                  <a:pt x="365252" y="23622"/>
                </a:cubicBezTo>
                <a:lnTo>
                  <a:pt x="365252" y="17526"/>
                </a:lnTo>
                <a:lnTo>
                  <a:pt x="226568" y="17526"/>
                </a:lnTo>
                <a:lnTo>
                  <a:pt x="226568" y="23622"/>
                </a:lnTo>
                <a:cubicBezTo>
                  <a:pt x="226568" y="23622"/>
                  <a:pt x="233426" y="23622"/>
                  <a:pt x="243332" y="23622"/>
                </a:cubicBezTo>
                <a:cubicBezTo>
                  <a:pt x="260857" y="23622"/>
                  <a:pt x="273050" y="37338"/>
                  <a:pt x="273050" y="52578"/>
                </a:cubicBezTo>
                <a:cubicBezTo>
                  <a:pt x="273050" y="71628"/>
                  <a:pt x="273050" y="183642"/>
                  <a:pt x="273050" y="183642"/>
                </a:cubicBezTo>
                <a:lnTo>
                  <a:pt x="109219" y="183642"/>
                </a:lnTo>
                <a:cubicBezTo>
                  <a:pt x="109219" y="183642"/>
                  <a:pt x="109219" y="71628"/>
                  <a:pt x="109219" y="52578"/>
                </a:cubicBezTo>
                <a:cubicBezTo>
                  <a:pt x="109219" y="37338"/>
                  <a:pt x="122173" y="23622"/>
                  <a:pt x="138938" y="23622"/>
                </a:cubicBezTo>
                <a:cubicBezTo>
                  <a:pt x="148082" y="23622"/>
                  <a:pt x="155702" y="23622"/>
                  <a:pt x="155702" y="23622"/>
                </a:cubicBezTo>
                <a:lnTo>
                  <a:pt x="155702" y="17526"/>
                </a:lnTo>
                <a:lnTo>
                  <a:pt x="17018" y="17526"/>
                </a:lnTo>
                <a:lnTo>
                  <a:pt x="17018" y="23622"/>
                </a:lnTo>
                <a:cubicBezTo>
                  <a:pt x="17018" y="23622"/>
                  <a:pt x="24638" y="23622"/>
                  <a:pt x="33782" y="23622"/>
                </a:cubicBezTo>
                <a:cubicBezTo>
                  <a:pt x="50546" y="23622"/>
                  <a:pt x="63500" y="37338"/>
                  <a:pt x="63500" y="52578"/>
                </a:cubicBezTo>
                <a:cubicBezTo>
                  <a:pt x="63500" y="71628"/>
                  <a:pt x="63500" y="198882"/>
                  <a:pt x="63500" y="198882"/>
                </a:cubicBezTo>
                <a:lnTo>
                  <a:pt x="63500" y="321564"/>
                </a:lnTo>
                <a:cubicBezTo>
                  <a:pt x="63500" y="336804"/>
                  <a:pt x="50546" y="350520"/>
                  <a:pt x="33782" y="350520"/>
                </a:cubicBezTo>
                <a:cubicBezTo>
                  <a:pt x="24638" y="350520"/>
                  <a:pt x="17018" y="350520"/>
                  <a:pt x="17018" y="350520"/>
                </a:cubicBezTo>
                <a:lnTo>
                  <a:pt x="17018" y="355854"/>
                </a:lnTo>
                <a:lnTo>
                  <a:pt x="155702" y="355854"/>
                </a:lnTo>
                <a:lnTo>
                  <a:pt x="155702" y="350520"/>
                </a:lnTo>
                <a:cubicBezTo>
                  <a:pt x="155702" y="350520"/>
                  <a:pt x="148082" y="350520"/>
                  <a:pt x="138938" y="350520"/>
                </a:cubicBezTo>
                <a:cubicBezTo>
                  <a:pt x="122173" y="350520"/>
                  <a:pt x="109219" y="336804"/>
                  <a:pt x="109219" y="321564"/>
                </a:cubicBezTo>
                <a:lnTo>
                  <a:pt x="109219" y="200406"/>
                </a:lnTo>
                <a:lnTo>
                  <a:pt x="273050" y="20040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8248650" y="6553200"/>
            <a:ext cx="228600" cy="352425"/>
          </a:xfrm>
          <a:custGeom>
            <a:avLst/>
            <a:gdLst>
              <a:gd name="connsiteX0" fmla="*/ 230771 w 228600"/>
              <a:gd name="connsiteY0" fmla="*/ 267461 h 352425"/>
              <a:gd name="connsiteX1" fmla="*/ 202577 w 228600"/>
              <a:gd name="connsiteY1" fmla="*/ 333756 h 352425"/>
              <a:gd name="connsiteX2" fmla="*/ 130950 w 228600"/>
              <a:gd name="connsiteY2" fmla="*/ 361188 h 352425"/>
              <a:gd name="connsiteX3" fmla="*/ 53988 w 228600"/>
              <a:gd name="connsiteY3" fmla="*/ 338328 h 352425"/>
              <a:gd name="connsiteX4" fmla="*/ 32652 w 228600"/>
              <a:gd name="connsiteY4" fmla="*/ 338328 h 352425"/>
              <a:gd name="connsiteX5" fmla="*/ 21983 w 228600"/>
              <a:gd name="connsiteY5" fmla="*/ 359664 h 352425"/>
              <a:gd name="connsiteX6" fmla="*/ 16650 w 228600"/>
              <a:gd name="connsiteY6" fmla="*/ 359664 h 352425"/>
              <a:gd name="connsiteX7" fmla="*/ 16650 w 228600"/>
              <a:gd name="connsiteY7" fmla="*/ 242316 h 352425"/>
              <a:gd name="connsiteX8" fmla="*/ 21983 w 228600"/>
              <a:gd name="connsiteY8" fmla="*/ 242316 h 352425"/>
              <a:gd name="connsiteX9" fmla="*/ 53226 w 228600"/>
              <a:gd name="connsiteY9" fmla="*/ 312419 h 352425"/>
              <a:gd name="connsiteX10" fmla="*/ 133998 w 228600"/>
              <a:gd name="connsiteY10" fmla="*/ 338328 h 352425"/>
              <a:gd name="connsiteX11" fmla="*/ 182766 w 228600"/>
              <a:gd name="connsiteY11" fmla="*/ 274319 h 352425"/>
              <a:gd name="connsiteX12" fmla="*/ 154571 w 228600"/>
              <a:gd name="connsiteY12" fmla="*/ 228600 h 352425"/>
              <a:gd name="connsiteX13" fmla="*/ 95136 w 228600"/>
              <a:gd name="connsiteY13" fmla="*/ 188976 h 352425"/>
              <a:gd name="connsiteX14" fmla="*/ 37986 w 228600"/>
              <a:gd name="connsiteY14" fmla="*/ 145542 h 352425"/>
              <a:gd name="connsiteX15" fmla="*/ 18174 w 228600"/>
              <a:gd name="connsiteY15" fmla="*/ 96773 h 352425"/>
              <a:gd name="connsiteX16" fmla="*/ 42557 w 228600"/>
              <a:gd name="connsiteY16" fmla="*/ 39623 h 352425"/>
              <a:gd name="connsiteX17" fmla="*/ 111138 w 228600"/>
              <a:gd name="connsiteY17" fmla="*/ 12192 h 352425"/>
              <a:gd name="connsiteX18" fmla="*/ 174383 w 228600"/>
              <a:gd name="connsiteY18" fmla="*/ 32766 h 352425"/>
              <a:gd name="connsiteX19" fmla="*/ 196482 w 228600"/>
              <a:gd name="connsiteY19" fmla="*/ 32766 h 352425"/>
              <a:gd name="connsiteX20" fmla="*/ 206388 w 228600"/>
              <a:gd name="connsiteY20" fmla="*/ 14478 h 352425"/>
              <a:gd name="connsiteX21" fmla="*/ 210959 w 228600"/>
              <a:gd name="connsiteY21" fmla="*/ 14478 h 352425"/>
              <a:gd name="connsiteX22" fmla="*/ 210959 w 228600"/>
              <a:gd name="connsiteY22" fmla="*/ 125730 h 352425"/>
              <a:gd name="connsiteX23" fmla="*/ 206388 w 228600"/>
              <a:gd name="connsiteY23" fmla="*/ 125730 h 352425"/>
              <a:gd name="connsiteX24" fmla="*/ 175145 w 228600"/>
              <a:gd name="connsiteY24" fmla="*/ 52578 h 352425"/>
              <a:gd name="connsiteX25" fmla="*/ 110376 w 228600"/>
              <a:gd name="connsiteY25" fmla="*/ 35052 h 352425"/>
              <a:gd name="connsiteX26" fmla="*/ 62369 w 228600"/>
              <a:gd name="connsiteY26" fmla="*/ 79247 h 352425"/>
              <a:gd name="connsiteX27" fmla="*/ 76086 w 228600"/>
              <a:gd name="connsiteY27" fmla="*/ 115823 h 352425"/>
              <a:gd name="connsiteX28" fmla="*/ 197243 w 228600"/>
              <a:gd name="connsiteY28" fmla="*/ 202692 h 352425"/>
              <a:gd name="connsiteX29" fmla="*/ 230771 w 228600"/>
              <a:gd name="connsiteY29" fmla="*/ 267461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8600" h="352425">
                <a:moveTo>
                  <a:pt x="230771" y="267461"/>
                </a:moveTo>
                <a:cubicBezTo>
                  <a:pt x="231533" y="288035"/>
                  <a:pt x="219341" y="317754"/>
                  <a:pt x="202577" y="333756"/>
                </a:cubicBezTo>
                <a:cubicBezTo>
                  <a:pt x="185814" y="348233"/>
                  <a:pt x="162191" y="361188"/>
                  <a:pt x="130950" y="361188"/>
                </a:cubicBezTo>
                <a:cubicBezTo>
                  <a:pt x="95136" y="361188"/>
                  <a:pt x="65417" y="342138"/>
                  <a:pt x="53988" y="338328"/>
                </a:cubicBezTo>
                <a:cubicBezTo>
                  <a:pt x="47129" y="335280"/>
                  <a:pt x="38748" y="335280"/>
                  <a:pt x="32652" y="338328"/>
                </a:cubicBezTo>
                <a:cubicBezTo>
                  <a:pt x="27317" y="342138"/>
                  <a:pt x="23507" y="348995"/>
                  <a:pt x="21983" y="359664"/>
                </a:cubicBezTo>
                <a:lnTo>
                  <a:pt x="16650" y="359664"/>
                </a:lnTo>
                <a:lnTo>
                  <a:pt x="16650" y="242316"/>
                </a:lnTo>
                <a:lnTo>
                  <a:pt x="21983" y="242316"/>
                </a:lnTo>
                <a:cubicBezTo>
                  <a:pt x="26555" y="278892"/>
                  <a:pt x="43319" y="300228"/>
                  <a:pt x="53226" y="312419"/>
                </a:cubicBezTo>
                <a:cubicBezTo>
                  <a:pt x="70752" y="331469"/>
                  <a:pt x="102755" y="342900"/>
                  <a:pt x="133998" y="338328"/>
                </a:cubicBezTo>
                <a:cubicBezTo>
                  <a:pt x="158382" y="334517"/>
                  <a:pt x="185814" y="307085"/>
                  <a:pt x="182766" y="274319"/>
                </a:cubicBezTo>
                <a:cubicBezTo>
                  <a:pt x="182004" y="262128"/>
                  <a:pt x="178955" y="244602"/>
                  <a:pt x="154571" y="228600"/>
                </a:cubicBezTo>
                <a:cubicBezTo>
                  <a:pt x="138569" y="217932"/>
                  <a:pt x="116471" y="203454"/>
                  <a:pt x="95136" y="188976"/>
                </a:cubicBezTo>
                <a:cubicBezTo>
                  <a:pt x="69227" y="171450"/>
                  <a:pt x="44843" y="153161"/>
                  <a:pt x="37986" y="145542"/>
                </a:cubicBezTo>
                <a:cubicBezTo>
                  <a:pt x="28841" y="135635"/>
                  <a:pt x="18174" y="120395"/>
                  <a:pt x="18174" y="96773"/>
                </a:cubicBezTo>
                <a:cubicBezTo>
                  <a:pt x="18174" y="76961"/>
                  <a:pt x="25793" y="54102"/>
                  <a:pt x="42557" y="39623"/>
                </a:cubicBezTo>
                <a:cubicBezTo>
                  <a:pt x="57798" y="24383"/>
                  <a:pt x="79895" y="12192"/>
                  <a:pt x="111138" y="12192"/>
                </a:cubicBezTo>
                <a:cubicBezTo>
                  <a:pt x="142379" y="12192"/>
                  <a:pt x="166002" y="29717"/>
                  <a:pt x="174383" y="32766"/>
                </a:cubicBezTo>
                <a:cubicBezTo>
                  <a:pt x="182004" y="36576"/>
                  <a:pt x="191148" y="36576"/>
                  <a:pt x="196482" y="32766"/>
                </a:cubicBezTo>
                <a:cubicBezTo>
                  <a:pt x="201054" y="29717"/>
                  <a:pt x="204102" y="25908"/>
                  <a:pt x="206388" y="14478"/>
                </a:cubicBezTo>
                <a:lnTo>
                  <a:pt x="210959" y="14478"/>
                </a:lnTo>
                <a:lnTo>
                  <a:pt x="210959" y="125730"/>
                </a:lnTo>
                <a:lnTo>
                  <a:pt x="206388" y="125730"/>
                </a:lnTo>
                <a:cubicBezTo>
                  <a:pt x="201054" y="89916"/>
                  <a:pt x="185814" y="62483"/>
                  <a:pt x="175145" y="52578"/>
                </a:cubicBezTo>
                <a:cubicBezTo>
                  <a:pt x="163716" y="42672"/>
                  <a:pt x="142379" y="28956"/>
                  <a:pt x="110376" y="35052"/>
                </a:cubicBezTo>
                <a:cubicBezTo>
                  <a:pt x="80657" y="40385"/>
                  <a:pt x="65417" y="54102"/>
                  <a:pt x="62369" y="79247"/>
                </a:cubicBezTo>
                <a:cubicBezTo>
                  <a:pt x="60083" y="97535"/>
                  <a:pt x="70752" y="108966"/>
                  <a:pt x="76086" y="115823"/>
                </a:cubicBezTo>
                <a:cubicBezTo>
                  <a:pt x="88277" y="130302"/>
                  <a:pt x="163716" y="172973"/>
                  <a:pt x="197243" y="202692"/>
                </a:cubicBezTo>
                <a:cubicBezTo>
                  <a:pt x="214769" y="217932"/>
                  <a:pt x="228486" y="235458"/>
                  <a:pt x="230771" y="267461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8486775" y="6562725"/>
            <a:ext cx="276225" cy="342900"/>
          </a:xfrm>
          <a:custGeom>
            <a:avLst/>
            <a:gdLst>
              <a:gd name="connsiteX0" fmla="*/ 211340 w 276225"/>
              <a:gd name="connsiteY0" fmla="*/ 174117 h 342900"/>
              <a:gd name="connsiteX1" fmla="*/ 277635 w 276225"/>
              <a:gd name="connsiteY1" fmla="*/ 281559 h 342900"/>
              <a:gd name="connsiteX2" fmla="*/ 187718 w 276225"/>
              <a:gd name="connsiteY2" fmla="*/ 346329 h 342900"/>
              <a:gd name="connsiteX3" fmla="*/ 135902 w 276225"/>
              <a:gd name="connsiteY3" fmla="*/ 346329 h 342900"/>
              <a:gd name="connsiteX4" fmla="*/ 10173 w 276225"/>
              <a:gd name="connsiteY4" fmla="*/ 346329 h 342900"/>
              <a:gd name="connsiteX5" fmla="*/ 10173 w 276225"/>
              <a:gd name="connsiteY5" fmla="*/ 340233 h 342900"/>
              <a:gd name="connsiteX6" fmla="*/ 30746 w 276225"/>
              <a:gd name="connsiteY6" fmla="*/ 340233 h 342900"/>
              <a:gd name="connsiteX7" fmla="*/ 57416 w 276225"/>
              <a:gd name="connsiteY7" fmla="*/ 314325 h 342900"/>
              <a:gd name="connsiteX8" fmla="*/ 57416 w 276225"/>
              <a:gd name="connsiteY8" fmla="*/ 43053 h 342900"/>
              <a:gd name="connsiteX9" fmla="*/ 30746 w 276225"/>
              <a:gd name="connsiteY9" fmla="*/ 16383 h 342900"/>
              <a:gd name="connsiteX10" fmla="*/ 10173 w 276225"/>
              <a:gd name="connsiteY10" fmla="*/ 16383 h 342900"/>
              <a:gd name="connsiteX11" fmla="*/ 10173 w 276225"/>
              <a:gd name="connsiteY11" fmla="*/ 9525 h 342900"/>
              <a:gd name="connsiteX12" fmla="*/ 130568 w 276225"/>
              <a:gd name="connsiteY12" fmla="*/ 9525 h 342900"/>
              <a:gd name="connsiteX13" fmla="*/ 185432 w 276225"/>
              <a:gd name="connsiteY13" fmla="*/ 14859 h 342900"/>
              <a:gd name="connsiteX14" fmla="*/ 263918 w 276225"/>
              <a:gd name="connsiteY14" fmla="*/ 79629 h 342900"/>
              <a:gd name="connsiteX15" fmla="*/ 211340 w 276225"/>
              <a:gd name="connsiteY15" fmla="*/ 174117 h 342900"/>
              <a:gd name="connsiteX16" fmla="*/ 211340 w 276225"/>
              <a:gd name="connsiteY16" fmla="*/ 17411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342900">
                <a:moveTo>
                  <a:pt x="211340" y="174117"/>
                </a:moveTo>
                <a:cubicBezTo>
                  <a:pt x="271538" y="194691"/>
                  <a:pt x="289064" y="237363"/>
                  <a:pt x="277635" y="281559"/>
                </a:cubicBezTo>
                <a:cubicBezTo>
                  <a:pt x="264679" y="332613"/>
                  <a:pt x="206006" y="343281"/>
                  <a:pt x="187718" y="346329"/>
                </a:cubicBezTo>
                <a:cubicBezTo>
                  <a:pt x="179336" y="346329"/>
                  <a:pt x="157238" y="346329"/>
                  <a:pt x="135902" y="346329"/>
                </a:cubicBezTo>
                <a:cubicBezTo>
                  <a:pt x="97802" y="346329"/>
                  <a:pt x="49034" y="346329"/>
                  <a:pt x="10173" y="346329"/>
                </a:cubicBezTo>
                <a:lnTo>
                  <a:pt x="10173" y="340233"/>
                </a:lnTo>
                <a:cubicBezTo>
                  <a:pt x="10173" y="340233"/>
                  <a:pt x="20840" y="340233"/>
                  <a:pt x="30746" y="340233"/>
                </a:cubicBezTo>
                <a:cubicBezTo>
                  <a:pt x="42938" y="340233"/>
                  <a:pt x="57416" y="329565"/>
                  <a:pt x="57416" y="314325"/>
                </a:cubicBezTo>
                <a:cubicBezTo>
                  <a:pt x="57416" y="314325"/>
                  <a:pt x="57416" y="59055"/>
                  <a:pt x="57416" y="43053"/>
                </a:cubicBezTo>
                <a:cubicBezTo>
                  <a:pt x="57416" y="27051"/>
                  <a:pt x="42938" y="16383"/>
                  <a:pt x="30746" y="16383"/>
                </a:cubicBezTo>
                <a:cubicBezTo>
                  <a:pt x="20840" y="16383"/>
                  <a:pt x="10173" y="16383"/>
                  <a:pt x="10173" y="16383"/>
                </a:cubicBezTo>
                <a:lnTo>
                  <a:pt x="10173" y="9525"/>
                </a:lnTo>
                <a:cubicBezTo>
                  <a:pt x="45224" y="9525"/>
                  <a:pt x="94754" y="9525"/>
                  <a:pt x="130568" y="9525"/>
                </a:cubicBezTo>
                <a:cubicBezTo>
                  <a:pt x="159524" y="9525"/>
                  <a:pt x="174764" y="12572"/>
                  <a:pt x="185432" y="14859"/>
                </a:cubicBezTo>
                <a:cubicBezTo>
                  <a:pt x="202196" y="17907"/>
                  <a:pt x="251726" y="33147"/>
                  <a:pt x="263918" y="79629"/>
                </a:cubicBezTo>
                <a:cubicBezTo>
                  <a:pt x="273062" y="115443"/>
                  <a:pt x="254774" y="161163"/>
                  <a:pt x="211340" y="174117"/>
                </a:cubicBezTo>
                <a:lnTo>
                  <a:pt x="211340" y="17411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8572500" y="6581775"/>
            <a:ext cx="133350" cy="142875"/>
          </a:xfrm>
          <a:custGeom>
            <a:avLst/>
            <a:gdLst>
              <a:gd name="connsiteX0" fmla="*/ 16649 w 133350"/>
              <a:gd name="connsiteY0" fmla="*/ 145922 h 142875"/>
              <a:gd name="connsiteX1" fmla="*/ 101231 w 133350"/>
              <a:gd name="connsiteY1" fmla="*/ 139065 h 142875"/>
              <a:gd name="connsiteX2" fmla="*/ 135521 w 133350"/>
              <a:gd name="connsiteY2" fmla="*/ 62865 h 142875"/>
              <a:gd name="connsiteX3" fmla="*/ 109613 w 133350"/>
              <a:gd name="connsiteY3" fmla="*/ 21717 h 142875"/>
              <a:gd name="connsiteX4" fmla="*/ 16649 w 133350"/>
              <a:gd name="connsiteY4" fmla="*/ 11048 h 142875"/>
              <a:gd name="connsiteX5" fmla="*/ 16649 w 133350"/>
              <a:gd name="connsiteY5" fmla="*/ 145922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" h="142875">
                <a:moveTo>
                  <a:pt x="16649" y="145922"/>
                </a:moveTo>
                <a:cubicBezTo>
                  <a:pt x="33413" y="149733"/>
                  <a:pt x="82181" y="150495"/>
                  <a:pt x="101231" y="139065"/>
                </a:cubicBezTo>
                <a:cubicBezTo>
                  <a:pt x="130187" y="120015"/>
                  <a:pt x="140854" y="89535"/>
                  <a:pt x="135521" y="62865"/>
                </a:cubicBezTo>
                <a:cubicBezTo>
                  <a:pt x="132473" y="46863"/>
                  <a:pt x="123329" y="31622"/>
                  <a:pt x="109613" y="21717"/>
                </a:cubicBezTo>
                <a:cubicBezTo>
                  <a:pt x="80657" y="1143"/>
                  <a:pt x="38748" y="4191"/>
                  <a:pt x="16649" y="11048"/>
                </a:cubicBezTo>
                <a:lnTo>
                  <a:pt x="16649" y="1459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8572500" y="6734175"/>
            <a:ext cx="114300" cy="152400"/>
          </a:xfrm>
          <a:custGeom>
            <a:avLst/>
            <a:gdLst>
              <a:gd name="connsiteX0" fmla="*/ 16649 w 114300"/>
              <a:gd name="connsiteY0" fmla="*/ 156591 h 152400"/>
              <a:gd name="connsiteX1" fmla="*/ 115709 w 114300"/>
              <a:gd name="connsiteY1" fmla="*/ 146685 h 152400"/>
              <a:gd name="connsiteX2" fmla="*/ 108089 w 114300"/>
              <a:gd name="connsiteY2" fmla="*/ 20955 h 152400"/>
              <a:gd name="connsiteX3" fmla="*/ 16649 w 114300"/>
              <a:gd name="connsiteY3" fmla="*/ 11811 h 152400"/>
              <a:gd name="connsiteX4" fmla="*/ 16649 w 114300"/>
              <a:gd name="connsiteY4" fmla="*/ 15659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52400">
                <a:moveTo>
                  <a:pt x="16649" y="156591"/>
                </a:moveTo>
                <a:cubicBezTo>
                  <a:pt x="39509" y="163448"/>
                  <a:pt x="85229" y="168783"/>
                  <a:pt x="115709" y="146685"/>
                </a:cubicBezTo>
                <a:cubicBezTo>
                  <a:pt x="153048" y="120015"/>
                  <a:pt x="160667" y="54483"/>
                  <a:pt x="108089" y="20955"/>
                </a:cubicBezTo>
                <a:cubicBezTo>
                  <a:pt x="87515" y="7239"/>
                  <a:pt x="34176" y="8001"/>
                  <a:pt x="16649" y="11811"/>
                </a:cubicBezTo>
                <a:lnTo>
                  <a:pt x="16649" y="15659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8782050" y="6562725"/>
            <a:ext cx="314325" cy="352425"/>
          </a:xfrm>
          <a:custGeom>
            <a:avLst/>
            <a:gdLst>
              <a:gd name="connsiteX0" fmla="*/ 298577 w 314325"/>
              <a:gd name="connsiteY0" fmla="*/ 14096 h 352425"/>
              <a:gd name="connsiteX1" fmla="*/ 303910 w 314325"/>
              <a:gd name="connsiteY1" fmla="*/ 129158 h 352425"/>
              <a:gd name="connsiteX2" fmla="*/ 297053 w 314325"/>
              <a:gd name="connsiteY2" fmla="*/ 129158 h 352425"/>
              <a:gd name="connsiteX3" fmla="*/ 268859 w 314325"/>
              <a:gd name="connsiteY3" fmla="*/ 65913 h 352425"/>
              <a:gd name="connsiteX4" fmla="*/ 246760 w 314325"/>
              <a:gd name="connsiteY4" fmla="*/ 48386 h 352425"/>
              <a:gd name="connsiteX5" fmla="*/ 169798 w 314325"/>
              <a:gd name="connsiteY5" fmla="*/ 32384 h 352425"/>
              <a:gd name="connsiteX6" fmla="*/ 85216 w 314325"/>
              <a:gd name="connsiteY6" fmla="*/ 102489 h 352425"/>
              <a:gd name="connsiteX7" fmla="*/ 85979 w 314325"/>
              <a:gd name="connsiteY7" fmla="*/ 258698 h 352425"/>
              <a:gd name="connsiteX8" fmla="*/ 178181 w 314325"/>
              <a:gd name="connsiteY8" fmla="*/ 325754 h 352425"/>
              <a:gd name="connsiteX9" fmla="*/ 307721 w 314325"/>
              <a:gd name="connsiteY9" fmla="*/ 268604 h 352425"/>
              <a:gd name="connsiteX10" fmla="*/ 314579 w 314325"/>
              <a:gd name="connsiteY10" fmla="*/ 273177 h 352425"/>
              <a:gd name="connsiteX11" fmla="*/ 181229 w 314325"/>
              <a:gd name="connsiteY11" fmla="*/ 353186 h 352425"/>
              <a:gd name="connsiteX12" fmla="*/ 52451 w 314325"/>
              <a:gd name="connsiteY12" fmla="*/ 292989 h 352425"/>
              <a:gd name="connsiteX13" fmla="*/ 15875 w 314325"/>
              <a:gd name="connsiteY13" fmla="*/ 187070 h 352425"/>
              <a:gd name="connsiteX14" fmla="*/ 35687 w 314325"/>
              <a:gd name="connsiteY14" fmla="*/ 92582 h 352425"/>
              <a:gd name="connsiteX15" fmla="*/ 159131 w 314325"/>
              <a:gd name="connsiteY15" fmla="*/ 10286 h 352425"/>
              <a:gd name="connsiteX16" fmla="*/ 255143 w 314325"/>
              <a:gd name="connsiteY16" fmla="*/ 28575 h 352425"/>
              <a:gd name="connsiteX17" fmla="*/ 281051 w 314325"/>
              <a:gd name="connsiteY17" fmla="*/ 33908 h 352425"/>
              <a:gd name="connsiteX18" fmla="*/ 293243 w 314325"/>
              <a:gd name="connsiteY18" fmla="*/ 14096 h 352425"/>
              <a:gd name="connsiteX19" fmla="*/ 298577 w 314325"/>
              <a:gd name="connsiteY19" fmla="*/ 1409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352425">
                <a:moveTo>
                  <a:pt x="298577" y="14096"/>
                </a:moveTo>
                <a:lnTo>
                  <a:pt x="303910" y="129158"/>
                </a:lnTo>
                <a:lnTo>
                  <a:pt x="297053" y="129158"/>
                </a:lnTo>
                <a:cubicBezTo>
                  <a:pt x="294005" y="100202"/>
                  <a:pt x="282575" y="79629"/>
                  <a:pt x="268859" y="65913"/>
                </a:cubicBezTo>
                <a:cubicBezTo>
                  <a:pt x="265048" y="62102"/>
                  <a:pt x="257429" y="55244"/>
                  <a:pt x="246760" y="48386"/>
                </a:cubicBezTo>
                <a:cubicBezTo>
                  <a:pt x="228472" y="36957"/>
                  <a:pt x="201803" y="26289"/>
                  <a:pt x="169798" y="32384"/>
                </a:cubicBezTo>
                <a:cubicBezTo>
                  <a:pt x="122555" y="40766"/>
                  <a:pt x="97409" y="72770"/>
                  <a:pt x="85216" y="102489"/>
                </a:cubicBezTo>
                <a:cubicBezTo>
                  <a:pt x="69977" y="140589"/>
                  <a:pt x="60071" y="204596"/>
                  <a:pt x="85979" y="258698"/>
                </a:cubicBezTo>
                <a:cubicBezTo>
                  <a:pt x="106553" y="302894"/>
                  <a:pt x="147701" y="321182"/>
                  <a:pt x="178181" y="325754"/>
                </a:cubicBezTo>
                <a:cubicBezTo>
                  <a:pt x="204089" y="329564"/>
                  <a:pt x="262763" y="328802"/>
                  <a:pt x="307721" y="268604"/>
                </a:cubicBezTo>
                <a:lnTo>
                  <a:pt x="314579" y="273177"/>
                </a:lnTo>
                <a:cubicBezTo>
                  <a:pt x="279527" y="321944"/>
                  <a:pt x="233807" y="353948"/>
                  <a:pt x="181229" y="353186"/>
                </a:cubicBezTo>
                <a:cubicBezTo>
                  <a:pt x="114172" y="352425"/>
                  <a:pt x="71501" y="315086"/>
                  <a:pt x="52451" y="292989"/>
                </a:cubicBezTo>
                <a:cubicBezTo>
                  <a:pt x="32639" y="269366"/>
                  <a:pt x="16637" y="225932"/>
                  <a:pt x="15875" y="187070"/>
                </a:cubicBezTo>
                <a:cubicBezTo>
                  <a:pt x="15875" y="152780"/>
                  <a:pt x="23494" y="114680"/>
                  <a:pt x="35687" y="92582"/>
                </a:cubicBezTo>
                <a:cubicBezTo>
                  <a:pt x="57022" y="54482"/>
                  <a:pt x="101219" y="16382"/>
                  <a:pt x="159131" y="10286"/>
                </a:cubicBezTo>
                <a:cubicBezTo>
                  <a:pt x="202565" y="5714"/>
                  <a:pt x="230759" y="14858"/>
                  <a:pt x="255143" y="28575"/>
                </a:cubicBezTo>
                <a:cubicBezTo>
                  <a:pt x="267334" y="35432"/>
                  <a:pt x="274193" y="36957"/>
                  <a:pt x="281051" y="33908"/>
                </a:cubicBezTo>
                <a:cubicBezTo>
                  <a:pt x="287909" y="30860"/>
                  <a:pt x="293243" y="25527"/>
                  <a:pt x="293243" y="14096"/>
                </a:cubicBezTo>
                <a:lnTo>
                  <a:pt x="298577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9182100" y="6553200"/>
            <a:ext cx="180975" cy="352425"/>
          </a:xfrm>
          <a:custGeom>
            <a:avLst/>
            <a:gdLst>
              <a:gd name="connsiteX0" fmla="*/ 15126 w 180975"/>
              <a:gd name="connsiteY0" fmla="*/ 187452 h 352425"/>
              <a:gd name="connsiteX1" fmla="*/ 183527 w 180975"/>
              <a:gd name="connsiteY1" fmla="*/ 355854 h 352425"/>
              <a:gd name="connsiteX2" fmla="*/ 183527 w 180975"/>
              <a:gd name="connsiteY2" fmla="*/ 18288 h 352425"/>
              <a:gd name="connsiteX3" fmla="*/ 15126 w 180975"/>
              <a:gd name="connsiteY3" fmla="*/ 18745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52425">
                <a:moveTo>
                  <a:pt x="15126" y="187452"/>
                </a:moveTo>
                <a:lnTo>
                  <a:pt x="183527" y="355854"/>
                </a:lnTo>
                <a:lnTo>
                  <a:pt x="183527" y="18288"/>
                </a:lnTo>
                <a:lnTo>
                  <a:pt x="15126" y="1874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9353550" y="6724650"/>
            <a:ext cx="342900" cy="180975"/>
          </a:xfrm>
          <a:custGeom>
            <a:avLst/>
            <a:gdLst>
              <a:gd name="connsiteX0" fmla="*/ 12077 w 342900"/>
              <a:gd name="connsiteY0" fmla="*/ 184404 h 180975"/>
              <a:gd name="connsiteX1" fmla="*/ 349643 w 342900"/>
              <a:gd name="connsiteY1" fmla="*/ 184404 h 180975"/>
              <a:gd name="connsiteX2" fmla="*/ 181241 w 342900"/>
              <a:gd name="connsiteY2" fmla="*/ 16002 h 180975"/>
              <a:gd name="connsiteX3" fmla="*/ 12077 w 342900"/>
              <a:gd name="connsiteY3" fmla="*/ 1844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80975">
                <a:moveTo>
                  <a:pt x="12077" y="184404"/>
                </a:moveTo>
                <a:lnTo>
                  <a:pt x="349643" y="184404"/>
                </a:lnTo>
                <a:lnTo>
                  <a:pt x="181241" y="16002"/>
                </a:lnTo>
                <a:lnTo>
                  <a:pt x="12077" y="18440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9353550" y="6553200"/>
            <a:ext cx="342900" cy="180975"/>
          </a:xfrm>
          <a:custGeom>
            <a:avLst/>
            <a:gdLst>
              <a:gd name="connsiteX0" fmla="*/ 181241 w 342900"/>
              <a:gd name="connsiteY0" fmla="*/ 187452 h 180975"/>
              <a:gd name="connsiteX1" fmla="*/ 349643 w 342900"/>
              <a:gd name="connsiteY1" fmla="*/ 18288 h 180975"/>
              <a:gd name="connsiteX2" fmla="*/ 12077 w 342900"/>
              <a:gd name="connsiteY2" fmla="*/ 18288 h 180975"/>
              <a:gd name="connsiteX3" fmla="*/ 181241 w 342900"/>
              <a:gd name="connsiteY3" fmla="*/ 18745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80975">
                <a:moveTo>
                  <a:pt x="181241" y="187452"/>
                </a:moveTo>
                <a:lnTo>
                  <a:pt x="349643" y="18288"/>
                </a:lnTo>
                <a:lnTo>
                  <a:pt x="12077" y="18288"/>
                </a:lnTo>
                <a:lnTo>
                  <a:pt x="181241" y="1874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9686925" y="6553200"/>
            <a:ext cx="180975" cy="352425"/>
          </a:xfrm>
          <a:custGeom>
            <a:avLst/>
            <a:gdLst>
              <a:gd name="connsiteX0" fmla="*/ 16268 w 180975"/>
              <a:gd name="connsiteY0" fmla="*/ 18288 h 352425"/>
              <a:gd name="connsiteX1" fmla="*/ 16268 w 180975"/>
              <a:gd name="connsiteY1" fmla="*/ 355854 h 352425"/>
              <a:gd name="connsiteX2" fmla="*/ 185432 w 180975"/>
              <a:gd name="connsiteY2" fmla="*/ 187452 h 352425"/>
              <a:gd name="connsiteX3" fmla="*/ 16268 w 180975"/>
              <a:gd name="connsiteY3" fmla="*/ 182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52425">
                <a:moveTo>
                  <a:pt x="16268" y="18288"/>
                </a:moveTo>
                <a:lnTo>
                  <a:pt x="16268" y="355854"/>
                </a:lnTo>
                <a:lnTo>
                  <a:pt x="185432" y="187452"/>
                </a:lnTo>
                <a:lnTo>
                  <a:pt x="16268" y="182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10191750" y="6524625"/>
            <a:ext cx="219075" cy="419100"/>
          </a:xfrm>
          <a:custGeom>
            <a:avLst/>
            <a:gdLst>
              <a:gd name="connsiteX0" fmla="*/ 220865 w 219075"/>
              <a:gd name="connsiteY0" fmla="*/ 422529 h 419100"/>
              <a:gd name="connsiteX1" fmla="*/ 14363 w 219075"/>
              <a:gd name="connsiteY1" fmla="*/ 216027 h 419100"/>
              <a:gd name="connsiteX2" fmla="*/ 220865 w 219075"/>
              <a:gd name="connsiteY2" fmla="*/ 9525 h 419100"/>
              <a:gd name="connsiteX3" fmla="*/ 220865 w 219075"/>
              <a:gd name="connsiteY3" fmla="*/ 42252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" h="419100">
                <a:moveTo>
                  <a:pt x="220865" y="422529"/>
                </a:moveTo>
                <a:lnTo>
                  <a:pt x="14363" y="216027"/>
                </a:lnTo>
                <a:lnTo>
                  <a:pt x="220865" y="9525"/>
                </a:lnTo>
                <a:lnTo>
                  <a:pt x="220865" y="4225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10191750" y="142875"/>
            <a:ext cx="152400" cy="7258050"/>
          </a:xfrm>
          <a:custGeom>
            <a:avLst/>
            <a:gdLst>
              <a:gd name="connsiteX0" fmla="*/ 15875 w 152400"/>
              <a:gd name="connsiteY0" fmla="*/ 11811 h 7258050"/>
              <a:gd name="connsiteX1" fmla="*/ 15875 w 152400"/>
              <a:gd name="connsiteY1" fmla="*/ 7259954 h 7258050"/>
              <a:gd name="connsiteX2" fmla="*/ 159894 w 152400"/>
              <a:gd name="connsiteY2" fmla="*/ 7259954 h 7258050"/>
              <a:gd name="connsiteX3" fmla="*/ 159894 w 152400"/>
              <a:gd name="connsiteY3" fmla="*/ 11811 h 7258050"/>
              <a:gd name="connsiteX4" fmla="*/ 15875 w 152400"/>
              <a:gd name="connsiteY4" fmla="*/ 11811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7258050">
                <a:moveTo>
                  <a:pt x="15875" y="11811"/>
                </a:moveTo>
                <a:lnTo>
                  <a:pt x="15875" y="7259954"/>
                </a:lnTo>
                <a:lnTo>
                  <a:pt x="159894" y="7259954"/>
                </a:lnTo>
                <a:lnTo>
                  <a:pt x="159894" y="11811"/>
                </a:lnTo>
                <a:lnTo>
                  <a:pt x="15875" y="1181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10191750" y="142875"/>
            <a:ext cx="152400" cy="7258050"/>
          </a:xfrm>
          <a:custGeom>
            <a:avLst/>
            <a:gdLst>
              <a:gd name="connsiteX0" fmla="*/ 20459 w 152400"/>
              <a:gd name="connsiteY0" fmla="*/ 7259954 h 7258050"/>
              <a:gd name="connsiteX1" fmla="*/ 15887 w 152400"/>
              <a:gd name="connsiteY1" fmla="*/ 7255382 h 7258050"/>
              <a:gd name="connsiteX2" fmla="*/ 159904 w 152400"/>
              <a:gd name="connsiteY2" fmla="*/ 7255382 h 7258050"/>
              <a:gd name="connsiteX3" fmla="*/ 155333 w 152400"/>
              <a:gd name="connsiteY3" fmla="*/ 7259954 h 7258050"/>
              <a:gd name="connsiteX4" fmla="*/ 155333 w 152400"/>
              <a:gd name="connsiteY4" fmla="*/ 11811 h 7258050"/>
              <a:gd name="connsiteX5" fmla="*/ 159904 w 152400"/>
              <a:gd name="connsiteY5" fmla="*/ 16383 h 7258050"/>
              <a:gd name="connsiteX6" fmla="*/ 15887 w 152400"/>
              <a:gd name="connsiteY6" fmla="*/ 16383 h 7258050"/>
              <a:gd name="connsiteX7" fmla="*/ 20459 w 152400"/>
              <a:gd name="connsiteY7" fmla="*/ 11811 h 7258050"/>
              <a:gd name="connsiteX8" fmla="*/ 20459 w 152400"/>
              <a:gd name="connsiteY8" fmla="*/ 7259954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7258050">
                <a:moveTo>
                  <a:pt x="20459" y="7259954"/>
                </a:moveTo>
                <a:lnTo>
                  <a:pt x="15887" y="7255382"/>
                </a:lnTo>
                <a:lnTo>
                  <a:pt x="159904" y="7255382"/>
                </a:lnTo>
                <a:lnTo>
                  <a:pt x="155333" y="7259954"/>
                </a:lnTo>
                <a:lnTo>
                  <a:pt x="155333" y="11811"/>
                </a:lnTo>
                <a:lnTo>
                  <a:pt x="159904" y="16383"/>
                </a:lnTo>
                <a:lnTo>
                  <a:pt x="15887" y="16383"/>
                </a:lnTo>
                <a:lnTo>
                  <a:pt x="20459" y="11811"/>
                </a:lnTo>
                <a:lnTo>
                  <a:pt x="20459" y="725995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10191750" y="133350"/>
            <a:ext cx="161925" cy="7267575"/>
          </a:xfrm>
          <a:custGeom>
            <a:avLst/>
            <a:gdLst>
              <a:gd name="connsiteX0" fmla="*/ 11315 w 161925"/>
              <a:gd name="connsiteY0" fmla="*/ 21336 h 7267575"/>
              <a:gd name="connsiteX1" fmla="*/ 15887 w 161925"/>
              <a:gd name="connsiteY1" fmla="*/ 16002 h 7267575"/>
              <a:gd name="connsiteX2" fmla="*/ 159904 w 161925"/>
              <a:gd name="connsiteY2" fmla="*/ 16002 h 7267575"/>
              <a:gd name="connsiteX3" fmla="*/ 165239 w 161925"/>
              <a:gd name="connsiteY3" fmla="*/ 21336 h 7267575"/>
              <a:gd name="connsiteX4" fmla="*/ 165239 w 161925"/>
              <a:gd name="connsiteY4" fmla="*/ 7269479 h 7267575"/>
              <a:gd name="connsiteX5" fmla="*/ 159904 w 161925"/>
              <a:gd name="connsiteY5" fmla="*/ 7274052 h 7267575"/>
              <a:gd name="connsiteX6" fmla="*/ 15887 w 161925"/>
              <a:gd name="connsiteY6" fmla="*/ 7274052 h 7267575"/>
              <a:gd name="connsiteX7" fmla="*/ 11315 w 161925"/>
              <a:gd name="connsiteY7" fmla="*/ 7269479 h 7267575"/>
              <a:gd name="connsiteX8" fmla="*/ 11315 w 161925"/>
              <a:gd name="connsiteY8" fmla="*/ 21336 h 72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25" h="7267575">
                <a:moveTo>
                  <a:pt x="11315" y="21336"/>
                </a:moveTo>
                <a:cubicBezTo>
                  <a:pt x="11315" y="18288"/>
                  <a:pt x="12839" y="16002"/>
                  <a:pt x="15887" y="16002"/>
                </a:cubicBezTo>
                <a:lnTo>
                  <a:pt x="159904" y="16002"/>
                </a:lnTo>
                <a:cubicBezTo>
                  <a:pt x="162954" y="16002"/>
                  <a:pt x="165239" y="18288"/>
                  <a:pt x="165239" y="21336"/>
                </a:cubicBezTo>
                <a:lnTo>
                  <a:pt x="165239" y="7269479"/>
                </a:lnTo>
                <a:cubicBezTo>
                  <a:pt x="165239" y="7271767"/>
                  <a:pt x="162954" y="7274052"/>
                  <a:pt x="159904" y="7274052"/>
                </a:cubicBezTo>
                <a:lnTo>
                  <a:pt x="15887" y="7274052"/>
                </a:lnTo>
                <a:cubicBezTo>
                  <a:pt x="12839" y="7274052"/>
                  <a:pt x="11315" y="7271767"/>
                  <a:pt x="11315" y="7269479"/>
                </a:cubicBezTo>
                <a:lnTo>
                  <a:pt x="11315" y="2133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10191750" y="6562725"/>
            <a:ext cx="180975" cy="333375"/>
          </a:xfrm>
          <a:custGeom>
            <a:avLst/>
            <a:gdLst>
              <a:gd name="connsiteX0" fmla="*/ 181242 w 180975"/>
              <a:gd name="connsiteY0" fmla="*/ 333375 h 333375"/>
              <a:gd name="connsiteX1" fmla="*/ 15888 w 180975"/>
              <a:gd name="connsiteY1" fmla="*/ 176403 h 333375"/>
              <a:gd name="connsiteX2" fmla="*/ 181242 w 180975"/>
              <a:gd name="connsiteY2" fmla="*/ 18669 h 333375"/>
              <a:gd name="connsiteX3" fmla="*/ 181242 w 180975"/>
              <a:gd name="connsiteY3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33375">
                <a:moveTo>
                  <a:pt x="181242" y="333375"/>
                </a:moveTo>
                <a:lnTo>
                  <a:pt x="15888" y="176403"/>
                </a:lnTo>
                <a:lnTo>
                  <a:pt x="181242" y="18669"/>
                </a:lnTo>
                <a:lnTo>
                  <a:pt x="181242" y="33337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9353550" y="6553200"/>
            <a:ext cx="342900" cy="352425"/>
          </a:xfrm>
          <a:custGeom>
            <a:avLst/>
            <a:gdLst>
              <a:gd name="connsiteX0" fmla="*/ 12077 w 342900"/>
              <a:gd name="connsiteY0" fmla="*/ 18288 h 352425"/>
              <a:gd name="connsiteX1" fmla="*/ 12077 w 342900"/>
              <a:gd name="connsiteY1" fmla="*/ 355854 h 352425"/>
              <a:gd name="connsiteX2" fmla="*/ 349643 w 342900"/>
              <a:gd name="connsiteY2" fmla="*/ 355854 h 352425"/>
              <a:gd name="connsiteX3" fmla="*/ 349643 w 342900"/>
              <a:gd name="connsiteY3" fmla="*/ 18288 h 352425"/>
              <a:gd name="connsiteX4" fmla="*/ 12077 w 342900"/>
              <a:gd name="connsiteY4" fmla="*/ 182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352425">
                <a:moveTo>
                  <a:pt x="12077" y="18288"/>
                </a:moveTo>
                <a:lnTo>
                  <a:pt x="12077" y="355854"/>
                </a:lnTo>
                <a:lnTo>
                  <a:pt x="349643" y="355854"/>
                </a:lnTo>
                <a:lnTo>
                  <a:pt x="349643" y="18288"/>
                </a:lnTo>
                <a:lnTo>
                  <a:pt x="12077" y="182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7877175" y="6553200"/>
            <a:ext cx="361950" cy="352425"/>
          </a:xfrm>
          <a:custGeom>
            <a:avLst/>
            <a:gdLst>
              <a:gd name="connsiteX0" fmla="*/ 273050 w 361950"/>
              <a:gd name="connsiteY0" fmla="*/ 200406 h 352425"/>
              <a:gd name="connsiteX1" fmla="*/ 273050 w 361950"/>
              <a:gd name="connsiteY1" fmla="*/ 321564 h 352425"/>
              <a:gd name="connsiteX2" fmla="*/ 243332 w 361950"/>
              <a:gd name="connsiteY2" fmla="*/ 350520 h 352425"/>
              <a:gd name="connsiteX3" fmla="*/ 226568 w 361950"/>
              <a:gd name="connsiteY3" fmla="*/ 350520 h 352425"/>
              <a:gd name="connsiteX4" fmla="*/ 226568 w 361950"/>
              <a:gd name="connsiteY4" fmla="*/ 355854 h 352425"/>
              <a:gd name="connsiteX5" fmla="*/ 365252 w 361950"/>
              <a:gd name="connsiteY5" fmla="*/ 355854 h 352425"/>
              <a:gd name="connsiteX6" fmla="*/ 365252 w 361950"/>
              <a:gd name="connsiteY6" fmla="*/ 350520 h 352425"/>
              <a:gd name="connsiteX7" fmla="*/ 348488 w 361950"/>
              <a:gd name="connsiteY7" fmla="*/ 350520 h 352425"/>
              <a:gd name="connsiteX8" fmla="*/ 318769 w 361950"/>
              <a:gd name="connsiteY8" fmla="*/ 321564 h 352425"/>
              <a:gd name="connsiteX9" fmla="*/ 318769 w 361950"/>
              <a:gd name="connsiteY9" fmla="*/ 198882 h 352425"/>
              <a:gd name="connsiteX10" fmla="*/ 318769 w 361950"/>
              <a:gd name="connsiteY10" fmla="*/ 52578 h 352425"/>
              <a:gd name="connsiteX11" fmla="*/ 348488 w 361950"/>
              <a:gd name="connsiteY11" fmla="*/ 23622 h 352425"/>
              <a:gd name="connsiteX12" fmla="*/ 365252 w 361950"/>
              <a:gd name="connsiteY12" fmla="*/ 23622 h 352425"/>
              <a:gd name="connsiteX13" fmla="*/ 365252 w 361950"/>
              <a:gd name="connsiteY13" fmla="*/ 17526 h 352425"/>
              <a:gd name="connsiteX14" fmla="*/ 226568 w 361950"/>
              <a:gd name="connsiteY14" fmla="*/ 17526 h 352425"/>
              <a:gd name="connsiteX15" fmla="*/ 226568 w 361950"/>
              <a:gd name="connsiteY15" fmla="*/ 23622 h 352425"/>
              <a:gd name="connsiteX16" fmla="*/ 243332 w 361950"/>
              <a:gd name="connsiteY16" fmla="*/ 23622 h 352425"/>
              <a:gd name="connsiteX17" fmla="*/ 273050 w 361950"/>
              <a:gd name="connsiteY17" fmla="*/ 52578 h 352425"/>
              <a:gd name="connsiteX18" fmla="*/ 273050 w 361950"/>
              <a:gd name="connsiteY18" fmla="*/ 183642 h 352425"/>
              <a:gd name="connsiteX19" fmla="*/ 109219 w 361950"/>
              <a:gd name="connsiteY19" fmla="*/ 183642 h 352425"/>
              <a:gd name="connsiteX20" fmla="*/ 109219 w 361950"/>
              <a:gd name="connsiteY20" fmla="*/ 52578 h 352425"/>
              <a:gd name="connsiteX21" fmla="*/ 138938 w 361950"/>
              <a:gd name="connsiteY21" fmla="*/ 23622 h 352425"/>
              <a:gd name="connsiteX22" fmla="*/ 155702 w 361950"/>
              <a:gd name="connsiteY22" fmla="*/ 23622 h 352425"/>
              <a:gd name="connsiteX23" fmla="*/ 155702 w 361950"/>
              <a:gd name="connsiteY23" fmla="*/ 17526 h 352425"/>
              <a:gd name="connsiteX24" fmla="*/ 17018 w 361950"/>
              <a:gd name="connsiteY24" fmla="*/ 17526 h 352425"/>
              <a:gd name="connsiteX25" fmla="*/ 17018 w 361950"/>
              <a:gd name="connsiteY25" fmla="*/ 23622 h 352425"/>
              <a:gd name="connsiteX26" fmla="*/ 33782 w 361950"/>
              <a:gd name="connsiteY26" fmla="*/ 23622 h 352425"/>
              <a:gd name="connsiteX27" fmla="*/ 63500 w 361950"/>
              <a:gd name="connsiteY27" fmla="*/ 52578 h 352425"/>
              <a:gd name="connsiteX28" fmla="*/ 63500 w 361950"/>
              <a:gd name="connsiteY28" fmla="*/ 198882 h 352425"/>
              <a:gd name="connsiteX29" fmla="*/ 63500 w 361950"/>
              <a:gd name="connsiteY29" fmla="*/ 321564 h 352425"/>
              <a:gd name="connsiteX30" fmla="*/ 33782 w 361950"/>
              <a:gd name="connsiteY30" fmla="*/ 350520 h 352425"/>
              <a:gd name="connsiteX31" fmla="*/ 17018 w 361950"/>
              <a:gd name="connsiteY31" fmla="*/ 350520 h 352425"/>
              <a:gd name="connsiteX32" fmla="*/ 17018 w 361950"/>
              <a:gd name="connsiteY32" fmla="*/ 355854 h 352425"/>
              <a:gd name="connsiteX33" fmla="*/ 155702 w 361950"/>
              <a:gd name="connsiteY33" fmla="*/ 355854 h 352425"/>
              <a:gd name="connsiteX34" fmla="*/ 155702 w 361950"/>
              <a:gd name="connsiteY34" fmla="*/ 350520 h 352425"/>
              <a:gd name="connsiteX35" fmla="*/ 138938 w 361950"/>
              <a:gd name="connsiteY35" fmla="*/ 350520 h 352425"/>
              <a:gd name="connsiteX36" fmla="*/ 109219 w 361950"/>
              <a:gd name="connsiteY36" fmla="*/ 321564 h 352425"/>
              <a:gd name="connsiteX37" fmla="*/ 109219 w 361950"/>
              <a:gd name="connsiteY37" fmla="*/ 200406 h 352425"/>
              <a:gd name="connsiteX38" fmla="*/ 273050 w 361950"/>
              <a:gd name="connsiteY38" fmla="*/ 20040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1950" h="352425">
                <a:moveTo>
                  <a:pt x="273050" y="200406"/>
                </a:moveTo>
                <a:lnTo>
                  <a:pt x="273050" y="321564"/>
                </a:lnTo>
                <a:cubicBezTo>
                  <a:pt x="273050" y="336804"/>
                  <a:pt x="260096" y="350520"/>
                  <a:pt x="243332" y="350520"/>
                </a:cubicBezTo>
                <a:cubicBezTo>
                  <a:pt x="233426" y="350520"/>
                  <a:pt x="226568" y="350520"/>
                  <a:pt x="226568" y="350520"/>
                </a:cubicBezTo>
                <a:lnTo>
                  <a:pt x="226568" y="355854"/>
                </a:lnTo>
                <a:lnTo>
                  <a:pt x="365252" y="355854"/>
                </a:lnTo>
                <a:lnTo>
                  <a:pt x="365252" y="350520"/>
                </a:lnTo>
                <a:cubicBezTo>
                  <a:pt x="365252" y="350520"/>
                  <a:pt x="357632" y="350520"/>
                  <a:pt x="348488" y="350520"/>
                </a:cubicBezTo>
                <a:cubicBezTo>
                  <a:pt x="331723" y="350520"/>
                  <a:pt x="318769" y="336804"/>
                  <a:pt x="318769" y="321564"/>
                </a:cubicBezTo>
                <a:lnTo>
                  <a:pt x="318769" y="198882"/>
                </a:lnTo>
                <a:cubicBezTo>
                  <a:pt x="318769" y="198882"/>
                  <a:pt x="318769" y="71628"/>
                  <a:pt x="318769" y="52578"/>
                </a:cubicBezTo>
                <a:cubicBezTo>
                  <a:pt x="318769" y="37338"/>
                  <a:pt x="331723" y="23622"/>
                  <a:pt x="348488" y="23622"/>
                </a:cubicBezTo>
                <a:cubicBezTo>
                  <a:pt x="357632" y="23622"/>
                  <a:pt x="365252" y="23622"/>
                  <a:pt x="365252" y="23622"/>
                </a:cubicBezTo>
                <a:lnTo>
                  <a:pt x="365252" y="17526"/>
                </a:lnTo>
                <a:lnTo>
                  <a:pt x="226568" y="17526"/>
                </a:lnTo>
                <a:lnTo>
                  <a:pt x="226568" y="23622"/>
                </a:lnTo>
                <a:cubicBezTo>
                  <a:pt x="226568" y="23622"/>
                  <a:pt x="233426" y="23622"/>
                  <a:pt x="243332" y="23622"/>
                </a:cubicBezTo>
                <a:cubicBezTo>
                  <a:pt x="260857" y="23622"/>
                  <a:pt x="273050" y="37338"/>
                  <a:pt x="273050" y="52578"/>
                </a:cubicBezTo>
                <a:cubicBezTo>
                  <a:pt x="273050" y="71628"/>
                  <a:pt x="273050" y="183642"/>
                  <a:pt x="273050" y="183642"/>
                </a:cubicBezTo>
                <a:lnTo>
                  <a:pt x="109219" y="183642"/>
                </a:lnTo>
                <a:cubicBezTo>
                  <a:pt x="109219" y="183642"/>
                  <a:pt x="109219" y="71628"/>
                  <a:pt x="109219" y="52578"/>
                </a:cubicBezTo>
                <a:cubicBezTo>
                  <a:pt x="109219" y="37338"/>
                  <a:pt x="122173" y="23622"/>
                  <a:pt x="138938" y="23622"/>
                </a:cubicBezTo>
                <a:cubicBezTo>
                  <a:pt x="148082" y="23622"/>
                  <a:pt x="155702" y="23622"/>
                  <a:pt x="155702" y="23622"/>
                </a:cubicBezTo>
                <a:lnTo>
                  <a:pt x="155702" y="17526"/>
                </a:lnTo>
                <a:lnTo>
                  <a:pt x="17018" y="17526"/>
                </a:lnTo>
                <a:lnTo>
                  <a:pt x="17018" y="23622"/>
                </a:lnTo>
                <a:cubicBezTo>
                  <a:pt x="17018" y="23622"/>
                  <a:pt x="24638" y="23622"/>
                  <a:pt x="33782" y="23622"/>
                </a:cubicBezTo>
                <a:cubicBezTo>
                  <a:pt x="50546" y="23622"/>
                  <a:pt x="63500" y="37338"/>
                  <a:pt x="63500" y="52578"/>
                </a:cubicBezTo>
                <a:cubicBezTo>
                  <a:pt x="63500" y="71628"/>
                  <a:pt x="63500" y="198882"/>
                  <a:pt x="63500" y="198882"/>
                </a:cubicBezTo>
                <a:lnTo>
                  <a:pt x="63500" y="321564"/>
                </a:lnTo>
                <a:cubicBezTo>
                  <a:pt x="63500" y="336804"/>
                  <a:pt x="50546" y="350520"/>
                  <a:pt x="33782" y="350520"/>
                </a:cubicBezTo>
                <a:cubicBezTo>
                  <a:pt x="24638" y="350520"/>
                  <a:pt x="17018" y="350520"/>
                  <a:pt x="17018" y="350520"/>
                </a:cubicBezTo>
                <a:lnTo>
                  <a:pt x="17018" y="355854"/>
                </a:lnTo>
                <a:lnTo>
                  <a:pt x="155702" y="355854"/>
                </a:lnTo>
                <a:lnTo>
                  <a:pt x="155702" y="350520"/>
                </a:lnTo>
                <a:cubicBezTo>
                  <a:pt x="155702" y="350520"/>
                  <a:pt x="148082" y="350520"/>
                  <a:pt x="138938" y="350520"/>
                </a:cubicBezTo>
                <a:cubicBezTo>
                  <a:pt x="122173" y="350520"/>
                  <a:pt x="109219" y="336804"/>
                  <a:pt x="109219" y="321564"/>
                </a:cubicBezTo>
                <a:lnTo>
                  <a:pt x="109219" y="200406"/>
                </a:lnTo>
                <a:lnTo>
                  <a:pt x="273050" y="20040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8248650" y="6553200"/>
            <a:ext cx="228600" cy="352425"/>
          </a:xfrm>
          <a:custGeom>
            <a:avLst/>
            <a:gdLst>
              <a:gd name="connsiteX0" fmla="*/ 230771 w 228600"/>
              <a:gd name="connsiteY0" fmla="*/ 267461 h 352425"/>
              <a:gd name="connsiteX1" fmla="*/ 202577 w 228600"/>
              <a:gd name="connsiteY1" fmla="*/ 333756 h 352425"/>
              <a:gd name="connsiteX2" fmla="*/ 130950 w 228600"/>
              <a:gd name="connsiteY2" fmla="*/ 361188 h 352425"/>
              <a:gd name="connsiteX3" fmla="*/ 53988 w 228600"/>
              <a:gd name="connsiteY3" fmla="*/ 338328 h 352425"/>
              <a:gd name="connsiteX4" fmla="*/ 32652 w 228600"/>
              <a:gd name="connsiteY4" fmla="*/ 338328 h 352425"/>
              <a:gd name="connsiteX5" fmla="*/ 21983 w 228600"/>
              <a:gd name="connsiteY5" fmla="*/ 359664 h 352425"/>
              <a:gd name="connsiteX6" fmla="*/ 16650 w 228600"/>
              <a:gd name="connsiteY6" fmla="*/ 359664 h 352425"/>
              <a:gd name="connsiteX7" fmla="*/ 16650 w 228600"/>
              <a:gd name="connsiteY7" fmla="*/ 242316 h 352425"/>
              <a:gd name="connsiteX8" fmla="*/ 21983 w 228600"/>
              <a:gd name="connsiteY8" fmla="*/ 242316 h 352425"/>
              <a:gd name="connsiteX9" fmla="*/ 53226 w 228600"/>
              <a:gd name="connsiteY9" fmla="*/ 312419 h 352425"/>
              <a:gd name="connsiteX10" fmla="*/ 133998 w 228600"/>
              <a:gd name="connsiteY10" fmla="*/ 338328 h 352425"/>
              <a:gd name="connsiteX11" fmla="*/ 182766 w 228600"/>
              <a:gd name="connsiteY11" fmla="*/ 274319 h 352425"/>
              <a:gd name="connsiteX12" fmla="*/ 154571 w 228600"/>
              <a:gd name="connsiteY12" fmla="*/ 228600 h 352425"/>
              <a:gd name="connsiteX13" fmla="*/ 95136 w 228600"/>
              <a:gd name="connsiteY13" fmla="*/ 188976 h 352425"/>
              <a:gd name="connsiteX14" fmla="*/ 37986 w 228600"/>
              <a:gd name="connsiteY14" fmla="*/ 145542 h 352425"/>
              <a:gd name="connsiteX15" fmla="*/ 18174 w 228600"/>
              <a:gd name="connsiteY15" fmla="*/ 96773 h 352425"/>
              <a:gd name="connsiteX16" fmla="*/ 42557 w 228600"/>
              <a:gd name="connsiteY16" fmla="*/ 39623 h 352425"/>
              <a:gd name="connsiteX17" fmla="*/ 111138 w 228600"/>
              <a:gd name="connsiteY17" fmla="*/ 12192 h 352425"/>
              <a:gd name="connsiteX18" fmla="*/ 174383 w 228600"/>
              <a:gd name="connsiteY18" fmla="*/ 32766 h 352425"/>
              <a:gd name="connsiteX19" fmla="*/ 196482 w 228600"/>
              <a:gd name="connsiteY19" fmla="*/ 32766 h 352425"/>
              <a:gd name="connsiteX20" fmla="*/ 206388 w 228600"/>
              <a:gd name="connsiteY20" fmla="*/ 14478 h 352425"/>
              <a:gd name="connsiteX21" fmla="*/ 210959 w 228600"/>
              <a:gd name="connsiteY21" fmla="*/ 14478 h 352425"/>
              <a:gd name="connsiteX22" fmla="*/ 210959 w 228600"/>
              <a:gd name="connsiteY22" fmla="*/ 125730 h 352425"/>
              <a:gd name="connsiteX23" fmla="*/ 206388 w 228600"/>
              <a:gd name="connsiteY23" fmla="*/ 125730 h 352425"/>
              <a:gd name="connsiteX24" fmla="*/ 175145 w 228600"/>
              <a:gd name="connsiteY24" fmla="*/ 52578 h 352425"/>
              <a:gd name="connsiteX25" fmla="*/ 110376 w 228600"/>
              <a:gd name="connsiteY25" fmla="*/ 35052 h 352425"/>
              <a:gd name="connsiteX26" fmla="*/ 62369 w 228600"/>
              <a:gd name="connsiteY26" fmla="*/ 79247 h 352425"/>
              <a:gd name="connsiteX27" fmla="*/ 76086 w 228600"/>
              <a:gd name="connsiteY27" fmla="*/ 115823 h 352425"/>
              <a:gd name="connsiteX28" fmla="*/ 197243 w 228600"/>
              <a:gd name="connsiteY28" fmla="*/ 202692 h 352425"/>
              <a:gd name="connsiteX29" fmla="*/ 230771 w 228600"/>
              <a:gd name="connsiteY29" fmla="*/ 267461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8600" h="352425">
                <a:moveTo>
                  <a:pt x="230771" y="267461"/>
                </a:moveTo>
                <a:cubicBezTo>
                  <a:pt x="231533" y="288035"/>
                  <a:pt x="219341" y="317754"/>
                  <a:pt x="202577" y="333756"/>
                </a:cubicBezTo>
                <a:cubicBezTo>
                  <a:pt x="185814" y="348233"/>
                  <a:pt x="162191" y="361188"/>
                  <a:pt x="130950" y="361188"/>
                </a:cubicBezTo>
                <a:cubicBezTo>
                  <a:pt x="95136" y="361188"/>
                  <a:pt x="65417" y="342138"/>
                  <a:pt x="53988" y="338328"/>
                </a:cubicBezTo>
                <a:cubicBezTo>
                  <a:pt x="47129" y="335280"/>
                  <a:pt x="38748" y="335280"/>
                  <a:pt x="32652" y="338328"/>
                </a:cubicBezTo>
                <a:cubicBezTo>
                  <a:pt x="27317" y="342138"/>
                  <a:pt x="23507" y="348995"/>
                  <a:pt x="21983" y="359664"/>
                </a:cubicBezTo>
                <a:lnTo>
                  <a:pt x="16650" y="359664"/>
                </a:lnTo>
                <a:lnTo>
                  <a:pt x="16650" y="242316"/>
                </a:lnTo>
                <a:lnTo>
                  <a:pt x="21983" y="242316"/>
                </a:lnTo>
                <a:cubicBezTo>
                  <a:pt x="26555" y="278892"/>
                  <a:pt x="43319" y="300228"/>
                  <a:pt x="53226" y="312419"/>
                </a:cubicBezTo>
                <a:cubicBezTo>
                  <a:pt x="70752" y="331469"/>
                  <a:pt x="102755" y="342900"/>
                  <a:pt x="133998" y="338328"/>
                </a:cubicBezTo>
                <a:cubicBezTo>
                  <a:pt x="158382" y="334517"/>
                  <a:pt x="185814" y="307085"/>
                  <a:pt x="182766" y="274319"/>
                </a:cubicBezTo>
                <a:cubicBezTo>
                  <a:pt x="182004" y="262128"/>
                  <a:pt x="178955" y="244602"/>
                  <a:pt x="154571" y="228600"/>
                </a:cubicBezTo>
                <a:cubicBezTo>
                  <a:pt x="138569" y="217932"/>
                  <a:pt x="116471" y="203454"/>
                  <a:pt x="95136" y="188976"/>
                </a:cubicBezTo>
                <a:cubicBezTo>
                  <a:pt x="69227" y="171450"/>
                  <a:pt x="44843" y="153161"/>
                  <a:pt x="37986" y="145542"/>
                </a:cubicBezTo>
                <a:cubicBezTo>
                  <a:pt x="28841" y="135635"/>
                  <a:pt x="18174" y="120395"/>
                  <a:pt x="18174" y="96773"/>
                </a:cubicBezTo>
                <a:cubicBezTo>
                  <a:pt x="18174" y="76961"/>
                  <a:pt x="25793" y="54102"/>
                  <a:pt x="42557" y="39623"/>
                </a:cubicBezTo>
                <a:cubicBezTo>
                  <a:pt x="57798" y="24383"/>
                  <a:pt x="79895" y="12192"/>
                  <a:pt x="111138" y="12192"/>
                </a:cubicBezTo>
                <a:cubicBezTo>
                  <a:pt x="142379" y="12192"/>
                  <a:pt x="166002" y="29717"/>
                  <a:pt x="174383" y="32766"/>
                </a:cubicBezTo>
                <a:cubicBezTo>
                  <a:pt x="182004" y="36576"/>
                  <a:pt x="191148" y="36576"/>
                  <a:pt x="196482" y="32766"/>
                </a:cubicBezTo>
                <a:cubicBezTo>
                  <a:pt x="201054" y="29717"/>
                  <a:pt x="204102" y="25908"/>
                  <a:pt x="206388" y="14478"/>
                </a:cubicBezTo>
                <a:lnTo>
                  <a:pt x="210959" y="14478"/>
                </a:lnTo>
                <a:lnTo>
                  <a:pt x="210959" y="125730"/>
                </a:lnTo>
                <a:lnTo>
                  <a:pt x="206388" y="125730"/>
                </a:lnTo>
                <a:cubicBezTo>
                  <a:pt x="201054" y="89916"/>
                  <a:pt x="185814" y="62483"/>
                  <a:pt x="175145" y="52578"/>
                </a:cubicBezTo>
                <a:cubicBezTo>
                  <a:pt x="163716" y="42672"/>
                  <a:pt x="142379" y="28956"/>
                  <a:pt x="110376" y="35052"/>
                </a:cubicBezTo>
                <a:cubicBezTo>
                  <a:pt x="80657" y="40385"/>
                  <a:pt x="65417" y="54102"/>
                  <a:pt x="62369" y="79247"/>
                </a:cubicBezTo>
                <a:cubicBezTo>
                  <a:pt x="60083" y="97535"/>
                  <a:pt x="70752" y="108966"/>
                  <a:pt x="76086" y="115823"/>
                </a:cubicBezTo>
                <a:cubicBezTo>
                  <a:pt x="88277" y="130302"/>
                  <a:pt x="163716" y="172973"/>
                  <a:pt x="197243" y="202692"/>
                </a:cubicBezTo>
                <a:cubicBezTo>
                  <a:pt x="214769" y="217932"/>
                  <a:pt x="228486" y="235458"/>
                  <a:pt x="230771" y="267461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8486775" y="6562725"/>
            <a:ext cx="276225" cy="342900"/>
          </a:xfrm>
          <a:custGeom>
            <a:avLst/>
            <a:gdLst>
              <a:gd name="connsiteX0" fmla="*/ 211340 w 276225"/>
              <a:gd name="connsiteY0" fmla="*/ 174117 h 342900"/>
              <a:gd name="connsiteX1" fmla="*/ 277635 w 276225"/>
              <a:gd name="connsiteY1" fmla="*/ 281559 h 342900"/>
              <a:gd name="connsiteX2" fmla="*/ 187718 w 276225"/>
              <a:gd name="connsiteY2" fmla="*/ 346329 h 342900"/>
              <a:gd name="connsiteX3" fmla="*/ 135902 w 276225"/>
              <a:gd name="connsiteY3" fmla="*/ 346329 h 342900"/>
              <a:gd name="connsiteX4" fmla="*/ 10173 w 276225"/>
              <a:gd name="connsiteY4" fmla="*/ 346329 h 342900"/>
              <a:gd name="connsiteX5" fmla="*/ 10173 w 276225"/>
              <a:gd name="connsiteY5" fmla="*/ 340233 h 342900"/>
              <a:gd name="connsiteX6" fmla="*/ 30746 w 276225"/>
              <a:gd name="connsiteY6" fmla="*/ 340233 h 342900"/>
              <a:gd name="connsiteX7" fmla="*/ 57416 w 276225"/>
              <a:gd name="connsiteY7" fmla="*/ 314325 h 342900"/>
              <a:gd name="connsiteX8" fmla="*/ 57416 w 276225"/>
              <a:gd name="connsiteY8" fmla="*/ 43053 h 342900"/>
              <a:gd name="connsiteX9" fmla="*/ 30746 w 276225"/>
              <a:gd name="connsiteY9" fmla="*/ 16383 h 342900"/>
              <a:gd name="connsiteX10" fmla="*/ 10173 w 276225"/>
              <a:gd name="connsiteY10" fmla="*/ 16383 h 342900"/>
              <a:gd name="connsiteX11" fmla="*/ 10173 w 276225"/>
              <a:gd name="connsiteY11" fmla="*/ 9525 h 342900"/>
              <a:gd name="connsiteX12" fmla="*/ 130568 w 276225"/>
              <a:gd name="connsiteY12" fmla="*/ 9525 h 342900"/>
              <a:gd name="connsiteX13" fmla="*/ 185432 w 276225"/>
              <a:gd name="connsiteY13" fmla="*/ 14859 h 342900"/>
              <a:gd name="connsiteX14" fmla="*/ 263918 w 276225"/>
              <a:gd name="connsiteY14" fmla="*/ 79629 h 342900"/>
              <a:gd name="connsiteX15" fmla="*/ 211340 w 276225"/>
              <a:gd name="connsiteY15" fmla="*/ 174117 h 342900"/>
              <a:gd name="connsiteX16" fmla="*/ 211340 w 276225"/>
              <a:gd name="connsiteY16" fmla="*/ 17411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342900">
                <a:moveTo>
                  <a:pt x="211340" y="174117"/>
                </a:moveTo>
                <a:cubicBezTo>
                  <a:pt x="271538" y="194691"/>
                  <a:pt x="289064" y="237363"/>
                  <a:pt x="277635" y="281559"/>
                </a:cubicBezTo>
                <a:cubicBezTo>
                  <a:pt x="264679" y="332613"/>
                  <a:pt x="206006" y="343281"/>
                  <a:pt x="187718" y="346329"/>
                </a:cubicBezTo>
                <a:cubicBezTo>
                  <a:pt x="179336" y="346329"/>
                  <a:pt x="157238" y="346329"/>
                  <a:pt x="135902" y="346329"/>
                </a:cubicBezTo>
                <a:cubicBezTo>
                  <a:pt x="97802" y="346329"/>
                  <a:pt x="49034" y="346329"/>
                  <a:pt x="10173" y="346329"/>
                </a:cubicBezTo>
                <a:lnTo>
                  <a:pt x="10173" y="340233"/>
                </a:lnTo>
                <a:cubicBezTo>
                  <a:pt x="10173" y="340233"/>
                  <a:pt x="20840" y="340233"/>
                  <a:pt x="30746" y="340233"/>
                </a:cubicBezTo>
                <a:cubicBezTo>
                  <a:pt x="42938" y="340233"/>
                  <a:pt x="57416" y="329565"/>
                  <a:pt x="57416" y="314325"/>
                </a:cubicBezTo>
                <a:cubicBezTo>
                  <a:pt x="57416" y="314325"/>
                  <a:pt x="57416" y="59055"/>
                  <a:pt x="57416" y="43053"/>
                </a:cubicBezTo>
                <a:cubicBezTo>
                  <a:pt x="57416" y="27051"/>
                  <a:pt x="42938" y="16383"/>
                  <a:pt x="30746" y="16383"/>
                </a:cubicBezTo>
                <a:cubicBezTo>
                  <a:pt x="20840" y="16383"/>
                  <a:pt x="10173" y="16383"/>
                  <a:pt x="10173" y="16383"/>
                </a:cubicBezTo>
                <a:lnTo>
                  <a:pt x="10173" y="9525"/>
                </a:lnTo>
                <a:cubicBezTo>
                  <a:pt x="45224" y="9525"/>
                  <a:pt x="94754" y="9525"/>
                  <a:pt x="130568" y="9525"/>
                </a:cubicBezTo>
                <a:cubicBezTo>
                  <a:pt x="159524" y="9525"/>
                  <a:pt x="174764" y="12572"/>
                  <a:pt x="185432" y="14859"/>
                </a:cubicBezTo>
                <a:cubicBezTo>
                  <a:pt x="202196" y="17907"/>
                  <a:pt x="251726" y="33147"/>
                  <a:pt x="263918" y="79629"/>
                </a:cubicBezTo>
                <a:cubicBezTo>
                  <a:pt x="273062" y="115443"/>
                  <a:pt x="254774" y="161163"/>
                  <a:pt x="211340" y="174117"/>
                </a:cubicBezTo>
                <a:lnTo>
                  <a:pt x="211340" y="17411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8572500" y="6581775"/>
            <a:ext cx="133350" cy="142875"/>
          </a:xfrm>
          <a:custGeom>
            <a:avLst/>
            <a:gdLst>
              <a:gd name="connsiteX0" fmla="*/ 16649 w 133350"/>
              <a:gd name="connsiteY0" fmla="*/ 145922 h 142875"/>
              <a:gd name="connsiteX1" fmla="*/ 101231 w 133350"/>
              <a:gd name="connsiteY1" fmla="*/ 139065 h 142875"/>
              <a:gd name="connsiteX2" fmla="*/ 135521 w 133350"/>
              <a:gd name="connsiteY2" fmla="*/ 62865 h 142875"/>
              <a:gd name="connsiteX3" fmla="*/ 109613 w 133350"/>
              <a:gd name="connsiteY3" fmla="*/ 21717 h 142875"/>
              <a:gd name="connsiteX4" fmla="*/ 16649 w 133350"/>
              <a:gd name="connsiteY4" fmla="*/ 11048 h 142875"/>
              <a:gd name="connsiteX5" fmla="*/ 16649 w 133350"/>
              <a:gd name="connsiteY5" fmla="*/ 145922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" h="142875">
                <a:moveTo>
                  <a:pt x="16649" y="145922"/>
                </a:moveTo>
                <a:cubicBezTo>
                  <a:pt x="33413" y="149733"/>
                  <a:pt x="82181" y="150495"/>
                  <a:pt x="101231" y="139065"/>
                </a:cubicBezTo>
                <a:cubicBezTo>
                  <a:pt x="130187" y="120015"/>
                  <a:pt x="140854" y="89535"/>
                  <a:pt x="135521" y="62865"/>
                </a:cubicBezTo>
                <a:cubicBezTo>
                  <a:pt x="132473" y="46863"/>
                  <a:pt x="123329" y="31622"/>
                  <a:pt x="109613" y="21717"/>
                </a:cubicBezTo>
                <a:cubicBezTo>
                  <a:pt x="80657" y="1143"/>
                  <a:pt x="38748" y="4191"/>
                  <a:pt x="16649" y="11048"/>
                </a:cubicBezTo>
                <a:lnTo>
                  <a:pt x="16649" y="1459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8572500" y="6734175"/>
            <a:ext cx="114300" cy="152400"/>
          </a:xfrm>
          <a:custGeom>
            <a:avLst/>
            <a:gdLst>
              <a:gd name="connsiteX0" fmla="*/ 16649 w 114300"/>
              <a:gd name="connsiteY0" fmla="*/ 156591 h 152400"/>
              <a:gd name="connsiteX1" fmla="*/ 115709 w 114300"/>
              <a:gd name="connsiteY1" fmla="*/ 146685 h 152400"/>
              <a:gd name="connsiteX2" fmla="*/ 108089 w 114300"/>
              <a:gd name="connsiteY2" fmla="*/ 20955 h 152400"/>
              <a:gd name="connsiteX3" fmla="*/ 16649 w 114300"/>
              <a:gd name="connsiteY3" fmla="*/ 11811 h 152400"/>
              <a:gd name="connsiteX4" fmla="*/ 16649 w 114300"/>
              <a:gd name="connsiteY4" fmla="*/ 15659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52400">
                <a:moveTo>
                  <a:pt x="16649" y="156591"/>
                </a:moveTo>
                <a:cubicBezTo>
                  <a:pt x="39509" y="163448"/>
                  <a:pt x="85229" y="168783"/>
                  <a:pt x="115709" y="146685"/>
                </a:cubicBezTo>
                <a:cubicBezTo>
                  <a:pt x="153048" y="120015"/>
                  <a:pt x="160667" y="54483"/>
                  <a:pt x="108089" y="20955"/>
                </a:cubicBezTo>
                <a:cubicBezTo>
                  <a:pt x="87515" y="7239"/>
                  <a:pt x="34176" y="8001"/>
                  <a:pt x="16649" y="11811"/>
                </a:cubicBezTo>
                <a:lnTo>
                  <a:pt x="16649" y="15659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8782050" y="6562725"/>
            <a:ext cx="314325" cy="352425"/>
          </a:xfrm>
          <a:custGeom>
            <a:avLst/>
            <a:gdLst>
              <a:gd name="connsiteX0" fmla="*/ 298577 w 314325"/>
              <a:gd name="connsiteY0" fmla="*/ 14096 h 352425"/>
              <a:gd name="connsiteX1" fmla="*/ 303910 w 314325"/>
              <a:gd name="connsiteY1" fmla="*/ 129158 h 352425"/>
              <a:gd name="connsiteX2" fmla="*/ 297053 w 314325"/>
              <a:gd name="connsiteY2" fmla="*/ 129158 h 352425"/>
              <a:gd name="connsiteX3" fmla="*/ 268859 w 314325"/>
              <a:gd name="connsiteY3" fmla="*/ 65913 h 352425"/>
              <a:gd name="connsiteX4" fmla="*/ 246760 w 314325"/>
              <a:gd name="connsiteY4" fmla="*/ 48386 h 352425"/>
              <a:gd name="connsiteX5" fmla="*/ 169798 w 314325"/>
              <a:gd name="connsiteY5" fmla="*/ 32384 h 352425"/>
              <a:gd name="connsiteX6" fmla="*/ 85216 w 314325"/>
              <a:gd name="connsiteY6" fmla="*/ 102489 h 352425"/>
              <a:gd name="connsiteX7" fmla="*/ 85979 w 314325"/>
              <a:gd name="connsiteY7" fmla="*/ 258698 h 352425"/>
              <a:gd name="connsiteX8" fmla="*/ 178181 w 314325"/>
              <a:gd name="connsiteY8" fmla="*/ 325754 h 352425"/>
              <a:gd name="connsiteX9" fmla="*/ 307721 w 314325"/>
              <a:gd name="connsiteY9" fmla="*/ 268604 h 352425"/>
              <a:gd name="connsiteX10" fmla="*/ 314579 w 314325"/>
              <a:gd name="connsiteY10" fmla="*/ 273177 h 352425"/>
              <a:gd name="connsiteX11" fmla="*/ 181229 w 314325"/>
              <a:gd name="connsiteY11" fmla="*/ 353186 h 352425"/>
              <a:gd name="connsiteX12" fmla="*/ 52451 w 314325"/>
              <a:gd name="connsiteY12" fmla="*/ 292989 h 352425"/>
              <a:gd name="connsiteX13" fmla="*/ 15875 w 314325"/>
              <a:gd name="connsiteY13" fmla="*/ 187070 h 352425"/>
              <a:gd name="connsiteX14" fmla="*/ 35687 w 314325"/>
              <a:gd name="connsiteY14" fmla="*/ 92582 h 352425"/>
              <a:gd name="connsiteX15" fmla="*/ 159131 w 314325"/>
              <a:gd name="connsiteY15" fmla="*/ 10286 h 352425"/>
              <a:gd name="connsiteX16" fmla="*/ 255143 w 314325"/>
              <a:gd name="connsiteY16" fmla="*/ 28575 h 352425"/>
              <a:gd name="connsiteX17" fmla="*/ 281051 w 314325"/>
              <a:gd name="connsiteY17" fmla="*/ 33908 h 352425"/>
              <a:gd name="connsiteX18" fmla="*/ 293243 w 314325"/>
              <a:gd name="connsiteY18" fmla="*/ 14096 h 352425"/>
              <a:gd name="connsiteX19" fmla="*/ 298577 w 314325"/>
              <a:gd name="connsiteY19" fmla="*/ 1409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352425">
                <a:moveTo>
                  <a:pt x="298577" y="14096"/>
                </a:moveTo>
                <a:lnTo>
                  <a:pt x="303910" y="129158"/>
                </a:lnTo>
                <a:lnTo>
                  <a:pt x="297053" y="129158"/>
                </a:lnTo>
                <a:cubicBezTo>
                  <a:pt x="294005" y="100202"/>
                  <a:pt x="282575" y="79629"/>
                  <a:pt x="268859" y="65913"/>
                </a:cubicBezTo>
                <a:cubicBezTo>
                  <a:pt x="265048" y="62102"/>
                  <a:pt x="257429" y="55244"/>
                  <a:pt x="246760" y="48386"/>
                </a:cubicBezTo>
                <a:cubicBezTo>
                  <a:pt x="228472" y="36957"/>
                  <a:pt x="201803" y="26289"/>
                  <a:pt x="169798" y="32384"/>
                </a:cubicBezTo>
                <a:cubicBezTo>
                  <a:pt x="122555" y="40766"/>
                  <a:pt x="97409" y="72770"/>
                  <a:pt x="85216" y="102489"/>
                </a:cubicBezTo>
                <a:cubicBezTo>
                  <a:pt x="69977" y="140589"/>
                  <a:pt x="60071" y="204596"/>
                  <a:pt x="85979" y="258698"/>
                </a:cubicBezTo>
                <a:cubicBezTo>
                  <a:pt x="106553" y="302894"/>
                  <a:pt x="147701" y="321182"/>
                  <a:pt x="178181" y="325754"/>
                </a:cubicBezTo>
                <a:cubicBezTo>
                  <a:pt x="204089" y="329564"/>
                  <a:pt x="262763" y="328802"/>
                  <a:pt x="307721" y="268604"/>
                </a:cubicBezTo>
                <a:lnTo>
                  <a:pt x="314579" y="273177"/>
                </a:lnTo>
                <a:cubicBezTo>
                  <a:pt x="279527" y="321944"/>
                  <a:pt x="233807" y="353948"/>
                  <a:pt x="181229" y="353186"/>
                </a:cubicBezTo>
                <a:cubicBezTo>
                  <a:pt x="114172" y="352425"/>
                  <a:pt x="71501" y="315086"/>
                  <a:pt x="52451" y="292989"/>
                </a:cubicBezTo>
                <a:cubicBezTo>
                  <a:pt x="32639" y="269366"/>
                  <a:pt x="16637" y="225932"/>
                  <a:pt x="15875" y="187070"/>
                </a:cubicBezTo>
                <a:cubicBezTo>
                  <a:pt x="15875" y="152780"/>
                  <a:pt x="23494" y="114680"/>
                  <a:pt x="35687" y="92582"/>
                </a:cubicBezTo>
                <a:cubicBezTo>
                  <a:pt x="57022" y="54482"/>
                  <a:pt x="101219" y="16382"/>
                  <a:pt x="159131" y="10286"/>
                </a:cubicBezTo>
                <a:cubicBezTo>
                  <a:pt x="202565" y="5714"/>
                  <a:pt x="230759" y="14858"/>
                  <a:pt x="255143" y="28575"/>
                </a:cubicBezTo>
                <a:cubicBezTo>
                  <a:pt x="267334" y="35432"/>
                  <a:pt x="274193" y="36957"/>
                  <a:pt x="281051" y="33908"/>
                </a:cubicBezTo>
                <a:cubicBezTo>
                  <a:pt x="287909" y="30860"/>
                  <a:pt x="293243" y="25527"/>
                  <a:pt x="293243" y="14096"/>
                </a:cubicBezTo>
                <a:lnTo>
                  <a:pt x="298577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9182100" y="6553200"/>
            <a:ext cx="180975" cy="352425"/>
          </a:xfrm>
          <a:custGeom>
            <a:avLst/>
            <a:gdLst>
              <a:gd name="connsiteX0" fmla="*/ 15126 w 180975"/>
              <a:gd name="connsiteY0" fmla="*/ 187452 h 352425"/>
              <a:gd name="connsiteX1" fmla="*/ 183527 w 180975"/>
              <a:gd name="connsiteY1" fmla="*/ 355854 h 352425"/>
              <a:gd name="connsiteX2" fmla="*/ 183527 w 180975"/>
              <a:gd name="connsiteY2" fmla="*/ 18288 h 352425"/>
              <a:gd name="connsiteX3" fmla="*/ 15126 w 180975"/>
              <a:gd name="connsiteY3" fmla="*/ 18745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52425">
                <a:moveTo>
                  <a:pt x="15126" y="187452"/>
                </a:moveTo>
                <a:lnTo>
                  <a:pt x="183527" y="355854"/>
                </a:lnTo>
                <a:lnTo>
                  <a:pt x="183527" y="18288"/>
                </a:lnTo>
                <a:lnTo>
                  <a:pt x="15126" y="1874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9353550" y="6724650"/>
            <a:ext cx="342900" cy="180975"/>
          </a:xfrm>
          <a:custGeom>
            <a:avLst/>
            <a:gdLst>
              <a:gd name="connsiteX0" fmla="*/ 12077 w 342900"/>
              <a:gd name="connsiteY0" fmla="*/ 184404 h 180975"/>
              <a:gd name="connsiteX1" fmla="*/ 349643 w 342900"/>
              <a:gd name="connsiteY1" fmla="*/ 184404 h 180975"/>
              <a:gd name="connsiteX2" fmla="*/ 181241 w 342900"/>
              <a:gd name="connsiteY2" fmla="*/ 16002 h 180975"/>
              <a:gd name="connsiteX3" fmla="*/ 12077 w 342900"/>
              <a:gd name="connsiteY3" fmla="*/ 1844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80975">
                <a:moveTo>
                  <a:pt x="12077" y="184404"/>
                </a:moveTo>
                <a:lnTo>
                  <a:pt x="349643" y="184404"/>
                </a:lnTo>
                <a:lnTo>
                  <a:pt x="181241" y="16002"/>
                </a:lnTo>
                <a:lnTo>
                  <a:pt x="12077" y="18440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9353550" y="6553200"/>
            <a:ext cx="342900" cy="180975"/>
          </a:xfrm>
          <a:custGeom>
            <a:avLst/>
            <a:gdLst>
              <a:gd name="connsiteX0" fmla="*/ 181241 w 342900"/>
              <a:gd name="connsiteY0" fmla="*/ 187452 h 180975"/>
              <a:gd name="connsiteX1" fmla="*/ 349643 w 342900"/>
              <a:gd name="connsiteY1" fmla="*/ 18288 h 180975"/>
              <a:gd name="connsiteX2" fmla="*/ 12077 w 342900"/>
              <a:gd name="connsiteY2" fmla="*/ 18288 h 180975"/>
              <a:gd name="connsiteX3" fmla="*/ 181241 w 342900"/>
              <a:gd name="connsiteY3" fmla="*/ 18745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80975">
                <a:moveTo>
                  <a:pt x="181241" y="187452"/>
                </a:moveTo>
                <a:lnTo>
                  <a:pt x="349643" y="18288"/>
                </a:lnTo>
                <a:lnTo>
                  <a:pt x="12077" y="18288"/>
                </a:lnTo>
                <a:lnTo>
                  <a:pt x="181241" y="18745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9686925" y="6553200"/>
            <a:ext cx="180975" cy="352425"/>
          </a:xfrm>
          <a:custGeom>
            <a:avLst/>
            <a:gdLst>
              <a:gd name="connsiteX0" fmla="*/ 16268 w 180975"/>
              <a:gd name="connsiteY0" fmla="*/ 18288 h 352425"/>
              <a:gd name="connsiteX1" fmla="*/ 16268 w 180975"/>
              <a:gd name="connsiteY1" fmla="*/ 355854 h 352425"/>
              <a:gd name="connsiteX2" fmla="*/ 185432 w 180975"/>
              <a:gd name="connsiteY2" fmla="*/ 187452 h 352425"/>
              <a:gd name="connsiteX3" fmla="*/ 16268 w 180975"/>
              <a:gd name="connsiteY3" fmla="*/ 182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52425">
                <a:moveTo>
                  <a:pt x="16268" y="18288"/>
                </a:moveTo>
                <a:lnTo>
                  <a:pt x="16268" y="355854"/>
                </a:lnTo>
                <a:lnTo>
                  <a:pt x="185432" y="187452"/>
                </a:lnTo>
                <a:lnTo>
                  <a:pt x="16268" y="182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10191750" y="6524625"/>
            <a:ext cx="219075" cy="419100"/>
          </a:xfrm>
          <a:custGeom>
            <a:avLst/>
            <a:gdLst>
              <a:gd name="connsiteX0" fmla="*/ 220865 w 219075"/>
              <a:gd name="connsiteY0" fmla="*/ 422529 h 419100"/>
              <a:gd name="connsiteX1" fmla="*/ 14363 w 219075"/>
              <a:gd name="connsiteY1" fmla="*/ 216027 h 419100"/>
              <a:gd name="connsiteX2" fmla="*/ 220865 w 219075"/>
              <a:gd name="connsiteY2" fmla="*/ 9525 h 419100"/>
              <a:gd name="connsiteX3" fmla="*/ 220865 w 219075"/>
              <a:gd name="connsiteY3" fmla="*/ 42252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" h="419100">
                <a:moveTo>
                  <a:pt x="220865" y="422529"/>
                </a:moveTo>
                <a:lnTo>
                  <a:pt x="14363" y="216027"/>
                </a:lnTo>
                <a:lnTo>
                  <a:pt x="220865" y="9525"/>
                </a:lnTo>
                <a:lnTo>
                  <a:pt x="220865" y="4225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10191750" y="6562725"/>
            <a:ext cx="180975" cy="333375"/>
          </a:xfrm>
          <a:custGeom>
            <a:avLst/>
            <a:gdLst>
              <a:gd name="connsiteX0" fmla="*/ 181242 w 180975"/>
              <a:gd name="connsiteY0" fmla="*/ 333375 h 333375"/>
              <a:gd name="connsiteX1" fmla="*/ 15888 w 180975"/>
              <a:gd name="connsiteY1" fmla="*/ 176403 h 333375"/>
              <a:gd name="connsiteX2" fmla="*/ 181242 w 180975"/>
              <a:gd name="connsiteY2" fmla="*/ 18669 h 333375"/>
              <a:gd name="connsiteX3" fmla="*/ 181242 w 180975"/>
              <a:gd name="connsiteY3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33375">
                <a:moveTo>
                  <a:pt x="181242" y="333375"/>
                </a:moveTo>
                <a:lnTo>
                  <a:pt x="15888" y="176403"/>
                </a:lnTo>
                <a:lnTo>
                  <a:pt x="181242" y="18669"/>
                </a:lnTo>
                <a:lnTo>
                  <a:pt x="181242" y="33337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0382250" cy="5495925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485273" y="5711152"/>
            <a:ext cx="7204427" cy="1473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50">
              <a:lnSpc>
                <a:spcPts val="1639"/>
              </a:lnSpc>
            </a:pP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944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76">
              <a:lnSpc>
                <a:spcPts val="188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BoAML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76">
              <a:lnSpc>
                <a:spcPts val="2140"/>
              </a:lnSpc>
            </a:pP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Iain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Mackay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585858"/>
                </a:solidFill>
                <a:latin typeface="Arial" charset="0"/>
                <a:cs typeface="Arial" charset="0"/>
              </a:rPr>
              <a:t>Director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Picture 49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499" name="TextBox 499"/>
          <p:cNvSpPr txBox="1"/>
          <p:nvPr/>
        </p:nvSpPr>
        <p:spPr>
          <a:xfrm>
            <a:off x="719206" y="400012"/>
            <a:ext cx="8524971" cy="12899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9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18289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Leveraging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client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franchise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</a:t>
            </a:r>
          </a:p>
          <a:p>
            <a:pPr indent="18289">
              <a:lnSpc>
                <a:spcPts val="2483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products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5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connectivity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(selected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examples)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745877" y="1851812"/>
            <a:ext cx="71623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2250827" y="1844192"/>
            <a:ext cx="101348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3532511" y="1851812"/>
            <a:ext cx="6181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Measure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5138807" y="1855774"/>
            <a:ext cx="3630937" cy="1816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growth,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CAGR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HSBC’s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share,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2258447" y="2099614"/>
            <a:ext cx="634129" cy="403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USDbn</a:t>
            </a:r>
          </a:p>
          <a:p>
            <a:pPr indent="422147">
              <a:lnSpc>
                <a:spcPts val="177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7.1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5151761" y="2103272"/>
            <a:ext cx="55005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2011-13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7333367" y="2129180"/>
            <a:ext cx="33000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8221737" y="2129180"/>
            <a:ext cx="33838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9084214" y="2129180"/>
            <a:ext cx="33838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09" name="TextBox 509"/>
          <p:cNvSpPr txBox="1"/>
          <p:nvPr/>
        </p:nvSpPr>
        <p:spPr>
          <a:xfrm>
            <a:off x="808361" y="2483510"/>
            <a:ext cx="1032244" cy="314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Payments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Trade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Receivables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Foreign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10" name="TextBox 510"/>
          <p:cNvSpPr txBox="1"/>
          <p:nvPr/>
        </p:nvSpPr>
        <p:spPr>
          <a:xfrm>
            <a:off x="2680595" y="3420160"/>
            <a:ext cx="211981" cy="19298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3532511" y="2601010"/>
            <a:ext cx="1413533" cy="3386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messages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Merchandise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exports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1">
              <a:lnSpc>
                <a:spcPts val="14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daily</a:t>
            </a:r>
          </a:p>
          <a:p>
            <a:pPr indent="4571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CNY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bonds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5645537" y="2663494"/>
            <a:ext cx="393623" cy="3196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814">
              <a:lnSpc>
                <a:spcPts val="21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+36%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7366901" y="2656679"/>
            <a:ext cx="308554" cy="30552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150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3">
              <a:lnSpc>
                <a:spcPts val="1802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567">
              <a:lnSpc>
                <a:spcPts val="1569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71">
              <a:lnSpc>
                <a:spcPts val="2166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2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21.8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8243198" y="2561436"/>
            <a:ext cx="313151" cy="3112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55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5">
              <a:lnSpc>
                <a:spcPts val="2023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572">
              <a:lnSpc>
                <a:spcPts val="2025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77">
              <a:lnSpc>
                <a:spcPts val="2315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4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24.2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9119495" y="2542393"/>
            <a:ext cx="307796" cy="316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16">
              <a:lnSpc>
                <a:spcPts val="1951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578">
              <a:lnSpc>
                <a:spcPts val="209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82">
              <a:lnSpc>
                <a:spcPts val="2166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21.7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737496" y="6479666"/>
            <a:ext cx="74397" cy="744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1">
              <a:lnSpc>
                <a:spcPts val="168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  <a:p>
            <a:pPr indent="9">
              <a:lnSpc>
                <a:spcPts val="168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917285" y="6479666"/>
            <a:ext cx="8974281" cy="744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2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spread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disclosed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domestic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elements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33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deposits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embedded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Swift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GTRF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embedded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UNCTAD;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Traditional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shadow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44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associates):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Oliver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Wyman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</a:p>
          <a:p>
            <a:pPr indent="71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GBM;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Settlements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(BIS).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CAGR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2010-13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Euromoney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53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done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</a:p>
          <a:p>
            <a:pPr indent="124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Bloomberg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League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table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519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6162675" y="5695950"/>
            <a:ext cx="571500" cy="304800"/>
          </a:xfrm>
          <a:custGeom>
            <a:avLst/>
            <a:gdLst>
              <a:gd name="connsiteX0" fmla="*/ 13982 w 571500"/>
              <a:gd name="connsiteY0" fmla="*/ 161544 h 304800"/>
              <a:gd name="connsiteX1" fmla="*/ 295161 w 571500"/>
              <a:gd name="connsiteY1" fmla="*/ 11430 h 304800"/>
              <a:gd name="connsiteX2" fmla="*/ 575577 w 571500"/>
              <a:gd name="connsiteY2" fmla="*/ 161544 h 304800"/>
              <a:gd name="connsiteX3" fmla="*/ 295161 w 571500"/>
              <a:gd name="connsiteY3" fmla="*/ 311658 h 304800"/>
              <a:gd name="connsiteX4" fmla="*/ 13982 w 571500"/>
              <a:gd name="connsiteY4" fmla="*/ 16154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3982" y="161544"/>
                </a:moveTo>
                <a:cubicBezTo>
                  <a:pt x="13982" y="78486"/>
                  <a:pt x="139713" y="11430"/>
                  <a:pt x="295161" y="11430"/>
                </a:cubicBezTo>
                <a:cubicBezTo>
                  <a:pt x="449846" y="11430"/>
                  <a:pt x="575577" y="78486"/>
                  <a:pt x="575577" y="161544"/>
                </a:cubicBezTo>
                <a:cubicBezTo>
                  <a:pt x="575577" y="244602"/>
                  <a:pt x="449846" y="311658"/>
                  <a:pt x="295161" y="311658"/>
                </a:cubicBezTo>
                <a:cubicBezTo>
                  <a:pt x="139713" y="311658"/>
                  <a:pt x="13982" y="244602"/>
                  <a:pt x="13982" y="161544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6886575" y="5695950"/>
            <a:ext cx="571500" cy="304800"/>
          </a:xfrm>
          <a:custGeom>
            <a:avLst/>
            <a:gdLst>
              <a:gd name="connsiteX0" fmla="*/ 10921 w 571500"/>
              <a:gd name="connsiteY0" fmla="*/ 161544 h 304800"/>
              <a:gd name="connsiteX1" fmla="*/ 292100 w 571500"/>
              <a:gd name="connsiteY1" fmla="*/ 11430 h 304800"/>
              <a:gd name="connsiteX2" fmla="*/ 572516 w 571500"/>
              <a:gd name="connsiteY2" fmla="*/ 161544 h 304800"/>
              <a:gd name="connsiteX3" fmla="*/ 292100 w 571500"/>
              <a:gd name="connsiteY3" fmla="*/ 311658 h 304800"/>
              <a:gd name="connsiteX4" fmla="*/ 10921 w 571500"/>
              <a:gd name="connsiteY4" fmla="*/ 16154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0921" y="161544"/>
                </a:moveTo>
                <a:cubicBezTo>
                  <a:pt x="10921" y="78486"/>
                  <a:pt x="136652" y="11430"/>
                  <a:pt x="292100" y="11430"/>
                </a:cubicBezTo>
                <a:cubicBezTo>
                  <a:pt x="446785" y="11430"/>
                  <a:pt x="572516" y="78486"/>
                  <a:pt x="572516" y="161544"/>
                </a:cubicBezTo>
                <a:cubicBezTo>
                  <a:pt x="572516" y="244602"/>
                  <a:pt x="446785" y="311658"/>
                  <a:pt x="292100" y="311658"/>
                </a:cubicBezTo>
                <a:cubicBezTo>
                  <a:pt x="136652" y="311658"/>
                  <a:pt x="10921" y="244602"/>
                  <a:pt x="10921" y="161544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5553075" y="3209925"/>
            <a:ext cx="419100" cy="1962150"/>
          </a:xfrm>
          <a:custGeom>
            <a:avLst/>
            <a:gdLst>
              <a:gd name="connsiteX0" fmla="*/ 10172 w 419100"/>
              <a:gd name="connsiteY0" fmla="*/ 1967865 h 1962150"/>
              <a:gd name="connsiteX1" fmla="*/ 10172 w 419100"/>
              <a:gd name="connsiteY1" fmla="*/ 15621 h 1962150"/>
              <a:gd name="connsiteX2" fmla="*/ 420128 w 419100"/>
              <a:gd name="connsiteY2" fmla="*/ 15621 h 1962150"/>
              <a:gd name="connsiteX3" fmla="*/ 420128 w 419100"/>
              <a:gd name="connsiteY3" fmla="*/ 1967865 h 1962150"/>
              <a:gd name="connsiteX4" fmla="*/ 10172 w 419100"/>
              <a:gd name="connsiteY4" fmla="*/ 1967865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962150">
                <a:moveTo>
                  <a:pt x="10172" y="1967865"/>
                </a:moveTo>
                <a:lnTo>
                  <a:pt x="10172" y="15621"/>
                </a:lnTo>
                <a:lnTo>
                  <a:pt x="420128" y="15621"/>
                </a:lnTo>
                <a:lnTo>
                  <a:pt x="420128" y="1967865"/>
                </a:lnTo>
                <a:lnTo>
                  <a:pt x="10172" y="196786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6276975" y="2895600"/>
            <a:ext cx="419100" cy="2276475"/>
          </a:xfrm>
          <a:custGeom>
            <a:avLst/>
            <a:gdLst>
              <a:gd name="connsiteX0" fmla="*/ 10172 w 419100"/>
              <a:gd name="connsiteY0" fmla="*/ 15240 h 2276475"/>
              <a:gd name="connsiteX1" fmla="*/ 10172 w 419100"/>
              <a:gd name="connsiteY1" fmla="*/ 2282190 h 2276475"/>
              <a:gd name="connsiteX2" fmla="*/ 420129 w 419100"/>
              <a:gd name="connsiteY2" fmla="*/ 2282190 h 2276475"/>
              <a:gd name="connsiteX3" fmla="*/ 420129 w 419100"/>
              <a:gd name="connsiteY3" fmla="*/ 15240 h 2276475"/>
              <a:gd name="connsiteX4" fmla="*/ 10172 w 419100"/>
              <a:gd name="connsiteY4" fmla="*/ 15240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2276475">
                <a:moveTo>
                  <a:pt x="10172" y="15240"/>
                </a:moveTo>
                <a:lnTo>
                  <a:pt x="10172" y="2282190"/>
                </a:lnTo>
                <a:lnTo>
                  <a:pt x="420129" y="2282190"/>
                </a:lnTo>
                <a:lnTo>
                  <a:pt x="420129" y="15240"/>
                </a:lnTo>
                <a:lnTo>
                  <a:pt x="10172" y="1524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7000875" y="2581275"/>
            <a:ext cx="409575" cy="2590800"/>
          </a:xfrm>
          <a:custGeom>
            <a:avLst/>
            <a:gdLst>
              <a:gd name="connsiteX0" fmla="*/ 10173 w 409575"/>
              <a:gd name="connsiteY0" fmla="*/ 15621 h 2590800"/>
              <a:gd name="connsiteX1" fmla="*/ 10173 w 409575"/>
              <a:gd name="connsiteY1" fmla="*/ 2596515 h 2590800"/>
              <a:gd name="connsiteX2" fmla="*/ 410223 w 409575"/>
              <a:gd name="connsiteY2" fmla="*/ 2596515 h 2590800"/>
              <a:gd name="connsiteX3" fmla="*/ 410223 w 409575"/>
              <a:gd name="connsiteY3" fmla="*/ 15621 h 2590800"/>
              <a:gd name="connsiteX4" fmla="*/ 10173 w 409575"/>
              <a:gd name="connsiteY4" fmla="*/ 15621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2590800">
                <a:moveTo>
                  <a:pt x="10173" y="15621"/>
                </a:moveTo>
                <a:lnTo>
                  <a:pt x="10173" y="2596515"/>
                </a:lnTo>
                <a:lnTo>
                  <a:pt x="410223" y="2596515"/>
                </a:lnTo>
                <a:lnTo>
                  <a:pt x="410223" y="15621"/>
                </a:lnTo>
                <a:lnTo>
                  <a:pt x="10173" y="1562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7715250" y="2305050"/>
            <a:ext cx="419100" cy="2867025"/>
          </a:xfrm>
          <a:custGeom>
            <a:avLst/>
            <a:gdLst>
              <a:gd name="connsiteX0" fmla="*/ 9791 w 419100"/>
              <a:gd name="connsiteY0" fmla="*/ 15240 h 2867025"/>
              <a:gd name="connsiteX1" fmla="*/ 9791 w 419100"/>
              <a:gd name="connsiteY1" fmla="*/ 2872740 h 2867025"/>
              <a:gd name="connsiteX2" fmla="*/ 419748 w 419100"/>
              <a:gd name="connsiteY2" fmla="*/ 2872740 h 2867025"/>
              <a:gd name="connsiteX3" fmla="*/ 419748 w 419100"/>
              <a:gd name="connsiteY3" fmla="*/ 15240 h 2867025"/>
              <a:gd name="connsiteX4" fmla="*/ 9791 w 419100"/>
              <a:gd name="connsiteY4" fmla="*/ 15240 h 2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2867025">
                <a:moveTo>
                  <a:pt x="9791" y="15240"/>
                </a:moveTo>
                <a:lnTo>
                  <a:pt x="9791" y="2872740"/>
                </a:lnTo>
                <a:lnTo>
                  <a:pt x="419748" y="2872740"/>
                </a:lnTo>
                <a:lnTo>
                  <a:pt x="419748" y="15240"/>
                </a:lnTo>
                <a:lnTo>
                  <a:pt x="9791" y="1524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5400675" y="5162550"/>
            <a:ext cx="2895600" cy="9525"/>
          </a:xfrm>
          <a:custGeom>
            <a:avLst/>
            <a:gdLst>
              <a:gd name="connsiteX0" fmla="*/ 10934 w 2895600"/>
              <a:gd name="connsiteY0" fmla="*/ 15240 h 9525"/>
              <a:gd name="connsiteX1" fmla="*/ 2895866 w 2895600"/>
              <a:gd name="connsiteY1" fmla="*/ 152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95600" h="9525">
                <a:moveTo>
                  <a:pt x="10934" y="15240"/>
                </a:moveTo>
                <a:lnTo>
                  <a:pt x="2895866" y="15240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5476875" y="5695950"/>
            <a:ext cx="571500" cy="304800"/>
          </a:xfrm>
          <a:custGeom>
            <a:avLst/>
            <a:gdLst>
              <a:gd name="connsiteX0" fmla="*/ 18554 w 571500"/>
              <a:gd name="connsiteY0" fmla="*/ 161544 h 304800"/>
              <a:gd name="connsiteX1" fmla="*/ 299732 w 571500"/>
              <a:gd name="connsiteY1" fmla="*/ 11430 h 304800"/>
              <a:gd name="connsiteX2" fmla="*/ 580149 w 571500"/>
              <a:gd name="connsiteY2" fmla="*/ 161544 h 304800"/>
              <a:gd name="connsiteX3" fmla="*/ 299732 w 571500"/>
              <a:gd name="connsiteY3" fmla="*/ 311658 h 304800"/>
              <a:gd name="connsiteX4" fmla="*/ 18554 w 571500"/>
              <a:gd name="connsiteY4" fmla="*/ 16154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8554" y="161544"/>
                </a:moveTo>
                <a:cubicBezTo>
                  <a:pt x="18554" y="78486"/>
                  <a:pt x="144284" y="11430"/>
                  <a:pt x="299732" y="11430"/>
                </a:cubicBezTo>
                <a:cubicBezTo>
                  <a:pt x="454418" y="11430"/>
                  <a:pt x="580149" y="78486"/>
                  <a:pt x="580149" y="161544"/>
                </a:cubicBezTo>
                <a:cubicBezTo>
                  <a:pt x="580149" y="244602"/>
                  <a:pt x="454418" y="311658"/>
                  <a:pt x="299732" y="311658"/>
                </a:cubicBezTo>
                <a:cubicBezTo>
                  <a:pt x="144284" y="311658"/>
                  <a:pt x="18554" y="244602"/>
                  <a:pt x="18554" y="161544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3028950" y="2647950"/>
            <a:ext cx="28575" cy="9525"/>
          </a:xfrm>
          <a:custGeom>
            <a:avLst/>
            <a:gdLst>
              <a:gd name="connsiteX0" fmla="*/ 12839 w 28575"/>
              <a:gd name="connsiteY0" fmla="*/ 12954 h 9525"/>
              <a:gd name="connsiteX1" fmla="*/ 12839 w 28575"/>
              <a:gd name="connsiteY1" fmla="*/ 9906 h 9525"/>
              <a:gd name="connsiteX2" fmla="*/ 37985 w 28575"/>
              <a:gd name="connsiteY2" fmla="*/ 9906 h 9525"/>
              <a:gd name="connsiteX3" fmla="*/ 37985 w 28575"/>
              <a:gd name="connsiteY3" fmla="*/ 12954 h 9525"/>
              <a:gd name="connsiteX4" fmla="*/ 12839 w 28575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12839" y="12954"/>
                </a:moveTo>
                <a:lnTo>
                  <a:pt x="12839" y="9906"/>
                </a:lnTo>
                <a:lnTo>
                  <a:pt x="37985" y="9906"/>
                </a:lnTo>
                <a:lnTo>
                  <a:pt x="37985" y="12954"/>
                </a:lnTo>
                <a:lnTo>
                  <a:pt x="12839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2990850" y="2647950"/>
            <a:ext cx="38100" cy="9525"/>
          </a:xfrm>
          <a:custGeom>
            <a:avLst/>
            <a:gdLst>
              <a:gd name="connsiteX0" fmla="*/ 15887 w 38100"/>
              <a:gd name="connsiteY0" fmla="*/ 12954 h 9525"/>
              <a:gd name="connsiteX1" fmla="*/ 15887 w 38100"/>
              <a:gd name="connsiteY1" fmla="*/ 9906 h 9525"/>
              <a:gd name="connsiteX2" fmla="*/ 41033 w 38100"/>
              <a:gd name="connsiteY2" fmla="*/ 9906 h 9525"/>
              <a:gd name="connsiteX3" fmla="*/ 41033 w 38100"/>
              <a:gd name="connsiteY3" fmla="*/ 12954 h 9525"/>
              <a:gd name="connsiteX4" fmla="*/ 15887 w 38100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887" y="12954"/>
                </a:moveTo>
                <a:lnTo>
                  <a:pt x="15887" y="9906"/>
                </a:lnTo>
                <a:lnTo>
                  <a:pt x="41033" y="9906"/>
                </a:lnTo>
                <a:lnTo>
                  <a:pt x="41033" y="12954"/>
                </a:lnTo>
                <a:lnTo>
                  <a:pt x="15887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2952750" y="2647950"/>
            <a:ext cx="38100" cy="9525"/>
          </a:xfrm>
          <a:custGeom>
            <a:avLst/>
            <a:gdLst>
              <a:gd name="connsiteX0" fmla="*/ 18935 w 38100"/>
              <a:gd name="connsiteY0" fmla="*/ 12954 h 9525"/>
              <a:gd name="connsiteX1" fmla="*/ 18935 w 38100"/>
              <a:gd name="connsiteY1" fmla="*/ 9906 h 9525"/>
              <a:gd name="connsiteX2" fmla="*/ 44081 w 38100"/>
              <a:gd name="connsiteY2" fmla="*/ 9906 h 9525"/>
              <a:gd name="connsiteX3" fmla="*/ 44081 w 38100"/>
              <a:gd name="connsiteY3" fmla="*/ 12954 h 9525"/>
              <a:gd name="connsiteX4" fmla="*/ 18935 w 38100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935" y="12954"/>
                </a:moveTo>
                <a:lnTo>
                  <a:pt x="18935" y="9906"/>
                </a:lnTo>
                <a:lnTo>
                  <a:pt x="44081" y="9906"/>
                </a:lnTo>
                <a:lnTo>
                  <a:pt x="44081" y="12954"/>
                </a:lnTo>
                <a:lnTo>
                  <a:pt x="18935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2924175" y="2647950"/>
            <a:ext cx="28575" cy="9525"/>
          </a:xfrm>
          <a:custGeom>
            <a:avLst/>
            <a:gdLst>
              <a:gd name="connsiteX0" fmla="*/ 12458 w 28575"/>
              <a:gd name="connsiteY0" fmla="*/ 12954 h 9525"/>
              <a:gd name="connsiteX1" fmla="*/ 12458 w 28575"/>
              <a:gd name="connsiteY1" fmla="*/ 9906 h 9525"/>
              <a:gd name="connsiteX2" fmla="*/ 37604 w 28575"/>
              <a:gd name="connsiteY2" fmla="*/ 9906 h 9525"/>
              <a:gd name="connsiteX3" fmla="*/ 37604 w 28575"/>
              <a:gd name="connsiteY3" fmla="*/ 12954 h 9525"/>
              <a:gd name="connsiteX4" fmla="*/ 12458 w 28575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12458" y="12954"/>
                </a:moveTo>
                <a:lnTo>
                  <a:pt x="12458" y="9906"/>
                </a:lnTo>
                <a:lnTo>
                  <a:pt x="37604" y="9906"/>
                </a:lnTo>
                <a:lnTo>
                  <a:pt x="37604" y="12954"/>
                </a:lnTo>
                <a:lnTo>
                  <a:pt x="12458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2886075" y="2647950"/>
            <a:ext cx="38100" cy="9525"/>
          </a:xfrm>
          <a:custGeom>
            <a:avLst/>
            <a:gdLst>
              <a:gd name="connsiteX0" fmla="*/ 15506 w 38100"/>
              <a:gd name="connsiteY0" fmla="*/ 12954 h 9525"/>
              <a:gd name="connsiteX1" fmla="*/ 15506 w 38100"/>
              <a:gd name="connsiteY1" fmla="*/ 9906 h 9525"/>
              <a:gd name="connsiteX2" fmla="*/ 41414 w 38100"/>
              <a:gd name="connsiteY2" fmla="*/ 9906 h 9525"/>
              <a:gd name="connsiteX3" fmla="*/ 41414 w 38100"/>
              <a:gd name="connsiteY3" fmla="*/ 12954 h 9525"/>
              <a:gd name="connsiteX4" fmla="*/ 15506 w 38100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506" y="12954"/>
                </a:moveTo>
                <a:lnTo>
                  <a:pt x="15506" y="9906"/>
                </a:lnTo>
                <a:lnTo>
                  <a:pt x="41414" y="9906"/>
                </a:lnTo>
                <a:lnTo>
                  <a:pt x="41414" y="12954"/>
                </a:lnTo>
                <a:lnTo>
                  <a:pt x="15506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2847975" y="2647950"/>
            <a:ext cx="38100" cy="9525"/>
          </a:xfrm>
          <a:custGeom>
            <a:avLst/>
            <a:gdLst>
              <a:gd name="connsiteX0" fmla="*/ 18554 w 38100"/>
              <a:gd name="connsiteY0" fmla="*/ 12954 h 9525"/>
              <a:gd name="connsiteX1" fmla="*/ 18554 w 38100"/>
              <a:gd name="connsiteY1" fmla="*/ 9906 h 9525"/>
              <a:gd name="connsiteX2" fmla="*/ 44462 w 38100"/>
              <a:gd name="connsiteY2" fmla="*/ 9906 h 9525"/>
              <a:gd name="connsiteX3" fmla="*/ 44462 w 38100"/>
              <a:gd name="connsiteY3" fmla="*/ 12954 h 9525"/>
              <a:gd name="connsiteX4" fmla="*/ 18554 w 38100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554" y="12954"/>
                </a:moveTo>
                <a:lnTo>
                  <a:pt x="18554" y="9906"/>
                </a:lnTo>
                <a:lnTo>
                  <a:pt x="44462" y="9906"/>
                </a:lnTo>
                <a:lnTo>
                  <a:pt x="44462" y="12954"/>
                </a:lnTo>
                <a:lnTo>
                  <a:pt x="18554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2819400" y="2647950"/>
            <a:ext cx="28575" cy="9525"/>
          </a:xfrm>
          <a:custGeom>
            <a:avLst/>
            <a:gdLst>
              <a:gd name="connsiteX0" fmla="*/ 12839 w 28575"/>
              <a:gd name="connsiteY0" fmla="*/ 12954 h 9525"/>
              <a:gd name="connsiteX1" fmla="*/ 12839 w 28575"/>
              <a:gd name="connsiteY1" fmla="*/ 9906 h 9525"/>
              <a:gd name="connsiteX2" fmla="*/ 37985 w 28575"/>
              <a:gd name="connsiteY2" fmla="*/ 9906 h 9525"/>
              <a:gd name="connsiteX3" fmla="*/ 37985 w 28575"/>
              <a:gd name="connsiteY3" fmla="*/ 12954 h 9525"/>
              <a:gd name="connsiteX4" fmla="*/ 12839 w 28575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12839" y="12954"/>
                </a:moveTo>
                <a:lnTo>
                  <a:pt x="12839" y="9906"/>
                </a:lnTo>
                <a:lnTo>
                  <a:pt x="37985" y="9906"/>
                </a:lnTo>
                <a:lnTo>
                  <a:pt x="37985" y="12954"/>
                </a:lnTo>
                <a:lnTo>
                  <a:pt x="12839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2781300" y="2647950"/>
            <a:ext cx="38100" cy="9525"/>
          </a:xfrm>
          <a:custGeom>
            <a:avLst/>
            <a:gdLst>
              <a:gd name="connsiteX0" fmla="*/ 15887 w 38100"/>
              <a:gd name="connsiteY0" fmla="*/ 12954 h 9525"/>
              <a:gd name="connsiteX1" fmla="*/ 15887 w 38100"/>
              <a:gd name="connsiteY1" fmla="*/ 9906 h 9525"/>
              <a:gd name="connsiteX2" fmla="*/ 41033 w 38100"/>
              <a:gd name="connsiteY2" fmla="*/ 9906 h 9525"/>
              <a:gd name="connsiteX3" fmla="*/ 41033 w 38100"/>
              <a:gd name="connsiteY3" fmla="*/ 12954 h 9525"/>
              <a:gd name="connsiteX4" fmla="*/ 15887 w 38100"/>
              <a:gd name="connsiteY4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887" y="12954"/>
                </a:moveTo>
                <a:lnTo>
                  <a:pt x="15887" y="9906"/>
                </a:lnTo>
                <a:lnTo>
                  <a:pt x="41033" y="9906"/>
                </a:lnTo>
                <a:lnTo>
                  <a:pt x="41033" y="12954"/>
                </a:lnTo>
                <a:lnTo>
                  <a:pt x="15887" y="12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2743200" y="2647950"/>
            <a:ext cx="38100" cy="9525"/>
          </a:xfrm>
          <a:custGeom>
            <a:avLst/>
            <a:gdLst>
              <a:gd name="connsiteX0" fmla="*/ 18935 w 38100"/>
              <a:gd name="connsiteY0" fmla="*/ 12954 h 9525"/>
              <a:gd name="connsiteX1" fmla="*/ 44081 w 38100"/>
              <a:gd name="connsiteY1" fmla="*/ 1295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8935" y="12954"/>
                </a:moveTo>
                <a:lnTo>
                  <a:pt x="44081" y="12954"/>
                </a:lnTo>
              </a:path>
            </a:pathLst>
          </a:custGeom>
          <a:ln w="406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2305050" y="4057650"/>
            <a:ext cx="28575" cy="9525"/>
          </a:xfrm>
          <a:custGeom>
            <a:avLst/>
            <a:gdLst>
              <a:gd name="connsiteX0" fmla="*/ 12839 w 28575"/>
              <a:gd name="connsiteY0" fmla="*/ 12953 h 9525"/>
              <a:gd name="connsiteX1" fmla="*/ 12839 w 28575"/>
              <a:gd name="connsiteY1" fmla="*/ 9905 h 9525"/>
              <a:gd name="connsiteX2" fmla="*/ 37985 w 28575"/>
              <a:gd name="connsiteY2" fmla="*/ 9905 h 9525"/>
              <a:gd name="connsiteX3" fmla="*/ 37985 w 28575"/>
              <a:gd name="connsiteY3" fmla="*/ 12953 h 9525"/>
              <a:gd name="connsiteX4" fmla="*/ 12839 w 28575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12839" y="12953"/>
                </a:moveTo>
                <a:lnTo>
                  <a:pt x="12839" y="9905"/>
                </a:lnTo>
                <a:lnTo>
                  <a:pt x="37985" y="9905"/>
                </a:lnTo>
                <a:lnTo>
                  <a:pt x="37985" y="12953"/>
                </a:lnTo>
                <a:lnTo>
                  <a:pt x="12839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2266950" y="4057650"/>
            <a:ext cx="38100" cy="9525"/>
          </a:xfrm>
          <a:custGeom>
            <a:avLst/>
            <a:gdLst>
              <a:gd name="connsiteX0" fmla="*/ 15887 w 38100"/>
              <a:gd name="connsiteY0" fmla="*/ 12953 h 9525"/>
              <a:gd name="connsiteX1" fmla="*/ 15887 w 38100"/>
              <a:gd name="connsiteY1" fmla="*/ 9905 h 9525"/>
              <a:gd name="connsiteX2" fmla="*/ 41033 w 38100"/>
              <a:gd name="connsiteY2" fmla="*/ 9905 h 9525"/>
              <a:gd name="connsiteX3" fmla="*/ 41033 w 38100"/>
              <a:gd name="connsiteY3" fmla="*/ 12953 h 9525"/>
              <a:gd name="connsiteX4" fmla="*/ 15887 w 38100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887" y="12953"/>
                </a:moveTo>
                <a:lnTo>
                  <a:pt x="15887" y="9905"/>
                </a:lnTo>
                <a:lnTo>
                  <a:pt x="41033" y="9905"/>
                </a:lnTo>
                <a:lnTo>
                  <a:pt x="41033" y="12953"/>
                </a:lnTo>
                <a:lnTo>
                  <a:pt x="15887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2228850" y="4057650"/>
            <a:ext cx="38100" cy="9525"/>
          </a:xfrm>
          <a:custGeom>
            <a:avLst/>
            <a:gdLst>
              <a:gd name="connsiteX0" fmla="*/ 18935 w 38100"/>
              <a:gd name="connsiteY0" fmla="*/ 12953 h 9525"/>
              <a:gd name="connsiteX1" fmla="*/ 18935 w 38100"/>
              <a:gd name="connsiteY1" fmla="*/ 9905 h 9525"/>
              <a:gd name="connsiteX2" fmla="*/ 44081 w 38100"/>
              <a:gd name="connsiteY2" fmla="*/ 9905 h 9525"/>
              <a:gd name="connsiteX3" fmla="*/ 44081 w 38100"/>
              <a:gd name="connsiteY3" fmla="*/ 12953 h 9525"/>
              <a:gd name="connsiteX4" fmla="*/ 18935 w 38100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935" y="12953"/>
                </a:moveTo>
                <a:lnTo>
                  <a:pt x="18935" y="9905"/>
                </a:lnTo>
                <a:lnTo>
                  <a:pt x="44081" y="9905"/>
                </a:lnTo>
                <a:lnTo>
                  <a:pt x="44081" y="12953"/>
                </a:lnTo>
                <a:lnTo>
                  <a:pt x="18935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2200275" y="4057650"/>
            <a:ext cx="28575" cy="9525"/>
          </a:xfrm>
          <a:custGeom>
            <a:avLst/>
            <a:gdLst>
              <a:gd name="connsiteX0" fmla="*/ 12458 w 28575"/>
              <a:gd name="connsiteY0" fmla="*/ 12953 h 9525"/>
              <a:gd name="connsiteX1" fmla="*/ 12458 w 28575"/>
              <a:gd name="connsiteY1" fmla="*/ 9905 h 9525"/>
              <a:gd name="connsiteX2" fmla="*/ 37604 w 28575"/>
              <a:gd name="connsiteY2" fmla="*/ 9905 h 9525"/>
              <a:gd name="connsiteX3" fmla="*/ 37604 w 28575"/>
              <a:gd name="connsiteY3" fmla="*/ 12953 h 9525"/>
              <a:gd name="connsiteX4" fmla="*/ 12458 w 28575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12458" y="12953"/>
                </a:moveTo>
                <a:lnTo>
                  <a:pt x="12458" y="9905"/>
                </a:lnTo>
                <a:lnTo>
                  <a:pt x="37604" y="9905"/>
                </a:lnTo>
                <a:lnTo>
                  <a:pt x="37604" y="12953"/>
                </a:lnTo>
                <a:lnTo>
                  <a:pt x="12458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2162175" y="4057650"/>
            <a:ext cx="38100" cy="9525"/>
          </a:xfrm>
          <a:custGeom>
            <a:avLst/>
            <a:gdLst>
              <a:gd name="connsiteX0" fmla="*/ 15506 w 38100"/>
              <a:gd name="connsiteY0" fmla="*/ 12953 h 9525"/>
              <a:gd name="connsiteX1" fmla="*/ 15506 w 38100"/>
              <a:gd name="connsiteY1" fmla="*/ 9905 h 9525"/>
              <a:gd name="connsiteX2" fmla="*/ 41414 w 38100"/>
              <a:gd name="connsiteY2" fmla="*/ 9905 h 9525"/>
              <a:gd name="connsiteX3" fmla="*/ 41414 w 38100"/>
              <a:gd name="connsiteY3" fmla="*/ 12953 h 9525"/>
              <a:gd name="connsiteX4" fmla="*/ 15506 w 38100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506" y="12953"/>
                </a:moveTo>
                <a:lnTo>
                  <a:pt x="15506" y="9905"/>
                </a:lnTo>
                <a:lnTo>
                  <a:pt x="41414" y="9905"/>
                </a:lnTo>
                <a:lnTo>
                  <a:pt x="41414" y="12953"/>
                </a:lnTo>
                <a:lnTo>
                  <a:pt x="15506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2124075" y="4057650"/>
            <a:ext cx="38100" cy="9525"/>
          </a:xfrm>
          <a:custGeom>
            <a:avLst/>
            <a:gdLst>
              <a:gd name="connsiteX0" fmla="*/ 18554 w 38100"/>
              <a:gd name="connsiteY0" fmla="*/ 12953 h 9525"/>
              <a:gd name="connsiteX1" fmla="*/ 18554 w 38100"/>
              <a:gd name="connsiteY1" fmla="*/ 9905 h 9525"/>
              <a:gd name="connsiteX2" fmla="*/ 44462 w 38100"/>
              <a:gd name="connsiteY2" fmla="*/ 9905 h 9525"/>
              <a:gd name="connsiteX3" fmla="*/ 44462 w 38100"/>
              <a:gd name="connsiteY3" fmla="*/ 12953 h 9525"/>
              <a:gd name="connsiteX4" fmla="*/ 18554 w 38100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554" y="12953"/>
                </a:moveTo>
                <a:lnTo>
                  <a:pt x="18554" y="9905"/>
                </a:lnTo>
                <a:lnTo>
                  <a:pt x="44462" y="9905"/>
                </a:lnTo>
                <a:lnTo>
                  <a:pt x="44462" y="12953"/>
                </a:lnTo>
                <a:lnTo>
                  <a:pt x="18554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2095500" y="4057650"/>
            <a:ext cx="28575" cy="9525"/>
          </a:xfrm>
          <a:custGeom>
            <a:avLst/>
            <a:gdLst>
              <a:gd name="connsiteX0" fmla="*/ 12839 w 28575"/>
              <a:gd name="connsiteY0" fmla="*/ 12953 h 9525"/>
              <a:gd name="connsiteX1" fmla="*/ 12839 w 28575"/>
              <a:gd name="connsiteY1" fmla="*/ 9905 h 9525"/>
              <a:gd name="connsiteX2" fmla="*/ 37985 w 28575"/>
              <a:gd name="connsiteY2" fmla="*/ 9905 h 9525"/>
              <a:gd name="connsiteX3" fmla="*/ 37985 w 28575"/>
              <a:gd name="connsiteY3" fmla="*/ 12953 h 9525"/>
              <a:gd name="connsiteX4" fmla="*/ 12839 w 28575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12839" y="12953"/>
                </a:moveTo>
                <a:lnTo>
                  <a:pt x="12839" y="9905"/>
                </a:lnTo>
                <a:lnTo>
                  <a:pt x="37985" y="9905"/>
                </a:lnTo>
                <a:lnTo>
                  <a:pt x="37985" y="12953"/>
                </a:lnTo>
                <a:lnTo>
                  <a:pt x="12839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2057400" y="4057650"/>
            <a:ext cx="38100" cy="9525"/>
          </a:xfrm>
          <a:custGeom>
            <a:avLst/>
            <a:gdLst>
              <a:gd name="connsiteX0" fmla="*/ 15887 w 38100"/>
              <a:gd name="connsiteY0" fmla="*/ 12953 h 9525"/>
              <a:gd name="connsiteX1" fmla="*/ 15887 w 38100"/>
              <a:gd name="connsiteY1" fmla="*/ 9905 h 9525"/>
              <a:gd name="connsiteX2" fmla="*/ 41033 w 38100"/>
              <a:gd name="connsiteY2" fmla="*/ 9905 h 9525"/>
              <a:gd name="connsiteX3" fmla="*/ 41033 w 38100"/>
              <a:gd name="connsiteY3" fmla="*/ 12953 h 9525"/>
              <a:gd name="connsiteX4" fmla="*/ 15887 w 38100"/>
              <a:gd name="connsiteY4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887" y="12953"/>
                </a:moveTo>
                <a:lnTo>
                  <a:pt x="15887" y="9905"/>
                </a:lnTo>
                <a:lnTo>
                  <a:pt x="41033" y="9905"/>
                </a:lnTo>
                <a:lnTo>
                  <a:pt x="41033" y="12953"/>
                </a:lnTo>
                <a:lnTo>
                  <a:pt x="15887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2019300" y="4057650"/>
            <a:ext cx="38100" cy="9525"/>
          </a:xfrm>
          <a:custGeom>
            <a:avLst/>
            <a:gdLst>
              <a:gd name="connsiteX0" fmla="*/ 18935 w 38100"/>
              <a:gd name="connsiteY0" fmla="*/ 12953 h 9525"/>
              <a:gd name="connsiteX1" fmla="*/ 44081 w 38100"/>
              <a:gd name="connsiteY1" fmla="*/ 129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8935" y="12953"/>
                </a:moveTo>
                <a:lnTo>
                  <a:pt x="44081" y="12953"/>
                </a:lnTo>
              </a:path>
            </a:pathLst>
          </a:custGeom>
          <a:ln w="4064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1609725" y="4057650"/>
            <a:ext cx="419100" cy="1123950"/>
          </a:xfrm>
          <a:custGeom>
            <a:avLst/>
            <a:gdLst>
              <a:gd name="connsiteX0" fmla="*/ 17792 w 419100"/>
              <a:gd name="connsiteY0" fmla="*/ 10667 h 1123950"/>
              <a:gd name="connsiteX1" fmla="*/ 17792 w 419100"/>
              <a:gd name="connsiteY1" fmla="*/ 1124712 h 1123950"/>
              <a:gd name="connsiteX2" fmla="*/ 427748 w 419100"/>
              <a:gd name="connsiteY2" fmla="*/ 1124712 h 1123950"/>
              <a:gd name="connsiteX3" fmla="*/ 427748 w 419100"/>
              <a:gd name="connsiteY3" fmla="*/ 10667 h 1123950"/>
              <a:gd name="connsiteX4" fmla="*/ 17792 w 419100"/>
              <a:gd name="connsiteY4" fmla="*/ 10667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123950">
                <a:moveTo>
                  <a:pt x="17792" y="10667"/>
                </a:moveTo>
                <a:lnTo>
                  <a:pt x="17792" y="1124712"/>
                </a:lnTo>
                <a:lnTo>
                  <a:pt x="427748" y="1124712"/>
                </a:lnTo>
                <a:lnTo>
                  <a:pt x="427748" y="10667"/>
                </a:lnTo>
                <a:lnTo>
                  <a:pt x="17792" y="1066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2333625" y="2647950"/>
            <a:ext cx="419100" cy="1419225"/>
          </a:xfrm>
          <a:custGeom>
            <a:avLst/>
            <a:gdLst>
              <a:gd name="connsiteX0" fmla="*/ 17792 w 419100"/>
              <a:gd name="connsiteY0" fmla="*/ 10667 h 1419225"/>
              <a:gd name="connsiteX1" fmla="*/ 17792 w 419100"/>
              <a:gd name="connsiteY1" fmla="*/ 1420368 h 1419225"/>
              <a:gd name="connsiteX2" fmla="*/ 427748 w 419100"/>
              <a:gd name="connsiteY2" fmla="*/ 1420368 h 1419225"/>
              <a:gd name="connsiteX3" fmla="*/ 427748 w 419100"/>
              <a:gd name="connsiteY3" fmla="*/ 10667 h 1419225"/>
              <a:gd name="connsiteX4" fmla="*/ 17792 w 419100"/>
              <a:gd name="connsiteY4" fmla="*/ 10667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419225">
                <a:moveTo>
                  <a:pt x="17792" y="10667"/>
                </a:moveTo>
                <a:lnTo>
                  <a:pt x="17792" y="1420368"/>
                </a:lnTo>
                <a:lnTo>
                  <a:pt x="427748" y="1420368"/>
                </a:lnTo>
                <a:lnTo>
                  <a:pt x="427748" y="10667"/>
                </a:lnTo>
                <a:lnTo>
                  <a:pt x="17792" y="10667"/>
                </a:lnTo>
                <a:close/>
              </a:path>
            </a:pathLst>
          </a:custGeom>
          <a:solidFill>
            <a:srgbClr val="a5a5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3057525" y="2647950"/>
            <a:ext cx="409575" cy="2533650"/>
          </a:xfrm>
          <a:custGeom>
            <a:avLst/>
            <a:gdLst>
              <a:gd name="connsiteX0" fmla="*/ 17792 w 409575"/>
              <a:gd name="connsiteY0" fmla="*/ 10667 h 2533650"/>
              <a:gd name="connsiteX1" fmla="*/ 17792 w 409575"/>
              <a:gd name="connsiteY1" fmla="*/ 2534412 h 2533650"/>
              <a:gd name="connsiteX2" fmla="*/ 417842 w 409575"/>
              <a:gd name="connsiteY2" fmla="*/ 2534412 h 2533650"/>
              <a:gd name="connsiteX3" fmla="*/ 417842 w 409575"/>
              <a:gd name="connsiteY3" fmla="*/ 10667 h 2533650"/>
              <a:gd name="connsiteX4" fmla="*/ 17792 w 409575"/>
              <a:gd name="connsiteY4" fmla="*/ 10667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2533650">
                <a:moveTo>
                  <a:pt x="17792" y="10667"/>
                </a:moveTo>
                <a:lnTo>
                  <a:pt x="17792" y="2534412"/>
                </a:lnTo>
                <a:lnTo>
                  <a:pt x="417842" y="2534412"/>
                </a:lnTo>
                <a:lnTo>
                  <a:pt x="417842" y="10667"/>
                </a:lnTo>
                <a:lnTo>
                  <a:pt x="17792" y="1066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3771900" y="2314575"/>
            <a:ext cx="419100" cy="2867025"/>
          </a:xfrm>
          <a:custGeom>
            <a:avLst/>
            <a:gdLst>
              <a:gd name="connsiteX0" fmla="*/ 17411 w 419100"/>
              <a:gd name="connsiteY0" fmla="*/ 11048 h 2867025"/>
              <a:gd name="connsiteX1" fmla="*/ 17411 w 419100"/>
              <a:gd name="connsiteY1" fmla="*/ 2867787 h 2867025"/>
              <a:gd name="connsiteX2" fmla="*/ 427367 w 419100"/>
              <a:gd name="connsiteY2" fmla="*/ 2867787 h 2867025"/>
              <a:gd name="connsiteX3" fmla="*/ 427367 w 419100"/>
              <a:gd name="connsiteY3" fmla="*/ 11048 h 2867025"/>
              <a:gd name="connsiteX4" fmla="*/ 17411 w 419100"/>
              <a:gd name="connsiteY4" fmla="*/ 11048 h 2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2867025">
                <a:moveTo>
                  <a:pt x="17411" y="11048"/>
                </a:moveTo>
                <a:lnTo>
                  <a:pt x="17411" y="2867787"/>
                </a:lnTo>
                <a:lnTo>
                  <a:pt x="427367" y="2867787"/>
                </a:lnTo>
                <a:lnTo>
                  <a:pt x="427367" y="11048"/>
                </a:lnTo>
                <a:lnTo>
                  <a:pt x="17411" y="1104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1457325" y="5172075"/>
            <a:ext cx="2895600" cy="9525"/>
          </a:xfrm>
          <a:custGeom>
            <a:avLst/>
            <a:gdLst>
              <a:gd name="connsiteX0" fmla="*/ 18554 w 2895600"/>
              <a:gd name="connsiteY0" fmla="*/ 10286 h 9525"/>
              <a:gd name="connsiteX1" fmla="*/ 2903486 w 2895600"/>
              <a:gd name="connsiteY1" fmla="*/ 102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95600" h="9525">
                <a:moveTo>
                  <a:pt x="18554" y="10286"/>
                </a:moveTo>
                <a:lnTo>
                  <a:pt x="2903486" y="1028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3733800" y="4524375"/>
            <a:ext cx="514350" cy="200025"/>
          </a:xfrm>
          <a:custGeom>
            <a:avLst/>
            <a:gdLst>
              <a:gd name="connsiteX0" fmla="*/ 18935 w 514350"/>
              <a:gd name="connsiteY0" fmla="*/ 146684 h 200025"/>
              <a:gd name="connsiteX1" fmla="*/ 517283 w 514350"/>
              <a:gd name="connsiteY1" fmla="*/ 13334 h 200025"/>
              <a:gd name="connsiteX2" fmla="*/ 517283 w 514350"/>
              <a:gd name="connsiteY2" fmla="*/ 70484 h 200025"/>
              <a:gd name="connsiteX3" fmla="*/ 18935 w 514350"/>
              <a:gd name="connsiteY3" fmla="*/ 203834 h 200025"/>
              <a:gd name="connsiteX4" fmla="*/ 18935 w 514350"/>
              <a:gd name="connsiteY4" fmla="*/ 1466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00025">
                <a:moveTo>
                  <a:pt x="18935" y="146684"/>
                </a:moveTo>
                <a:lnTo>
                  <a:pt x="517283" y="13334"/>
                </a:lnTo>
                <a:lnTo>
                  <a:pt x="517283" y="70484"/>
                </a:lnTo>
                <a:lnTo>
                  <a:pt x="18935" y="203834"/>
                </a:lnTo>
                <a:lnTo>
                  <a:pt x="18935" y="1466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3019425" y="4524375"/>
            <a:ext cx="504825" cy="200025"/>
          </a:xfrm>
          <a:custGeom>
            <a:avLst/>
            <a:gdLst>
              <a:gd name="connsiteX0" fmla="*/ 12458 w 504825"/>
              <a:gd name="connsiteY0" fmla="*/ 146684 h 200025"/>
              <a:gd name="connsiteX1" fmla="*/ 512330 w 504825"/>
              <a:gd name="connsiteY1" fmla="*/ 13334 h 200025"/>
              <a:gd name="connsiteX2" fmla="*/ 512330 w 504825"/>
              <a:gd name="connsiteY2" fmla="*/ 70484 h 200025"/>
              <a:gd name="connsiteX3" fmla="*/ 12458 w 504825"/>
              <a:gd name="connsiteY3" fmla="*/ 203834 h 200025"/>
              <a:gd name="connsiteX4" fmla="*/ 12458 w 504825"/>
              <a:gd name="connsiteY4" fmla="*/ 1466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200025">
                <a:moveTo>
                  <a:pt x="12458" y="146684"/>
                </a:moveTo>
                <a:lnTo>
                  <a:pt x="512330" y="13334"/>
                </a:lnTo>
                <a:lnTo>
                  <a:pt x="512330" y="70484"/>
                </a:lnTo>
                <a:lnTo>
                  <a:pt x="12458" y="203834"/>
                </a:lnTo>
                <a:lnTo>
                  <a:pt x="12458" y="1466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1581150" y="4524375"/>
            <a:ext cx="504825" cy="200025"/>
          </a:xfrm>
          <a:custGeom>
            <a:avLst/>
            <a:gdLst>
              <a:gd name="connsiteX0" fmla="*/ 11315 w 504825"/>
              <a:gd name="connsiteY0" fmla="*/ 146684 h 200025"/>
              <a:gd name="connsiteX1" fmla="*/ 511187 w 504825"/>
              <a:gd name="connsiteY1" fmla="*/ 13334 h 200025"/>
              <a:gd name="connsiteX2" fmla="*/ 511187 w 504825"/>
              <a:gd name="connsiteY2" fmla="*/ 70484 h 200025"/>
              <a:gd name="connsiteX3" fmla="*/ 11315 w 504825"/>
              <a:gd name="connsiteY3" fmla="*/ 203834 h 200025"/>
              <a:gd name="connsiteX4" fmla="*/ 11315 w 504825"/>
              <a:gd name="connsiteY4" fmla="*/ 14668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200025">
                <a:moveTo>
                  <a:pt x="11315" y="146684"/>
                </a:moveTo>
                <a:lnTo>
                  <a:pt x="511187" y="13334"/>
                </a:lnTo>
                <a:lnTo>
                  <a:pt x="511187" y="70484"/>
                </a:lnTo>
                <a:lnTo>
                  <a:pt x="11315" y="203834"/>
                </a:lnTo>
                <a:lnTo>
                  <a:pt x="11315" y="1466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3733800" y="4514850"/>
            <a:ext cx="514350" cy="152400"/>
          </a:xfrm>
          <a:custGeom>
            <a:avLst/>
            <a:gdLst>
              <a:gd name="connsiteX0" fmla="*/ 17411 w 514350"/>
              <a:gd name="connsiteY0" fmla="*/ 151638 h 152400"/>
              <a:gd name="connsiteX1" fmla="*/ 516521 w 514350"/>
              <a:gd name="connsiteY1" fmla="*/ 18288 h 152400"/>
              <a:gd name="connsiteX2" fmla="*/ 518807 w 514350"/>
              <a:gd name="connsiteY2" fmla="*/ 27432 h 152400"/>
              <a:gd name="connsiteX3" fmla="*/ 20459 w 514350"/>
              <a:gd name="connsiteY3" fmla="*/ 160782 h 152400"/>
              <a:gd name="connsiteX4" fmla="*/ 17411 w 514350"/>
              <a:gd name="connsiteY4" fmla="*/ 1516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52400">
                <a:moveTo>
                  <a:pt x="17411" y="151638"/>
                </a:moveTo>
                <a:lnTo>
                  <a:pt x="516521" y="18288"/>
                </a:lnTo>
                <a:lnTo>
                  <a:pt x="518807" y="27432"/>
                </a:lnTo>
                <a:lnTo>
                  <a:pt x="20459" y="160782"/>
                </a:lnTo>
                <a:lnTo>
                  <a:pt x="17411" y="1516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3733800" y="4572000"/>
            <a:ext cx="514350" cy="152400"/>
          </a:xfrm>
          <a:custGeom>
            <a:avLst/>
            <a:gdLst>
              <a:gd name="connsiteX0" fmla="*/ 17411 w 514350"/>
              <a:gd name="connsiteY0" fmla="*/ 151638 h 152400"/>
              <a:gd name="connsiteX1" fmla="*/ 516521 w 514350"/>
              <a:gd name="connsiteY1" fmla="*/ 18288 h 152400"/>
              <a:gd name="connsiteX2" fmla="*/ 518807 w 514350"/>
              <a:gd name="connsiteY2" fmla="*/ 27432 h 152400"/>
              <a:gd name="connsiteX3" fmla="*/ 20459 w 514350"/>
              <a:gd name="connsiteY3" fmla="*/ 160782 h 152400"/>
              <a:gd name="connsiteX4" fmla="*/ 17411 w 514350"/>
              <a:gd name="connsiteY4" fmla="*/ 1516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52400">
                <a:moveTo>
                  <a:pt x="17411" y="151638"/>
                </a:moveTo>
                <a:lnTo>
                  <a:pt x="516521" y="18288"/>
                </a:lnTo>
                <a:lnTo>
                  <a:pt x="518807" y="27432"/>
                </a:lnTo>
                <a:lnTo>
                  <a:pt x="20459" y="160782"/>
                </a:lnTo>
                <a:lnTo>
                  <a:pt x="17411" y="1516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3019425" y="4572000"/>
            <a:ext cx="504825" cy="152400"/>
          </a:xfrm>
          <a:custGeom>
            <a:avLst/>
            <a:gdLst>
              <a:gd name="connsiteX0" fmla="*/ 11696 w 504825"/>
              <a:gd name="connsiteY0" fmla="*/ 151638 h 152400"/>
              <a:gd name="connsiteX1" fmla="*/ 511569 w 504825"/>
              <a:gd name="connsiteY1" fmla="*/ 18288 h 152400"/>
              <a:gd name="connsiteX2" fmla="*/ 513855 w 504825"/>
              <a:gd name="connsiteY2" fmla="*/ 27432 h 152400"/>
              <a:gd name="connsiteX3" fmla="*/ 13982 w 504825"/>
              <a:gd name="connsiteY3" fmla="*/ 160782 h 152400"/>
              <a:gd name="connsiteX4" fmla="*/ 11696 w 504825"/>
              <a:gd name="connsiteY4" fmla="*/ 1516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52400">
                <a:moveTo>
                  <a:pt x="11696" y="151638"/>
                </a:moveTo>
                <a:lnTo>
                  <a:pt x="511569" y="18288"/>
                </a:lnTo>
                <a:lnTo>
                  <a:pt x="513855" y="27432"/>
                </a:lnTo>
                <a:lnTo>
                  <a:pt x="13982" y="160782"/>
                </a:lnTo>
                <a:lnTo>
                  <a:pt x="11696" y="1516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3019425" y="4514850"/>
            <a:ext cx="504825" cy="152400"/>
          </a:xfrm>
          <a:custGeom>
            <a:avLst/>
            <a:gdLst>
              <a:gd name="connsiteX0" fmla="*/ 11696 w 504825"/>
              <a:gd name="connsiteY0" fmla="*/ 151638 h 152400"/>
              <a:gd name="connsiteX1" fmla="*/ 511569 w 504825"/>
              <a:gd name="connsiteY1" fmla="*/ 18288 h 152400"/>
              <a:gd name="connsiteX2" fmla="*/ 513855 w 504825"/>
              <a:gd name="connsiteY2" fmla="*/ 27432 h 152400"/>
              <a:gd name="connsiteX3" fmla="*/ 13982 w 504825"/>
              <a:gd name="connsiteY3" fmla="*/ 160782 h 152400"/>
              <a:gd name="connsiteX4" fmla="*/ 11696 w 504825"/>
              <a:gd name="connsiteY4" fmla="*/ 1516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52400">
                <a:moveTo>
                  <a:pt x="11696" y="151638"/>
                </a:moveTo>
                <a:lnTo>
                  <a:pt x="511569" y="18288"/>
                </a:lnTo>
                <a:lnTo>
                  <a:pt x="513855" y="27432"/>
                </a:lnTo>
                <a:lnTo>
                  <a:pt x="13982" y="160782"/>
                </a:lnTo>
                <a:lnTo>
                  <a:pt x="11696" y="1516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1581150" y="4572000"/>
            <a:ext cx="504825" cy="152400"/>
          </a:xfrm>
          <a:custGeom>
            <a:avLst/>
            <a:gdLst>
              <a:gd name="connsiteX0" fmla="*/ 9791 w 504825"/>
              <a:gd name="connsiteY0" fmla="*/ 151638 h 152400"/>
              <a:gd name="connsiteX1" fmla="*/ 509663 w 504825"/>
              <a:gd name="connsiteY1" fmla="*/ 18288 h 152400"/>
              <a:gd name="connsiteX2" fmla="*/ 511949 w 504825"/>
              <a:gd name="connsiteY2" fmla="*/ 27432 h 152400"/>
              <a:gd name="connsiteX3" fmla="*/ 12077 w 504825"/>
              <a:gd name="connsiteY3" fmla="*/ 160782 h 152400"/>
              <a:gd name="connsiteX4" fmla="*/ 9791 w 504825"/>
              <a:gd name="connsiteY4" fmla="*/ 1516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52400">
                <a:moveTo>
                  <a:pt x="9791" y="151638"/>
                </a:moveTo>
                <a:lnTo>
                  <a:pt x="509663" y="18288"/>
                </a:lnTo>
                <a:lnTo>
                  <a:pt x="511949" y="27432"/>
                </a:lnTo>
                <a:lnTo>
                  <a:pt x="12077" y="160782"/>
                </a:lnTo>
                <a:lnTo>
                  <a:pt x="9791" y="1516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1581150" y="4514850"/>
            <a:ext cx="504825" cy="152400"/>
          </a:xfrm>
          <a:custGeom>
            <a:avLst/>
            <a:gdLst>
              <a:gd name="connsiteX0" fmla="*/ 9791 w 504825"/>
              <a:gd name="connsiteY0" fmla="*/ 151638 h 152400"/>
              <a:gd name="connsiteX1" fmla="*/ 509663 w 504825"/>
              <a:gd name="connsiteY1" fmla="*/ 18288 h 152400"/>
              <a:gd name="connsiteX2" fmla="*/ 511949 w 504825"/>
              <a:gd name="connsiteY2" fmla="*/ 27432 h 152400"/>
              <a:gd name="connsiteX3" fmla="*/ 12077 w 504825"/>
              <a:gd name="connsiteY3" fmla="*/ 160782 h 152400"/>
              <a:gd name="connsiteX4" fmla="*/ 9791 w 504825"/>
              <a:gd name="connsiteY4" fmla="*/ 1516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52400">
                <a:moveTo>
                  <a:pt x="9791" y="151638"/>
                </a:moveTo>
                <a:lnTo>
                  <a:pt x="509663" y="18288"/>
                </a:lnTo>
                <a:lnTo>
                  <a:pt x="511949" y="27432"/>
                </a:lnTo>
                <a:lnTo>
                  <a:pt x="12077" y="160782"/>
                </a:lnTo>
                <a:lnTo>
                  <a:pt x="9791" y="1516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8429625" y="2314575"/>
            <a:ext cx="1876425" cy="2867025"/>
          </a:xfrm>
          <a:custGeom>
            <a:avLst/>
            <a:gdLst>
              <a:gd name="connsiteX0" fmla="*/ 12458 w 1876425"/>
              <a:gd name="connsiteY0" fmla="*/ 11048 h 2867025"/>
              <a:gd name="connsiteX1" fmla="*/ 12458 w 1876425"/>
              <a:gd name="connsiteY1" fmla="*/ 2875407 h 2867025"/>
              <a:gd name="connsiteX2" fmla="*/ 1885454 w 1876425"/>
              <a:gd name="connsiteY2" fmla="*/ 2875407 h 2867025"/>
              <a:gd name="connsiteX3" fmla="*/ 1885454 w 1876425"/>
              <a:gd name="connsiteY3" fmla="*/ 11048 h 2867025"/>
              <a:gd name="connsiteX4" fmla="*/ 12458 w 1876425"/>
              <a:gd name="connsiteY4" fmla="*/ 11048 h 2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425" h="2867025">
                <a:moveTo>
                  <a:pt x="12458" y="11048"/>
                </a:moveTo>
                <a:lnTo>
                  <a:pt x="12458" y="2875407"/>
                </a:lnTo>
                <a:lnTo>
                  <a:pt x="1885454" y="2875407"/>
                </a:lnTo>
                <a:lnTo>
                  <a:pt x="1885454" y="11048"/>
                </a:lnTo>
                <a:lnTo>
                  <a:pt x="12458" y="11048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7648575" y="5695950"/>
            <a:ext cx="571500" cy="304800"/>
          </a:xfrm>
          <a:custGeom>
            <a:avLst/>
            <a:gdLst>
              <a:gd name="connsiteX0" fmla="*/ 15507 w 571500"/>
              <a:gd name="connsiteY0" fmla="*/ 161544 h 304800"/>
              <a:gd name="connsiteX1" fmla="*/ 296685 w 571500"/>
              <a:gd name="connsiteY1" fmla="*/ 11430 h 304800"/>
              <a:gd name="connsiteX2" fmla="*/ 577101 w 571500"/>
              <a:gd name="connsiteY2" fmla="*/ 161544 h 304800"/>
              <a:gd name="connsiteX3" fmla="*/ 296685 w 571500"/>
              <a:gd name="connsiteY3" fmla="*/ 311658 h 304800"/>
              <a:gd name="connsiteX4" fmla="*/ 15507 w 571500"/>
              <a:gd name="connsiteY4" fmla="*/ 16154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5507" y="161544"/>
                </a:moveTo>
                <a:cubicBezTo>
                  <a:pt x="15507" y="78486"/>
                  <a:pt x="141237" y="11430"/>
                  <a:pt x="296685" y="11430"/>
                </a:cubicBezTo>
                <a:cubicBezTo>
                  <a:pt x="451370" y="11430"/>
                  <a:pt x="577101" y="78486"/>
                  <a:pt x="577101" y="161544"/>
                </a:cubicBezTo>
                <a:cubicBezTo>
                  <a:pt x="577101" y="244602"/>
                  <a:pt x="451370" y="311658"/>
                  <a:pt x="296685" y="311658"/>
                </a:cubicBezTo>
                <a:cubicBezTo>
                  <a:pt x="141237" y="311658"/>
                  <a:pt x="15507" y="244602"/>
                  <a:pt x="15507" y="161544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742950" y="1685925"/>
            <a:ext cx="3667125" cy="19050"/>
          </a:xfrm>
          <a:custGeom>
            <a:avLst/>
            <a:gdLst>
              <a:gd name="connsiteX0" fmla="*/ 11315 w 3667125"/>
              <a:gd name="connsiteY0" fmla="*/ 11048 h 19050"/>
              <a:gd name="connsiteX1" fmla="*/ 11315 w 3667125"/>
              <a:gd name="connsiteY1" fmla="*/ 24002 h 19050"/>
              <a:gd name="connsiteX2" fmla="*/ 3667391 w 3667125"/>
              <a:gd name="connsiteY2" fmla="*/ 24002 h 19050"/>
              <a:gd name="connsiteX3" fmla="*/ 3667391 w 3667125"/>
              <a:gd name="connsiteY3" fmla="*/ 11048 h 19050"/>
              <a:gd name="connsiteX4" fmla="*/ 11315 w 3667125"/>
              <a:gd name="connsiteY4" fmla="*/ 110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7125" h="19050">
                <a:moveTo>
                  <a:pt x="11315" y="11048"/>
                </a:moveTo>
                <a:lnTo>
                  <a:pt x="11315" y="24002"/>
                </a:lnTo>
                <a:lnTo>
                  <a:pt x="3667391" y="24002"/>
                </a:lnTo>
                <a:lnTo>
                  <a:pt x="3667391" y="11048"/>
                </a:lnTo>
                <a:lnTo>
                  <a:pt x="11315" y="1104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4638675" y="1685925"/>
            <a:ext cx="5667375" cy="19050"/>
          </a:xfrm>
          <a:custGeom>
            <a:avLst/>
            <a:gdLst>
              <a:gd name="connsiteX0" fmla="*/ 18554 w 5667375"/>
              <a:gd name="connsiteY0" fmla="*/ 11048 h 19050"/>
              <a:gd name="connsiteX1" fmla="*/ 18554 w 5667375"/>
              <a:gd name="connsiteY1" fmla="*/ 24002 h 19050"/>
              <a:gd name="connsiteX2" fmla="*/ 5676404 w 5667375"/>
              <a:gd name="connsiteY2" fmla="*/ 24002 h 19050"/>
              <a:gd name="connsiteX3" fmla="*/ 5676404 w 5667375"/>
              <a:gd name="connsiteY3" fmla="*/ 11048 h 19050"/>
              <a:gd name="connsiteX4" fmla="*/ 18554 w 5667375"/>
              <a:gd name="connsiteY4" fmla="*/ 110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7375" h="19050">
                <a:moveTo>
                  <a:pt x="18554" y="11048"/>
                </a:moveTo>
                <a:lnTo>
                  <a:pt x="18554" y="24002"/>
                </a:lnTo>
                <a:lnTo>
                  <a:pt x="5676404" y="24002"/>
                </a:lnTo>
                <a:lnTo>
                  <a:pt x="5676404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6162675" y="6267450"/>
            <a:ext cx="571500" cy="314325"/>
          </a:xfrm>
          <a:custGeom>
            <a:avLst/>
            <a:gdLst>
              <a:gd name="connsiteX0" fmla="*/ 13982 w 571500"/>
              <a:gd name="connsiteY0" fmla="*/ 166116 h 314325"/>
              <a:gd name="connsiteX1" fmla="*/ 295161 w 571500"/>
              <a:gd name="connsiteY1" fmla="*/ 16002 h 314325"/>
              <a:gd name="connsiteX2" fmla="*/ 575577 w 571500"/>
              <a:gd name="connsiteY2" fmla="*/ 166116 h 314325"/>
              <a:gd name="connsiteX3" fmla="*/ 295161 w 571500"/>
              <a:gd name="connsiteY3" fmla="*/ 316992 h 314325"/>
              <a:gd name="connsiteX4" fmla="*/ 13982 w 571500"/>
              <a:gd name="connsiteY4" fmla="*/ 1661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14325">
                <a:moveTo>
                  <a:pt x="13982" y="166116"/>
                </a:moveTo>
                <a:cubicBezTo>
                  <a:pt x="13982" y="83058"/>
                  <a:pt x="139713" y="16002"/>
                  <a:pt x="295161" y="16002"/>
                </a:cubicBezTo>
                <a:cubicBezTo>
                  <a:pt x="449846" y="16002"/>
                  <a:pt x="575577" y="83058"/>
                  <a:pt x="575577" y="166116"/>
                </a:cubicBezTo>
                <a:cubicBezTo>
                  <a:pt x="575577" y="249173"/>
                  <a:pt x="449846" y="316992"/>
                  <a:pt x="295161" y="316992"/>
                </a:cubicBezTo>
                <a:cubicBezTo>
                  <a:pt x="139713" y="316992"/>
                  <a:pt x="13982" y="249173"/>
                  <a:pt x="13982" y="166116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6886575" y="6267450"/>
            <a:ext cx="571500" cy="314325"/>
          </a:xfrm>
          <a:custGeom>
            <a:avLst/>
            <a:gdLst>
              <a:gd name="connsiteX0" fmla="*/ 10921 w 571500"/>
              <a:gd name="connsiteY0" fmla="*/ 166116 h 314325"/>
              <a:gd name="connsiteX1" fmla="*/ 292100 w 571500"/>
              <a:gd name="connsiteY1" fmla="*/ 16002 h 314325"/>
              <a:gd name="connsiteX2" fmla="*/ 572516 w 571500"/>
              <a:gd name="connsiteY2" fmla="*/ 166116 h 314325"/>
              <a:gd name="connsiteX3" fmla="*/ 292100 w 571500"/>
              <a:gd name="connsiteY3" fmla="*/ 316992 h 314325"/>
              <a:gd name="connsiteX4" fmla="*/ 10921 w 571500"/>
              <a:gd name="connsiteY4" fmla="*/ 1661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14325">
                <a:moveTo>
                  <a:pt x="10921" y="166116"/>
                </a:moveTo>
                <a:cubicBezTo>
                  <a:pt x="10921" y="83058"/>
                  <a:pt x="136652" y="16002"/>
                  <a:pt x="292100" y="16002"/>
                </a:cubicBezTo>
                <a:cubicBezTo>
                  <a:pt x="446785" y="16002"/>
                  <a:pt x="572516" y="83058"/>
                  <a:pt x="572516" y="166116"/>
                </a:cubicBezTo>
                <a:cubicBezTo>
                  <a:pt x="572516" y="249173"/>
                  <a:pt x="446785" y="316992"/>
                  <a:pt x="292100" y="316992"/>
                </a:cubicBezTo>
                <a:cubicBezTo>
                  <a:pt x="136652" y="316992"/>
                  <a:pt x="10921" y="249173"/>
                  <a:pt x="10921" y="166116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5476875" y="6267450"/>
            <a:ext cx="571500" cy="314325"/>
          </a:xfrm>
          <a:custGeom>
            <a:avLst/>
            <a:gdLst>
              <a:gd name="connsiteX0" fmla="*/ 18554 w 571500"/>
              <a:gd name="connsiteY0" fmla="*/ 166116 h 314325"/>
              <a:gd name="connsiteX1" fmla="*/ 299732 w 571500"/>
              <a:gd name="connsiteY1" fmla="*/ 16002 h 314325"/>
              <a:gd name="connsiteX2" fmla="*/ 580149 w 571500"/>
              <a:gd name="connsiteY2" fmla="*/ 166116 h 314325"/>
              <a:gd name="connsiteX3" fmla="*/ 299732 w 571500"/>
              <a:gd name="connsiteY3" fmla="*/ 316992 h 314325"/>
              <a:gd name="connsiteX4" fmla="*/ 18554 w 571500"/>
              <a:gd name="connsiteY4" fmla="*/ 1661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14325">
                <a:moveTo>
                  <a:pt x="18554" y="166116"/>
                </a:moveTo>
                <a:cubicBezTo>
                  <a:pt x="18554" y="83058"/>
                  <a:pt x="144284" y="16002"/>
                  <a:pt x="299732" y="16002"/>
                </a:cubicBezTo>
                <a:cubicBezTo>
                  <a:pt x="454418" y="16002"/>
                  <a:pt x="580149" y="83058"/>
                  <a:pt x="580149" y="166116"/>
                </a:cubicBezTo>
                <a:cubicBezTo>
                  <a:pt x="580149" y="249173"/>
                  <a:pt x="454418" y="316992"/>
                  <a:pt x="299732" y="316992"/>
                </a:cubicBezTo>
                <a:cubicBezTo>
                  <a:pt x="144284" y="316992"/>
                  <a:pt x="18554" y="249173"/>
                  <a:pt x="18554" y="166116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7648575" y="6267450"/>
            <a:ext cx="571500" cy="314325"/>
          </a:xfrm>
          <a:custGeom>
            <a:avLst/>
            <a:gdLst>
              <a:gd name="connsiteX0" fmla="*/ 15507 w 571500"/>
              <a:gd name="connsiteY0" fmla="*/ 166116 h 314325"/>
              <a:gd name="connsiteX1" fmla="*/ 296685 w 571500"/>
              <a:gd name="connsiteY1" fmla="*/ 16002 h 314325"/>
              <a:gd name="connsiteX2" fmla="*/ 577101 w 571500"/>
              <a:gd name="connsiteY2" fmla="*/ 166116 h 314325"/>
              <a:gd name="connsiteX3" fmla="*/ 296685 w 571500"/>
              <a:gd name="connsiteY3" fmla="*/ 316992 h 314325"/>
              <a:gd name="connsiteX4" fmla="*/ 15507 w 571500"/>
              <a:gd name="connsiteY4" fmla="*/ 1661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14325">
                <a:moveTo>
                  <a:pt x="15507" y="166116"/>
                </a:moveTo>
                <a:cubicBezTo>
                  <a:pt x="15507" y="83058"/>
                  <a:pt x="141237" y="16002"/>
                  <a:pt x="296685" y="16002"/>
                </a:cubicBezTo>
                <a:cubicBezTo>
                  <a:pt x="451370" y="16002"/>
                  <a:pt x="577101" y="83058"/>
                  <a:pt x="577101" y="166116"/>
                </a:cubicBezTo>
                <a:cubicBezTo>
                  <a:pt x="577101" y="249173"/>
                  <a:pt x="451370" y="316992"/>
                  <a:pt x="296685" y="316992"/>
                </a:cubicBezTo>
                <a:cubicBezTo>
                  <a:pt x="141237" y="316992"/>
                  <a:pt x="15507" y="249173"/>
                  <a:pt x="15507" y="166116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1552575" y="5695950"/>
            <a:ext cx="571500" cy="304800"/>
          </a:xfrm>
          <a:custGeom>
            <a:avLst/>
            <a:gdLst>
              <a:gd name="connsiteX0" fmla="*/ 10934 w 571500"/>
              <a:gd name="connsiteY0" fmla="*/ 161544 h 304800"/>
              <a:gd name="connsiteX1" fmla="*/ 292112 w 571500"/>
              <a:gd name="connsiteY1" fmla="*/ 11430 h 304800"/>
              <a:gd name="connsiteX2" fmla="*/ 572528 w 571500"/>
              <a:gd name="connsiteY2" fmla="*/ 161544 h 304800"/>
              <a:gd name="connsiteX3" fmla="*/ 292112 w 571500"/>
              <a:gd name="connsiteY3" fmla="*/ 311658 h 304800"/>
              <a:gd name="connsiteX4" fmla="*/ 10934 w 571500"/>
              <a:gd name="connsiteY4" fmla="*/ 16154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0934" y="161544"/>
                </a:moveTo>
                <a:cubicBezTo>
                  <a:pt x="10934" y="78486"/>
                  <a:pt x="136664" y="11430"/>
                  <a:pt x="292112" y="11430"/>
                </a:cubicBezTo>
                <a:cubicBezTo>
                  <a:pt x="446798" y="11430"/>
                  <a:pt x="572528" y="78486"/>
                  <a:pt x="572528" y="161544"/>
                </a:cubicBezTo>
                <a:cubicBezTo>
                  <a:pt x="572528" y="244602"/>
                  <a:pt x="446798" y="311658"/>
                  <a:pt x="292112" y="311658"/>
                </a:cubicBezTo>
                <a:cubicBezTo>
                  <a:pt x="136664" y="311658"/>
                  <a:pt x="10934" y="244602"/>
                  <a:pt x="10934" y="161544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2981325" y="5695950"/>
            <a:ext cx="571500" cy="304800"/>
          </a:xfrm>
          <a:custGeom>
            <a:avLst/>
            <a:gdLst>
              <a:gd name="connsiteX0" fmla="*/ 13982 w 571500"/>
              <a:gd name="connsiteY0" fmla="*/ 161544 h 304800"/>
              <a:gd name="connsiteX1" fmla="*/ 295160 w 571500"/>
              <a:gd name="connsiteY1" fmla="*/ 11430 h 304800"/>
              <a:gd name="connsiteX2" fmla="*/ 575576 w 571500"/>
              <a:gd name="connsiteY2" fmla="*/ 161544 h 304800"/>
              <a:gd name="connsiteX3" fmla="*/ 295160 w 571500"/>
              <a:gd name="connsiteY3" fmla="*/ 311658 h 304800"/>
              <a:gd name="connsiteX4" fmla="*/ 13982 w 571500"/>
              <a:gd name="connsiteY4" fmla="*/ 16154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3982" y="161544"/>
                </a:moveTo>
                <a:cubicBezTo>
                  <a:pt x="13982" y="78486"/>
                  <a:pt x="139712" y="11430"/>
                  <a:pt x="295160" y="11430"/>
                </a:cubicBezTo>
                <a:cubicBezTo>
                  <a:pt x="449846" y="11430"/>
                  <a:pt x="575576" y="78486"/>
                  <a:pt x="575576" y="161544"/>
                </a:cubicBezTo>
                <a:cubicBezTo>
                  <a:pt x="575576" y="244602"/>
                  <a:pt x="449846" y="311658"/>
                  <a:pt x="295160" y="311658"/>
                </a:cubicBezTo>
                <a:cubicBezTo>
                  <a:pt x="139712" y="311658"/>
                  <a:pt x="13982" y="244602"/>
                  <a:pt x="13982" y="161544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2381250" y="3248025"/>
            <a:ext cx="333375" cy="209550"/>
          </a:xfrm>
          <a:custGeom>
            <a:avLst/>
            <a:gdLst>
              <a:gd name="connsiteX0" fmla="*/ 17411 w 333375"/>
              <a:gd name="connsiteY0" fmla="*/ 18669 h 209550"/>
              <a:gd name="connsiteX1" fmla="*/ 17411 w 333375"/>
              <a:gd name="connsiteY1" fmla="*/ 216789 h 209550"/>
              <a:gd name="connsiteX2" fmla="*/ 338213 w 333375"/>
              <a:gd name="connsiteY2" fmla="*/ 216789 h 209550"/>
              <a:gd name="connsiteX3" fmla="*/ 338213 w 333375"/>
              <a:gd name="connsiteY3" fmla="*/ 18669 h 209550"/>
              <a:gd name="connsiteX4" fmla="*/ 17411 w 333375"/>
              <a:gd name="connsiteY4" fmla="*/ 1866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209550">
                <a:moveTo>
                  <a:pt x="17411" y="18669"/>
                </a:moveTo>
                <a:lnTo>
                  <a:pt x="17411" y="216789"/>
                </a:lnTo>
                <a:lnTo>
                  <a:pt x="338213" y="216789"/>
                </a:lnTo>
                <a:lnTo>
                  <a:pt x="338213" y="18669"/>
                </a:lnTo>
                <a:lnTo>
                  <a:pt x="17411" y="18669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TextBox 572"/>
          <p:cNvSpPr txBox="1"/>
          <p:nvPr/>
        </p:nvSpPr>
        <p:spPr>
          <a:xfrm>
            <a:off x="2466473" y="3268612"/>
            <a:ext cx="175167" cy="1899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95"/>
              </a:lnSpc>
            </a:pPr>
            <a:r>
              <a:rPr lang="en-US" altLang="zh-CN" sz="127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737496" y="400012"/>
            <a:ext cx="8877835" cy="8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Added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Shareholders’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c.USD34bn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483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c.USD25bn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last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years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735209" y="1451661"/>
            <a:ext cx="2422441" cy="506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Shareholders’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</a:p>
          <a:p>
            <a:pPr indent="13717">
              <a:lnSpc>
                <a:spcPts val="2447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4657223" y="1451661"/>
            <a:ext cx="4849349" cy="506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2447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3857115" y="2105556"/>
            <a:ext cx="276298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183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7821047" y="2102007"/>
            <a:ext cx="223198" cy="189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95"/>
              </a:lnSpc>
            </a:pPr>
            <a:r>
              <a:rPr lang="en-US" altLang="zh-CN" sz="127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9.2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3137792" y="2438546"/>
            <a:ext cx="276298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175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7107047" y="2368709"/>
            <a:ext cx="222439" cy="189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95"/>
              </a:lnSpc>
            </a:pPr>
            <a:r>
              <a:rPr lang="en-US" altLang="zh-CN" sz="127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8.3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6383157" y="2692557"/>
            <a:ext cx="223199" cy="189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95"/>
              </a:lnSpc>
            </a:pPr>
            <a:r>
              <a:rPr lang="en-US" altLang="zh-CN" sz="127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7.3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8549519" y="2655721"/>
            <a:ext cx="1596652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2465711" y="3269893"/>
            <a:ext cx="184114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5659267" y="3006496"/>
            <a:ext cx="223199" cy="189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95"/>
              </a:lnSpc>
            </a:pPr>
            <a:r>
              <a:rPr lang="en-US" altLang="zh-CN" sz="127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8549511" y="2853848"/>
            <a:ext cx="1546913" cy="940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</a:p>
          <a:p>
            <a:pPr indent="7">
              <a:lnSpc>
                <a:spcPts val="216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#2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payer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 indent="179078">
              <a:lnSpc>
                <a:spcPts val="1559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FTSE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  <a:p>
            <a:pPr indent="0">
              <a:lnSpc>
                <a:spcPts val="216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#5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payer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1695326" y="3848255"/>
            <a:ext cx="276299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8549511" y="3798721"/>
            <a:ext cx="1622070" cy="10626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078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index</a:t>
            </a:r>
          </a:p>
          <a:p>
            <a:pPr indent="0">
              <a:lnSpc>
                <a:spcPts val="21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would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#3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payer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6">
              <a:lnSpc>
                <a:spcPts val="1559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comparison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6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S&amp;P500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1648845" y="5338723"/>
            <a:ext cx="368483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2239391" y="5338723"/>
            <a:ext cx="635166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3092072" y="5338723"/>
            <a:ext cx="368483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3797687" y="5338723"/>
            <a:ext cx="395932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1H14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5583817" y="5334152"/>
            <a:ext cx="368483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592" name="TextBox 592"/>
          <p:cNvSpPr txBox="1"/>
          <p:nvPr/>
        </p:nvSpPr>
        <p:spPr>
          <a:xfrm>
            <a:off x="6313805" y="5334152"/>
            <a:ext cx="356280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593" name="TextBox 593"/>
          <p:cNvSpPr txBox="1"/>
          <p:nvPr/>
        </p:nvSpPr>
        <p:spPr>
          <a:xfrm>
            <a:off x="7027043" y="5334152"/>
            <a:ext cx="368484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7746299" y="5334152"/>
            <a:ext cx="368484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379362" y="5679231"/>
            <a:ext cx="1115806" cy="787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Shareholders’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  <a:p>
            <a:pPr indent="0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1705997" y="5761633"/>
            <a:ext cx="276299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143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3160655" y="5761633"/>
            <a:ext cx="276298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173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4657221" y="5679237"/>
            <a:ext cx="699564" cy="9698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1975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</a:p>
          <a:p>
            <a:pPr indent="7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Yield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,%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5683637" y="5761633"/>
            <a:ext cx="230065" cy="770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5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6364865" y="5761633"/>
            <a:ext cx="230099" cy="770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59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5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7085717" y="5761633"/>
            <a:ext cx="230099" cy="770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5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</a:t>
            </a:r>
          </a:p>
        </p:txBody>
      </p:sp>
      <p:sp>
        <p:nvSpPr>
          <p:cNvPr id="602" name="TextBox 602"/>
          <p:cNvSpPr txBox="1"/>
          <p:nvPr/>
        </p:nvSpPr>
        <p:spPr>
          <a:xfrm>
            <a:off x="7852289" y="5761633"/>
            <a:ext cx="230099" cy="770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5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4.5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737496" y="6702932"/>
            <a:ext cx="2791462" cy="104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1H14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737496" y="6809614"/>
            <a:ext cx="74388" cy="531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8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  <a:p>
            <a:pPr indent="17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917391" y="6809614"/>
            <a:ext cx="5424597" cy="531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Shareholders’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preference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instruments.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FactSet</a:t>
            </a:r>
          </a:p>
          <a:p>
            <a:pPr indent="36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27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Shareholders’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preference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instruments,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deconsolidation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entities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date;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Bloomberg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Freeform 607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1914525" y="2857500"/>
            <a:ext cx="8029575" cy="733425"/>
          </a:xfrm>
          <a:custGeom>
            <a:avLst/>
            <a:gdLst>
              <a:gd name="connsiteX0" fmla="*/ 18554 w 8029575"/>
              <a:gd name="connsiteY0" fmla="*/ 15240 h 733425"/>
              <a:gd name="connsiteX1" fmla="*/ 18554 w 8029575"/>
              <a:gd name="connsiteY1" fmla="*/ 734567 h 733425"/>
              <a:gd name="connsiteX2" fmla="*/ 8035557 w 8029575"/>
              <a:gd name="connsiteY2" fmla="*/ 734567 h 733425"/>
              <a:gd name="connsiteX3" fmla="*/ 8035557 w 8029575"/>
              <a:gd name="connsiteY3" fmla="*/ 15240 h 733425"/>
              <a:gd name="connsiteX4" fmla="*/ 18554 w 802957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8554" y="15240"/>
                </a:moveTo>
                <a:lnTo>
                  <a:pt x="18554" y="734567"/>
                </a:lnTo>
                <a:lnTo>
                  <a:pt x="8035557" y="734567"/>
                </a:lnTo>
                <a:lnTo>
                  <a:pt x="8035557" y="15240"/>
                </a:lnTo>
                <a:lnTo>
                  <a:pt x="18554" y="1524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1104900" y="2857500"/>
            <a:ext cx="733425" cy="733425"/>
          </a:xfrm>
          <a:custGeom>
            <a:avLst/>
            <a:gdLst>
              <a:gd name="connsiteX0" fmla="*/ 18935 w 733425"/>
              <a:gd name="connsiteY0" fmla="*/ 15240 h 733425"/>
              <a:gd name="connsiteX1" fmla="*/ 18935 w 733425"/>
              <a:gd name="connsiteY1" fmla="*/ 734567 h 733425"/>
              <a:gd name="connsiteX2" fmla="*/ 738263 w 733425"/>
              <a:gd name="connsiteY2" fmla="*/ 734567 h 733425"/>
              <a:gd name="connsiteX3" fmla="*/ 738263 w 733425"/>
              <a:gd name="connsiteY3" fmla="*/ 15240 h 733425"/>
              <a:gd name="connsiteX4" fmla="*/ 18935 w 73342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18935" y="15240"/>
                </a:moveTo>
                <a:lnTo>
                  <a:pt x="18935" y="734567"/>
                </a:lnTo>
                <a:lnTo>
                  <a:pt x="738263" y="734567"/>
                </a:lnTo>
                <a:lnTo>
                  <a:pt x="738263" y="15240"/>
                </a:lnTo>
                <a:lnTo>
                  <a:pt x="18935" y="1524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1104900" y="1971675"/>
            <a:ext cx="733425" cy="723900"/>
          </a:xfrm>
          <a:custGeom>
            <a:avLst/>
            <a:gdLst>
              <a:gd name="connsiteX0" fmla="*/ 17411 w 733425"/>
              <a:gd name="connsiteY0" fmla="*/ 11810 h 723900"/>
              <a:gd name="connsiteX1" fmla="*/ 17411 w 733425"/>
              <a:gd name="connsiteY1" fmla="*/ 732662 h 723900"/>
              <a:gd name="connsiteX2" fmla="*/ 738263 w 733425"/>
              <a:gd name="connsiteY2" fmla="*/ 732662 h 723900"/>
              <a:gd name="connsiteX3" fmla="*/ 738263 w 733425"/>
              <a:gd name="connsiteY3" fmla="*/ 11810 h 723900"/>
              <a:gd name="connsiteX4" fmla="*/ 17411 w 733425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23900">
                <a:moveTo>
                  <a:pt x="17411" y="11810"/>
                </a:moveTo>
                <a:lnTo>
                  <a:pt x="17411" y="732662"/>
                </a:lnTo>
                <a:lnTo>
                  <a:pt x="738263" y="732662"/>
                </a:lnTo>
                <a:lnTo>
                  <a:pt x="738263" y="11810"/>
                </a:lnTo>
                <a:lnTo>
                  <a:pt x="17411" y="1181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1914525" y="1971675"/>
            <a:ext cx="8039100" cy="723900"/>
          </a:xfrm>
          <a:custGeom>
            <a:avLst/>
            <a:gdLst>
              <a:gd name="connsiteX0" fmla="*/ 17030 w 8039100"/>
              <a:gd name="connsiteY0" fmla="*/ 11810 h 723900"/>
              <a:gd name="connsiteX1" fmla="*/ 17030 w 8039100"/>
              <a:gd name="connsiteY1" fmla="*/ 732662 h 723900"/>
              <a:gd name="connsiteX2" fmla="*/ 8040890 w 8039100"/>
              <a:gd name="connsiteY2" fmla="*/ 732662 h 723900"/>
              <a:gd name="connsiteX3" fmla="*/ 8040890 w 8039100"/>
              <a:gd name="connsiteY3" fmla="*/ 11810 h 723900"/>
              <a:gd name="connsiteX4" fmla="*/ 17030 w 8039100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9100" h="723900">
                <a:moveTo>
                  <a:pt x="17030" y="11810"/>
                </a:moveTo>
                <a:lnTo>
                  <a:pt x="17030" y="732662"/>
                </a:lnTo>
                <a:lnTo>
                  <a:pt x="8040890" y="732662"/>
                </a:lnTo>
                <a:lnTo>
                  <a:pt x="8040890" y="11810"/>
                </a:lnTo>
                <a:lnTo>
                  <a:pt x="17030" y="1181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1924050" y="3743325"/>
            <a:ext cx="8029575" cy="733425"/>
          </a:xfrm>
          <a:custGeom>
            <a:avLst/>
            <a:gdLst>
              <a:gd name="connsiteX0" fmla="*/ 14363 w 8029575"/>
              <a:gd name="connsiteY0" fmla="*/ 17145 h 733425"/>
              <a:gd name="connsiteX1" fmla="*/ 14363 w 8029575"/>
              <a:gd name="connsiteY1" fmla="*/ 736472 h 733425"/>
              <a:gd name="connsiteX2" fmla="*/ 8031365 w 8029575"/>
              <a:gd name="connsiteY2" fmla="*/ 736472 h 733425"/>
              <a:gd name="connsiteX3" fmla="*/ 8031365 w 8029575"/>
              <a:gd name="connsiteY3" fmla="*/ 17145 h 733425"/>
              <a:gd name="connsiteX4" fmla="*/ 14363 w 8029575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4363" y="17145"/>
                </a:moveTo>
                <a:lnTo>
                  <a:pt x="14363" y="736472"/>
                </a:lnTo>
                <a:lnTo>
                  <a:pt x="8031365" y="736472"/>
                </a:lnTo>
                <a:lnTo>
                  <a:pt x="8031365" y="17145"/>
                </a:lnTo>
                <a:lnTo>
                  <a:pt x="14363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1114425" y="3743325"/>
            <a:ext cx="723900" cy="733425"/>
          </a:xfrm>
          <a:custGeom>
            <a:avLst/>
            <a:gdLst>
              <a:gd name="connsiteX0" fmla="*/ 13982 w 723900"/>
              <a:gd name="connsiteY0" fmla="*/ 17145 h 733425"/>
              <a:gd name="connsiteX1" fmla="*/ 13982 w 723900"/>
              <a:gd name="connsiteY1" fmla="*/ 736472 h 733425"/>
              <a:gd name="connsiteX2" fmla="*/ 733310 w 723900"/>
              <a:gd name="connsiteY2" fmla="*/ 736472 h 733425"/>
              <a:gd name="connsiteX3" fmla="*/ 733310 w 723900"/>
              <a:gd name="connsiteY3" fmla="*/ 17145 h 733425"/>
              <a:gd name="connsiteX4" fmla="*/ 13982 w 723900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33425">
                <a:moveTo>
                  <a:pt x="13982" y="17145"/>
                </a:moveTo>
                <a:lnTo>
                  <a:pt x="13982" y="736472"/>
                </a:lnTo>
                <a:lnTo>
                  <a:pt x="733310" y="736472"/>
                </a:lnTo>
                <a:lnTo>
                  <a:pt x="733310" y="17145"/>
                </a:lnTo>
                <a:lnTo>
                  <a:pt x="13982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5"/>
          <p:cNvSpPr txBox="1"/>
          <p:nvPr/>
        </p:nvSpPr>
        <p:spPr>
          <a:xfrm>
            <a:off x="737496" y="605790"/>
            <a:ext cx="1005687" cy="3639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95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5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9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6562">
              <a:lnSpc>
                <a:spcPts val="300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2111381" y="2198446"/>
            <a:ext cx="4636287" cy="20468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299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7">
              <a:lnSpc>
                <a:spcPts val="300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outlook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reeform 618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61722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8 w 114300"/>
              <a:gd name="connsiteY2" fmla="*/ 14859 h 19050"/>
              <a:gd name="connsiteX3" fmla="*/ 119518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8" y="14859"/>
                </a:lnTo>
                <a:lnTo>
                  <a:pt x="119518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6315075" y="5172075"/>
            <a:ext cx="114300" cy="19050"/>
          </a:xfrm>
          <a:custGeom>
            <a:avLst/>
            <a:gdLst>
              <a:gd name="connsiteX0" fmla="*/ 14732 w 114300"/>
              <a:gd name="connsiteY0" fmla="*/ 27813 h 19050"/>
              <a:gd name="connsiteX1" fmla="*/ 14732 w 114300"/>
              <a:gd name="connsiteY1" fmla="*/ 14859 h 19050"/>
              <a:gd name="connsiteX2" fmla="*/ 116078 w 114300"/>
              <a:gd name="connsiteY2" fmla="*/ 14859 h 19050"/>
              <a:gd name="connsiteX3" fmla="*/ 116078 w 114300"/>
              <a:gd name="connsiteY3" fmla="*/ 27813 h 19050"/>
              <a:gd name="connsiteX4" fmla="*/ 14732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32" y="27813"/>
                </a:moveTo>
                <a:lnTo>
                  <a:pt x="14732" y="14859"/>
                </a:lnTo>
                <a:lnTo>
                  <a:pt x="116078" y="14859"/>
                </a:lnTo>
                <a:lnTo>
                  <a:pt x="116078" y="27813"/>
                </a:lnTo>
                <a:lnTo>
                  <a:pt x="14732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64579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65913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67341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68770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70104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71532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72961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74295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75723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77152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78486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79914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81343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82677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84105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85534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86868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88296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89725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91059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92487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93916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9525000" y="5172075"/>
            <a:ext cx="114300" cy="19050"/>
          </a:xfrm>
          <a:custGeom>
            <a:avLst/>
            <a:gdLst>
              <a:gd name="connsiteX0" fmla="*/ 17398 w 114300"/>
              <a:gd name="connsiteY0" fmla="*/ 27813 h 19050"/>
              <a:gd name="connsiteX1" fmla="*/ 17398 w 114300"/>
              <a:gd name="connsiteY1" fmla="*/ 14859 h 19050"/>
              <a:gd name="connsiteX2" fmla="*/ 119506 w 114300"/>
              <a:gd name="connsiteY2" fmla="*/ 14859 h 19050"/>
              <a:gd name="connsiteX3" fmla="*/ 119506 w 114300"/>
              <a:gd name="connsiteY3" fmla="*/ 27813 h 19050"/>
              <a:gd name="connsiteX4" fmla="*/ 17398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398" y="27813"/>
                </a:moveTo>
                <a:lnTo>
                  <a:pt x="17398" y="14859"/>
                </a:lnTo>
                <a:lnTo>
                  <a:pt x="119506" y="14859"/>
                </a:lnTo>
                <a:lnTo>
                  <a:pt x="119506" y="27813"/>
                </a:lnTo>
                <a:lnTo>
                  <a:pt x="17398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96678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98107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24003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25431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26860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28194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29622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0 w 114300"/>
              <a:gd name="connsiteY2" fmla="*/ 14859 h 19050"/>
              <a:gd name="connsiteX3" fmla="*/ 116090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0" y="14859"/>
                </a:lnTo>
                <a:lnTo>
                  <a:pt x="116090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31051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32385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33813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35242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36576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38004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39433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40767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60388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58959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57531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56197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54768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53340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52006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50577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49149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47815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46386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4495800" y="5172075"/>
            <a:ext cx="114300" cy="19050"/>
          </a:xfrm>
          <a:custGeom>
            <a:avLst/>
            <a:gdLst>
              <a:gd name="connsiteX0" fmla="*/ 17411 w 114300"/>
              <a:gd name="connsiteY0" fmla="*/ 27813 h 19050"/>
              <a:gd name="connsiteX1" fmla="*/ 17411 w 114300"/>
              <a:gd name="connsiteY1" fmla="*/ 14859 h 19050"/>
              <a:gd name="connsiteX2" fmla="*/ 119519 w 114300"/>
              <a:gd name="connsiteY2" fmla="*/ 14859 h 19050"/>
              <a:gd name="connsiteX3" fmla="*/ 119519 w 114300"/>
              <a:gd name="connsiteY3" fmla="*/ 27813 h 19050"/>
              <a:gd name="connsiteX4" fmla="*/ 17411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411" y="27813"/>
                </a:moveTo>
                <a:lnTo>
                  <a:pt x="17411" y="14859"/>
                </a:lnTo>
                <a:lnTo>
                  <a:pt x="119519" y="14859"/>
                </a:lnTo>
                <a:lnTo>
                  <a:pt x="119519" y="27813"/>
                </a:lnTo>
                <a:lnTo>
                  <a:pt x="17411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4362450" y="5172075"/>
            <a:ext cx="104775" cy="19050"/>
          </a:xfrm>
          <a:custGeom>
            <a:avLst/>
            <a:gdLst>
              <a:gd name="connsiteX0" fmla="*/ 11315 w 104775"/>
              <a:gd name="connsiteY0" fmla="*/ 27813 h 19050"/>
              <a:gd name="connsiteX1" fmla="*/ 11315 w 104775"/>
              <a:gd name="connsiteY1" fmla="*/ 14859 h 19050"/>
              <a:gd name="connsiteX2" fmla="*/ 112661 w 104775"/>
              <a:gd name="connsiteY2" fmla="*/ 14859 h 19050"/>
              <a:gd name="connsiteX3" fmla="*/ 112661 w 104775"/>
              <a:gd name="connsiteY3" fmla="*/ 27813 h 19050"/>
              <a:gd name="connsiteX4" fmla="*/ 11315 w 104775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1315" y="27813"/>
                </a:moveTo>
                <a:lnTo>
                  <a:pt x="11315" y="14859"/>
                </a:lnTo>
                <a:lnTo>
                  <a:pt x="112661" y="14859"/>
                </a:lnTo>
                <a:lnTo>
                  <a:pt x="112661" y="27813"/>
                </a:lnTo>
                <a:lnTo>
                  <a:pt x="11315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4219575" y="5172075"/>
            <a:ext cx="114300" cy="19050"/>
          </a:xfrm>
          <a:custGeom>
            <a:avLst/>
            <a:gdLst>
              <a:gd name="connsiteX0" fmla="*/ 14744 w 114300"/>
              <a:gd name="connsiteY0" fmla="*/ 27813 h 19050"/>
              <a:gd name="connsiteX1" fmla="*/ 14744 w 114300"/>
              <a:gd name="connsiteY1" fmla="*/ 14859 h 19050"/>
              <a:gd name="connsiteX2" fmla="*/ 116091 w 114300"/>
              <a:gd name="connsiteY2" fmla="*/ 14859 h 19050"/>
              <a:gd name="connsiteX3" fmla="*/ 116091 w 114300"/>
              <a:gd name="connsiteY3" fmla="*/ 27813 h 19050"/>
              <a:gd name="connsiteX4" fmla="*/ 14744 w 114300"/>
              <a:gd name="connsiteY4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744" y="27813"/>
                </a:moveTo>
                <a:lnTo>
                  <a:pt x="14744" y="14859"/>
                </a:lnTo>
                <a:lnTo>
                  <a:pt x="116091" y="14859"/>
                </a:lnTo>
                <a:lnTo>
                  <a:pt x="116091" y="27813"/>
                </a:lnTo>
                <a:lnTo>
                  <a:pt x="14744" y="2781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78486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77152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75723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74295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72961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71532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70104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68770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67341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65913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64579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6315075" y="3429000"/>
            <a:ext cx="114300" cy="28575"/>
          </a:xfrm>
          <a:custGeom>
            <a:avLst/>
            <a:gdLst>
              <a:gd name="connsiteX0" fmla="*/ 14732 w 114300"/>
              <a:gd name="connsiteY0" fmla="*/ 28955 h 28575"/>
              <a:gd name="connsiteX1" fmla="*/ 14732 w 114300"/>
              <a:gd name="connsiteY1" fmla="*/ 16764 h 28575"/>
              <a:gd name="connsiteX2" fmla="*/ 116078 w 114300"/>
              <a:gd name="connsiteY2" fmla="*/ 16764 h 28575"/>
              <a:gd name="connsiteX3" fmla="*/ 116078 w 114300"/>
              <a:gd name="connsiteY3" fmla="*/ 28955 h 28575"/>
              <a:gd name="connsiteX4" fmla="*/ 14732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32" y="28955"/>
                </a:moveTo>
                <a:lnTo>
                  <a:pt x="14732" y="16764"/>
                </a:lnTo>
                <a:lnTo>
                  <a:pt x="116078" y="16764"/>
                </a:lnTo>
                <a:lnTo>
                  <a:pt x="116078" y="28955"/>
                </a:lnTo>
                <a:lnTo>
                  <a:pt x="14732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61722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8 w 114300"/>
              <a:gd name="connsiteY2" fmla="*/ 16764 h 28575"/>
              <a:gd name="connsiteX3" fmla="*/ 119518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8" y="16764"/>
                </a:lnTo>
                <a:lnTo>
                  <a:pt x="119518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79914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81343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82677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84105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85534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86868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88296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89725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91059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92487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93916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9525000" y="3429000"/>
            <a:ext cx="114300" cy="28575"/>
          </a:xfrm>
          <a:custGeom>
            <a:avLst/>
            <a:gdLst>
              <a:gd name="connsiteX0" fmla="*/ 17398 w 114300"/>
              <a:gd name="connsiteY0" fmla="*/ 28955 h 28575"/>
              <a:gd name="connsiteX1" fmla="*/ 17398 w 114300"/>
              <a:gd name="connsiteY1" fmla="*/ 16764 h 28575"/>
              <a:gd name="connsiteX2" fmla="*/ 119506 w 114300"/>
              <a:gd name="connsiteY2" fmla="*/ 16764 h 28575"/>
              <a:gd name="connsiteX3" fmla="*/ 119506 w 114300"/>
              <a:gd name="connsiteY3" fmla="*/ 28955 h 28575"/>
              <a:gd name="connsiteX4" fmla="*/ 17398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398" y="28955"/>
                </a:moveTo>
                <a:lnTo>
                  <a:pt x="17398" y="16764"/>
                </a:lnTo>
                <a:lnTo>
                  <a:pt x="119506" y="16764"/>
                </a:lnTo>
                <a:lnTo>
                  <a:pt x="119506" y="28955"/>
                </a:lnTo>
                <a:lnTo>
                  <a:pt x="17398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96678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98107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24003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19519 w 114300"/>
              <a:gd name="connsiteY1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19519" y="28955"/>
                </a:lnTo>
              </a:path>
            </a:pathLst>
          </a:custGeom>
          <a:ln w="16255">
            <a:solidFill>
              <a:srgbClr val="a4a4a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25431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26860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28194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29622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0 w 114300"/>
              <a:gd name="connsiteY2" fmla="*/ 16764 h 28575"/>
              <a:gd name="connsiteX3" fmla="*/ 116090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0" y="16764"/>
                </a:lnTo>
                <a:lnTo>
                  <a:pt x="116090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31051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32385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33813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35242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36576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38004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39433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40767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60388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58959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57531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56197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54768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53340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> 
				</p:cNvPr>
          <p:cNvSpPr/>
          <p:nvPr/>
        </p:nvSpPr>
        <p:spPr>
          <a:xfrm>
            <a:off x="52006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> 
				</p:cNvPr>
          <p:cNvSpPr/>
          <p:nvPr/>
        </p:nvSpPr>
        <p:spPr>
          <a:xfrm>
            <a:off x="50577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> 
				</p:cNvPr>
          <p:cNvSpPr/>
          <p:nvPr/>
        </p:nvSpPr>
        <p:spPr>
          <a:xfrm>
            <a:off x="49149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> 
				</p:cNvPr>
          <p:cNvSpPr/>
          <p:nvPr/>
        </p:nvSpPr>
        <p:spPr>
          <a:xfrm>
            <a:off x="47815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> 
				</p:cNvPr>
          <p:cNvSpPr/>
          <p:nvPr/>
        </p:nvSpPr>
        <p:spPr>
          <a:xfrm>
            <a:off x="46386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> 
				</p:cNvPr>
          <p:cNvSpPr/>
          <p:nvPr/>
        </p:nvSpPr>
        <p:spPr>
          <a:xfrm>
            <a:off x="4495800" y="3429000"/>
            <a:ext cx="114300" cy="28575"/>
          </a:xfrm>
          <a:custGeom>
            <a:avLst/>
            <a:gdLst>
              <a:gd name="connsiteX0" fmla="*/ 17411 w 114300"/>
              <a:gd name="connsiteY0" fmla="*/ 28955 h 28575"/>
              <a:gd name="connsiteX1" fmla="*/ 17411 w 114300"/>
              <a:gd name="connsiteY1" fmla="*/ 16764 h 28575"/>
              <a:gd name="connsiteX2" fmla="*/ 119519 w 114300"/>
              <a:gd name="connsiteY2" fmla="*/ 16764 h 28575"/>
              <a:gd name="connsiteX3" fmla="*/ 119519 w 114300"/>
              <a:gd name="connsiteY3" fmla="*/ 28955 h 28575"/>
              <a:gd name="connsiteX4" fmla="*/ 17411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7411" y="28955"/>
                </a:moveTo>
                <a:lnTo>
                  <a:pt x="17411" y="16764"/>
                </a:lnTo>
                <a:lnTo>
                  <a:pt x="119519" y="16764"/>
                </a:lnTo>
                <a:lnTo>
                  <a:pt x="119519" y="28955"/>
                </a:lnTo>
                <a:lnTo>
                  <a:pt x="17411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> 
				</p:cNvPr>
          <p:cNvSpPr/>
          <p:nvPr/>
        </p:nvSpPr>
        <p:spPr>
          <a:xfrm>
            <a:off x="4362450" y="3429000"/>
            <a:ext cx="104775" cy="28575"/>
          </a:xfrm>
          <a:custGeom>
            <a:avLst/>
            <a:gdLst>
              <a:gd name="connsiteX0" fmla="*/ 11315 w 104775"/>
              <a:gd name="connsiteY0" fmla="*/ 28955 h 28575"/>
              <a:gd name="connsiteX1" fmla="*/ 11315 w 104775"/>
              <a:gd name="connsiteY1" fmla="*/ 16764 h 28575"/>
              <a:gd name="connsiteX2" fmla="*/ 112661 w 104775"/>
              <a:gd name="connsiteY2" fmla="*/ 16764 h 28575"/>
              <a:gd name="connsiteX3" fmla="*/ 112661 w 104775"/>
              <a:gd name="connsiteY3" fmla="*/ 28955 h 28575"/>
              <a:gd name="connsiteX4" fmla="*/ 11315 w 104775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28575">
                <a:moveTo>
                  <a:pt x="11315" y="28955"/>
                </a:moveTo>
                <a:lnTo>
                  <a:pt x="11315" y="16764"/>
                </a:lnTo>
                <a:lnTo>
                  <a:pt x="112661" y="16764"/>
                </a:lnTo>
                <a:lnTo>
                  <a:pt x="112661" y="28955"/>
                </a:lnTo>
                <a:lnTo>
                  <a:pt x="11315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> 
				</p:cNvPr>
          <p:cNvSpPr/>
          <p:nvPr/>
        </p:nvSpPr>
        <p:spPr>
          <a:xfrm>
            <a:off x="4219575" y="3429000"/>
            <a:ext cx="114300" cy="28575"/>
          </a:xfrm>
          <a:custGeom>
            <a:avLst/>
            <a:gdLst>
              <a:gd name="connsiteX0" fmla="*/ 14744 w 114300"/>
              <a:gd name="connsiteY0" fmla="*/ 28955 h 28575"/>
              <a:gd name="connsiteX1" fmla="*/ 14744 w 114300"/>
              <a:gd name="connsiteY1" fmla="*/ 16764 h 28575"/>
              <a:gd name="connsiteX2" fmla="*/ 116091 w 114300"/>
              <a:gd name="connsiteY2" fmla="*/ 16764 h 28575"/>
              <a:gd name="connsiteX3" fmla="*/ 116091 w 114300"/>
              <a:gd name="connsiteY3" fmla="*/ 28955 h 28575"/>
              <a:gd name="connsiteX4" fmla="*/ 14744 w 114300"/>
              <a:gd name="connsiteY4" fmla="*/ 28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">
                <a:moveTo>
                  <a:pt x="14744" y="28955"/>
                </a:moveTo>
                <a:lnTo>
                  <a:pt x="14744" y="16764"/>
                </a:lnTo>
                <a:lnTo>
                  <a:pt x="116091" y="16764"/>
                </a:lnTo>
                <a:lnTo>
                  <a:pt x="116091" y="28955"/>
                </a:lnTo>
                <a:lnTo>
                  <a:pt x="14744" y="289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> 
				</p:cNvPr>
          <p:cNvSpPr/>
          <p:nvPr/>
        </p:nvSpPr>
        <p:spPr>
          <a:xfrm>
            <a:off x="5905500" y="1666875"/>
            <a:ext cx="4048125" cy="19050"/>
          </a:xfrm>
          <a:custGeom>
            <a:avLst/>
            <a:gdLst>
              <a:gd name="connsiteX0" fmla="*/ 11315 w 4048125"/>
              <a:gd name="connsiteY0" fmla="*/ 22479 h 19050"/>
              <a:gd name="connsiteX1" fmla="*/ 4049915 w 4048125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8125" h="19050">
                <a:moveTo>
                  <a:pt x="11315" y="22479"/>
                </a:moveTo>
                <a:lnTo>
                  <a:pt x="4049915" y="22479"/>
                </a:lnTo>
              </a:path>
            </a:pathLst>
          </a:custGeom>
          <a:ln w="16256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> 
				</p:cNvPr>
          <p:cNvSpPr/>
          <p:nvPr/>
        </p:nvSpPr>
        <p:spPr>
          <a:xfrm>
            <a:off x="714375" y="1809750"/>
            <a:ext cx="1504950" cy="1571625"/>
          </a:xfrm>
          <a:custGeom>
            <a:avLst/>
            <a:gdLst>
              <a:gd name="connsiteX0" fmla="*/ 17030 w 1504950"/>
              <a:gd name="connsiteY0" fmla="*/ 17526 h 1571625"/>
              <a:gd name="connsiteX1" fmla="*/ 17030 w 1504950"/>
              <a:gd name="connsiteY1" fmla="*/ 1576578 h 1571625"/>
              <a:gd name="connsiteX2" fmla="*/ 1506741 w 1504950"/>
              <a:gd name="connsiteY2" fmla="*/ 1576578 h 1571625"/>
              <a:gd name="connsiteX3" fmla="*/ 1506741 w 1504950"/>
              <a:gd name="connsiteY3" fmla="*/ 17526 h 1571625"/>
              <a:gd name="connsiteX4" fmla="*/ 17030 w 1504950"/>
              <a:gd name="connsiteY4" fmla="*/ 175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1571625">
                <a:moveTo>
                  <a:pt x="17030" y="17526"/>
                </a:moveTo>
                <a:lnTo>
                  <a:pt x="17030" y="1576578"/>
                </a:lnTo>
                <a:lnTo>
                  <a:pt x="1506741" y="1576578"/>
                </a:lnTo>
                <a:lnTo>
                  <a:pt x="1506741" y="17526"/>
                </a:lnTo>
                <a:lnTo>
                  <a:pt x="17030" y="17526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2400300" y="1666875"/>
            <a:ext cx="3314700" cy="19050"/>
          </a:xfrm>
          <a:custGeom>
            <a:avLst/>
            <a:gdLst>
              <a:gd name="connsiteX0" fmla="*/ 17411 w 3314700"/>
              <a:gd name="connsiteY0" fmla="*/ 22479 h 19050"/>
              <a:gd name="connsiteX1" fmla="*/ 3319919 w 3314700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4700" h="19050">
                <a:moveTo>
                  <a:pt x="17411" y="22479"/>
                </a:moveTo>
                <a:lnTo>
                  <a:pt x="3319919" y="22479"/>
                </a:lnTo>
              </a:path>
            </a:pathLst>
          </a:custGeom>
          <a:ln w="16256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714375" y="3505200"/>
            <a:ext cx="1504950" cy="1619250"/>
          </a:xfrm>
          <a:custGeom>
            <a:avLst/>
            <a:gdLst>
              <a:gd name="connsiteX0" fmla="*/ 17030 w 1504950"/>
              <a:gd name="connsiteY0" fmla="*/ 12191 h 1619250"/>
              <a:gd name="connsiteX1" fmla="*/ 17030 w 1504950"/>
              <a:gd name="connsiteY1" fmla="*/ 1623060 h 1619250"/>
              <a:gd name="connsiteX2" fmla="*/ 1506741 w 1504950"/>
              <a:gd name="connsiteY2" fmla="*/ 1623060 h 1619250"/>
              <a:gd name="connsiteX3" fmla="*/ 1506741 w 1504950"/>
              <a:gd name="connsiteY3" fmla="*/ 12191 h 1619250"/>
              <a:gd name="connsiteX4" fmla="*/ 17030 w 1504950"/>
              <a:gd name="connsiteY4" fmla="*/ 12191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1619250">
                <a:moveTo>
                  <a:pt x="17030" y="12191"/>
                </a:moveTo>
                <a:lnTo>
                  <a:pt x="17030" y="1623060"/>
                </a:lnTo>
                <a:lnTo>
                  <a:pt x="1506741" y="1623060"/>
                </a:lnTo>
                <a:lnTo>
                  <a:pt x="1506741" y="12191"/>
                </a:lnTo>
                <a:lnTo>
                  <a:pt x="17030" y="12191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> 
				</p:cNvPr>
          <p:cNvSpPr/>
          <p:nvPr/>
        </p:nvSpPr>
        <p:spPr>
          <a:xfrm>
            <a:off x="714375" y="5248275"/>
            <a:ext cx="1504950" cy="1371600"/>
          </a:xfrm>
          <a:custGeom>
            <a:avLst/>
            <a:gdLst>
              <a:gd name="connsiteX0" fmla="*/ 17030 w 1504950"/>
              <a:gd name="connsiteY0" fmla="*/ 10286 h 1371600"/>
              <a:gd name="connsiteX1" fmla="*/ 17030 w 1504950"/>
              <a:gd name="connsiteY1" fmla="*/ 1378839 h 1371600"/>
              <a:gd name="connsiteX2" fmla="*/ 1506741 w 1504950"/>
              <a:gd name="connsiteY2" fmla="*/ 1378839 h 1371600"/>
              <a:gd name="connsiteX3" fmla="*/ 1506741 w 1504950"/>
              <a:gd name="connsiteY3" fmla="*/ 10286 h 1371600"/>
              <a:gd name="connsiteX4" fmla="*/ 17030 w 1504950"/>
              <a:gd name="connsiteY4" fmla="*/ 1028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1371600">
                <a:moveTo>
                  <a:pt x="17030" y="10286"/>
                </a:moveTo>
                <a:lnTo>
                  <a:pt x="17030" y="1378839"/>
                </a:lnTo>
                <a:lnTo>
                  <a:pt x="1506741" y="1378839"/>
                </a:lnTo>
                <a:lnTo>
                  <a:pt x="1506741" y="10286"/>
                </a:lnTo>
                <a:lnTo>
                  <a:pt x="17030" y="10286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TextBox 733"/>
          <p:cNvSpPr txBox="1"/>
          <p:nvPr/>
        </p:nvSpPr>
        <p:spPr>
          <a:xfrm>
            <a:off x="737496" y="400012"/>
            <a:ext cx="5425440" cy="548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2014-16: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equally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priorities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839603" y="2291244"/>
            <a:ext cx="1240684" cy="3972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Streamline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procedures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2417703" y="1449982"/>
            <a:ext cx="3209999" cy="4950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Actions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priorities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194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recycle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</a:p>
          <a:p>
            <a:pPr indent="17983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</a:p>
          <a:p>
            <a:pPr indent="17983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appetite</a:t>
            </a:r>
          </a:p>
          <a:p>
            <a:pPr indent="2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Capitalise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983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17983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best-in-class</a:t>
            </a:r>
          </a:p>
          <a:p>
            <a:pPr indent="179836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Compliance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capabilities</a:t>
            </a:r>
          </a:p>
          <a:p>
            <a:pPr indent="0">
              <a:lnSpc>
                <a:spcPts val="2082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De-risk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and/or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 indent="179836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locations</a:t>
            </a:r>
          </a:p>
          <a:p>
            <a:pPr indent="179836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0">
              <a:lnSpc>
                <a:spcPts val="2076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courageous</a:t>
            </a:r>
          </a:p>
          <a:p>
            <a:pPr indent="179836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">
              <a:lnSpc>
                <a:spcPts val="1801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Re-design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6796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76796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 indent="13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headroom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76796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5916047" y="1449996"/>
            <a:ext cx="3896101" cy="47620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">
              <a:lnSpc>
                <a:spcPts val="1980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capitalising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7984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unique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footprint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(“always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7984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is”)</a:t>
            </a:r>
          </a:p>
          <a:p>
            <a:pPr indent="4">
              <a:lnSpc>
                <a:spcPts val="1877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Progressively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introduce</a:t>
            </a:r>
          </a:p>
          <a:p>
            <a:pPr indent="179840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buy-backs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appropriate</a:t>
            </a:r>
          </a:p>
          <a:p>
            <a:pPr indent="4">
              <a:lnSpc>
                <a:spcPts val="188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non-strategic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reduced</a:t>
            </a:r>
          </a:p>
          <a:p>
            <a:pPr indent="17984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">
              <a:lnSpc>
                <a:spcPts val="1826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7984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 indent="0">
              <a:lnSpc>
                <a:spcPts val="2082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</a:p>
          <a:p>
            <a:pPr indent="179836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advantage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">
              <a:lnSpc>
                <a:spcPts val="227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USD2-3bn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17984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  <a:p>
            <a:pPr indent="4">
              <a:lnSpc>
                <a:spcPts val="2082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50s</a:t>
            </a:r>
          </a:p>
          <a:p>
            <a:pPr indent="4">
              <a:lnSpc>
                <a:spcPts val="2076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jaws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737496" y="6775320"/>
            <a:ext cx="74344" cy="211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917364" y="6775320"/>
            <a:ext cx="3671089" cy="211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Kingdom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approval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Picture 7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741" name="TextBox 741"/>
          <p:cNvSpPr txBox="1"/>
          <p:nvPr/>
        </p:nvSpPr>
        <p:spPr>
          <a:xfrm>
            <a:off x="737496" y="400012"/>
            <a:ext cx="8147133" cy="8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growth,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our</a:t>
            </a:r>
          </a:p>
          <a:p>
            <a:pPr indent="0">
              <a:lnSpc>
                <a:spcPts val="2483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footprint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739023" y="1521760"/>
            <a:ext cx="2626426" cy="3623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connectivity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368041">
              <a:lnSpc>
                <a:spcPts val="215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Capitalise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unrivalled</a:t>
            </a:r>
          </a:p>
          <a:p>
            <a:pPr indent="368041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0431">
              <a:lnSpc>
                <a:spcPts val="218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440431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0431">
              <a:lnSpc>
                <a:spcPts val="160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  <a:p>
            <a:pPr indent="440431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0431">
              <a:lnSpc>
                <a:spcPts val="2375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3689483" y="1519479"/>
            <a:ext cx="2007166" cy="3668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Geographic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priorities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1">
              <a:lnSpc>
                <a:spcPts val="158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</a:p>
          <a:p>
            <a:pPr indent="771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771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targeted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</a:p>
          <a:p>
            <a:pPr indent="771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  <a:p>
            <a:pPr indent="0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De-risking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progressing;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6097412" y="1982070"/>
            <a:ext cx="965665" cy="1501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</a:p>
          <a:p>
            <a:pPr indent="0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3618">
              <a:lnSpc>
                <a:spcPts val="2624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7280801" y="1982087"/>
            <a:ext cx="3153561" cy="3128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0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Build-out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franchise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coverage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products;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greater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corridors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2345">
              <a:lnSpc>
                <a:spcPts val="185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2022345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growth;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HK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Guangdong/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Pearl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River</a:t>
            </a:r>
          </a:p>
          <a:p>
            <a:pPr indent="202234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Delta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1179455" y="6113577"/>
            <a:ext cx="376900" cy="195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RMB</a:t>
            </a:r>
          </a:p>
        </p:txBody>
      </p:sp>
      <p:sp>
        <p:nvSpPr>
          <p:cNvPr id="747" name="TextBox 747"/>
          <p:cNvSpPr txBox="1"/>
          <p:nvPr/>
        </p:nvSpPr>
        <p:spPr>
          <a:xfrm>
            <a:off x="3689483" y="5192441"/>
            <a:ext cx="2041075" cy="1316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leverage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inter-national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capabilities,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NAFTA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LAM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connectivity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017">
              <a:lnSpc>
                <a:spcPts val="21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</a:p>
        </p:txBody>
      </p:sp>
      <p:sp>
        <p:nvSpPr>
          <p:cNvPr id="748" name="TextBox 748"/>
          <p:cNvSpPr txBox="1"/>
          <p:nvPr/>
        </p:nvSpPr>
        <p:spPr>
          <a:xfrm>
            <a:off x="5994545" y="5374457"/>
            <a:ext cx="1662912" cy="787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  <a:p>
            <a:pPr indent="0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scale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optimise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mix;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optimise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</a:p>
        </p:txBody>
      </p:sp>
      <p:sp>
        <p:nvSpPr>
          <p:cNvPr id="749" name="TextBox 749"/>
          <p:cNvSpPr txBox="1"/>
          <p:nvPr/>
        </p:nvSpPr>
        <p:spPr>
          <a:xfrm>
            <a:off x="7794391" y="5231342"/>
            <a:ext cx="1733650" cy="9858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ASEAN</a:t>
            </a:r>
          </a:p>
          <a:p>
            <a:pPr indent="0">
              <a:lnSpc>
                <a:spcPts val="154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ASEAN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connectivity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50" name="TextBox 750"/>
          <p:cNvSpPr txBox="1"/>
          <p:nvPr/>
        </p:nvSpPr>
        <p:spPr>
          <a:xfrm>
            <a:off x="3833501" y="6510686"/>
            <a:ext cx="5017724" cy="392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fast-growing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pools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Align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clusters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Picture 75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753" name="TextBox 753"/>
          <p:cNvSpPr txBox="1"/>
          <p:nvPr/>
        </p:nvSpPr>
        <p:spPr>
          <a:xfrm>
            <a:off x="737496" y="400012"/>
            <a:ext cx="2816865" cy="548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External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influences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2186824" y="1538628"/>
            <a:ext cx="2944467" cy="590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prospects,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76779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markets;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</a:p>
          <a:p>
            <a:pPr indent="176779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5533520" y="1335843"/>
            <a:ext cx="1713023" cy="818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Nominal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GDP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</a:p>
          <a:p>
            <a:pPr indent="3">
              <a:lnSpc>
                <a:spcPts val="1865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2013-14,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0775">
              <a:lnSpc>
                <a:spcPts val="204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7844553" y="1960849"/>
            <a:ext cx="322035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13.2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8837555" y="1335836"/>
            <a:ext cx="1256582" cy="818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Composite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PMI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</a:t>
            </a:r>
          </a:p>
          <a:p>
            <a:pPr indent="0">
              <a:lnSpc>
                <a:spcPts val="1865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August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8828">
              <a:lnSpc>
                <a:spcPts val="2036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51.6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809885" y="2222805"/>
            <a:ext cx="1003083" cy="38463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154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Macro</a:t>
            </a:r>
          </a:p>
          <a:p>
            <a:pPr indent="9144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</a:t>
            </a:r>
          </a:p>
          <a:p>
            <a:pPr indent="9144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4">
              <a:lnSpc>
                <a:spcPts val="173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2186819" y="2133009"/>
            <a:ext cx="2909099" cy="3434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6785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recovery,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HK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China’s</a:t>
            </a:r>
          </a:p>
          <a:p>
            <a:pPr indent="17678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momentum</a:t>
            </a:r>
          </a:p>
          <a:p>
            <a:pPr indent="5">
              <a:lnSpc>
                <a:spcPts val="1860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176785">
              <a:lnSpc>
                <a:spcPts val="1560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composite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PMI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1Q2014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785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Ongoing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uncertainty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</a:p>
          <a:p>
            <a:pPr indent="176781">
              <a:lnSpc>
                <a:spcPts val="163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</a:p>
          <a:p>
            <a:pPr indent="1">
              <a:lnSpc>
                <a:spcPts val="1938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Fundamental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</a:p>
          <a:p>
            <a:pPr indent="176781">
              <a:lnSpc>
                <a:spcPts val="163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ringfencing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6781">
              <a:lnSpc>
                <a:spcPts val="163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jurisdictions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1"/>
              </a:lnSpc>
            </a:pP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02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rates,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76779">
              <a:lnSpc>
                <a:spcPts val="163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GBP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5605913" y="2740203"/>
            <a:ext cx="652678" cy="3885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0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Asia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2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2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45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Latin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America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7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North</a:t>
            </a:r>
          </a:p>
          <a:p>
            <a:pPr indent="0">
              <a:lnSpc>
                <a:spcPts val="1560"/>
              </a:lnSpc>
            </a:pPr>
            <a:r>
              <a:rPr lang="en-US" altLang="zh-CN" sz="13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6424295" y="2184871"/>
            <a:ext cx="936854" cy="4427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Indonesia</a:t>
            </a:r>
          </a:p>
          <a:p>
            <a:pPr indent="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Malaysia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HK</a:t>
            </a:r>
          </a:p>
          <a:p>
            <a:pPr indent="0">
              <a:lnSpc>
                <a:spcPts val="172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Singapore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Taiwan</a:t>
            </a:r>
          </a:p>
          <a:p>
            <a:pPr indent="0">
              <a:lnSpc>
                <a:spcPts val="172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Turkey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</a:p>
          <a:p>
            <a:pPr indent="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Switzerland</a:t>
            </a:r>
          </a:p>
          <a:p>
            <a:pPr indent="0">
              <a:lnSpc>
                <a:spcPts val="172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Egypt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UAE</a:t>
            </a:r>
          </a:p>
          <a:p>
            <a:pPr indent="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Saudi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Arabia</a:t>
            </a:r>
          </a:p>
          <a:p>
            <a:pPr indent="0">
              <a:lnSpc>
                <a:spcPts val="172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Argentina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  <a:p>
            <a:pPr indent="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7596869" y="2184871"/>
            <a:ext cx="519518" cy="4427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9601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11.4</a:t>
            </a:r>
          </a:p>
          <a:p>
            <a:pPr indent="170993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9.8</a:t>
            </a:r>
          </a:p>
          <a:p>
            <a:pPr indent="142635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</a:t>
            </a:r>
          </a:p>
          <a:p>
            <a:pPr indent="95262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6.6</a:t>
            </a:r>
          </a:p>
          <a:p>
            <a:pPr indent="85686">
              <a:lnSpc>
                <a:spcPts val="172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</a:t>
            </a:r>
          </a:p>
          <a:p>
            <a:pPr indent="57296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  <a:p>
            <a:pPr indent="48055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  <a:p>
            <a:pPr indent="143296">
              <a:lnSpc>
                <a:spcPts val="1722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</a:t>
            </a:r>
          </a:p>
          <a:p>
            <a:pPr indent="57164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  <a:p>
            <a:pPr indent="37636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  <a:p>
            <a:pPr indent="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</a:t>
            </a:r>
          </a:p>
          <a:p>
            <a:pPr indent="15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</a:t>
            </a:r>
          </a:p>
          <a:p>
            <a:pPr indent="209339">
              <a:lnSpc>
                <a:spcPts val="172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11.5</a:t>
            </a:r>
          </a:p>
          <a:p>
            <a:pPr indent="47705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4.5</a:t>
            </a:r>
          </a:p>
          <a:p>
            <a:pPr indent="47225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3194">
              <a:lnSpc>
                <a:spcPts val="2491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8.1</a:t>
            </a:r>
          </a:p>
          <a:p>
            <a:pPr indent="86051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</a:t>
            </a:r>
          </a:p>
          <a:p>
            <a:pPr indent="56864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</a:t>
            </a:r>
          </a:p>
          <a:p>
            <a:pPr indent="38116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8197287" y="5523170"/>
            <a:ext cx="322151" cy="193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29.3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9313043" y="2183281"/>
            <a:ext cx="406189" cy="4437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59">
              <a:lnSpc>
                <a:spcPts val="152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49.5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5334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52.8</a:t>
            </a:r>
          </a:p>
          <a:p>
            <a:pPr indent="99059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n/a</a:t>
            </a:r>
          </a:p>
          <a:p>
            <a:pPr indent="5334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49.6</a:t>
            </a:r>
          </a:p>
          <a:p>
            <a:pPr indent="22859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49.7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22859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47.3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22859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56.1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50.3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5334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59.3</a:t>
            </a:r>
          </a:p>
          <a:p>
            <a:pPr indent="5334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53.7</a:t>
            </a:r>
          </a:p>
          <a:p>
            <a:pPr indent="5334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49.5</a:t>
            </a:r>
          </a:p>
          <a:p>
            <a:pPr indent="22859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52.9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5334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51.6</a:t>
            </a:r>
          </a:p>
          <a:p>
            <a:pPr indent="5334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58.4</a:t>
            </a:r>
          </a:p>
          <a:p>
            <a:pPr indent="53340">
              <a:lnSpc>
                <a:spcPts val="1763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60.7</a:t>
            </a:r>
          </a:p>
          <a:p>
            <a:pPr indent="9906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n/a</a:t>
            </a:r>
          </a:p>
          <a:p>
            <a:pPr indent="53340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49.6</a:t>
            </a:r>
          </a:p>
          <a:p>
            <a:pPr indent="22859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52.1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22859">
              <a:lnSpc>
                <a:spcPts val="1757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54.8</a:t>
            </a: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6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53340">
              <a:lnSpc>
                <a:spcPts val="1758"/>
              </a:lnSpc>
            </a:pPr>
            <a:r>
              <a:rPr lang="en-US" altLang="zh-CN" sz="13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59.7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737496" y="6768464"/>
            <a:ext cx="74370" cy="317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917364" y="6768464"/>
            <a:ext cx="3143475" cy="317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nominal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GDP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Oxford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35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Markit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Economics</a:t>
            </a:r>
          </a:p>
          <a:p>
            <a:pPr indent="8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PMI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Freeform 768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> 
				</p:cNvPr>
          <p:cNvSpPr/>
          <p:nvPr/>
        </p:nvSpPr>
        <p:spPr>
          <a:xfrm>
            <a:off x="942975" y="4914900"/>
            <a:ext cx="1457325" cy="1381125"/>
          </a:xfrm>
          <a:custGeom>
            <a:avLst/>
            <a:gdLst>
              <a:gd name="connsiteX0" fmla="*/ 10934 w 1457325"/>
              <a:gd name="connsiteY0" fmla="*/ 15240 h 1381125"/>
              <a:gd name="connsiteX1" fmla="*/ 10934 w 1457325"/>
              <a:gd name="connsiteY1" fmla="*/ 1385316 h 1381125"/>
              <a:gd name="connsiteX2" fmla="*/ 1461782 w 1457325"/>
              <a:gd name="connsiteY2" fmla="*/ 1385316 h 1381125"/>
              <a:gd name="connsiteX3" fmla="*/ 1461782 w 1457325"/>
              <a:gd name="connsiteY3" fmla="*/ 15240 h 1381125"/>
              <a:gd name="connsiteX4" fmla="*/ 10934 w 1457325"/>
              <a:gd name="connsiteY4" fmla="*/ 1524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325" h="1381125">
                <a:moveTo>
                  <a:pt x="10934" y="15240"/>
                </a:moveTo>
                <a:lnTo>
                  <a:pt x="10934" y="1385316"/>
                </a:lnTo>
                <a:lnTo>
                  <a:pt x="1461782" y="1385316"/>
                </a:lnTo>
                <a:lnTo>
                  <a:pt x="1461782" y="15240"/>
                </a:lnTo>
                <a:lnTo>
                  <a:pt x="10934" y="1524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942975" y="3352800"/>
            <a:ext cx="1457325" cy="1238250"/>
          </a:xfrm>
          <a:custGeom>
            <a:avLst/>
            <a:gdLst>
              <a:gd name="connsiteX0" fmla="*/ 10934 w 1457325"/>
              <a:gd name="connsiteY0" fmla="*/ 14478 h 1238250"/>
              <a:gd name="connsiteX1" fmla="*/ 10934 w 1457325"/>
              <a:gd name="connsiteY1" fmla="*/ 1245870 h 1238250"/>
              <a:gd name="connsiteX2" fmla="*/ 1461782 w 1457325"/>
              <a:gd name="connsiteY2" fmla="*/ 1245870 h 1238250"/>
              <a:gd name="connsiteX3" fmla="*/ 1461782 w 1457325"/>
              <a:gd name="connsiteY3" fmla="*/ 14478 h 1238250"/>
              <a:gd name="connsiteX4" fmla="*/ 10934 w 1457325"/>
              <a:gd name="connsiteY4" fmla="*/ 14478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325" h="1238250">
                <a:moveTo>
                  <a:pt x="10934" y="14478"/>
                </a:moveTo>
                <a:lnTo>
                  <a:pt x="10934" y="1245870"/>
                </a:lnTo>
                <a:lnTo>
                  <a:pt x="1461782" y="1245870"/>
                </a:lnTo>
                <a:lnTo>
                  <a:pt x="1461782" y="14478"/>
                </a:lnTo>
                <a:lnTo>
                  <a:pt x="10934" y="14478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942975" y="1819275"/>
            <a:ext cx="1457325" cy="1238250"/>
          </a:xfrm>
          <a:custGeom>
            <a:avLst/>
            <a:gdLst>
              <a:gd name="connsiteX0" fmla="*/ 10934 w 1457325"/>
              <a:gd name="connsiteY0" fmla="*/ 14858 h 1238250"/>
              <a:gd name="connsiteX1" fmla="*/ 10934 w 1457325"/>
              <a:gd name="connsiteY1" fmla="*/ 1246251 h 1238250"/>
              <a:gd name="connsiteX2" fmla="*/ 1461782 w 1457325"/>
              <a:gd name="connsiteY2" fmla="*/ 1246251 h 1238250"/>
              <a:gd name="connsiteX3" fmla="*/ 1461782 w 1457325"/>
              <a:gd name="connsiteY3" fmla="*/ 14858 h 1238250"/>
              <a:gd name="connsiteX4" fmla="*/ 10934 w 1457325"/>
              <a:gd name="connsiteY4" fmla="*/ 14858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325" h="1238250">
                <a:moveTo>
                  <a:pt x="10934" y="14858"/>
                </a:moveTo>
                <a:lnTo>
                  <a:pt x="10934" y="1246251"/>
                </a:lnTo>
                <a:lnTo>
                  <a:pt x="1461782" y="1246251"/>
                </a:lnTo>
                <a:lnTo>
                  <a:pt x="1461782" y="14858"/>
                </a:lnTo>
                <a:lnTo>
                  <a:pt x="10934" y="14858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75342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7400925" y="4743450"/>
            <a:ext cx="104775" cy="19050"/>
          </a:xfrm>
          <a:custGeom>
            <a:avLst/>
            <a:gdLst>
              <a:gd name="connsiteX0" fmla="*/ 12445 w 104775"/>
              <a:gd name="connsiteY0" fmla="*/ 27432 h 19050"/>
              <a:gd name="connsiteX1" fmla="*/ 12445 w 104775"/>
              <a:gd name="connsiteY1" fmla="*/ 14478 h 19050"/>
              <a:gd name="connsiteX2" fmla="*/ 113791 w 104775"/>
              <a:gd name="connsiteY2" fmla="*/ 14478 h 19050"/>
              <a:gd name="connsiteX3" fmla="*/ 113791 w 104775"/>
              <a:gd name="connsiteY3" fmla="*/ 27432 h 19050"/>
              <a:gd name="connsiteX4" fmla="*/ 12445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7432"/>
                </a:moveTo>
                <a:lnTo>
                  <a:pt x="12445" y="14478"/>
                </a:lnTo>
                <a:lnTo>
                  <a:pt x="113791" y="14478"/>
                </a:lnTo>
                <a:lnTo>
                  <a:pt x="113791" y="27432"/>
                </a:lnTo>
                <a:lnTo>
                  <a:pt x="1244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72580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71151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6981825" y="4743450"/>
            <a:ext cx="104775" cy="19050"/>
          </a:xfrm>
          <a:custGeom>
            <a:avLst/>
            <a:gdLst>
              <a:gd name="connsiteX0" fmla="*/ 12445 w 104775"/>
              <a:gd name="connsiteY0" fmla="*/ 27432 h 19050"/>
              <a:gd name="connsiteX1" fmla="*/ 12445 w 104775"/>
              <a:gd name="connsiteY1" fmla="*/ 14478 h 19050"/>
              <a:gd name="connsiteX2" fmla="*/ 113791 w 104775"/>
              <a:gd name="connsiteY2" fmla="*/ 14478 h 19050"/>
              <a:gd name="connsiteX3" fmla="*/ 113791 w 104775"/>
              <a:gd name="connsiteY3" fmla="*/ 27432 h 19050"/>
              <a:gd name="connsiteX4" fmla="*/ 12445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7432"/>
                </a:moveTo>
                <a:lnTo>
                  <a:pt x="12445" y="14478"/>
                </a:lnTo>
                <a:lnTo>
                  <a:pt x="113791" y="14478"/>
                </a:lnTo>
                <a:lnTo>
                  <a:pt x="113791" y="27432"/>
                </a:lnTo>
                <a:lnTo>
                  <a:pt x="1244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68389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66960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6562725" y="4743450"/>
            <a:ext cx="104775" cy="19050"/>
          </a:xfrm>
          <a:custGeom>
            <a:avLst/>
            <a:gdLst>
              <a:gd name="connsiteX0" fmla="*/ 12445 w 104775"/>
              <a:gd name="connsiteY0" fmla="*/ 27432 h 19050"/>
              <a:gd name="connsiteX1" fmla="*/ 12445 w 104775"/>
              <a:gd name="connsiteY1" fmla="*/ 14478 h 19050"/>
              <a:gd name="connsiteX2" fmla="*/ 113791 w 104775"/>
              <a:gd name="connsiteY2" fmla="*/ 14478 h 19050"/>
              <a:gd name="connsiteX3" fmla="*/ 113791 w 104775"/>
              <a:gd name="connsiteY3" fmla="*/ 27432 h 19050"/>
              <a:gd name="connsiteX4" fmla="*/ 12445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7432"/>
                </a:moveTo>
                <a:lnTo>
                  <a:pt x="12445" y="14478"/>
                </a:lnTo>
                <a:lnTo>
                  <a:pt x="113791" y="14478"/>
                </a:lnTo>
                <a:lnTo>
                  <a:pt x="113791" y="27432"/>
                </a:lnTo>
                <a:lnTo>
                  <a:pt x="1244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64198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62769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61436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60007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76771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7820025" y="4743450"/>
            <a:ext cx="104775" cy="19050"/>
          </a:xfrm>
          <a:custGeom>
            <a:avLst/>
            <a:gdLst>
              <a:gd name="connsiteX0" fmla="*/ 12445 w 104775"/>
              <a:gd name="connsiteY0" fmla="*/ 27432 h 19050"/>
              <a:gd name="connsiteX1" fmla="*/ 12445 w 104775"/>
              <a:gd name="connsiteY1" fmla="*/ 14478 h 19050"/>
              <a:gd name="connsiteX2" fmla="*/ 113791 w 104775"/>
              <a:gd name="connsiteY2" fmla="*/ 14478 h 19050"/>
              <a:gd name="connsiteX3" fmla="*/ 113791 w 104775"/>
              <a:gd name="connsiteY3" fmla="*/ 27432 h 19050"/>
              <a:gd name="connsiteX4" fmla="*/ 12445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7432"/>
                </a:moveTo>
                <a:lnTo>
                  <a:pt x="12445" y="14478"/>
                </a:lnTo>
                <a:lnTo>
                  <a:pt x="113791" y="14478"/>
                </a:lnTo>
                <a:lnTo>
                  <a:pt x="113791" y="27432"/>
                </a:lnTo>
                <a:lnTo>
                  <a:pt x="1244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79533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80962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82391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83724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85153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8658225" y="4743450"/>
            <a:ext cx="104775" cy="19050"/>
          </a:xfrm>
          <a:custGeom>
            <a:avLst/>
            <a:gdLst>
              <a:gd name="connsiteX0" fmla="*/ 12445 w 104775"/>
              <a:gd name="connsiteY0" fmla="*/ 27432 h 19050"/>
              <a:gd name="connsiteX1" fmla="*/ 12445 w 104775"/>
              <a:gd name="connsiteY1" fmla="*/ 14478 h 19050"/>
              <a:gd name="connsiteX2" fmla="*/ 113791 w 104775"/>
              <a:gd name="connsiteY2" fmla="*/ 14478 h 19050"/>
              <a:gd name="connsiteX3" fmla="*/ 113791 w 104775"/>
              <a:gd name="connsiteY3" fmla="*/ 27432 h 19050"/>
              <a:gd name="connsiteX4" fmla="*/ 12445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7432"/>
                </a:moveTo>
                <a:lnTo>
                  <a:pt x="12445" y="14478"/>
                </a:lnTo>
                <a:lnTo>
                  <a:pt x="113791" y="14478"/>
                </a:lnTo>
                <a:lnTo>
                  <a:pt x="113791" y="27432"/>
                </a:lnTo>
                <a:lnTo>
                  <a:pt x="1244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87915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8934450" y="4743450"/>
            <a:ext cx="114300" cy="19050"/>
          </a:xfrm>
          <a:custGeom>
            <a:avLst/>
            <a:gdLst>
              <a:gd name="connsiteX0" fmla="*/ 15875 w 114300"/>
              <a:gd name="connsiteY0" fmla="*/ 27432 h 19050"/>
              <a:gd name="connsiteX1" fmla="*/ 15875 w 114300"/>
              <a:gd name="connsiteY1" fmla="*/ 14478 h 19050"/>
              <a:gd name="connsiteX2" fmla="*/ 117220 w 114300"/>
              <a:gd name="connsiteY2" fmla="*/ 14478 h 19050"/>
              <a:gd name="connsiteX3" fmla="*/ 117220 w 114300"/>
              <a:gd name="connsiteY3" fmla="*/ 27432 h 19050"/>
              <a:gd name="connsiteX4" fmla="*/ 15875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7432"/>
                </a:moveTo>
                <a:lnTo>
                  <a:pt x="15875" y="14478"/>
                </a:lnTo>
                <a:lnTo>
                  <a:pt x="117220" y="14478"/>
                </a:lnTo>
                <a:lnTo>
                  <a:pt x="117220" y="27432"/>
                </a:lnTo>
                <a:lnTo>
                  <a:pt x="1587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9077325" y="4743450"/>
            <a:ext cx="104775" cy="19050"/>
          </a:xfrm>
          <a:custGeom>
            <a:avLst/>
            <a:gdLst>
              <a:gd name="connsiteX0" fmla="*/ 12445 w 104775"/>
              <a:gd name="connsiteY0" fmla="*/ 27432 h 19050"/>
              <a:gd name="connsiteX1" fmla="*/ 12445 w 104775"/>
              <a:gd name="connsiteY1" fmla="*/ 14478 h 19050"/>
              <a:gd name="connsiteX2" fmla="*/ 113791 w 104775"/>
              <a:gd name="connsiteY2" fmla="*/ 14478 h 19050"/>
              <a:gd name="connsiteX3" fmla="*/ 113791 w 104775"/>
              <a:gd name="connsiteY3" fmla="*/ 27432 h 19050"/>
              <a:gd name="connsiteX4" fmla="*/ 12445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7432"/>
                </a:moveTo>
                <a:lnTo>
                  <a:pt x="12445" y="14478"/>
                </a:lnTo>
                <a:lnTo>
                  <a:pt x="113791" y="14478"/>
                </a:lnTo>
                <a:lnTo>
                  <a:pt x="113791" y="27432"/>
                </a:lnTo>
                <a:lnTo>
                  <a:pt x="12445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9210675" y="4743450"/>
            <a:ext cx="76200" cy="19050"/>
          </a:xfrm>
          <a:custGeom>
            <a:avLst/>
            <a:gdLst>
              <a:gd name="connsiteX0" fmla="*/ 18554 w 76200"/>
              <a:gd name="connsiteY0" fmla="*/ 27432 h 19050"/>
              <a:gd name="connsiteX1" fmla="*/ 18554 w 76200"/>
              <a:gd name="connsiteY1" fmla="*/ 14478 h 19050"/>
              <a:gd name="connsiteX2" fmla="*/ 81801 w 76200"/>
              <a:gd name="connsiteY2" fmla="*/ 14478 h 19050"/>
              <a:gd name="connsiteX3" fmla="*/ 81801 w 76200"/>
              <a:gd name="connsiteY3" fmla="*/ 27432 h 19050"/>
              <a:gd name="connsiteX4" fmla="*/ 18554 w 762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19050">
                <a:moveTo>
                  <a:pt x="18554" y="27432"/>
                </a:moveTo>
                <a:lnTo>
                  <a:pt x="18554" y="14478"/>
                </a:lnTo>
                <a:lnTo>
                  <a:pt x="81801" y="14478"/>
                </a:lnTo>
                <a:lnTo>
                  <a:pt x="81801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25050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2647950" y="4743450"/>
            <a:ext cx="114300" cy="19050"/>
          </a:xfrm>
          <a:custGeom>
            <a:avLst/>
            <a:gdLst>
              <a:gd name="connsiteX0" fmla="*/ 15887 w 114300"/>
              <a:gd name="connsiteY0" fmla="*/ 27432 h 19050"/>
              <a:gd name="connsiteX1" fmla="*/ 15887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7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7" y="27432"/>
                </a:moveTo>
                <a:lnTo>
                  <a:pt x="15887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7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27908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29241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2 w 114300"/>
              <a:gd name="connsiteY2" fmla="*/ 14478 h 19050"/>
              <a:gd name="connsiteX3" fmla="*/ 120662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2" y="14478"/>
                </a:lnTo>
                <a:lnTo>
                  <a:pt x="120662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3067050" y="4743450"/>
            <a:ext cx="114300" cy="19050"/>
          </a:xfrm>
          <a:custGeom>
            <a:avLst/>
            <a:gdLst>
              <a:gd name="connsiteX0" fmla="*/ 15887 w 114300"/>
              <a:gd name="connsiteY0" fmla="*/ 27432 h 19050"/>
              <a:gd name="connsiteX1" fmla="*/ 15887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7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7" y="27432"/>
                </a:moveTo>
                <a:lnTo>
                  <a:pt x="15887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7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32099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33432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34861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36290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37623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39052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40481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58578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57245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55816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54387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53054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51625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50196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48863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47434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46005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4467225" y="4743450"/>
            <a:ext cx="104775" cy="19050"/>
          </a:xfrm>
          <a:custGeom>
            <a:avLst/>
            <a:gdLst>
              <a:gd name="connsiteX0" fmla="*/ 12458 w 104775"/>
              <a:gd name="connsiteY0" fmla="*/ 27432 h 19050"/>
              <a:gd name="connsiteX1" fmla="*/ 12458 w 104775"/>
              <a:gd name="connsiteY1" fmla="*/ 14478 h 19050"/>
              <a:gd name="connsiteX2" fmla="*/ 113804 w 104775"/>
              <a:gd name="connsiteY2" fmla="*/ 14478 h 19050"/>
              <a:gd name="connsiteX3" fmla="*/ 113804 w 104775"/>
              <a:gd name="connsiteY3" fmla="*/ 27432 h 19050"/>
              <a:gd name="connsiteX4" fmla="*/ 12458 w 104775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7432"/>
                </a:moveTo>
                <a:lnTo>
                  <a:pt x="12458" y="14478"/>
                </a:lnTo>
                <a:lnTo>
                  <a:pt x="113804" y="14478"/>
                </a:lnTo>
                <a:lnTo>
                  <a:pt x="113804" y="27432"/>
                </a:lnTo>
                <a:lnTo>
                  <a:pt x="1245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4324350" y="4743450"/>
            <a:ext cx="114300" cy="19050"/>
          </a:xfrm>
          <a:custGeom>
            <a:avLst/>
            <a:gdLst>
              <a:gd name="connsiteX0" fmla="*/ 15888 w 114300"/>
              <a:gd name="connsiteY0" fmla="*/ 27432 h 19050"/>
              <a:gd name="connsiteX1" fmla="*/ 15888 w 114300"/>
              <a:gd name="connsiteY1" fmla="*/ 14478 h 19050"/>
              <a:gd name="connsiteX2" fmla="*/ 117233 w 114300"/>
              <a:gd name="connsiteY2" fmla="*/ 14478 h 19050"/>
              <a:gd name="connsiteX3" fmla="*/ 117233 w 114300"/>
              <a:gd name="connsiteY3" fmla="*/ 27432 h 19050"/>
              <a:gd name="connsiteX4" fmla="*/ 15888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7432"/>
                </a:moveTo>
                <a:lnTo>
                  <a:pt x="15888" y="14478"/>
                </a:lnTo>
                <a:lnTo>
                  <a:pt x="117233" y="14478"/>
                </a:lnTo>
                <a:lnTo>
                  <a:pt x="117233" y="27432"/>
                </a:lnTo>
                <a:lnTo>
                  <a:pt x="15888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4181475" y="4743450"/>
            <a:ext cx="114300" cy="19050"/>
          </a:xfrm>
          <a:custGeom>
            <a:avLst/>
            <a:gdLst>
              <a:gd name="connsiteX0" fmla="*/ 18554 w 114300"/>
              <a:gd name="connsiteY0" fmla="*/ 27432 h 19050"/>
              <a:gd name="connsiteX1" fmla="*/ 18554 w 114300"/>
              <a:gd name="connsiteY1" fmla="*/ 14478 h 19050"/>
              <a:gd name="connsiteX2" fmla="*/ 120663 w 114300"/>
              <a:gd name="connsiteY2" fmla="*/ 14478 h 19050"/>
              <a:gd name="connsiteX3" fmla="*/ 120663 w 114300"/>
              <a:gd name="connsiteY3" fmla="*/ 27432 h 19050"/>
              <a:gd name="connsiteX4" fmla="*/ 18554 w 114300"/>
              <a:gd name="connsiteY4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7432"/>
                </a:moveTo>
                <a:lnTo>
                  <a:pt x="18554" y="14478"/>
                </a:lnTo>
                <a:lnTo>
                  <a:pt x="120663" y="14478"/>
                </a:lnTo>
                <a:lnTo>
                  <a:pt x="120663" y="27432"/>
                </a:lnTo>
                <a:lnTo>
                  <a:pt x="18554" y="2743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75342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7400925" y="3181350"/>
            <a:ext cx="104775" cy="19050"/>
          </a:xfrm>
          <a:custGeom>
            <a:avLst/>
            <a:gdLst>
              <a:gd name="connsiteX0" fmla="*/ 12445 w 104775"/>
              <a:gd name="connsiteY0" fmla="*/ 26670 h 19050"/>
              <a:gd name="connsiteX1" fmla="*/ 12445 w 104775"/>
              <a:gd name="connsiteY1" fmla="*/ 13716 h 19050"/>
              <a:gd name="connsiteX2" fmla="*/ 113791 w 104775"/>
              <a:gd name="connsiteY2" fmla="*/ 13716 h 19050"/>
              <a:gd name="connsiteX3" fmla="*/ 113791 w 104775"/>
              <a:gd name="connsiteY3" fmla="*/ 26670 h 19050"/>
              <a:gd name="connsiteX4" fmla="*/ 12445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6670"/>
                </a:moveTo>
                <a:lnTo>
                  <a:pt x="12445" y="13716"/>
                </a:lnTo>
                <a:lnTo>
                  <a:pt x="113791" y="13716"/>
                </a:lnTo>
                <a:lnTo>
                  <a:pt x="113791" y="26670"/>
                </a:lnTo>
                <a:lnTo>
                  <a:pt x="1244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72580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71151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> 
				</p:cNvPr>
          <p:cNvSpPr/>
          <p:nvPr/>
        </p:nvSpPr>
        <p:spPr>
          <a:xfrm>
            <a:off x="6981825" y="3181350"/>
            <a:ext cx="104775" cy="19050"/>
          </a:xfrm>
          <a:custGeom>
            <a:avLst/>
            <a:gdLst>
              <a:gd name="connsiteX0" fmla="*/ 12445 w 104775"/>
              <a:gd name="connsiteY0" fmla="*/ 26670 h 19050"/>
              <a:gd name="connsiteX1" fmla="*/ 12445 w 104775"/>
              <a:gd name="connsiteY1" fmla="*/ 13716 h 19050"/>
              <a:gd name="connsiteX2" fmla="*/ 113791 w 104775"/>
              <a:gd name="connsiteY2" fmla="*/ 13716 h 19050"/>
              <a:gd name="connsiteX3" fmla="*/ 113791 w 104775"/>
              <a:gd name="connsiteY3" fmla="*/ 26670 h 19050"/>
              <a:gd name="connsiteX4" fmla="*/ 12445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6670"/>
                </a:moveTo>
                <a:lnTo>
                  <a:pt x="12445" y="13716"/>
                </a:lnTo>
                <a:lnTo>
                  <a:pt x="113791" y="13716"/>
                </a:lnTo>
                <a:lnTo>
                  <a:pt x="113791" y="26670"/>
                </a:lnTo>
                <a:lnTo>
                  <a:pt x="1244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reeform 827"> 
				</p:cNvPr>
          <p:cNvSpPr/>
          <p:nvPr/>
        </p:nvSpPr>
        <p:spPr>
          <a:xfrm>
            <a:off x="68389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> 
				</p:cNvPr>
          <p:cNvSpPr/>
          <p:nvPr/>
        </p:nvSpPr>
        <p:spPr>
          <a:xfrm>
            <a:off x="66960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> 
				</p:cNvPr>
          <p:cNvSpPr/>
          <p:nvPr/>
        </p:nvSpPr>
        <p:spPr>
          <a:xfrm>
            <a:off x="6562725" y="3181350"/>
            <a:ext cx="104775" cy="19050"/>
          </a:xfrm>
          <a:custGeom>
            <a:avLst/>
            <a:gdLst>
              <a:gd name="connsiteX0" fmla="*/ 12445 w 104775"/>
              <a:gd name="connsiteY0" fmla="*/ 26670 h 19050"/>
              <a:gd name="connsiteX1" fmla="*/ 12445 w 104775"/>
              <a:gd name="connsiteY1" fmla="*/ 13716 h 19050"/>
              <a:gd name="connsiteX2" fmla="*/ 113791 w 104775"/>
              <a:gd name="connsiteY2" fmla="*/ 13716 h 19050"/>
              <a:gd name="connsiteX3" fmla="*/ 113791 w 104775"/>
              <a:gd name="connsiteY3" fmla="*/ 26670 h 19050"/>
              <a:gd name="connsiteX4" fmla="*/ 12445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6670"/>
                </a:moveTo>
                <a:lnTo>
                  <a:pt x="12445" y="13716"/>
                </a:lnTo>
                <a:lnTo>
                  <a:pt x="113791" y="13716"/>
                </a:lnTo>
                <a:lnTo>
                  <a:pt x="113791" y="26670"/>
                </a:lnTo>
                <a:lnTo>
                  <a:pt x="1244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> 
				</p:cNvPr>
          <p:cNvSpPr/>
          <p:nvPr/>
        </p:nvSpPr>
        <p:spPr>
          <a:xfrm>
            <a:off x="64198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Freeform 831"> 
				</p:cNvPr>
          <p:cNvSpPr/>
          <p:nvPr/>
        </p:nvSpPr>
        <p:spPr>
          <a:xfrm>
            <a:off x="62769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Freeform 832"> 
				</p:cNvPr>
          <p:cNvSpPr/>
          <p:nvPr/>
        </p:nvSpPr>
        <p:spPr>
          <a:xfrm>
            <a:off x="61436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reeform 833"> 
				</p:cNvPr>
          <p:cNvSpPr/>
          <p:nvPr/>
        </p:nvSpPr>
        <p:spPr>
          <a:xfrm>
            <a:off x="60007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reeform 834"> 
				</p:cNvPr>
          <p:cNvSpPr/>
          <p:nvPr/>
        </p:nvSpPr>
        <p:spPr>
          <a:xfrm>
            <a:off x="76771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Freeform 835"> 
				</p:cNvPr>
          <p:cNvSpPr/>
          <p:nvPr/>
        </p:nvSpPr>
        <p:spPr>
          <a:xfrm>
            <a:off x="7820025" y="3181350"/>
            <a:ext cx="104775" cy="19050"/>
          </a:xfrm>
          <a:custGeom>
            <a:avLst/>
            <a:gdLst>
              <a:gd name="connsiteX0" fmla="*/ 12445 w 104775"/>
              <a:gd name="connsiteY0" fmla="*/ 26670 h 19050"/>
              <a:gd name="connsiteX1" fmla="*/ 12445 w 104775"/>
              <a:gd name="connsiteY1" fmla="*/ 13716 h 19050"/>
              <a:gd name="connsiteX2" fmla="*/ 113791 w 104775"/>
              <a:gd name="connsiteY2" fmla="*/ 13716 h 19050"/>
              <a:gd name="connsiteX3" fmla="*/ 113791 w 104775"/>
              <a:gd name="connsiteY3" fmla="*/ 26670 h 19050"/>
              <a:gd name="connsiteX4" fmla="*/ 12445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6670"/>
                </a:moveTo>
                <a:lnTo>
                  <a:pt x="12445" y="13716"/>
                </a:lnTo>
                <a:lnTo>
                  <a:pt x="113791" y="13716"/>
                </a:lnTo>
                <a:lnTo>
                  <a:pt x="113791" y="26670"/>
                </a:lnTo>
                <a:lnTo>
                  <a:pt x="1244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Freeform 836"> 
				</p:cNvPr>
          <p:cNvSpPr/>
          <p:nvPr/>
        </p:nvSpPr>
        <p:spPr>
          <a:xfrm>
            <a:off x="79533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reeform 837"> 
				</p:cNvPr>
          <p:cNvSpPr/>
          <p:nvPr/>
        </p:nvSpPr>
        <p:spPr>
          <a:xfrm>
            <a:off x="80962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Freeform 838"> 
				</p:cNvPr>
          <p:cNvSpPr/>
          <p:nvPr/>
        </p:nvSpPr>
        <p:spPr>
          <a:xfrm>
            <a:off x="82391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reeform 839"> 
				</p:cNvPr>
          <p:cNvSpPr/>
          <p:nvPr/>
        </p:nvSpPr>
        <p:spPr>
          <a:xfrm>
            <a:off x="83724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reeform 840"> 
				</p:cNvPr>
          <p:cNvSpPr/>
          <p:nvPr/>
        </p:nvSpPr>
        <p:spPr>
          <a:xfrm>
            <a:off x="85153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> 
				</p:cNvPr>
          <p:cNvSpPr/>
          <p:nvPr/>
        </p:nvSpPr>
        <p:spPr>
          <a:xfrm>
            <a:off x="8658225" y="3181350"/>
            <a:ext cx="104775" cy="19050"/>
          </a:xfrm>
          <a:custGeom>
            <a:avLst/>
            <a:gdLst>
              <a:gd name="connsiteX0" fmla="*/ 12445 w 104775"/>
              <a:gd name="connsiteY0" fmla="*/ 26670 h 19050"/>
              <a:gd name="connsiteX1" fmla="*/ 12445 w 104775"/>
              <a:gd name="connsiteY1" fmla="*/ 13716 h 19050"/>
              <a:gd name="connsiteX2" fmla="*/ 113791 w 104775"/>
              <a:gd name="connsiteY2" fmla="*/ 13716 h 19050"/>
              <a:gd name="connsiteX3" fmla="*/ 113791 w 104775"/>
              <a:gd name="connsiteY3" fmla="*/ 26670 h 19050"/>
              <a:gd name="connsiteX4" fmla="*/ 12445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6670"/>
                </a:moveTo>
                <a:lnTo>
                  <a:pt x="12445" y="13716"/>
                </a:lnTo>
                <a:lnTo>
                  <a:pt x="113791" y="13716"/>
                </a:lnTo>
                <a:lnTo>
                  <a:pt x="113791" y="26670"/>
                </a:lnTo>
                <a:lnTo>
                  <a:pt x="1244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reeform 842"> 
				</p:cNvPr>
          <p:cNvSpPr/>
          <p:nvPr/>
        </p:nvSpPr>
        <p:spPr>
          <a:xfrm>
            <a:off x="87915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843"> 
				</p:cNvPr>
          <p:cNvSpPr/>
          <p:nvPr/>
        </p:nvSpPr>
        <p:spPr>
          <a:xfrm>
            <a:off x="8934450" y="3181350"/>
            <a:ext cx="114300" cy="19050"/>
          </a:xfrm>
          <a:custGeom>
            <a:avLst/>
            <a:gdLst>
              <a:gd name="connsiteX0" fmla="*/ 15875 w 114300"/>
              <a:gd name="connsiteY0" fmla="*/ 26670 h 19050"/>
              <a:gd name="connsiteX1" fmla="*/ 15875 w 114300"/>
              <a:gd name="connsiteY1" fmla="*/ 13716 h 19050"/>
              <a:gd name="connsiteX2" fmla="*/ 117220 w 114300"/>
              <a:gd name="connsiteY2" fmla="*/ 13716 h 19050"/>
              <a:gd name="connsiteX3" fmla="*/ 117220 w 114300"/>
              <a:gd name="connsiteY3" fmla="*/ 26670 h 19050"/>
              <a:gd name="connsiteX4" fmla="*/ 15875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75" y="26670"/>
                </a:moveTo>
                <a:lnTo>
                  <a:pt x="15875" y="13716"/>
                </a:lnTo>
                <a:lnTo>
                  <a:pt x="117220" y="13716"/>
                </a:lnTo>
                <a:lnTo>
                  <a:pt x="117220" y="26670"/>
                </a:lnTo>
                <a:lnTo>
                  <a:pt x="1587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> 
				</p:cNvPr>
          <p:cNvSpPr/>
          <p:nvPr/>
        </p:nvSpPr>
        <p:spPr>
          <a:xfrm>
            <a:off x="9077325" y="3181350"/>
            <a:ext cx="104775" cy="19050"/>
          </a:xfrm>
          <a:custGeom>
            <a:avLst/>
            <a:gdLst>
              <a:gd name="connsiteX0" fmla="*/ 12445 w 104775"/>
              <a:gd name="connsiteY0" fmla="*/ 26670 h 19050"/>
              <a:gd name="connsiteX1" fmla="*/ 12445 w 104775"/>
              <a:gd name="connsiteY1" fmla="*/ 13716 h 19050"/>
              <a:gd name="connsiteX2" fmla="*/ 113791 w 104775"/>
              <a:gd name="connsiteY2" fmla="*/ 13716 h 19050"/>
              <a:gd name="connsiteX3" fmla="*/ 113791 w 104775"/>
              <a:gd name="connsiteY3" fmla="*/ 26670 h 19050"/>
              <a:gd name="connsiteX4" fmla="*/ 12445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45" y="26670"/>
                </a:moveTo>
                <a:lnTo>
                  <a:pt x="12445" y="13716"/>
                </a:lnTo>
                <a:lnTo>
                  <a:pt x="113791" y="13716"/>
                </a:lnTo>
                <a:lnTo>
                  <a:pt x="113791" y="26670"/>
                </a:lnTo>
                <a:lnTo>
                  <a:pt x="12445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> 
				</p:cNvPr>
          <p:cNvSpPr/>
          <p:nvPr/>
        </p:nvSpPr>
        <p:spPr>
          <a:xfrm>
            <a:off x="9210675" y="3181350"/>
            <a:ext cx="76200" cy="19050"/>
          </a:xfrm>
          <a:custGeom>
            <a:avLst/>
            <a:gdLst>
              <a:gd name="connsiteX0" fmla="*/ 18554 w 76200"/>
              <a:gd name="connsiteY0" fmla="*/ 26670 h 19050"/>
              <a:gd name="connsiteX1" fmla="*/ 18554 w 76200"/>
              <a:gd name="connsiteY1" fmla="*/ 13716 h 19050"/>
              <a:gd name="connsiteX2" fmla="*/ 81801 w 76200"/>
              <a:gd name="connsiteY2" fmla="*/ 13716 h 19050"/>
              <a:gd name="connsiteX3" fmla="*/ 81801 w 76200"/>
              <a:gd name="connsiteY3" fmla="*/ 26670 h 19050"/>
              <a:gd name="connsiteX4" fmla="*/ 18554 w 762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19050">
                <a:moveTo>
                  <a:pt x="18554" y="26670"/>
                </a:moveTo>
                <a:lnTo>
                  <a:pt x="18554" y="13716"/>
                </a:lnTo>
                <a:lnTo>
                  <a:pt x="81801" y="13716"/>
                </a:lnTo>
                <a:lnTo>
                  <a:pt x="81801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> 
				</p:cNvPr>
          <p:cNvSpPr/>
          <p:nvPr/>
        </p:nvSpPr>
        <p:spPr>
          <a:xfrm>
            <a:off x="25050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> 
				</p:cNvPr>
          <p:cNvSpPr/>
          <p:nvPr/>
        </p:nvSpPr>
        <p:spPr>
          <a:xfrm>
            <a:off x="2647950" y="3181350"/>
            <a:ext cx="114300" cy="19050"/>
          </a:xfrm>
          <a:custGeom>
            <a:avLst/>
            <a:gdLst>
              <a:gd name="connsiteX0" fmla="*/ 15887 w 114300"/>
              <a:gd name="connsiteY0" fmla="*/ 26670 h 19050"/>
              <a:gd name="connsiteX1" fmla="*/ 15887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7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7" y="26670"/>
                </a:moveTo>
                <a:lnTo>
                  <a:pt x="15887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7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Freeform 848"> 
				</p:cNvPr>
          <p:cNvSpPr/>
          <p:nvPr/>
        </p:nvSpPr>
        <p:spPr>
          <a:xfrm>
            <a:off x="27908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Freeform 849"> 
				</p:cNvPr>
          <p:cNvSpPr/>
          <p:nvPr/>
        </p:nvSpPr>
        <p:spPr>
          <a:xfrm>
            <a:off x="29241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2 w 114300"/>
              <a:gd name="connsiteY2" fmla="*/ 13716 h 19050"/>
              <a:gd name="connsiteX3" fmla="*/ 120662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2" y="13716"/>
                </a:lnTo>
                <a:lnTo>
                  <a:pt x="120662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Freeform 850"> 
				</p:cNvPr>
          <p:cNvSpPr/>
          <p:nvPr/>
        </p:nvSpPr>
        <p:spPr>
          <a:xfrm>
            <a:off x="3067050" y="3181350"/>
            <a:ext cx="114300" cy="19050"/>
          </a:xfrm>
          <a:custGeom>
            <a:avLst/>
            <a:gdLst>
              <a:gd name="connsiteX0" fmla="*/ 15887 w 114300"/>
              <a:gd name="connsiteY0" fmla="*/ 26670 h 19050"/>
              <a:gd name="connsiteX1" fmla="*/ 15887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7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7" y="26670"/>
                </a:moveTo>
                <a:lnTo>
                  <a:pt x="15887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7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Freeform 851"> 
				</p:cNvPr>
          <p:cNvSpPr/>
          <p:nvPr/>
        </p:nvSpPr>
        <p:spPr>
          <a:xfrm>
            <a:off x="32099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Freeform 852"> 
				</p:cNvPr>
          <p:cNvSpPr/>
          <p:nvPr/>
        </p:nvSpPr>
        <p:spPr>
          <a:xfrm>
            <a:off x="33432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Freeform 853"> 
				</p:cNvPr>
          <p:cNvSpPr/>
          <p:nvPr/>
        </p:nvSpPr>
        <p:spPr>
          <a:xfrm>
            <a:off x="34861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Freeform 854"> 
				</p:cNvPr>
          <p:cNvSpPr/>
          <p:nvPr/>
        </p:nvSpPr>
        <p:spPr>
          <a:xfrm>
            <a:off x="36290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Freeform 855"> 
				</p:cNvPr>
          <p:cNvSpPr/>
          <p:nvPr/>
        </p:nvSpPr>
        <p:spPr>
          <a:xfrm>
            <a:off x="37623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Freeform 856"> 
				</p:cNvPr>
          <p:cNvSpPr/>
          <p:nvPr/>
        </p:nvSpPr>
        <p:spPr>
          <a:xfrm>
            <a:off x="39052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> 
				</p:cNvPr>
          <p:cNvSpPr/>
          <p:nvPr/>
        </p:nvSpPr>
        <p:spPr>
          <a:xfrm>
            <a:off x="40481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reeform 858"> 
				</p:cNvPr>
          <p:cNvSpPr/>
          <p:nvPr/>
        </p:nvSpPr>
        <p:spPr>
          <a:xfrm>
            <a:off x="41814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> 
				</p:cNvPr>
          <p:cNvSpPr/>
          <p:nvPr/>
        </p:nvSpPr>
        <p:spPr>
          <a:xfrm>
            <a:off x="43243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> 
				</p:cNvPr>
          <p:cNvSpPr/>
          <p:nvPr/>
        </p:nvSpPr>
        <p:spPr>
          <a:xfrm>
            <a:off x="44672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> 
				</p:cNvPr>
          <p:cNvSpPr/>
          <p:nvPr/>
        </p:nvSpPr>
        <p:spPr>
          <a:xfrm>
            <a:off x="46005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> 
				</p:cNvPr>
          <p:cNvSpPr/>
          <p:nvPr/>
        </p:nvSpPr>
        <p:spPr>
          <a:xfrm>
            <a:off x="47434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> 
				</p:cNvPr>
          <p:cNvSpPr/>
          <p:nvPr/>
        </p:nvSpPr>
        <p:spPr>
          <a:xfrm>
            <a:off x="48863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> 
				</p:cNvPr>
          <p:cNvSpPr/>
          <p:nvPr/>
        </p:nvSpPr>
        <p:spPr>
          <a:xfrm>
            <a:off x="50196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> 
				</p:cNvPr>
          <p:cNvSpPr/>
          <p:nvPr/>
        </p:nvSpPr>
        <p:spPr>
          <a:xfrm>
            <a:off x="51625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> 
				</p:cNvPr>
          <p:cNvSpPr/>
          <p:nvPr/>
        </p:nvSpPr>
        <p:spPr>
          <a:xfrm>
            <a:off x="53054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> 
				</p:cNvPr>
          <p:cNvSpPr/>
          <p:nvPr/>
        </p:nvSpPr>
        <p:spPr>
          <a:xfrm>
            <a:off x="54387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> 
				</p:cNvPr>
          <p:cNvSpPr/>
          <p:nvPr/>
        </p:nvSpPr>
        <p:spPr>
          <a:xfrm>
            <a:off x="5581650" y="3181350"/>
            <a:ext cx="114300" cy="19050"/>
          </a:xfrm>
          <a:custGeom>
            <a:avLst/>
            <a:gdLst>
              <a:gd name="connsiteX0" fmla="*/ 15888 w 114300"/>
              <a:gd name="connsiteY0" fmla="*/ 26670 h 19050"/>
              <a:gd name="connsiteX1" fmla="*/ 15888 w 114300"/>
              <a:gd name="connsiteY1" fmla="*/ 13716 h 19050"/>
              <a:gd name="connsiteX2" fmla="*/ 117233 w 114300"/>
              <a:gd name="connsiteY2" fmla="*/ 13716 h 19050"/>
              <a:gd name="connsiteX3" fmla="*/ 117233 w 114300"/>
              <a:gd name="connsiteY3" fmla="*/ 26670 h 19050"/>
              <a:gd name="connsiteX4" fmla="*/ 15888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5888" y="26670"/>
                </a:moveTo>
                <a:lnTo>
                  <a:pt x="15888" y="13716"/>
                </a:lnTo>
                <a:lnTo>
                  <a:pt x="117233" y="13716"/>
                </a:lnTo>
                <a:lnTo>
                  <a:pt x="117233" y="26670"/>
                </a:lnTo>
                <a:lnTo>
                  <a:pt x="1588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> 
				</p:cNvPr>
          <p:cNvSpPr/>
          <p:nvPr/>
        </p:nvSpPr>
        <p:spPr>
          <a:xfrm>
            <a:off x="5724525" y="3181350"/>
            <a:ext cx="104775" cy="19050"/>
          </a:xfrm>
          <a:custGeom>
            <a:avLst/>
            <a:gdLst>
              <a:gd name="connsiteX0" fmla="*/ 12458 w 104775"/>
              <a:gd name="connsiteY0" fmla="*/ 26670 h 19050"/>
              <a:gd name="connsiteX1" fmla="*/ 12458 w 104775"/>
              <a:gd name="connsiteY1" fmla="*/ 13716 h 19050"/>
              <a:gd name="connsiteX2" fmla="*/ 113804 w 104775"/>
              <a:gd name="connsiteY2" fmla="*/ 13716 h 19050"/>
              <a:gd name="connsiteX3" fmla="*/ 113804 w 104775"/>
              <a:gd name="connsiteY3" fmla="*/ 26670 h 19050"/>
              <a:gd name="connsiteX4" fmla="*/ 12458 w 104775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2458" y="26670"/>
                </a:moveTo>
                <a:lnTo>
                  <a:pt x="12458" y="13716"/>
                </a:lnTo>
                <a:lnTo>
                  <a:pt x="113804" y="13716"/>
                </a:lnTo>
                <a:lnTo>
                  <a:pt x="113804" y="26670"/>
                </a:lnTo>
                <a:lnTo>
                  <a:pt x="12458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> 
				</p:cNvPr>
          <p:cNvSpPr/>
          <p:nvPr/>
        </p:nvSpPr>
        <p:spPr>
          <a:xfrm>
            <a:off x="5857875" y="3181350"/>
            <a:ext cx="114300" cy="19050"/>
          </a:xfrm>
          <a:custGeom>
            <a:avLst/>
            <a:gdLst>
              <a:gd name="connsiteX0" fmla="*/ 18554 w 114300"/>
              <a:gd name="connsiteY0" fmla="*/ 26670 h 19050"/>
              <a:gd name="connsiteX1" fmla="*/ 18554 w 114300"/>
              <a:gd name="connsiteY1" fmla="*/ 13716 h 19050"/>
              <a:gd name="connsiteX2" fmla="*/ 120663 w 114300"/>
              <a:gd name="connsiteY2" fmla="*/ 13716 h 19050"/>
              <a:gd name="connsiteX3" fmla="*/ 120663 w 114300"/>
              <a:gd name="connsiteY3" fmla="*/ 26670 h 19050"/>
              <a:gd name="connsiteX4" fmla="*/ 18554 w 114300"/>
              <a:gd name="connsiteY4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8554" y="26670"/>
                </a:moveTo>
                <a:lnTo>
                  <a:pt x="18554" y="13716"/>
                </a:lnTo>
                <a:lnTo>
                  <a:pt x="120663" y="13716"/>
                </a:lnTo>
                <a:lnTo>
                  <a:pt x="120663" y="26670"/>
                </a:lnTo>
                <a:lnTo>
                  <a:pt x="18554" y="2667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TextBox 871"/>
          <p:cNvSpPr txBox="1"/>
          <p:nvPr/>
        </p:nvSpPr>
        <p:spPr>
          <a:xfrm>
            <a:off x="732161" y="400012"/>
            <a:ext cx="7813079" cy="190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35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Unrivalled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1467">
              <a:lnSpc>
                <a:spcPts val="1665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territories</a:t>
            </a:r>
          </a:p>
          <a:p>
            <a:pPr indent="1791468">
              <a:lnSpc>
                <a:spcPts val="1979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Unique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872" name="TextBox 872"/>
          <p:cNvSpPr txBox="1"/>
          <p:nvPr/>
        </p:nvSpPr>
        <p:spPr>
          <a:xfrm>
            <a:off x="1025531" y="2347632"/>
            <a:ext cx="1292989" cy="35879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5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4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2014-16: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</a:p>
        </p:txBody>
      </p:sp>
      <p:sp>
        <p:nvSpPr>
          <p:cNvPr id="873" name="TextBox 873"/>
          <p:cNvSpPr txBox="1"/>
          <p:nvPr/>
        </p:nvSpPr>
        <p:spPr>
          <a:xfrm>
            <a:off x="2523619" y="2340814"/>
            <a:ext cx="6715029" cy="39443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46">
              <a:lnSpc>
                <a:spcPts val="1661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–</a:t>
            </a: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Distinctive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85%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179836">
              <a:lnSpc>
                <a:spcPts val="1980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–</a:t>
            </a: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attractive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1977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resilient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">
              <a:lnSpc>
                <a:spcPts val="2132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organisation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leaner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179846">
              <a:lnSpc>
                <a:spcPts val="2002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–</a:t>
            </a: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 indent="179836">
              <a:lnSpc>
                <a:spcPts val="1980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–</a:t>
            </a: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Leaner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organisation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entity</a:t>
            </a:r>
          </a:p>
          <a:p>
            <a:pPr indent="179853">
              <a:lnSpc>
                <a:spcPts val="1979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–</a:t>
            </a:r>
            <a:r>
              <a:rPr lang="en-US" altLang="zh-CN" sz="1397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17">
              <a:lnSpc>
                <a:spcPts val="1977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USD34bn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USD25bn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">
              <a:lnSpc>
                <a:spcPts val="2386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capitalise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79846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9">
              <a:lnSpc>
                <a:spcPts val="1999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advantage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79846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</a:p>
          <a:p>
            <a:pPr indent="10">
              <a:lnSpc>
                <a:spcPts val="1999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streamline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organisation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</a:p>
          <a:p>
            <a:pPr indent="179864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</a:p>
        </p:txBody>
      </p:sp>
      <p:sp>
        <p:nvSpPr>
          <p:cNvPr id="874" name="TextBox 874"/>
          <p:cNvSpPr txBox="1"/>
          <p:nvPr/>
        </p:nvSpPr>
        <p:spPr>
          <a:xfrm>
            <a:off x="737487" y="6774560"/>
            <a:ext cx="74379" cy="531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8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8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0">
              <a:lnSpc>
                <a:spcPts val="168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875" name="TextBox 875"/>
          <p:cNvSpPr txBox="1"/>
          <p:nvPr/>
        </p:nvSpPr>
        <p:spPr>
          <a:xfrm>
            <a:off x="917293" y="6774560"/>
            <a:ext cx="6974003" cy="531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Insights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UNCTAD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1613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2011-1H14.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</a:p>
          <a:p>
            <a:pPr indent="107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parent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spread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</a:p>
          <a:p>
            <a:pPr indent="26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604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876" name="TextBox 876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Freeform 877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reeform 879"> 
				</p:cNvPr>
          <p:cNvSpPr/>
          <p:nvPr/>
        </p:nvSpPr>
        <p:spPr>
          <a:xfrm>
            <a:off x="142875" y="3676650"/>
            <a:ext cx="10382250" cy="190500"/>
          </a:xfrm>
          <a:custGeom>
            <a:avLst/>
            <a:gdLst>
              <a:gd name="connsiteX0" fmla="*/ 18554 w 10382250"/>
              <a:gd name="connsiteY0" fmla="*/ 9905 h 190500"/>
              <a:gd name="connsiteX1" fmla="*/ 18554 w 10382250"/>
              <a:gd name="connsiteY1" fmla="*/ 194309 h 190500"/>
              <a:gd name="connsiteX2" fmla="*/ 10387089 w 10382250"/>
              <a:gd name="connsiteY2" fmla="*/ 194309 h 190500"/>
              <a:gd name="connsiteX3" fmla="*/ 10387089 w 10382250"/>
              <a:gd name="connsiteY3" fmla="*/ 9905 h 190500"/>
              <a:gd name="connsiteX4" fmla="*/ 18554 w 10382250"/>
              <a:gd name="connsiteY4" fmla="*/ 990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190500">
                <a:moveTo>
                  <a:pt x="18554" y="9905"/>
                </a:moveTo>
                <a:lnTo>
                  <a:pt x="18554" y="194309"/>
                </a:lnTo>
                <a:lnTo>
                  <a:pt x="10387089" y="194309"/>
                </a:lnTo>
                <a:lnTo>
                  <a:pt x="10387089" y="9905"/>
                </a:lnTo>
                <a:lnTo>
                  <a:pt x="18554" y="99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reeform 880"> 
				</p:cNvPr>
          <p:cNvSpPr/>
          <p:nvPr/>
        </p:nvSpPr>
        <p:spPr>
          <a:xfrm>
            <a:off x="142875" y="3657600"/>
            <a:ext cx="10382250" cy="228600"/>
          </a:xfrm>
          <a:custGeom>
            <a:avLst/>
            <a:gdLst>
              <a:gd name="connsiteX0" fmla="*/ 18554 w 10382250"/>
              <a:gd name="connsiteY0" fmla="*/ 12953 h 228600"/>
              <a:gd name="connsiteX1" fmla="*/ 18554 w 10382250"/>
              <a:gd name="connsiteY1" fmla="*/ 228600 h 228600"/>
              <a:gd name="connsiteX2" fmla="*/ 10387978 w 10382250"/>
              <a:gd name="connsiteY2" fmla="*/ 228600 h 228600"/>
              <a:gd name="connsiteX3" fmla="*/ 10387978 w 10382250"/>
              <a:gd name="connsiteY3" fmla="*/ 12953 h 228600"/>
              <a:gd name="connsiteX4" fmla="*/ 18554 w 10382250"/>
              <a:gd name="connsiteY4" fmla="*/ 1295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228600">
                <a:moveTo>
                  <a:pt x="18554" y="12953"/>
                </a:moveTo>
                <a:lnTo>
                  <a:pt x="18554" y="228600"/>
                </a:lnTo>
                <a:lnTo>
                  <a:pt x="10387978" y="228600"/>
                </a:lnTo>
                <a:lnTo>
                  <a:pt x="10387978" y="12953"/>
                </a:lnTo>
                <a:lnTo>
                  <a:pt x="18554" y="129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> 
				</p:cNvPr>
          <p:cNvSpPr/>
          <p:nvPr/>
        </p:nvSpPr>
        <p:spPr>
          <a:xfrm>
            <a:off x="142875" y="3648075"/>
            <a:ext cx="10391775" cy="238125"/>
          </a:xfrm>
          <a:custGeom>
            <a:avLst/>
            <a:gdLst>
              <a:gd name="connsiteX0" fmla="*/ 13982 w 10391775"/>
              <a:gd name="connsiteY0" fmla="*/ 22478 h 238125"/>
              <a:gd name="connsiteX1" fmla="*/ 18554 w 10391775"/>
              <a:gd name="connsiteY1" fmla="*/ 17906 h 238125"/>
              <a:gd name="connsiteX2" fmla="*/ 10388614 w 10391775"/>
              <a:gd name="connsiteY2" fmla="*/ 17906 h 238125"/>
              <a:gd name="connsiteX3" fmla="*/ 10393186 w 10391775"/>
              <a:gd name="connsiteY3" fmla="*/ 22478 h 238125"/>
              <a:gd name="connsiteX4" fmla="*/ 10393186 w 10391775"/>
              <a:gd name="connsiteY4" fmla="*/ 238125 h 238125"/>
              <a:gd name="connsiteX5" fmla="*/ 10388614 w 10391775"/>
              <a:gd name="connsiteY5" fmla="*/ 242696 h 238125"/>
              <a:gd name="connsiteX6" fmla="*/ 18554 w 10391775"/>
              <a:gd name="connsiteY6" fmla="*/ 242696 h 238125"/>
              <a:gd name="connsiteX7" fmla="*/ 13982 w 10391775"/>
              <a:gd name="connsiteY7" fmla="*/ 238125 h 238125"/>
              <a:gd name="connsiteX8" fmla="*/ 13982 w 10391775"/>
              <a:gd name="connsiteY8" fmla="*/ 2247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75" h="238125">
                <a:moveTo>
                  <a:pt x="13982" y="22478"/>
                </a:moveTo>
                <a:cubicBezTo>
                  <a:pt x="13982" y="20192"/>
                  <a:pt x="16268" y="17906"/>
                  <a:pt x="18554" y="17906"/>
                </a:cubicBezTo>
                <a:lnTo>
                  <a:pt x="10388614" y="17906"/>
                </a:lnTo>
                <a:cubicBezTo>
                  <a:pt x="10390899" y="17906"/>
                  <a:pt x="10393186" y="20192"/>
                  <a:pt x="10393186" y="22478"/>
                </a:cubicBezTo>
                <a:lnTo>
                  <a:pt x="10393186" y="238125"/>
                </a:lnTo>
                <a:cubicBezTo>
                  <a:pt x="10393186" y="240410"/>
                  <a:pt x="10390899" y="242696"/>
                  <a:pt x="10388614" y="242696"/>
                </a:cubicBezTo>
                <a:lnTo>
                  <a:pt x="18554" y="242696"/>
                </a:lnTo>
                <a:cubicBezTo>
                  <a:pt x="16268" y="242696"/>
                  <a:pt x="13982" y="240410"/>
                  <a:pt x="13982" y="238125"/>
                </a:cubicBezTo>
                <a:lnTo>
                  <a:pt x="13982" y="224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> 
				</p:cNvPr>
          <p:cNvSpPr/>
          <p:nvPr/>
        </p:nvSpPr>
        <p:spPr>
          <a:xfrm>
            <a:off x="142875" y="3657600"/>
            <a:ext cx="10382250" cy="228600"/>
          </a:xfrm>
          <a:custGeom>
            <a:avLst/>
            <a:gdLst>
              <a:gd name="connsiteX0" fmla="*/ 23888 w 10382250"/>
              <a:gd name="connsiteY0" fmla="*/ 228600 h 228600"/>
              <a:gd name="connsiteX1" fmla="*/ 18554 w 10382250"/>
              <a:gd name="connsiteY1" fmla="*/ 224027 h 228600"/>
              <a:gd name="connsiteX2" fmla="*/ 10388614 w 10382250"/>
              <a:gd name="connsiteY2" fmla="*/ 224027 h 228600"/>
              <a:gd name="connsiteX3" fmla="*/ 10384041 w 10382250"/>
              <a:gd name="connsiteY3" fmla="*/ 228600 h 228600"/>
              <a:gd name="connsiteX4" fmla="*/ 10384041 w 10382250"/>
              <a:gd name="connsiteY4" fmla="*/ 12953 h 228600"/>
              <a:gd name="connsiteX5" fmla="*/ 10388614 w 10382250"/>
              <a:gd name="connsiteY5" fmla="*/ 18288 h 228600"/>
              <a:gd name="connsiteX6" fmla="*/ 18554 w 10382250"/>
              <a:gd name="connsiteY6" fmla="*/ 18288 h 228600"/>
              <a:gd name="connsiteX7" fmla="*/ 23888 w 10382250"/>
              <a:gd name="connsiteY7" fmla="*/ 12953 h 228600"/>
              <a:gd name="connsiteX8" fmla="*/ 23888 w 10382250"/>
              <a:gd name="connsiteY8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2250" h="228600">
                <a:moveTo>
                  <a:pt x="23888" y="228600"/>
                </a:moveTo>
                <a:lnTo>
                  <a:pt x="18554" y="224027"/>
                </a:lnTo>
                <a:lnTo>
                  <a:pt x="10388614" y="224027"/>
                </a:lnTo>
                <a:lnTo>
                  <a:pt x="10384041" y="228600"/>
                </a:lnTo>
                <a:lnTo>
                  <a:pt x="10384041" y="12953"/>
                </a:lnTo>
                <a:lnTo>
                  <a:pt x="10388614" y="18288"/>
                </a:lnTo>
                <a:lnTo>
                  <a:pt x="18554" y="18288"/>
                </a:lnTo>
                <a:lnTo>
                  <a:pt x="23888" y="12953"/>
                </a:lnTo>
                <a:lnTo>
                  <a:pt x="23888" y="2286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4" name="Picture 88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9250"/>
            <a:ext cx="5057775" cy="942975"/>
          </a:xfrm>
          <a:prstGeom prst="rect">
            <a:avLst/>
          </a:prstGeom>
        </p:spPr>
      </p:pic>
      <p:pic>
        <p:nvPicPr>
          <p:cNvPr id="885" name="Picture 88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43225"/>
            <a:ext cx="5057775" cy="952500"/>
          </a:xfrm>
          <a:prstGeom prst="rect">
            <a:avLst/>
          </a:prstGeom>
        </p:spPr>
      </p:pic>
      <p:pic>
        <p:nvPicPr>
          <p:cNvPr id="886" name="Picture 88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276725"/>
            <a:ext cx="5057775" cy="952500"/>
          </a:xfrm>
          <a:prstGeom prst="rect">
            <a:avLst/>
          </a:prstGeom>
        </p:spPr>
      </p:pic>
      <p:sp>
        <p:nvSpPr>
          <p:cNvPr id="886" name="TextBox 886"/>
          <p:cNvSpPr txBox="1"/>
          <p:nvPr/>
        </p:nvSpPr>
        <p:spPr>
          <a:xfrm>
            <a:off x="501276" y="5941961"/>
            <a:ext cx="1680880" cy="1139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plc</a:t>
            </a:r>
          </a:p>
          <a:p>
            <a:pPr indent="0">
              <a:lnSpc>
                <a:spcPts val="1295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Relations</a:t>
            </a:r>
          </a:p>
          <a:p>
            <a:pPr indent="0">
              <a:lnSpc>
                <a:spcPts val="1301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Canada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Square</a:t>
            </a:r>
          </a:p>
          <a:p>
            <a:pPr indent="0">
              <a:lnSpc>
                <a:spcPts val="1301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London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E14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5HQ</a:t>
            </a:r>
          </a:p>
          <a:p>
            <a:pPr indent="0">
              <a:lnSpc>
                <a:spcPts val="1295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Kingdom</a:t>
            </a:r>
          </a:p>
          <a:p>
            <a:pPr indent="0">
              <a:lnSpc>
                <a:spcPts val="1301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Telephone: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44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020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7991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8041</a:t>
            </a:r>
          </a:p>
          <a:p>
            <a:pPr indent="0">
              <a:lnSpc>
                <a:spcPts val="1301"/>
              </a:lnSpc>
            </a:pPr>
            <a:r>
              <a:rPr lang="en-US" altLang="zh-CN" sz="1002" dirty="0" smtClean="0">
                <a:solidFill>
                  <a:srgbClr val="ed3323"/>
                </a:solidFill>
                <a:latin typeface="Arial" charset="0"/>
                <a:cs typeface="Arial" charset="0"/>
              </a:rPr>
              <a:t>www.hsbc.com</a:t>
            </a:r>
          </a:p>
        </p:txBody>
      </p:sp>
      <p:sp>
        <p:nvSpPr>
          <p:cNvPr id="887" name="TextBox 887"/>
          <p:cNvSpPr txBox="1"/>
          <p:nvPr/>
        </p:nvSpPr>
        <p:spPr>
          <a:xfrm>
            <a:off x="2826137" y="2606078"/>
            <a:ext cx="4721350" cy="44757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Century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Avenue,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Pudong,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Shanghai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Queen’s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Central,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Square,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856">
              <a:lnSpc>
                <a:spcPts val="2082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Cover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images: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internationalisation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renminbi</a:t>
            </a:r>
          </a:p>
          <a:p>
            <a:pPr indent="38856">
              <a:lnSpc>
                <a:spcPts val="1260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images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show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views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HSBC’s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head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offices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Shanghai,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Kong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and</a:t>
            </a:r>
          </a:p>
          <a:p>
            <a:pPr indent="38856">
              <a:lnSpc>
                <a:spcPts val="1260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London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China’s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currency,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</a:p>
          <a:p>
            <a:pPr indent="38856">
              <a:lnSpc>
                <a:spcPts val="1260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renminbi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(RMB).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RMB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set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defining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theme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21st</a:t>
            </a:r>
          </a:p>
          <a:p>
            <a:pPr indent="38856">
              <a:lnSpc>
                <a:spcPts val="1260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century.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RMB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capabilities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50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territories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worldwide,</a:t>
            </a:r>
          </a:p>
          <a:p>
            <a:pPr indent="38856">
              <a:lnSpc>
                <a:spcPts val="1260"/>
              </a:lnSpc>
            </a:pP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where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count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expert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service.</a:t>
            </a:r>
          </a:p>
          <a:p>
            <a:pPr indent="38856">
              <a:lnSpc>
                <a:spcPts val="1889"/>
              </a:lnSpc>
            </a:pP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Photography: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Matthew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Mawson</a:t>
            </a:r>
          </a:p>
          <a:p>
            <a:pPr indent="38856">
              <a:lnSpc>
                <a:spcPts val="1920"/>
              </a:lnSpc>
            </a:pP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Cover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designed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Creative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Conduct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Ltd,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London.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6f7175"/>
                </a:solidFill>
                <a:latin typeface="Arial" charset="0"/>
                <a:cs typeface="Arial" charset="0"/>
              </a:rPr>
              <a:t>01/14</a:t>
            </a:r>
          </a:p>
        </p:txBody>
      </p:sp>
      <p:sp>
        <p:nvSpPr>
          <p:cNvPr id="888" name="TextBox 888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737481" y="605790"/>
            <a:ext cx="9045928" cy="41047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">
              <a:lnSpc>
                <a:spcPts val="2695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statements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9">
              <a:lnSpc>
                <a:spcPts val="277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subsequent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Group.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known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unknown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detailed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important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Past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cannot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relied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9">
              <a:lnSpc>
                <a:spcPts val="256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information.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‘reconciliations</a:t>
            </a:r>
          </a:p>
          <a:p>
            <a:pPr indent="1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measures’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www.hsbc.com.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6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1914525" y="2857500"/>
            <a:ext cx="8029575" cy="733425"/>
          </a:xfrm>
          <a:custGeom>
            <a:avLst/>
            <a:gdLst>
              <a:gd name="connsiteX0" fmla="*/ 18554 w 8029575"/>
              <a:gd name="connsiteY0" fmla="*/ 15240 h 733425"/>
              <a:gd name="connsiteX1" fmla="*/ 18554 w 8029575"/>
              <a:gd name="connsiteY1" fmla="*/ 734567 h 733425"/>
              <a:gd name="connsiteX2" fmla="*/ 8035557 w 8029575"/>
              <a:gd name="connsiteY2" fmla="*/ 734567 h 733425"/>
              <a:gd name="connsiteX3" fmla="*/ 8035557 w 8029575"/>
              <a:gd name="connsiteY3" fmla="*/ 15240 h 733425"/>
              <a:gd name="connsiteX4" fmla="*/ 18554 w 802957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8554" y="15240"/>
                </a:moveTo>
                <a:lnTo>
                  <a:pt x="18554" y="734567"/>
                </a:lnTo>
                <a:lnTo>
                  <a:pt x="8035557" y="734567"/>
                </a:lnTo>
                <a:lnTo>
                  <a:pt x="8035557" y="15240"/>
                </a:lnTo>
                <a:lnTo>
                  <a:pt x="18554" y="1524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1104900" y="2857500"/>
            <a:ext cx="733425" cy="733425"/>
          </a:xfrm>
          <a:custGeom>
            <a:avLst/>
            <a:gdLst>
              <a:gd name="connsiteX0" fmla="*/ 18935 w 733425"/>
              <a:gd name="connsiteY0" fmla="*/ 15240 h 733425"/>
              <a:gd name="connsiteX1" fmla="*/ 18935 w 733425"/>
              <a:gd name="connsiteY1" fmla="*/ 734567 h 733425"/>
              <a:gd name="connsiteX2" fmla="*/ 738263 w 733425"/>
              <a:gd name="connsiteY2" fmla="*/ 734567 h 733425"/>
              <a:gd name="connsiteX3" fmla="*/ 738263 w 733425"/>
              <a:gd name="connsiteY3" fmla="*/ 15240 h 733425"/>
              <a:gd name="connsiteX4" fmla="*/ 18935 w 73342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18935" y="15240"/>
                </a:moveTo>
                <a:lnTo>
                  <a:pt x="18935" y="734567"/>
                </a:lnTo>
                <a:lnTo>
                  <a:pt x="738263" y="734567"/>
                </a:lnTo>
                <a:lnTo>
                  <a:pt x="738263" y="15240"/>
                </a:lnTo>
                <a:lnTo>
                  <a:pt x="18935" y="1524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1104900" y="1971675"/>
            <a:ext cx="733425" cy="723900"/>
          </a:xfrm>
          <a:custGeom>
            <a:avLst/>
            <a:gdLst>
              <a:gd name="connsiteX0" fmla="*/ 17411 w 733425"/>
              <a:gd name="connsiteY0" fmla="*/ 11810 h 723900"/>
              <a:gd name="connsiteX1" fmla="*/ 17411 w 733425"/>
              <a:gd name="connsiteY1" fmla="*/ 732662 h 723900"/>
              <a:gd name="connsiteX2" fmla="*/ 738263 w 733425"/>
              <a:gd name="connsiteY2" fmla="*/ 732662 h 723900"/>
              <a:gd name="connsiteX3" fmla="*/ 738263 w 733425"/>
              <a:gd name="connsiteY3" fmla="*/ 11810 h 723900"/>
              <a:gd name="connsiteX4" fmla="*/ 17411 w 733425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23900">
                <a:moveTo>
                  <a:pt x="17411" y="11810"/>
                </a:moveTo>
                <a:lnTo>
                  <a:pt x="17411" y="732662"/>
                </a:lnTo>
                <a:lnTo>
                  <a:pt x="738263" y="732662"/>
                </a:lnTo>
                <a:lnTo>
                  <a:pt x="738263" y="11810"/>
                </a:lnTo>
                <a:lnTo>
                  <a:pt x="17411" y="1181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1914525" y="1971675"/>
            <a:ext cx="8039100" cy="723900"/>
          </a:xfrm>
          <a:custGeom>
            <a:avLst/>
            <a:gdLst>
              <a:gd name="connsiteX0" fmla="*/ 17030 w 8039100"/>
              <a:gd name="connsiteY0" fmla="*/ 11810 h 723900"/>
              <a:gd name="connsiteX1" fmla="*/ 17030 w 8039100"/>
              <a:gd name="connsiteY1" fmla="*/ 732662 h 723900"/>
              <a:gd name="connsiteX2" fmla="*/ 8040890 w 8039100"/>
              <a:gd name="connsiteY2" fmla="*/ 732662 h 723900"/>
              <a:gd name="connsiteX3" fmla="*/ 8040890 w 8039100"/>
              <a:gd name="connsiteY3" fmla="*/ 11810 h 723900"/>
              <a:gd name="connsiteX4" fmla="*/ 17030 w 8039100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9100" h="723900">
                <a:moveTo>
                  <a:pt x="17030" y="11810"/>
                </a:moveTo>
                <a:lnTo>
                  <a:pt x="17030" y="732662"/>
                </a:lnTo>
                <a:lnTo>
                  <a:pt x="8040890" y="732662"/>
                </a:lnTo>
                <a:lnTo>
                  <a:pt x="8040890" y="11810"/>
                </a:lnTo>
                <a:lnTo>
                  <a:pt x="17030" y="1181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1924050" y="3743325"/>
            <a:ext cx="8029575" cy="733425"/>
          </a:xfrm>
          <a:custGeom>
            <a:avLst/>
            <a:gdLst>
              <a:gd name="connsiteX0" fmla="*/ 14363 w 8029575"/>
              <a:gd name="connsiteY0" fmla="*/ 17145 h 733425"/>
              <a:gd name="connsiteX1" fmla="*/ 14363 w 8029575"/>
              <a:gd name="connsiteY1" fmla="*/ 736472 h 733425"/>
              <a:gd name="connsiteX2" fmla="*/ 8031365 w 8029575"/>
              <a:gd name="connsiteY2" fmla="*/ 736472 h 733425"/>
              <a:gd name="connsiteX3" fmla="*/ 8031365 w 8029575"/>
              <a:gd name="connsiteY3" fmla="*/ 17145 h 733425"/>
              <a:gd name="connsiteX4" fmla="*/ 14363 w 8029575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4363" y="17145"/>
                </a:moveTo>
                <a:lnTo>
                  <a:pt x="14363" y="736472"/>
                </a:lnTo>
                <a:lnTo>
                  <a:pt x="8031365" y="736472"/>
                </a:lnTo>
                <a:lnTo>
                  <a:pt x="8031365" y="17145"/>
                </a:lnTo>
                <a:lnTo>
                  <a:pt x="14363" y="17145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1114425" y="3743325"/>
            <a:ext cx="723900" cy="733425"/>
          </a:xfrm>
          <a:custGeom>
            <a:avLst/>
            <a:gdLst>
              <a:gd name="connsiteX0" fmla="*/ 13982 w 723900"/>
              <a:gd name="connsiteY0" fmla="*/ 17145 h 733425"/>
              <a:gd name="connsiteX1" fmla="*/ 13982 w 723900"/>
              <a:gd name="connsiteY1" fmla="*/ 736472 h 733425"/>
              <a:gd name="connsiteX2" fmla="*/ 733310 w 723900"/>
              <a:gd name="connsiteY2" fmla="*/ 736472 h 733425"/>
              <a:gd name="connsiteX3" fmla="*/ 733310 w 723900"/>
              <a:gd name="connsiteY3" fmla="*/ 17145 h 733425"/>
              <a:gd name="connsiteX4" fmla="*/ 13982 w 723900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33425">
                <a:moveTo>
                  <a:pt x="13982" y="17145"/>
                </a:moveTo>
                <a:lnTo>
                  <a:pt x="13982" y="736472"/>
                </a:lnTo>
                <a:lnTo>
                  <a:pt x="733310" y="736472"/>
                </a:lnTo>
                <a:lnTo>
                  <a:pt x="733310" y="17145"/>
                </a:lnTo>
                <a:lnTo>
                  <a:pt x="13982" y="17145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737496" y="605790"/>
            <a:ext cx="1005687" cy="3636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95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8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7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6562">
              <a:lnSpc>
                <a:spcPts val="298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111381" y="2199360"/>
            <a:ext cx="4636287" cy="20426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297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7">
              <a:lnSpc>
                <a:spcPts val="298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4610100" y="1819275"/>
            <a:ext cx="1085850" cy="1047750"/>
          </a:xfrm>
          <a:custGeom>
            <a:avLst/>
            <a:gdLst>
              <a:gd name="connsiteX0" fmla="*/ 12839 w 1085850"/>
              <a:gd name="connsiteY0" fmla="*/ 9525 h 1047750"/>
              <a:gd name="connsiteX1" fmla="*/ 12839 w 1085850"/>
              <a:gd name="connsiteY1" fmla="*/ 1048893 h 1047750"/>
              <a:gd name="connsiteX2" fmla="*/ 1092593 w 1085850"/>
              <a:gd name="connsiteY2" fmla="*/ 1048893 h 1047750"/>
              <a:gd name="connsiteX3" fmla="*/ 1092593 w 1085850"/>
              <a:gd name="connsiteY3" fmla="*/ 9525 h 1047750"/>
              <a:gd name="connsiteX4" fmla="*/ 12839 w 1085850"/>
              <a:gd name="connsiteY4" fmla="*/ 952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1047750">
                <a:moveTo>
                  <a:pt x="12839" y="9525"/>
                </a:moveTo>
                <a:lnTo>
                  <a:pt x="12839" y="1048893"/>
                </a:lnTo>
                <a:lnTo>
                  <a:pt x="1092593" y="1048893"/>
                </a:lnTo>
                <a:lnTo>
                  <a:pt x="1092593" y="9525"/>
                </a:lnTo>
                <a:lnTo>
                  <a:pt x="12839" y="9525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5848350" y="2524125"/>
            <a:ext cx="542925" cy="342900"/>
          </a:xfrm>
          <a:custGeom>
            <a:avLst/>
            <a:gdLst>
              <a:gd name="connsiteX0" fmla="*/ 17411 w 542925"/>
              <a:gd name="connsiteY0" fmla="*/ 345566 h 342900"/>
              <a:gd name="connsiteX1" fmla="*/ 17411 w 542925"/>
              <a:gd name="connsiteY1" fmla="*/ 11810 h 342900"/>
              <a:gd name="connsiteX2" fmla="*/ 550049 w 542925"/>
              <a:gd name="connsiteY2" fmla="*/ 11810 h 342900"/>
              <a:gd name="connsiteX3" fmla="*/ 550049 w 542925"/>
              <a:gd name="connsiteY3" fmla="*/ 345566 h 342900"/>
              <a:gd name="connsiteX4" fmla="*/ 17411 w 542925"/>
              <a:gd name="connsiteY4" fmla="*/ 34556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342900">
                <a:moveTo>
                  <a:pt x="17411" y="345566"/>
                </a:moveTo>
                <a:lnTo>
                  <a:pt x="17411" y="11810"/>
                </a:lnTo>
                <a:lnTo>
                  <a:pt x="550049" y="11810"/>
                </a:lnTo>
                <a:lnTo>
                  <a:pt x="550049" y="345566"/>
                </a:lnTo>
                <a:lnTo>
                  <a:pt x="17411" y="345566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6457950" y="1981200"/>
            <a:ext cx="542925" cy="885825"/>
          </a:xfrm>
          <a:custGeom>
            <a:avLst/>
            <a:gdLst>
              <a:gd name="connsiteX0" fmla="*/ 16637 w 542925"/>
              <a:gd name="connsiteY0" fmla="*/ 888492 h 885825"/>
              <a:gd name="connsiteX1" fmla="*/ 16637 w 542925"/>
              <a:gd name="connsiteY1" fmla="*/ 12192 h 885825"/>
              <a:gd name="connsiteX2" fmla="*/ 550037 w 542925"/>
              <a:gd name="connsiteY2" fmla="*/ 12192 h 885825"/>
              <a:gd name="connsiteX3" fmla="*/ 550037 w 542925"/>
              <a:gd name="connsiteY3" fmla="*/ 888492 h 885825"/>
              <a:gd name="connsiteX4" fmla="*/ 16637 w 542925"/>
              <a:gd name="connsiteY4" fmla="*/ 888492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885825">
                <a:moveTo>
                  <a:pt x="16637" y="888492"/>
                </a:moveTo>
                <a:lnTo>
                  <a:pt x="16637" y="12192"/>
                </a:lnTo>
                <a:lnTo>
                  <a:pt x="550037" y="12192"/>
                </a:lnTo>
                <a:lnTo>
                  <a:pt x="550037" y="888492"/>
                </a:lnTo>
                <a:lnTo>
                  <a:pt x="16637" y="888492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7067550" y="1838325"/>
            <a:ext cx="542925" cy="1028700"/>
          </a:xfrm>
          <a:custGeom>
            <a:avLst/>
            <a:gdLst>
              <a:gd name="connsiteX0" fmla="*/ 16637 w 542925"/>
              <a:gd name="connsiteY0" fmla="*/ 1031367 h 1028700"/>
              <a:gd name="connsiteX1" fmla="*/ 16637 w 542925"/>
              <a:gd name="connsiteY1" fmla="*/ 12573 h 1028700"/>
              <a:gd name="connsiteX2" fmla="*/ 550037 w 542925"/>
              <a:gd name="connsiteY2" fmla="*/ 12573 h 1028700"/>
              <a:gd name="connsiteX3" fmla="*/ 550037 w 542925"/>
              <a:gd name="connsiteY3" fmla="*/ 1031367 h 1028700"/>
              <a:gd name="connsiteX4" fmla="*/ 16637 w 542925"/>
              <a:gd name="connsiteY4" fmla="*/ 1031367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1028700">
                <a:moveTo>
                  <a:pt x="16637" y="1031367"/>
                </a:moveTo>
                <a:lnTo>
                  <a:pt x="16637" y="12573"/>
                </a:lnTo>
                <a:lnTo>
                  <a:pt x="550037" y="12573"/>
                </a:lnTo>
                <a:lnTo>
                  <a:pt x="550037" y="1031367"/>
                </a:lnTo>
                <a:lnTo>
                  <a:pt x="16637" y="1031367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7677150" y="1905000"/>
            <a:ext cx="542925" cy="962025"/>
          </a:xfrm>
          <a:custGeom>
            <a:avLst/>
            <a:gdLst>
              <a:gd name="connsiteX0" fmla="*/ 16637 w 542925"/>
              <a:gd name="connsiteY0" fmla="*/ 964692 h 962025"/>
              <a:gd name="connsiteX1" fmla="*/ 16637 w 542925"/>
              <a:gd name="connsiteY1" fmla="*/ 12192 h 962025"/>
              <a:gd name="connsiteX2" fmla="*/ 550037 w 542925"/>
              <a:gd name="connsiteY2" fmla="*/ 12192 h 962025"/>
              <a:gd name="connsiteX3" fmla="*/ 550037 w 542925"/>
              <a:gd name="connsiteY3" fmla="*/ 964692 h 962025"/>
              <a:gd name="connsiteX4" fmla="*/ 16637 w 542925"/>
              <a:gd name="connsiteY4" fmla="*/ 96469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962025">
                <a:moveTo>
                  <a:pt x="16637" y="964692"/>
                </a:moveTo>
                <a:lnTo>
                  <a:pt x="16637" y="12192"/>
                </a:lnTo>
                <a:lnTo>
                  <a:pt x="550037" y="12192"/>
                </a:lnTo>
                <a:lnTo>
                  <a:pt x="550037" y="964692"/>
                </a:lnTo>
                <a:lnTo>
                  <a:pt x="16637" y="964692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8286750" y="1809750"/>
            <a:ext cx="542925" cy="1057275"/>
          </a:xfrm>
          <a:custGeom>
            <a:avLst/>
            <a:gdLst>
              <a:gd name="connsiteX0" fmla="*/ 16637 w 542925"/>
              <a:gd name="connsiteY0" fmla="*/ 1059942 h 1057275"/>
              <a:gd name="connsiteX1" fmla="*/ 16637 w 542925"/>
              <a:gd name="connsiteY1" fmla="*/ 12192 h 1057275"/>
              <a:gd name="connsiteX2" fmla="*/ 550037 w 542925"/>
              <a:gd name="connsiteY2" fmla="*/ 12192 h 1057275"/>
              <a:gd name="connsiteX3" fmla="*/ 550037 w 542925"/>
              <a:gd name="connsiteY3" fmla="*/ 1059942 h 1057275"/>
              <a:gd name="connsiteX4" fmla="*/ 16637 w 542925"/>
              <a:gd name="connsiteY4" fmla="*/ 1059942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1057275">
                <a:moveTo>
                  <a:pt x="16637" y="1059942"/>
                </a:moveTo>
                <a:lnTo>
                  <a:pt x="16637" y="12192"/>
                </a:lnTo>
                <a:lnTo>
                  <a:pt x="550037" y="12192"/>
                </a:lnTo>
                <a:lnTo>
                  <a:pt x="550037" y="1059942"/>
                </a:lnTo>
                <a:lnTo>
                  <a:pt x="16637" y="105994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8896350" y="2286000"/>
            <a:ext cx="542925" cy="581025"/>
          </a:xfrm>
          <a:custGeom>
            <a:avLst/>
            <a:gdLst>
              <a:gd name="connsiteX0" fmla="*/ 16649 w 542925"/>
              <a:gd name="connsiteY0" fmla="*/ 583692 h 581025"/>
              <a:gd name="connsiteX1" fmla="*/ 16649 w 542925"/>
              <a:gd name="connsiteY1" fmla="*/ 12192 h 581025"/>
              <a:gd name="connsiteX2" fmla="*/ 550049 w 542925"/>
              <a:gd name="connsiteY2" fmla="*/ 12192 h 581025"/>
              <a:gd name="connsiteX3" fmla="*/ 550049 w 542925"/>
              <a:gd name="connsiteY3" fmla="*/ 583692 h 581025"/>
              <a:gd name="connsiteX4" fmla="*/ 16649 w 542925"/>
              <a:gd name="connsiteY4" fmla="*/ 583692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581025">
                <a:moveTo>
                  <a:pt x="16649" y="583692"/>
                </a:moveTo>
                <a:lnTo>
                  <a:pt x="16649" y="12192"/>
                </a:lnTo>
                <a:lnTo>
                  <a:pt x="550049" y="12192"/>
                </a:lnTo>
                <a:lnTo>
                  <a:pt x="550049" y="583692"/>
                </a:lnTo>
                <a:lnTo>
                  <a:pt x="16649" y="58369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5810250" y="2857500"/>
            <a:ext cx="3667125" cy="9525"/>
          </a:xfrm>
          <a:custGeom>
            <a:avLst/>
            <a:gdLst>
              <a:gd name="connsiteX0" fmla="*/ 17411 w 3667125"/>
              <a:gd name="connsiteY0" fmla="*/ 12192 h 9525"/>
              <a:gd name="connsiteX1" fmla="*/ 3674250 w 3667125"/>
              <a:gd name="connsiteY1" fmla="*/ 121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7125" h="9525">
                <a:moveTo>
                  <a:pt x="17411" y="12192"/>
                </a:moveTo>
                <a:lnTo>
                  <a:pt x="3674250" y="12192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5848350" y="3295650"/>
            <a:ext cx="542925" cy="733425"/>
          </a:xfrm>
          <a:custGeom>
            <a:avLst/>
            <a:gdLst>
              <a:gd name="connsiteX0" fmla="*/ 17411 w 542925"/>
              <a:gd name="connsiteY0" fmla="*/ 740664 h 733425"/>
              <a:gd name="connsiteX1" fmla="*/ 17411 w 542925"/>
              <a:gd name="connsiteY1" fmla="*/ 16764 h 733425"/>
              <a:gd name="connsiteX2" fmla="*/ 550049 w 542925"/>
              <a:gd name="connsiteY2" fmla="*/ 16764 h 733425"/>
              <a:gd name="connsiteX3" fmla="*/ 550049 w 542925"/>
              <a:gd name="connsiteY3" fmla="*/ 740664 h 733425"/>
              <a:gd name="connsiteX4" fmla="*/ 17411 w 542925"/>
              <a:gd name="connsiteY4" fmla="*/ 740664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733425">
                <a:moveTo>
                  <a:pt x="17411" y="740664"/>
                </a:moveTo>
                <a:lnTo>
                  <a:pt x="17411" y="16764"/>
                </a:lnTo>
                <a:lnTo>
                  <a:pt x="550049" y="16764"/>
                </a:lnTo>
                <a:lnTo>
                  <a:pt x="550049" y="740664"/>
                </a:lnTo>
                <a:lnTo>
                  <a:pt x="17411" y="740664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6457950" y="3209925"/>
            <a:ext cx="542925" cy="819150"/>
          </a:xfrm>
          <a:custGeom>
            <a:avLst/>
            <a:gdLst>
              <a:gd name="connsiteX0" fmla="*/ 16637 w 542925"/>
              <a:gd name="connsiteY0" fmla="*/ 826389 h 819150"/>
              <a:gd name="connsiteX1" fmla="*/ 16637 w 542925"/>
              <a:gd name="connsiteY1" fmla="*/ 17145 h 819150"/>
              <a:gd name="connsiteX2" fmla="*/ 550037 w 542925"/>
              <a:gd name="connsiteY2" fmla="*/ 17145 h 819150"/>
              <a:gd name="connsiteX3" fmla="*/ 550037 w 542925"/>
              <a:gd name="connsiteY3" fmla="*/ 826389 h 819150"/>
              <a:gd name="connsiteX4" fmla="*/ 16637 w 542925"/>
              <a:gd name="connsiteY4" fmla="*/ 826389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819150">
                <a:moveTo>
                  <a:pt x="16637" y="826389"/>
                </a:moveTo>
                <a:lnTo>
                  <a:pt x="16637" y="17145"/>
                </a:lnTo>
                <a:lnTo>
                  <a:pt x="550037" y="17145"/>
                </a:lnTo>
                <a:lnTo>
                  <a:pt x="550037" y="826389"/>
                </a:lnTo>
                <a:lnTo>
                  <a:pt x="16637" y="826389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7067550" y="3238500"/>
            <a:ext cx="542925" cy="790575"/>
          </a:xfrm>
          <a:custGeom>
            <a:avLst/>
            <a:gdLst>
              <a:gd name="connsiteX0" fmla="*/ 16637 w 542925"/>
              <a:gd name="connsiteY0" fmla="*/ 797814 h 790575"/>
              <a:gd name="connsiteX1" fmla="*/ 16637 w 542925"/>
              <a:gd name="connsiteY1" fmla="*/ 16764 h 790575"/>
              <a:gd name="connsiteX2" fmla="*/ 550037 w 542925"/>
              <a:gd name="connsiteY2" fmla="*/ 16764 h 790575"/>
              <a:gd name="connsiteX3" fmla="*/ 550037 w 542925"/>
              <a:gd name="connsiteY3" fmla="*/ 797814 h 790575"/>
              <a:gd name="connsiteX4" fmla="*/ 16637 w 542925"/>
              <a:gd name="connsiteY4" fmla="*/ 79781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790575">
                <a:moveTo>
                  <a:pt x="16637" y="797814"/>
                </a:moveTo>
                <a:lnTo>
                  <a:pt x="16637" y="16764"/>
                </a:lnTo>
                <a:lnTo>
                  <a:pt x="550037" y="16764"/>
                </a:lnTo>
                <a:lnTo>
                  <a:pt x="550037" y="797814"/>
                </a:lnTo>
                <a:lnTo>
                  <a:pt x="16637" y="797814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7677150" y="3076575"/>
            <a:ext cx="542925" cy="952500"/>
          </a:xfrm>
          <a:custGeom>
            <a:avLst/>
            <a:gdLst>
              <a:gd name="connsiteX0" fmla="*/ 16637 w 542925"/>
              <a:gd name="connsiteY0" fmla="*/ 959739 h 952500"/>
              <a:gd name="connsiteX1" fmla="*/ 16637 w 542925"/>
              <a:gd name="connsiteY1" fmla="*/ 17145 h 952500"/>
              <a:gd name="connsiteX2" fmla="*/ 550037 w 542925"/>
              <a:gd name="connsiteY2" fmla="*/ 17145 h 952500"/>
              <a:gd name="connsiteX3" fmla="*/ 550037 w 542925"/>
              <a:gd name="connsiteY3" fmla="*/ 959739 h 952500"/>
              <a:gd name="connsiteX4" fmla="*/ 16637 w 542925"/>
              <a:gd name="connsiteY4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952500">
                <a:moveTo>
                  <a:pt x="16637" y="959739"/>
                </a:moveTo>
                <a:lnTo>
                  <a:pt x="16637" y="17145"/>
                </a:lnTo>
                <a:lnTo>
                  <a:pt x="550037" y="17145"/>
                </a:lnTo>
                <a:lnTo>
                  <a:pt x="550037" y="959739"/>
                </a:lnTo>
                <a:lnTo>
                  <a:pt x="16637" y="959739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8286750" y="2971800"/>
            <a:ext cx="542925" cy="1057275"/>
          </a:xfrm>
          <a:custGeom>
            <a:avLst/>
            <a:gdLst>
              <a:gd name="connsiteX0" fmla="*/ 16637 w 542925"/>
              <a:gd name="connsiteY0" fmla="*/ 1064514 h 1057275"/>
              <a:gd name="connsiteX1" fmla="*/ 16637 w 542925"/>
              <a:gd name="connsiteY1" fmla="*/ 16764 h 1057275"/>
              <a:gd name="connsiteX2" fmla="*/ 550037 w 542925"/>
              <a:gd name="connsiteY2" fmla="*/ 16764 h 1057275"/>
              <a:gd name="connsiteX3" fmla="*/ 550037 w 542925"/>
              <a:gd name="connsiteY3" fmla="*/ 1064514 h 1057275"/>
              <a:gd name="connsiteX4" fmla="*/ 16637 w 542925"/>
              <a:gd name="connsiteY4" fmla="*/ 1064514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1057275">
                <a:moveTo>
                  <a:pt x="16637" y="1064514"/>
                </a:moveTo>
                <a:lnTo>
                  <a:pt x="16637" y="16764"/>
                </a:lnTo>
                <a:lnTo>
                  <a:pt x="550037" y="16764"/>
                </a:lnTo>
                <a:lnTo>
                  <a:pt x="550037" y="1064514"/>
                </a:lnTo>
                <a:lnTo>
                  <a:pt x="16637" y="106451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8896350" y="3152775"/>
            <a:ext cx="542925" cy="876300"/>
          </a:xfrm>
          <a:custGeom>
            <a:avLst/>
            <a:gdLst>
              <a:gd name="connsiteX0" fmla="*/ 16649 w 542925"/>
              <a:gd name="connsiteY0" fmla="*/ 883539 h 876300"/>
              <a:gd name="connsiteX1" fmla="*/ 16649 w 542925"/>
              <a:gd name="connsiteY1" fmla="*/ 17145 h 876300"/>
              <a:gd name="connsiteX2" fmla="*/ 550049 w 542925"/>
              <a:gd name="connsiteY2" fmla="*/ 17145 h 876300"/>
              <a:gd name="connsiteX3" fmla="*/ 550049 w 542925"/>
              <a:gd name="connsiteY3" fmla="*/ 883539 h 876300"/>
              <a:gd name="connsiteX4" fmla="*/ 16649 w 542925"/>
              <a:gd name="connsiteY4" fmla="*/ 883539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876300">
                <a:moveTo>
                  <a:pt x="16649" y="883539"/>
                </a:moveTo>
                <a:lnTo>
                  <a:pt x="16649" y="17145"/>
                </a:lnTo>
                <a:lnTo>
                  <a:pt x="550049" y="17145"/>
                </a:lnTo>
                <a:lnTo>
                  <a:pt x="550049" y="883539"/>
                </a:lnTo>
                <a:lnTo>
                  <a:pt x="16649" y="88353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5810250" y="4019550"/>
            <a:ext cx="3667125" cy="9525"/>
          </a:xfrm>
          <a:custGeom>
            <a:avLst/>
            <a:gdLst>
              <a:gd name="connsiteX0" fmla="*/ 17411 w 3667125"/>
              <a:gd name="connsiteY0" fmla="*/ 16764 h 9525"/>
              <a:gd name="connsiteX1" fmla="*/ 3674250 w 3667125"/>
              <a:gd name="connsiteY1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7125" h="9525">
                <a:moveTo>
                  <a:pt x="17411" y="16764"/>
                </a:moveTo>
                <a:lnTo>
                  <a:pt x="3674250" y="16764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5848350" y="4324350"/>
            <a:ext cx="542925" cy="876300"/>
          </a:xfrm>
          <a:custGeom>
            <a:avLst/>
            <a:gdLst>
              <a:gd name="connsiteX0" fmla="*/ 17411 w 542925"/>
              <a:gd name="connsiteY0" fmla="*/ 878585 h 876300"/>
              <a:gd name="connsiteX1" fmla="*/ 17411 w 542925"/>
              <a:gd name="connsiteY1" fmla="*/ 12953 h 876300"/>
              <a:gd name="connsiteX2" fmla="*/ 550049 w 542925"/>
              <a:gd name="connsiteY2" fmla="*/ 12953 h 876300"/>
              <a:gd name="connsiteX3" fmla="*/ 550049 w 542925"/>
              <a:gd name="connsiteY3" fmla="*/ 878585 h 876300"/>
              <a:gd name="connsiteX4" fmla="*/ 17411 w 542925"/>
              <a:gd name="connsiteY4" fmla="*/ 878585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876300">
                <a:moveTo>
                  <a:pt x="17411" y="878585"/>
                </a:moveTo>
                <a:lnTo>
                  <a:pt x="17411" y="12953"/>
                </a:lnTo>
                <a:lnTo>
                  <a:pt x="550049" y="12953"/>
                </a:lnTo>
                <a:lnTo>
                  <a:pt x="550049" y="878585"/>
                </a:lnTo>
                <a:lnTo>
                  <a:pt x="17411" y="878585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6457950" y="4267200"/>
            <a:ext cx="542925" cy="933450"/>
          </a:xfrm>
          <a:custGeom>
            <a:avLst/>
            <a:gdLst>
              <a:gd name="connsiteX0" fmla="*/ 16637 w 542925"/>
              <a:gd name="connsiteY0" fmla="*/ 935735 h 933450"/>
              <a:gd name="connsiteX1" fmla="*/ 16637 w 542925"/>
              <a:gd name="connsiteY1" fmla="*/ 12953 h 933450"/>
              <a:gd name="connsiteX2" fmla="*/ 550037 w 542925"/>
              <a:gd name="connsiteY2" fmla="*/ 12953 h 933450"/>
              <a:gd name="connsiteX3" fmla="*/ 550037 w 542925"/>
              <a:gd name="connsiteY3" fmla="*/ 935735 h 933450"/>
              <a:gd name="connsiteX4" fmla="*/ 16637 w 542925"/>
              <a:gd name="connsiteY4" fmla="*/ 935735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933450">
                <a:moveTo>
                  <a:pt x="16637" y="935735"/>
                </a:moveTo>
                <a:lnTo>
                  <a:pt x="16637" y="12953"/>
                </a:lnTo>
                <a:lnTo>
                  <a:pt x="550037" y="12953"/>
                </a:lnTo>
                <a:lnTo>
                  <a:pt x="550037" y="935735"/>
                </a:lnTo>
                <a:lnTo>
                  <a:pt x="16637" y="935735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7067550" y="4229100"/>
            <a:ext cx="542925" cy="971550"/>
          </a:xfrm>
          <a:custGeom>
            <a:avLst/>
            <a:gdLst>
              <a:gd name="connsiteX0" fmla="*/ 16637 w 542925"/>
              <a:gd name="connsiteY0" fmla="*/ 973835 h 971550"/>
              <a:gd name="connsiteX1" fmla="*/ 16637 w 542925"/>
              <a:gd name="connsiteY1" fmla="*/ 12953 h 971550"/>
              <a:gd name="connsiteX2" fmla="*/ 550037 w 542925"/>
              <a:gd name="connsiteY2" fmla="*/ 12953 h 971550"/>
              <a:gd name="connsiteX3" fmla="*/ 550037 w 542925"/>
              <a:gd name="connsiteY3" fmla="*/ 973835 h 971550"/>
              <a:gd name="connsiteX4" fmla="*/ 16637 w 542925"/>
              <a:gd name="connsiteY4" fmla="*/ 973835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971550">
                <a:moveTo>
                  <a:pt x="16637" y="973835"/>
                </a:moveTo>
                <a:lnTo>
                  <a:pt x="16637" y="12953"/>
                </a:lnTo>
                <a:lnTo>
                  <a:pt x="550037" y="12953"/>
                </a:lnTo>
                <a:lnTo>
                  <a:pt x="550037" y="973835"/>
                </a:lnTo>
                <a:lnTo>
                  <a:pt x="16637" y="973835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7677150" y="4143375"/>
            <a:ext cx="542925" cy="1057275"/>
          </a:xfrm>
          <a:custGeom>
            <a:avLst/>
            <a:gdLst>
              <a:gd name="connsiteX0" fmla="*/ 16637 w 542925"/>
              <a:gd name="connsiteY0" fmla="*/ 1059560 h 1057275"/>
              <a:gd name="connsiteX1" fmla="*/ 16637 w 542925"/>
              <a:gd name="connsiteY1" fmla="*/ 12572 h 1057275"/>
              <a:gd name="connsiteX2" fmla="*/ 550037 w 542925"/>
              <a:gd name="connsiteY2" fmla="*/ 12572 h 1057275"/>
              <a:gd name="connsiteX3" fmla="*/ 550037 w 542925"/>
              <a:gd name="connsiteY3" fmla="*/ 1059560 h 1057275"/>
              <a:gd name="connsiteX4" fmla="*/ 16637 w 542925"/>
              <a:gd name="connsiteY4" fmla="*/ 105956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1057275">
                <a:moveTo>
                  <a:pt x="16637" y="1059560"/>
                </a:moveTo>
                <a:lnTo>
                  <a:pt x="16637" y="12572"/>
                </a:lnTo>
                <a:lnTo>
                  <a:pt x="550037" y="12572"/>
                </a:lnTo>
                <a:lnTo>
                  <a:pt x="550037" y="1059560"/>
                </a:lnTo>
                <a:lnTo>
                  <a:pt x="16637" y="1059560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8286750" y="4200525"/>
            <a:ext cx="542925" cy="1000125"/>
          </a:xfrm>
          <a:custGeom>
            <a:avLst/>
            <a:gdLst>
              <a:gd name="connsiteX0" fmla="*/ 16637 w 542925"/>
              <a:gd name="connsiteY0" fmla="*/ 1002410 h 1000125"/>
              <a:gd name="connsiteX1" fmla="*/ 16637 w 542925"/>
              <a:gd name="connsiteY1" fmla="*/ 12572 h 1000125"/>
              <a:gd name="connsiteX2" fmla="*/ 550037 w 542925"/>
              <a:gd name="connsiteY2" fmla="*/ 12572 h 1000125"/>
              <a:gd name="connsiteX3" fmla="*/ 550037 w 542925"/>
              <a:gd name="connsiteY3" fmla="*/ 1002410 h 1000125"/>
              <a:gd name="connsiteX4" fmla="*/ 16637 w 542925"/>
              <a:gd name="connsiteY4" fmla="*/ 100241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1000125">
                <a:moveTo>
                  <a:pt x="16637" y="1002410"/>
                </a:moveTo>
                <a:lnTo>
                  <a:pt x="16637" y="12572"/>
                </a:lnTo>
                <a:lnTo>
                  <a:pt x="550037" y="12572"/>
                </a:lnTo>
                <a:lnTo>
                  <a:pt x="550037" y="1002410"/>
                </a:lnTo>
                <a:lnTo>
                  <a:pt x="16637" y="100241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8896350" y="4210050"/>
            <a:ext cx="542925" cy="990600"/>
          </a:xfrm>
          <a:custGeom>
            <a:avLst/>
            <a:gdLst>
              <a:gd name="connsiteX0" fmla="*/ 16649 w 542925"/>
              <a:gd name="connsiteY0" fmla="*/ 992885 h 990600"/>
              <a:gd name="connsiteX1" fmla="*/ 16649 w 542925"/>
              <a:gd name="connsiteY1" fmla="*/ 12953 h 990600"/>
              <a:gd name="connsiteX2" fmla="*/ 550049 w 542925"/>
              <a:gd name="connsiteY2" fmla="*/ 12953 h 990600"/>
              <a:gd name="connsiteX3" fmla="*/ 550049 w 542925"/>
              <a:gd name="connsiteY3" fmla="*/ 992885 h 990600"/>
              <a:gd name="connsiteX4" fmla="*/ 16649 w 542925"/>
              <a:gd name="connsiteY4" fmla="*/ 99288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990600">
                <a:moveTo>
                  <a:pt x="16649" y="992885"/>
                </a:moveTo>
                <a:lnTo>
                  <a:pt x="16649" y="12953"/>
                </a:lnTo>
                <a:lnTo>
                  <a:pt x="550049" y="12953"/>
                </a:lnTo>
                <a:lnTo>
                  <a:pt x="550049" y="992885"/>
                </a:lnTo>
                <a:lnTo>
                  <a:pt x="16649" y="99288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5810250" y="5191125"/>
            <a:ext cx="3667125" cy="9525"/>
          </a:xfrm>
          <a:custGeom>
            <a:avLst/>
            <a:gdLst>
              <a:gd name="connsiteX0" fmla="*/ 17411 w 3667125"/>
              <a:gd name="connsiteY0" fmla="*/ 11810 h 9525"/>
              <a:gd name="connsiteX1" fmla="*/ 3674250 w 3667125"/>
              <a:gd name="connsiteY1" fmla="*/ 118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7125" h="9525">
                <a:moveTo>
                  <a:pt x="17411" y="11810"/>
                </a:moveTo>
                <a:lnTo>
                  <a:pt x="3674250" y="11810"/>
                </a:lnTo>
              </a:path>
            </a:pathLst>
          </a:custGeom>
          <a:ln w="951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4610100" y="2981325"/>
            <a:ext cx="1085850" cy="1047750"/>
          </a:xfrm>
          <a:custGeom>
            <a:avLst/>
            <a:gdLst>
              <a:gd name="connsiteX0" fmla="*/ 12839 w 1085850"/>
              <a:gd name="connsiteY0" fmla="*/ 14858 h 1047750"/>
              <a:gd name="connsiteX1" fmla="*/ 12839 w 1085850"/>
              <a:gd name="connsiteY1" fmla="*/ 1053465 h 1047750"/>
              <a:gd name="connsiteX2" fmla="*/ 1092593 w 1085850"/>
              <a:gd name="connsiteY2" fmla="*/ 1053465 h 1047750"/>
              <a:gd name="connsiteX3" fmla="*/ 1092593 w 1085850"/>
              <a:gd name="connsiteY3" fmla="*/ 14858 h 1047750"/>
              <a:gd name="connsiteX4" fmla="*/ 12839 w 1085850"/>
              <a:gd name="connsiteY4" fmla="*/ 14858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1047750">
                <a:moveTo>
                  <a:pt x="12839" y="14858"/>
                </a:moveTo>
                <a:lnTo>
                  <a:pt x="12839" y="1053465"/>
                </a:lnTo>
                <a:lnTo>
                  <a:pt x="1092593" y="1053465"/>
                </a:lnTo>
                <a:lnTo>
                  <a:pt x="1092593" y="14858"/>
                </a:lnTo>
                <a:lnTo>
                  <a:pt x="12839" y="14858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4610100" y="4152900"/>
            <a:ext cx="1085850" cy="1047750"/>
          </a:xfrm>
          <a:custGeom>
            <a:avLst/>
            <a:gdLst>
              <a:gd name="connsiteX0" fmla="*/ 12839 w 1085850"/>
              <a:gd name="connsiteY0" fmla="*/ 11430 h 1047750"/>
              <a:gd name="connsiteX1" fmla="*/ 12839 w 1085850"/>
              <a:gd name="connsiteY1" fmla="*/ 1050035 h 1047750"/>
              <a:gd name="connsiteX2" fmla="*/ 1092593 w 1085850"/>
              <a:gd name="connsiteY2" fmla="*/ 1050035 h 1047750"/>
              <a:gd name="connsiteX3" fmla="*/ 1092593 w 1085850"/>
              <a:gd name="connsiteY3" fmla="*/ 11430 h 1047750"/>
              <a:gd name="connsiteX4" fmla="*/ 12839 w 1085850"/>
              <a:gd name="connsiteY4" fmla="*/ 1143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1047750">
                <a:moveTo>
                  <a:pt x="12839" y="11430"/>
                </a:moveTo>
                <a:lnTo>
                  <a:pt x="12839" y="1050035"/>
                </a:lnTo>
                <a:lnTo>
                  <a:pt x="1092593" y="1050035"/>
                </a:lnTo>
                <a:lnTo>
                  <a:pt x="1092593" y="11430"/>
                </a:lnTo>
                <a:lnTo>
                  <a:pt x="12839" y="11430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5848350" y="5876925"/>
            <a:ext cx="542925" cy="485775"/>
          </a:xfrm>
          <a:custGeom>
            <a:avLst/>
            <a:gdLst>
              <a:gd name="connsiteX0" fmla="*/ 17411 w 542925"/>
              <a:gd name="connsiteY0" fmla="*/ 494919 h 485775"/>
              <a:gd name="connsiteX1" fmla="*/ 17411 w 542925"/>
              <a:gd name="connsiteY1" fmla="*/ 9525 h 485775"/>
              <a:gd name="connsiteX2" fmla="*/ 550049 w 542925"/>
              <a:gd name="connsiteY2" fmla="*/ 9525 h 485775"/>
              <a:gd name="connsiteX3" fmla="*/ 550049 w 542925"/>
              <a:gd name="connsiteY3" fmla="*/ 494919 h 485775"/>
              <a:gd name="connsiteX4" fmla="*/ 17411 w 542925"/>
              <a:gd name="connsiteY4" fmla="*/ 49491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485775">
                <a:moveTo>
                  <a:pt x="17411" y="494919"/>
                </a:moveTo>
                <a:lnTo>
                  <a:pt x="17411" y="9525"/>
                </a:lnTo>
                <a:lnTo>
                  <a:pt x="550049" y="9525"/>
                </a:lnTo>
                <a:lnTo>
                  <a:pt x="550049" y="494919"/>
                </a:lnTo>
                <a:lnTo>
                  <a:pt x="17411" y="494919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6457950" y="5438775"/>
            <a:ext cx="542925" cy="923925"/>
          </a:xfrm>
          <a:custGeom>
            <a:avLst/>
            <a:gdLst>
              <a:gd name="connsiteX0" fmla="*/ 16637 w 542925"/>
              <a:gd name="connsiteY0" fmla="*/ 933069 h 923925"/>
              <a:gd name="connsiteX1" fmla="*/ 16637 w 542925"/>
              <a:gd name="connsiteY1" fmla="*/ 18669 h 923925"/>
              <a:gd name="connsiteX2" fmla="*/ 550037 w 542925"/>
              <a:gd name="connsiteY2" fmla="*/ 18669 h 923925"/>
              <a:gd name="connsiteX3" fmla="*/ 550037 w 542925"/>
              <a:gd name="connsiteY3" fmla="*/ 933069 h 923925"/>
              <a:gd name="connsiteX4" fmla="*/ 16637 w 542925"/>
              <a:gd name="connsiteY4" fmla="*/ 933069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923925">
                <a:moveTo>
                  <a:pt x="16637" y="933069"/>
                </a:moveTo>
                <a:lnTo>
                  <a:pt x="16637" y="18669"/>
                </a:lnTo>
                <a:lnTo>
                  <a:pt x="550037" y="18669"/>
                </a:lnTo>
                <a:lnTo>
                  <a:pt x="550037" y="933069"/>
                </a:lnTo>
                <a:lnTo>
                  <a:pt x="16637" y="933069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7067550" y="5305425"/>
            <a:ext cx="542925" cy="1057275"/>
          </a:xfrm>
          <a:custGeom>
            <a:avLst/>
            <a:gdLst>
              <a:gd name="connsiteX0" fmla="*/ 16637 w 542925"/>
              <a:gd name="connsiteY0" fmla="*/ 1066419 h 1057275"/>
              <a:gd name="connsiteX1" fmla="*/ 16637 w 542925"/>
              <a:gd name="connsiteY1" fmla="*/ 18669 h 1057275"/>
              <a:gd name="connsiteX2" fmla="*/ 550037 w 542925"/>
              <a:gd name="connsiteY2" fmla="*/ 18669 h 1057275"/>
              <a:gd name="connsiteX3" fmla="*/ 550037 w 542925"/>
              <a:gd name="connsiteY3" fmla="*/ 1066419 h 1057275"/>
              <a:gd name="connsiteX4" fmla="*/ 16637 w 542925"/>
              <a:gd name="connsiteY4" fmla="*/ 1066419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1057275">
                <a:moveTo>
                  <a:pt x="16637" y="1066419"/>
                </a:moveTo>
                <a:lnTo>
                  <a:pt x="16637" y="18669"/>
                </a:lnTo>
                <a:lnTo>
                  <a:pt x="550037" y="18669"/>
                </a:lnTo>
                <a:lnTo>
                  <a:pt x="550037" y="1066419"/>
                </a:lnTo>
                <a:lnTo>
                  <a:pt x="16637" y="1066419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7677150" y="5553075"/>
            <a:ext cx="542925" cy="809625"/>
          </a:xfrm>
          <a:custGeom>
            <a:avLst/>
            <a:gdLst>
              <a:gd name="connsiteX0" fmla="*/ 16637 w 542925"/>
              <a:gd name="connsiteY0" fmla="*/ 818769 h 809625"/>
              <a:gd name="connsiteX1" fmla="*/ 16637 w 542925"/>
              <a:gd name="connsiteY1" fmla="*/ 9525 h 809625"/>
              <a:gd name="connsiteX2" fmla="*/ 550037 w 542925"/>
              <a:gd name="connsiteY2" fmla="*/ 9525 h 809625"/>
              <a:gd name="connsiteX3" fmla="*/ 550037 w 542925"/>
              <a:gd name="connsiteY3" fmla="*/ 818769 h 809625"/>
              <a:gd name="connsiteX4" fmla="*/ 16637 w 542925"/>
              <a:gd name="connsiteY4" fmla="*/ 818769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809625">
                <a:moveTo>
                  <a:pt x="16637" y="818769"/>
                </a:moveTo>
                <a:lnTo>
                  <a:pt x="16637" y="9525"/>
                </a:lnTo>
                <a:lnTo>
                  <a:pt x="550037" y="9525"/>
                </a:lnTo>
                <a:lnTo>
                  <a:pt x="550037" y="818769"/>
                </a:lnTo>
                <a:lnTo>
                  <a:pt x="16637" y="818769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8286750" y="5476875"/>
            <a:ext cx="542925" cy="885825"/>
          </a:xfrm>
          <a:custGeom>
            <a:avLst/>
            <a:gdLst>
              <a:gd name="connsiteX0" fmla="*/ 16637 w 542925"/>
              <a:gd name="connsiteY0" fmla="*/ 894969 h 885825"/>
              <a:gd name="connsiteX1" fmla="*/ 16637 w 542925"/>
              <a:gd name="connsiteY1" fmla="*/ 9525 h 885825"/>
              <a:gd name="connsiteX2" fmla="*/ 550037 w 542925"/>
              <a:gd name="connsiteY2" fmla="*/ 9525 h 885825"/>
              <a:gd name="connsiteX3" fmla="*/ 550037 w 542925"/>
              <a:gd name="connsiteY3" fmla="*/ 894969 h 885825"/>
              <a:gd name="connsiteX4" fmla="*/ 16637 w 542925"/>
              <a:gd name="connsiteY4" fmla="*/ 894969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885825">
                <a:moveTo>
                  <a:pt x="16637" y="894969"/>
                </a:moveTo>
                <a:lnTo>
                  <a:pt x="16637" y="9525"/>
                </a:lnTo>
                <a:lnTo>
                  <a:pt x="550037" y="9525"/>
                </a:lnTo>
                <a:lnTo>
                  <a:pt x="550037" y="894969"/>
                </a:lnTo>
                <a:lnTo>
                  <a:pt x="16637" y="89496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5810250" y="6353175"/>
            <a:ext cx="3667125" cy="9525"/>
          </a:xfrm>
          <a:custGeom>
            <a:avLst/>
            <a:gdLst>
              <a:gd name="connsiteX0" fmla="*/ 17411 w 3667125"/>
              <a:gd name="connsiteY0" fmla="*/ 18669 h 9525"/>
              <a:gd name="connsiteX1" fmla="*/ 3674250 w 3667125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7125" h="9525">
                <a:moveTo>
                  <a:pt x="17411" y="18669"/>
                </a:moveTo>
                <a:lnTo>
                  <a:pt x="3674250" y="18669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4610100" y="5314950"/>
            <a:ext cx="1085850" cy="1047750"/>
          </a:xfrm>
          <a:custGeom>
            <a:avLst/>
            <a:gdLst>
              <a:gd name="connsiteX0" fmla="*/ 12839 w 1085850"/>
              <a:gd name="connsiteY0" fmla="*/ 16002 h 1047750"/>
              <a:gd name="connsiteX1" fmla="*/ 12839 w 1085850"/>
              <a:gd name="connsiteY1" fmla="*/ 1055370 h 1047750"/>
              <a:gd name="connsiteX2" fmla="*/ 1092593 w 1085850"/>
              <a:gd name="connsiteY2" fmla="*/ 1055370 h 1047750"/>
              <a:gd name="connsiteX3" fmla="*/ 1092593 w 1085850"/>
              <a:gd name="connsiteY3" fmla="*/ 16002 h 1047750"/>
              <a:gd name="connsiteX4" fmla="*/ 12839 w 1085850"/>
              <a:gd name="connsiteY4" fmla="*/ 1600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1047750">
                <a:moveTo>
                  <a:pt x="12839" y="16002"/>
                </a:moveTo>
                <a:lnTo>
                  <a:pt x="12839" y="1055370"/>
                </a:lnTo>
                <a:lnTo>
                  <a:pt x="1092593" y="1055370"/>
                </a:lnTo>
                <a:lnTo>
                  <a:pt x="1092593" y="16002"/>
                </a:lnTo>
                <a:lnTo>
                  <a:pt x="12839" y="16002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5819775" y="1743075"/>
            <a:ext cx="3676650" cy="19050"/>
          </a:xfrm>
          <a:custGeom>
            <a:avLst/>
            <a:gdLst>
              <a:gd name="connsiteX0" fmla="*/ 13982 w 3676650"/>
              <a:gd name="connsiteY0" fmla="*/ 11810 h 19050"/>
              <a:gd name="connsiteX1" fmla="*/ 13982 w 3676650"/>
              <a:gd name="connsiteY1" fmla="*/ 24765 h 19050"/>
              <a:gd name="connsiteX2" fmla="*/ 3686061 w 3676650"/>
              <a:gd name="connsiteY2" fmla="*/ 24765 h 19050"/>
              <a:gd name="connsiteX3" fmla="*/ 3686061 w 3676650"/>
              <a:gd name="connsiteY3" fmla="*/ 11810 h 19050"/>
              <a:gd name="connsiteX4" fmla="*/ 13982 w 3676650"/>
              <a:gd name="connsiteY4" fmla="*/ 1181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650" h="19050">
                <a:moveTo>
                  <a:pt x="13982" y="11810"/>
                </a:moveTo>
                <a:lnTo>
                  <a:pt x="13982" y="24765"/>
                </a:lnTo>
                <a:lnTo>
                  <a:pt x="3686061" y="24765"/>
                </a:lnTo>
                <a:lnTo>
                  <a:pt x="3686061" y="11810"/>
                </a:lnTo>
                <a:lnTo>
                  <a:pt x="13982" y="1181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723900" y="1905000"/>
            <a:ext cx="2314575" cy="419100"/>
          </a:xfrm>
          <a:custGeom>
            <a:avLst/>
            <a:gdLst>
              <a:gd name="connsiteX0" fmla="*/ 12839 w 2314575"/>
              <a:gd name="connsiteY0" fmla="*/ 12954 h 419100"/>
              <a:gd name="connsiteX1" fmla="*/ 12839 w 2314575"/>
              <a:gd name="connsiteY1" fmla="*/ 419861 h 419100"/>
              <a:gd name="connsiteX2" fmla="*/ 2323985 w 2314575"/>
              <a:gd name="connsiteY2" fmla="*/ 419861 h 419100"/>
              <a:gd name="connsiteX3" fmla="*/ 2323985 w 2314575"/>
              <a:gd name="connsiteY3" fmla="*/ 12954 h 419100"/>
              <a:gd name="connsiteX4" fmla="*/ 12839 w 2314575"/>
              <a:gd name="connsiteY4" fmla="*/ 12954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19100">
                <a:moveTo>
                  <a:pt x="12839" y="12954"/>
                </a:moveTo>
                <a:lnTo>
                  <a:pt x="12839" y="419861"/>
                </a:lnTo>
                <a:lnTo>
                  <a:pt x="2323985" y="419861"/>
                </a:lnTo>
                <a:lnTo>
                  <a:pt x="2323985" y="12954"/>
                </a:lnTo>
                <a:lnTo>
                  <a:pt x="12839" y="12954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723900" y="2428875"/>
            <a:ext cx="2314575" cy="409575"/>
          </a:xfrm>
          <a:custGeom>
            <a:avLst/>
            <a:gdLst>
              <a:gd name="connsiteX0" fmla="*/ 12839 w 2314575"/>
              <a:gd name="connsiteY0" fmla="*/ 9525 h 409575"/>
              <a:gd name="connsiteX1" fmla="*/ 12839 w 2314575"/>
              <a:gd name="connsiteY1" fmla="*/ 416433 h 409575"/>
              <a:gd name="connsiteX2" fmla="*/ 2323985 w 2314575"/>
              <a:gd name="connsiteY2" fmla="*/ 416433 h 409575"/>
              <a:gd name="connsiteX3" fmla="*/ 2323985 w 2314575"/>
              <a:gd name="connsiteY3" fmla="*/ 9525 h 409575"/>
              <a:gd name="connsiteX4" fmla="*/ 12839 w 2314575"/>
              <a:gd name="connsiteY4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09575">
                <a:moveTo>
                  <a:pt x="12839" y="9525"/>
                </a:moveTo>
                <a:lnTo>
                  <a:pt x="12839" y="416433"/>
                </a:lnTo>
                <a:lnTo>
                  <a:pt x="2323985" y="416433"/>
                </a:lnTo>
                <a:lnTo>
                  <a:pt x="2323985" y="9525"/>
                </a:lnTo>
                <a:lnTo>
                  <a:pt x="12839" y="952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723900" y="2943225"/>
            <a:ext cx="2314575" cy="419100"/>
          </a:xfrm>
          <a:custGeom>
            <a:avLst/>
            <a:gdLst>
              <a:gd name="connsiteX0" fmla="*/ 12839 w 2314575"/>
              <a:gd name="connsiteY0" fmla="*/ 17907 h 419100"/>
              <a:gd name="connsiteX1" fmla="*/ 12839 w 2314575"/>
              <a:gd name="connsiteY1" fmla="*/ 424053 h 419100"/>
              <a:gd name="connsiteX2" fmla="*/ 2323985 w 2314575"/>
              <a:gd name="connsiteY2" fmla="*/ 424053 h 419100"/>
              <a:gd name="connsiteX3" fmla="*/ 2323985 w 2314575"/>
              <a:gd name="connsiteY3" fmla="*/ 17907 h 419100"/>
              <a:gd name="connsiteX4" fmla="*/ 12839 w 2314575"/>
              <a:gd name="connsiteY4" fmla="*/ 1790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19100">
                <a:moveTo>
                  <a:pt x="12839" y="17907"/>
                </a:moveTo>
                <a:lnTo>
                  <a:pt x="12839" y="424053"/>
                </a:lnTo>
                <a:lnTo>
                  <a:pt x="2323985" y="424053"/>
                </a:lnTo>
                <a:lnTo>
                  <a:pt x="2323985" y="17907"/>
                </a:lnTo>
                <a:lnTo>
                  <a:pt x="12839" y="17907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723900" y="3467100"/>
            <a:ext cx="2314575" cy="419100"/>
          </a:xfrm>
          <a:custGeom>
            <a:avLst/>
            <a:gdLst>
              <a:gd name="connsiteX0" fmla="*/ 12839 w 2314575"/>
              <a:gd name="connsiteY0" fmla="*/ 16002 h 419100"/>
              <a:gd name="connsiteX1" fmla="*/ 12839 w 2314575"/>
              <a:gd name="connsiteY1" fmla="*/ 422910 h 419100"/>
              <a:gd name="connsiteX2" fmla="*/ 2323985 w 2314575"/>
              <a:gd name="connsiteY2" fmla="*/ 422910 h 419100"/>
              <a:gd name="connsiteX3" fmla="*/ 2323985 w 2314575"/>
              <a:gd name="connsiteY3" fmla="*/ 16002 h 419100"/>
              <a:gd name="connsiteX4" fmla="*/ 12839 w 2314575"/>
              <a:gd name="connsiteY4" fmla="*/ 1600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19100">
                <a:moveTo>
                  <a:pt x="12839" y="16002"/>
                </a:moveTo>
                <a:lnTo>
                  <a:pt x="12839" y="422910"/>
                </a:lnTo>
                <a:lnTo>
                  <a:pt x="2323985" y="422910"/>
                </a:lnTo>
                <a:lnTo>
                  <a:pt x="2323985" y="16002"/>
                </a:lnTo>
                <a:lnTo>
                  <a:pt x="12839" y="16002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723900" y="4714875"/>
            <a:ext cx="2314575" cy="419100"/>
          </a:xfrm>
          <a:custGeom>
            <a:avLst/>
            <a:gdLst>
              <a:gd name="connsiteX0" fmla="*/ 12839 w 2314575"/>
              <a:gd name="connsiteY0" fmla="*/ 16383 h 419100"/>
              <a:gd name="connsiteX1" fmla="*/ 12839 w 2314575"/>
              <a:gd name="connsiteY1" fmla="*/ 422529 h 419100"/>
              <a:gd name="connsiteX2" fmla="*/ 2323985 w 2314575"/>
              <a:gd name="connsiteY2" fmla="*/ 422529 h 419100"/>
              <a:gd name="connsiteX3" fmla="*/ 2323985 w 2314575"/>
              <a:gd name="connsiteY3" fmla="*/ 16383 h 419100"/>
              <a:gd name="connsiteX4" fmla="*/ 12839 w 2314575"/>
              <a:gd name="connsiteY4" fmla="*/ 1638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19100">
                <a:moveTo>
                  <a:pt x="12839" y="16383"/>
                </a:moveTo>
                <a:lnTo>
                  <a:pt x="12839" y="422529"/>
                </a:lnTo>
                <a:lnTo>
                  <a:pt x="2323985" y="422529"/>
                </a:lnTo>
                <a:lnTo>
                  <a:pt x="2323985" y="16383"/>
                </a:lnTo>
                <a:lnTo>
                  <a:pt x="12839" y="16383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723900" y="5238750"/>
            <a:ext cx="2314575" cy="419100"/>
          </a:xfrm>
          <a:custGeom>
            <a:avLst/>
            <a:gdLst>
              <a:gd name="connsiteX0" fmla="*/ 12839 w 2314575"/>
              <a:gd name="connsiteY0" fmla="*/ 14478 h 419100"/>
              <a:gd name="connsiteX1" fmla="*/ 12839 w 2314575"/>
              <a:gd name="connsiteY1" fmla="*/ 421386 h 419100"/>
              <a:gd name="connsiteX2" fmla="*/ 2323985 w 2314575"/>
              <a:gd name="connsiteY2" fmla="*/ 421386 h 419100"/>
              <a:gd name="connsiteX3" fmla="*/ 2323985 w 2314575"/>
              <a:gd name="connsiteY3" fmla="*/ 14478 h 419100"/>
              <a:gd name="connsiteX4" fmla="*/ 12839 w 2314575"/>
              <a:gd name="connsiteY4" fmla="*/ 1447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19100">
                <a:moveTo>
                  <a:pt x="12839" y="14478"/>
                </a:moveTo>
                <a:lnTo>
                  <a:pt x="12839" y="421386"/>
                </a:lnTo>
                <a:lnTo>
                  <a:pt x="2323985" y="421386"/>
                </a:lnTo>
                <a:lnTo>
                  <a:pt x="2323985" y="14478"/>
                </a:lnTo>
                <a:lnTo>
                  <a:pt x="12839" y="14478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723900" y="1743075"/>
            <a:ext cx="3571875" cy="19050"/>
          </a:xfrm>
          <a:custGeom>
            <a:avLst/>
            <a:gdLst>
              <a:gd name="connsiteX0" fmla="*/ 12839 w 3571875"/>
              <a:gd name="connsiteY0" fmla="*/ 11810 h 19050"/>
              <a:gd name="connsiteX1" fmla="*/ 12839 w 3571875"/>
              <a:gd name="connsiteY1" fmla="*/ 24765 h 19050"/>
              <a:gd name="connsiteX2" fmla="*/ 3578999 w 3571875"/>
              <a:gd name="connsiteY2" fmla="*/ 24765 h 19050"/>
              <a:gd name="connsiteX3" fmla="*/ 3578999 w 3571875"/>
              <a:gd name="connsiteY3" fmla="*/ 11810 h 19050"/>
              <a:gd name="connsiteX4" fmla="*/ 12839 w 3571875"/>
              <a:gd name="connsiteY4" fmla="*/ 1181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1875" h="19050">
                <a:moveTo>
                  <a:pt x="12839" y="11810"/>
                </a:moveTo>
                <a:lnTo>
                  <a:pt x="12839" y="24765"/>
                </a:lnTo>
                <a:lnTo>
                  <a:pt x="3578999" y="24765"/>
                </a:lnTo>
                <a:lnTo>
                  <a:pt x="3578999" y="11810"/>
                </a:lnTo>
                <a:lnTo>
                  <a:pt x="12839" y="1181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723900" y="4514850"/>
            <a:ext cx="3571875" cy="19050"/>
          </a:xfrm>
          <a:custGeom>
            <a:avLst/>
            <a:gdLst>
              <a:gd name="connsiteX0" fmla="*/ 12839 w 3571875"/>
              <a:gd name="connsiteY0" fmla="*/ 11430 h 19050"/>
              <a:gd name="connsiteX1" fmla="*/ 12839 w 3571875"/>
              <a:gd name="connsiteY1" fmla="*/ 24383 h 19050"/>
              <a:gd name="connsiteX2" fmla="*/ 3578999 w 3571875"/>
              <a:gd name="connsiteY2" fmla="*/ 24383 h 19050"/>
              <a:gd name="connsiteX3" fmla="*/ 3578999 w 3571875"/>
              <a:gd name="connsiteY3" fmla="*/ 11430 h 19050"/>
              <a:gd name="connsiteX4" fmla="*/ 12839 w 3571875"/>
              <a:gd name="connsiteY4" fmla="*/ 11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1875" h="19050">
                <a:moveTo>
                  <a:pt x="12839" y="11430"/>
                </a:moveTo>
                <a:lnTo>
                  <a:pt x="12839" y="24383"/>
                </a:lnTo>
                <a:lnTo>
                  <a:pt x="3578999" y="24383"/>
                </a:lnTo>
                <a:lnTo>
                  <a:pt x="3578999" y="11430"/>
                </a:lnTo>
                <a:lnTo>
                  <a:pt x="12839" y="1143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723900" y="5762625"/>
            <a:ext cx="2314575" cy="419100"/>
          </a:xfrm>
          <a:custGeom>
            <a:avLst/>
            <a:gdLst>
              <a:gd name="connsiteX0" fmla="*/ 12839 w 2314575"/>
              <a:gd name="connsiteY0" fmla="*/ 13335 h 419100"/>
              <a:gd name="connsiteX1" fmla="*/ 12839 w 2314575"/>
              <a:gd name="connsiteY1" fmla="*/ 419481 h 419100"/>
              <a:gd name="connsiteX2" fmla="*/ 2323985 w 2314575"/>
              <a:gd name="connsiteY2" fmla="*/ 419481 h 419100"/>
              <a:gd name="connsiteX3" fmla="*/ 2323985 w 2314575"/>
              <a:gd name="connsiteY3" fmla="*/ 13335 h 419100"/>
              <a:gd name="connsiteX4" fmla="*/ 12839 w 2314575"/>
              <a:gd name="connsiteY4" fmla="*/ 1333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419100">
                <a:moveTo>
                  <a:pt x="12839" y="13335"/>
                </a:moveTo>
                <a:lnTo>
                  <a:pt x="12839" y="419481"/>
                </a:lnTo>
                <a:lnTo>
                  <a:pt x="2323985" y="419481"/>
                </a:lnTo>
                <a:lnTo>
                  <a:pt x="2323985" y="13335"/>
                </a:lnTo>
                <a:lnTo>
                  <a:pt x="12839" y="1333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590550" y="1428750"/>
            <a:ext cx="3838575" cy="4943475"/>
          </a:xfrm>
          <a:custGeom>
            <a:avLst/>
            <a:gdLst>
              <a:gd name="connsiteX0" fmla="*/ 17411 w 3838575"/>
              <a:gd name="connsiteY0" fmla="*/ 18288 h 4943475"/>
              <a:gd name="connsiteX1" fmla="*/ 21983 w 3838575"/>
              <a:gd name="connsiteY1" fmla="*/ 12954 h 4943475"/>
              <a:gd name="connsiteX2" fmla="*/ 3838079 w 3838575"/>
              <a:gd name="connsiteY2" fmla="*/ 12954 h 4943475"/>
              <a:gd name="connsiteX3" fmla="*/ 3842652 w 3838575"/>
              <a:gd name="connsiteY3" fmla="*/ 18288 h 4943475"/>
              <a:gd name="connsiteX4" fmla="*/ 3842652 w 3838575"/>
              <a:gd name="connsiteY4" fmla="*/ 4942332 h 4943475"/>
              <a:gd name="connsiteX5" fmla="*/ 3838079 w 3838575"/>
              <a:gd name="connsiteY5" fmla="*/ 4946904 h 4943475"/>
              <a:gd name="connsiteX6" fmla="*/ 21983 w 3838575"/>
              <a:gd name="connsiteY6" fmla="*/ 4946904 h 4943475"/>
              <a:gd name="connsiteX7" fmla="*/ 17411 w 3838575"/>
              <a:gd name="connsiteY7" fmla="*/ 4942332 h 4943475"/>
              <a:gd name="connsiteX8" fmla="*/ 17411 w 3838575"/>
              <a:gd name="connsiteY8" fmla="*/ 1828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8575" h="4943475">
                <a:moveTo>
                  <a:pt x="17411" y="18288"/>
                </a:moveTo>
                <a:cubicBezTo>
                  <a:pt x="17411" y="15240"/>
                  <a:pt x="19697" y="12954"/>
                  <a:pt x="21983" y="12954"/>
                </a:cubicBezTo>
                <a:lnTo>
                  <a:pt x="3838079" y="12954"/>
                </a:lnTo>
                <a:cubicBezTo>
                  <a:pt x="3840365" y="12954"/>
                  <a:pt x="3842652" y="15240"/>
                  <a:pt x="3842652" y="18288"/>
                </a:cubicBezTo>
                <a:lnTo>
                  <a:pt x="3842652" y="4942332"/>
                </a:lnTo>
                <a:cubicBezTo>
                  <a:pt x="3842652" y="4944618"/>
                  <a:pt x="3840365" y="4946904"/>
                  <a:pt x="3838079" y="4946904"/>
                </a:cubicBezTo>
                <a:lnTo>
                  <a:pt x="21983" y="4946904"/>
                </a:lnTo>
                <a:cubicBezTo>
                  <a:pt x="19697" y="4946904"/>
                  <a:pt x="17411" y="4944618"/>
                  <a:pt x="17411" y="4942332"/>
                </a:cubicBezTo>
                <a:lnTo>
                  <a:pt x="17411" y="18288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600075" y="1428750"/>
            <a:ext cx="3819525" cy="4933950"/>
          </a:xfrm>
          <a:custGeom>
            <a:avLst/>
            <a:gdLst>
              <a:gd name="connsiteX0" fmla="*/ 17030 w 3819525"/>
              <a:gd name="connsiteY0" fmla="*/ 4942332 h 4933950"/>
              <a:gd name="connsiteX1" fmla="*/ 12458 w 3819525"/>
              <a:gd name="connsiteY1" fmla="*/ 4937760 h 4933950"/>
              <a:gd name="connsiteX2" fmla="*/ 3828554 w 3819525"/>
              <a:gd name="connsiteY2" fmla="*/ 4937760 h 4933950"/>
              <a:gd name="connsiteX3" fmla="*/ 3823221 w 3819525"/>
              <a:gd name="connsiteY3" fmla="*/ 4942332 h 4933950"/>
              <a:gd name="connsiteX4" fmla="*/ 3823221 w 3819525"/>
              <a:gd name="connsiteY4" fmla="*/ 18288 h 4933950"/>
              <a:gd name="connsiteX5" fmla="*/ 3828554 w 3819525"/>
              <a:gd name="connsiteY5" fmla="*/ 22860 h 4933950"/>
              <a:gd name="connsiteX6" fmla="*/ 12458 w 3819525"/>
              <a:gd name="connsiteY6" fmla="*/ 22860 h 4933950"/>
              <a:gd name="connsiteX7" fmla="*/ 17030 w 3819525"/>
              <a:gd name="connsiteY7" fmla="*/ 18288 h 4933950"/>
              <a:gd name="connsiteX8" fmla="*/ 17030 w 3819525"/>
              <a:gd name="connsiteY8" fmla="*/ 4942332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9525" h="4933950">
                <a:moveTo>
                  <a:pt x="17030" y="4942332"/>
                </a:moveTo>
                <a:lnTo>
                  <a:pt x="12458" y="4937760"/>
                </a:lnTo>
                <a:lnTo>
                  <a:pt x="3828554" y="4937760"/>
                </a:lnTo>
                <a:lnTo>
                  <a:pt x="3823221" y="4942332"/>
                </a:lnTo>
                <a:lnTo>
                  <a:pt x="3823221" y="18288"/>
                </a:lnTo>
                <a:lnTo>
                  <a:pt x="3828554" y="22860"/>
                </a:lnTo>
                <a:lnTo>
                  <a:pt x="12458" y="22860"/>
                </a:lnTo>
                <a:lnTo>
                  <a:pt x="17030" y="18288"/>
                </a:lnTo>
                <a:lnTo>
                  <a:pt x="17030" y="4942332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9639300" y="3095625"/>
            <a:ext cx="828675" cy="1019175"/>
          </a:xfrm>
          <a:custGeom>
            <a:avLst/>
            <a:gdLst>
              <a:gd name="connsiteX0" fmla="*/ 15875 w 828675"/>
              <a:gd name="connsiteY0" fmla="*/ 1022222 h 1019175"/>
              <a:gd name="connsiteX1" fmla="*/ 15875 w 828675"/>
              <a:gd name="connsiteY1" fmla="*/ 14096 h 1019175"/>
              <a:gd name="connsiteX2" fmla="*/ 835787 w 828675"/>
              <a:gd name="connsiteY2" fmla="*/ 14096 h 1019175"/>
              <a:gd name="connsiteX3" fmla="*/ 835787 w 828675"/>
              <a:gd name="connsiteY3" fmla="*/ 1022222 h 1019175"/>
              <a:gd name="connsiteX4" fmla="*/ 15875 w 828675"/>
              <a:gd name="connsiteY4" fmla="*/ 1022222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1019175">
                <a:moveTo>
                  <a:pt x="15875" y="1022222"/>
                </a:moveTo>
                <a:lnTo>
                  <a:pt x="15875" y="14096"/>
                </a:lnTo>
                <a:lnTo>
                  <a:pt x="835787" y="14096"/>
                </a:lnTo>
                <a:lnTo>
                  <a:pt x="835787" y="1022222"/>
                </a:lnTo>
                <a:lnTo>
                  <a:pt x="15875" y="10222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9658350" y="3114675"/>
            <a:ext cx="800100" cy="981075"/>
          </a:xfrm>
          <a:custGeom>
            <a:avLst/>
            <a:gdLst>
              <a:gd name="connsiteX0" fmla="*/ 28079 w 800100"/>
              <a:gd name="connsiteY0" fmla="*/ 987171 h 981075"/>
              <a:gd name="connsiteX1" fmla="*/ 12827 w 800100"/>
              <a:gd name="connsiteY1" fmla="*/ 971169 h 981075"/>
              <a:gd name="connsiteX2" fmla="*/ 800748 w 800100"/>
              <a:gd name="connsiteY2" fmla="*/ 971169 h 981075"/>
              <a:gd name="connsiteX3" fmla="*/ 784745 w 800100"/>
              <a:gd name="connsiteY3" fmla="*/ 987171 h 981075"/>
              <a:gd name="connsiteX4" fmla="*/ 784745 w 800100"/>
              <a:gd name="connsiteY4" fmla="*/ 10287 h 981075"/>
              <a:gd name="connsiteX5" fmla="*/ 800748 w 800100"/>
              <a:gd name="connsiteY5" fmla="*/ 26289 h 981075"/>
              <a:gd name="connsiteX6" fmla="*/ 12827 w 800100"/>
              <a:gd name="connsiteY6" fmla="*/ 26289 h 981075"/>
              <a:gd name="connsiteX7" fmla="*/ 28079 w 800100"/>
              <a:gd name="connsiteY7" fmla="*/ 10287 h 981075"/>
              <a:gd name="connsiteX8" fmla="*/ 28079 w 800100"/>
              <a:gd name="connsiteY8" fmla="*/ 987171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0100" h="981075">
                <a:moveTo>
                  <a:pt x="28079" y="987171"/>
                </a:moveTo>
                <a:lnTo>
                  <a:pt x="12827" y="971169"/>
                </a:lnTo>
                <a:lnTo>
                  <a:pt x="800748" y="971169"/>
                </a:lnTo>
                <a:lnTo>
                  <a:pt x="784745" y="987171"/>
                </a:lnTo>
                <a:lnTo>
                  <a:pt x="784745" y="10287"/>
                </a:lnTo>
                <a:lnTo>
                  <a:pt x="800748" y="26289"/>
                </a:lnTo>
                <a:lnTo>
                  <a:pt x="12827" y="26289"/>
                </a:lnTo>
                <a:lnTo>
                  <a:pt x="28079" y="10287"/>
                </a:lnTo>
                <a:lnTo>
                  <a:pt x="28079" y="98717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9458325" y="3562350"/>
            <a:ext cx="85725" cy="85725"/>
          </a:xfrm>
          <a:custGeom>
            <a:avLst/>
            <a:gdLst>
              <a:gd name="connsiteX0" fmla="*/ 55130 w 85725"/>
              <a:gd name="connsiteY0" fmla="*/ 89153 h 85725"/>
              <a:gd name="connsiteX1" fmla="*/ 17030 w 85725"/>
              <a:gd name="connsiteY1" fmla="*/ 51053 h 85725"/>
              <a:gd name="connsiteX2" fmla="*/ 55130 w 85725"/>
              <a:gd name="connsiteY2" fmla="*/ 12953 h 85725"/>
              <a:gd name="connsiteX3" fmla="*/ 93230 w 85725"/>
              <a:gd name="connsiteY3" fmla="*/ 51053 h 85725"/>
              <a:gd name="connsiteX4" fmla="*/ 55130 w 85725"/>
              <a:gd name="connsiteY4" fmla="*/ 8915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55130" y="89153"/>
                </a:moveTo>
                <a:cubicBezTo>
                  <a:pt x="34557" y="89153"/>
                  <a:pt x="17030" y="72390"/>
                  <a:pt x="17030" y="51053"/>
                </a:cubicBezTo>
                <a:cubicBezTo>
                  <a:pt x="17030" y="29717"/>
                  <a:pt x="34557" y="12953"/>
                  <a:pt x="55130" y="12953"/>
                </a:cubicBezTo>
                <a:cubicBezTo>
                  <a:pt x="76466" y="12953"/>
                  <a:pt x="93230" y="29717"/>
                  <a:pt x="93230" y="51053"/>
                </a:cubicBezTo>
                <a:cubicBezTo>
                  <a:pt x="93230" y="72390"/>
                  <a:pt x="76466" y="89153"/>
                  <a:pt x="55130" y="89153"/>
                </a:cubicBez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9496425" y="3590925"/>
            <a:ext cx="123825" cy="19050"/>
          </a:xfrm>
          <a:custGeom>
            <a:avLst/>
            <a:gdLst>
              <a:gd name="connsiteX0" fmla="*/ 17030 w 123825"/>
              <a:gd name="connsiteY0" fmla="*/ 27051 h 19050"/>
              <a:gd name="connsiteX1" fmla="*/ 125235 w 123825"/>
              <a:gd name="connsiteY1" fmla="*/ 270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19050">
                <a:moveTo>
                  <a:pt x="17030" y="27051"/>
                </a:moveTo>
                <a:lnTo>
                  <a:pt x="125235" y="27051"/>
                </a:lnTo>
              </a:path>
            </a:pathLst>
          </a:custGeom>
          <a:ln w="12192">
            <a:solidFill>
              <a:srgbClr val="a4a4a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9610725" y="3114675"/>
            <a:ext cx="19050" cy="981075"/>
          </a:xfrm>
          <a:custGeom>
            <a:avLst/>
            <a:gdLst>
              <a:gd name="connsiteX0" fmla="*/ 20828 w 19050"/>
              <a:gd name="connsiteY0" fmla="*/ 10287 h 981075"/>
              <a:gd name="connsiteX1" fmla="*/ 20828 w 19050"/>
              <a:gd name="connsiteY1" fmla="*/ 98717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81075">
                <a:moveTo>
                  <a:pt x="20828" y="10287"/>
                </a:moveTo>
                <a:lnTo>
                  <a:pt x="20828" y="987170"/>
                </a:lnTo>
              </a:path>
            </a:pathLst>
          </a:custGeom>
          <a:ln w="13208">
            <a:solidFill>
              <a:srgbClr val="a4a4a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7"/>
          <p:cNvSpPr txBox="1"/>
          <p:nvPr/>
        </p:nvSpPr>
        <p:spPr>
          <a:xfrm>
            <a:off x="736741" y="400012"/>
            <a:ext cx="1608234" cy="13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5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 indent="755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5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Who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5833751" y="1510956"/>
            <a:ext cx="2535227" cy="21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(Reported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basis)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808361" y="2018448"/>
            <a:ext cx="2071172" cy="731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territories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3956181" y="2017738"/>
            <a:ext cx="345956" cy="7294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824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52m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4730375" y="2139607"/>
            <a:ext cx="571796" cy="420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PBT,</a:t>
            </a:r>
          </a:p>
          <a:p>
            <a:pPr indent="0">
              <a:lnSpc>
                <a:spcPts val="166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6008249" y="2583011"/>
            <a:ext cx="252840" cy="2121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7.1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6560697" y="2316318"/>
            <a:ext cx="357975" cy="2121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19.0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7170301" y="2240113"/>
            <a:ext cx="357975" cy="2121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21.9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7779905" y="2278206"/>
            <a:ext cx="357975" cy="2121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20.6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8397877" y="2243299"/>
            <a:ext cx="34634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22.6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9007481" y="2481796"/>
            <a:ext cx="34634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12.3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736733" y="3061627"/>
            <a:ext cx="2308647" cy="39920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1627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627">
              <a:lnSpc>
                <a:spcPts val="21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48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627">
              <a:lnSpc>
                <a:spcPts val="237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capitalisation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627">
              <a:lnSpc>
                <a:spcPts val="21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627">
              <a:lnSpc>
                <a:spcPts val="211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3">
              <a:lnSpc>
                <a:spcPts val="110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1H14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</a:p>
          <a:p>
            <a:pPr indent="763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177618">
              <a:lnSpc>
                <a:spcPts val="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763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177466">
              <a:lnSpc>
                <a:spcPts val="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3217057" y="3060916"/>
            <a:ext cx="1086319" cy="30230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271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548">
              <a:lnSpc>
                <a:spcPts val="233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216,000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05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129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territories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632">
              <a:lnSpc>
                <a:spcPts val="224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USD193bn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0630">
              <a:lnSpc>
                <a:spcPts val="21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686">
              <a:lnSpc>
                <a:spcPts val="211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USD9.2bn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730375" y="3306228"/>
            <a:ext cx="818372" cy="2652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1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5933560" y="3559133"/>
            <a:ext cx="395812" cy="31870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688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38">
              <a:lnSpc>
                <a:spcPts val="2591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688">
              <a:lnSpc>
                <a:spcPts val="1698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6543165" y="3511886"/>
            <a:ext cx="395812" cy="32342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32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38">
              <a:lnSpc>
                <a:spcPts val="1735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688">
              <a:lnSpc>
                <a:spcPts val="2276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7159622" y="3530933"/>
            <a:ext cx="382851" cy="3215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78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84">
              <a:lnSpc>
                <a:spcPts val="2435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8">
              <a:lnSpc>
                <a:spcPts val="1904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7762373" y="3444834"/>
            <a:ext cx="395812" cy="33013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31">
              <a:lnSpc>
                <a:spcPts val="1670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37">
              <a:lnSpc>
                <a:spcPts val="1813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687">
              <a:lnSpc>
                <a:spcPts val="2104"/>
              </a:lnSpc>
            </a:pPr>
            <a:r>
              <a:rPr lang="en-US" altLang="zh-CN" sz="14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8371977" y="3409912"/>
            <a:ext cx="395812" cy="33362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03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899">
              <a:lnSpc>
                <a:spcPts val="2413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439">
              <a:lnSpc>
                <a:spcPts val="2612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8967857" y="3500590"/>
            <a:ext cx="424912" cy="3245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4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11.3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23">
              <a:lnSpc>
                <a:spcPts val="1736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5532">
              <a:lnSpc>
                <a:spcPts val="202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N/A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1H14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9670421" y="3183521"/>
            <a:ext cx="752599" cy="835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1H14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</a:p>
          <a:p>
            <a:pPr indent="0">
              <a:lnSpc>
                <a:spcPts val="107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0">
              <a:lnSpc>
                <a:spcPts val="107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replaced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107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</a:p>
          <a:p>
            <a:pPr indent="0">
              <a:lnSpc>
                <a:spcPts val="107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0">
              <a:lnSpc>
                <a:spcPts val="107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737496" y="7045063"/>
            <a:ext cx="74353" cy="211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914333" y="7045063"/>
            <a:ext cx="5328161" cy="211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Ordinary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declared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2968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IV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force.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RWAs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point)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1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9001125" y="2495550"/>
            <a:ext cx="438150" cy="200025"/>
          </a:xfrm>
          <a:custGeom>
            <a:avLst/>
            <a:gdLst>
              <a:gd name="connsiteX0" fmla="*/ 10921 w 438150"/>
              <a:gd name="connsiteY0" fmla="*/ 106680 h 200025"/>
              <a:gd name="connsiteX1" fmla="*/ 226568 w 438150"/>
              <a:gd name="connsiteY1" fmla="*/ 9905 h 200025"/>
              <a:gd name="connsiteX2" fmla="*/ 442976 w 438150"/>
              <a:gd name="connsiteY2" fmla="*/ 106680 h 200025"/>
              <a:gd name="connsiteX3" fmla="*/ 226568 w 438150"/>
              <a:gd name="connsiteY3" fmla="*/ 203454 h 200025"/>
              <a:gd name="connsiteX4" fmla="*/ 10921 w 438150"/>
              <a:gd name="connsiteY4" fmla="*/ 10668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6680"/>
                </a:moveTo>
                <a:cubicBezTo>
                  <a:pt x="10921" y="53340"/>
                  <a:pt x="107695" y="9905"/>
                  <a:pt x="226568" y="9905"/>
                </a:cubicBezTo>
                <a:cubicBezTo>
                  <a:pt x="346202" y="9905"/>
                  <a:pt x="442976" y="53340"/>
                  <a:pt x="442976" y="106680"/>
                </a:cubicBezTo>
                <a:cubicBezTo>
                  <a:pt x="442976" y="160020"/>
                  <a:pt x="346202" y="203454"/>
                  <a:pt x="226568" y="203454"/>
                </a:cubicBezTo>
                <a:cubicBezTo>
                  <a:pt x="107695" y="203454"/>
                  <a:pt x="10921" y="160020"/>
                  <a:pt x="10921" y="106680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9001125" y="2781300"/>
            <a:ext cx="438150" cy="200025"/>
          </a:xfrm>
          <a:custGeom>
            <a:avLst/>
            <a:gdLst>
              <a:gd name="connsiteX0" fmla="*/ 10921 w 438150"/>
              <a:gd name="connsiteY0" fmla="*/ 109728 h 200025"/>
              <a:gd name="connsiteX1" fmla="*/ 226568 w 438150"/>
              <a:gd name="connsiteY1" fmla="*/ 12954 h 200025"/>
              <a:gd name="connsiteX2" fmla="*/ 442976 w 438150"/>
              <a:gd name="connsiteY2" fmla="*/ 109728 h 200025"/>
              <a:gd name="connsiteX3" fmla="*/ 226568 w 438150"/>
              <a:gd name="connsiteY3" fmla="*/ 206502 h 200025"/>
              <a:gd name="connsiteX4" fmla="*/ 10921 w 438150"/>
              <a:gd name="connsiteY4" fmla="*/ 1097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9728"/>
                </a:moveTo>
                <a:cubicBezTo>
                  <a:pt x="10921" y="56388"/>
                  <a:pt x="107695" y="12954"/>
                  <a:pt x="226568" y="12954"/>
                </a:cubicBezTo>
                <a:cubicBezTo>
                  <a:pt x="346202" y="12954"/>
                  <a:pt x="442976" y="56388"/>
                  <a:pt x="442976" y="109728"/>
                </a:cubicBezTo>
                <a:cubicBezTo>
                  <a:pt x="442976" y="163068"/>
                  <a:pt x="346202" y="206502"/>
                  <a:pt x="226568" y="206502"/>
                </a:cubicBezTo>
                <a:cubicBezTo>
                  <a:pt x="107695" y="206502"/>
                  <a:pt x="10921" y="163068"/>
                  <a:pt x="10921" y="109728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9001125" y="3067050"/>
            <a:ext cx="438150" cy="209550"/>
          </a:xfrm>
          <a:custGeom>
            <a:avLst/>
            <a:gdLst>
              <a:gd name="connsiteX0" fmla="*/ 10921 w 438150"/>
              <a:gd name="connsiteY0" fmla="*/ 112776 h 209550"/>
              <a:gd name="connsiteX1" fmla="*/ 226568 w 438150"/>
              <a:gd name="connsiteY1" fmla="*/ 16002 h 209550"/>
              <a:gd name="connsiteX2" fmla="*/ 442976 w 438150"/>
              <a:gd name="connsiteY2" fmla="*/ 112776 h 209550"/>
              <a:gd name="connsiteX3" fmla="*/ 226568 w 438150"/>
              <a:gd name="connsiteY3" fmla="*/ 209550 h 209550"/>
              <a:gd name="connsiteX4" fmla="*/ 10921 w 438150"/>
              <a:gd name="connsiteY4" fmla="*/ 11277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9550">
                <a:moveTo>
                  <a:pt x="10921" y="112776"/>
                </a:moveTo>
                <a:cubicBezTo>
                  <a:pt x="10921" y="59436"/>
                  <a:pt x="107695" y="16002"/>
                  <a:pt x="226568" y="16002"/>
                </a:cubicBezTo>
                <a:cubicBezTo>
                  <a:pt x="346202" y="16002"/>
                  <a:pt x="442976" y="59436"/>
                  <a:pt x="442976" y="112776"/>
                </a:cubicBezTo>
                <a:cubicBezTo>
                  <a:pt x="442976" y="166878"/>
                  <a:pt x="346202" y="209550"/>
                  <a:pt x="226568" y="209550"/>
                </a:cubicBezTo>
                <a:cubicBezTo>
                  <a:pt x="107695" y="209550"/>
                  <a:pt x="10921" y="166878"/>
                  <a:pt x="10921" y="112776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9001125" y="3362325"/>
            <a:ext cx="438150" cy="200025"/>
          </a:xfrm>
          <a:custGeom>
            <a:avLst/>
            <a:gdLst>
              <a:gd name="connsiteX0" fmla="*/ 10921 w 438150"/>
              <a:gd name="connsiteY0" fmla="*/ 106298 h 200025"/>
              <a:gd name="connsiteX1" fmla="*/ 226568 w 438150"/>
              <a:gd name="connsiteY1" fmla="*/ 9525 h 200025"/>
              <a:gd name="connsiteX2" fmla="*/ 442976 w 438150"/>
              <a:gd name="connsiteY2" fmla="*/ 106298 h 200025"/>
              <a:gd name="connsiteX3" fmla="*/ 226568 w 438150"/>
              <a:gd name="connsiteY3" fmla="*/ 203834 h 200025"/>
              <a:gd name="connsiteX4" fmla="*/ 10921 w 438150"/>
              <a:gd name="connsiteY4" fmla="*/ 10629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6298"/>
                </a:moveTo>
                <a:cubicBezTo>
                  <a:pt x="10921" y="52958"/>
                  <a:pt x="107695" y="9525"/>
                  <a:pt x="226568" y="9525"/>
                </a:cubicBezTo>
                <a:cubicBezTo>
                  <a:pt x="346202" y="9525"/>
                  <a:pt x="442976" y="52958"/>
                  <a:pt x="442976" y="106298"/>
                </a:cubicBezTo>
                <a:cubicBezTo>
                  <a:pt x="442976" y="160401"/>
                  <a:pt x="346202" y="203834"/>
                  <a:pt x="226568" y="203834"/>
                </a:cubicBezTo>
                <a:cubicBezTo>
                  <a:pt x="107695" y="203834"/>
                  <a:pt x="10921" y="160401"/>
                  <a:pt x="10921" y="106298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9001125" y="3648075"/>
            <a:ext cx="438150" cy="200025"/>
          </a:xfrm>
          <a:custGeom>
            <a:avLst/>
            <a:gdLst>
              <a:gd name="connsiteX0" fmla="*/ 10921 w 438150"/>
              <a:gd name="connsiteY0" fmla="*/ 110109 h 200025"/>
              <a:gd name="connsiteX1" fmla="*/ 226568 w 438150"/>
              <a:gd name="connsiteY1" fmla="*/ 13335 h 200025"/>
              <a:gd name="connsiteX2" fmla="*/ 442976 w 438150"/>
              <a:gd name="connsiteY2" fmla="*/ 110109 h 200025"/>
              <a:gd name="connsiteX3" fmla="*/ 226568 w 438150"/>
              <a:gd name="connsiteY3" fmla="*/ 206883 h 200025"/>
              <a:gd name="connsiteX4" fmla="*/ 10921 w 438150"/>
              <a:gd name="connsiteY4" fmla="*/ 11010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10109"/>
                </a:moveTo>
                <a:cubicBezTo>
                  <a:pt x="10921" y="56007"/>
                  <a:pt x="107695" y="13335"/>
                  <a:pt x="226568" y="13335"/>
                </a:cubicBezTo>
                <a:cubicBezTo>
                  <a:pt x="346202" y="13335"/>
                  <a:pt x="442976" y="56007"/>
                  <a:pt x="442976" y="110109"/>
                </a:cubicBezTo>
                <a:cubicBezTo>
                  <a:pt x="442976" y="163449"/>
                  <a:pt x="346202" y="206883"/>
                  <a:pt x="226568" y="206883"/>
                </a:cubicBezTo>
                <a:cubicBezTo>
                  <a:pt x="107695" y="206883"/>
                  <a:pt x="10921" y="163449"/>
                  <a:pt x="10921" y="110109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9001125" y="3933825"/>
            <a:ext cx="438150" cy="209550"/>
          </a:xfrm>
          <a:custGeom>
            <a:avLst/>
            <a:gdLst>
              <a:gd name="connsiteX0" fmla="*/ 10921 w 438150"/>
              <a:gd name="connsiteY0" fmla="*/ 113157 h 209550"/>
              <a:gd name="connsiteX1" fmla="*/ 226568 w 438150"/>
              <a:gd name="connsiteY1" fmla="*/ 16383 h 209550"/>
              <a:gd name="connsiteX2" fmla="*/ 442976 w 438150"/>
              <a:gd name="connsiteY2" fmla="*/ 113157 h 209550"/>
              <a:gd name="connsiteX3" fmla="*/ 226568 w 438150"/>
              <a:gd name="connsiteY3" fmla="*/ 209930 h 209550"/>
              <a:gd name="connsiteX4" fmla="*/ 10921 w 438150"/>
              <a:gd name="connsiteY4" fmla="*/ 11315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9550">
                <a:moveTo>
                  <a:pt x="10921" y="113157"/>
                </a:moveTo>
                <a:cubicBezTo>
                  <a:pt x="10921" y="59816"/>
                  <a:pt x="107695" y="16383"/>
                  <a:pt x="226568" y="16383"/>
                </a:cubicBezTo>
                <a:cubicBezTo>
                  <a:pt x="346202" y="16383"/>
                  <a:pt x="442976" y="59816"/>
                  <a:pt x="442976" y="113157"/>
                </a:cubicBezTo>
                <a:cubicBezTo>
                  <a:pt x="442976" y="166497"/>
                  <a:pt x="346202" y="209930"/>
                  <a:pt x="226568" y="209930"/>
                </a:cubicBezTo>
                <a:cubicBezTo>
                  <a:pt x="107695" y="209930"/>
                  <a:pt x="10921" y="166497"/>
                  <a:pt x="10921" y="113157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9001125" y="4229100"/>
            <a:ext cx="438150" cy="200025"/>
          </a:xfrm>
          <a:custGeom>
            <a:avLst/>
            <a:gdLst>
              <a:gd name="connsiteX0" fmla="*/ 10921 w 438150"/>
              <a:gd name="connsiteY0" fmla="*/ 106680 h 200025"/>
              <a:gd name="connsiteX1" fmla="*/ 226568 w 438150"/>
              <a:gd name="connsiteY1" fmla="*/ 9905 h 200025"/>
              <a:gd name="connsiteX2" fmla="*/ 442976 w 438150"/>
              <a:gd name="connsiteY2" fmla="*/ 106680 h 200025"/>
              <a:gd name="connsiteX3" fmla="*/ 226568 w 438150"/>
              <a:gd name="connsiteY3" fmla="*/ 203454 h 200025"/>
              <a:gd name="connsiteX4" fmla="*/ 10921 w 438150"/>
              <a:gd name="connsiteY4" fmla="*/ 10668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6680"/>
                </a:moveTo>
                <a:cubicBezTo>
                  <a:pt x="10921" y="53340"/>
                  <a:pt x="107695" y="9905"/>
                  <a:pt x="226568" y="9905"/>
                </a:cubicBezTo>
                <a:cubicBezTo>
                  <a:pt x="346202" y="9905"/>
                  <a:pt x="442976" y="53340"/>
                  <a:pt x="442976" y="106680"/>
                </a:cubicBezTo>
                <a:cubicBezTo>
                  <a:pt x="442976" y="160020"/>
                  <a:pt x="346202" y="203454"/>
                  <a:pt x="226568" y="203454"/>
                </a:cubicBezTo>
                <a:cubicBezTo>
                  <a:pt x="107695" y="203454"/>
                  <a:pt x="10921" y="160020"/>
                  <a:pt x="10921" y="106680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9001125" y="4514850"/>
            <a:ext cx="438150" cy="200025"/>
          </a:xfrm>
          <a:custGeom>
            <a:avLst/>
            <a:gdLst>
              <a:gd name="connsiteX0" fmla="*/ 10921 w 438150"/>
              <a:gd name="connsiteY0" fmla="*/ 108203 h 200025"/>
              <a:gd name="connsiteX1" fmla="*/ 226568 w 438150"/>
              <a:gd name="connsiteY1" fmla="*/ 11429 h 200025"/>
              <a:gd name="connsiteX2" fmla="*/ 442976 w 438150"/>
              <a:gd name="connsiteY2" fmla="*/ 108203 h 200025"/>
              <a:gd name="connsiteX3" fmla="*/ 226568 w 438150"/>
              <a:gd name="connsiteY3" fmla="*/ 204977 h 200025"/>
              <a:gd name="connsiteX4" fmla="*/ 10921 w 438150"/>
              <a:gd name="connsiteY4" fmla="*/ 10820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8203"/>
                </a:moveTo>
                <a:cubicBezTo>
                  <a:pt x="10921" y="54863"/>
                  <a:pt x="107695" y="11429"/>
                  <a:pt x="226568" y="11429"/>
                </a:cubicBezTo>
                <a:cubicBezTo>
                  <a:pt x="346202" y="11429"/>
                  <a:pt x="442976" y="54863"/>
                  <a:pt x="442976" y="108203"/>
                </a:cubicBezTo>
                <a:cubicBezTo>
                  <a:pt x="442976" y="161544"/>
                  <a:pt x="346202" y="204977"/>
                  <a:pt x="226568" y="204977"/>
                </a:cubicBezTo>
                <a:cubicBezTo>
                  <a:pt x="107695" y="204977"/>
                  <a:pt x="10921" y="161544"/>
                  <a:pt x="10921" y="108203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9001125" y="4800600"/>
            <a:ext cx="438150" cy="200025"/>
          </a:xfrm>
          <a:custGeom>
            <a:avLst/>
            <a:gdLst>
              <a:gd name="connsiteX0" fmla="*/ 10921 w 438150"/>
              <a:gd name="connsiteY0" fmla="*/ 111252 h 200025"/>
              <a:gd name="connsiteX1" fmla="*/ 226568 w 438150"/>
              <a:gd name="connsiteY1" fmla="*/ 14478 h 200025"/>
              <a:gd name="connsiteX2" fmla="*/ 442976 w 438150"/>
              <a:gd name="connsiteY2" fmla="*/ 111252 h 200025"/>
              <a:gd name="connsiteX3" fmla="*/ 226568 w 438150"/>
              <a:gd name="connsiteY3" fmla="*/ 208026 h 200025"/>
              <a:gd name="connsiteX4" fmla="*/ 10921 w 438150"/>
              <a:gd name="connsiteY4" fmla="*/ 11125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11252"/>
                </a:moveTo>
                <a:cubicBezTo>
                  <a:pt x="10921" y="57912"/>
                  <a:pt x="107695" y="14478"/>
                  <a:pt x="226568" y="14478"/>
                </a:cubicBezTo>
                <a:cubicBezTo>
                  <a:pt x="346202" y="14478"/>
                  <a:pt x="442976" y="57912"/>
                  <a:pt x="442976" y="111252"/>
                </a:cubicBezTo>
                <a:cubicBezTo>
                  <a:pt x="442976" y="164592"/>
                  <a:pt x="346202" y="208026"/>
                  <a:pt x="226568" y="208026"/>
                </a:cubicBezTo>
                <a:cubicBezTo>
                  <a:pt x="107695" y="208026"/>
                  <a:pt x="10921" y="164592"/>
                  <a:pt x="10921" y="111252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9001125" y="5086350"/>
            <a:ext cx="438150" cy="209550"/>
          </a:xfrm>
          <a:custGeom>
            <a:avLst/>
            <a:gdLst>
              <a:gd name="connsiteX0" fmla="*/ 10921 w 438150"/>
              <a:gd name="connsiteY0" fmla="*/ 114300 h 209550"/>
              <a:gd name="connsiteX1" fmla="*/ 226568 w 438150"/>
              <a:gd name="connsiteY1" fmla="*/ 17526 h 209550"/>
              <a:gd name="connsiteX2" fmla="*/ 442976 w 438150"/>
              <a:gd name="connsiteY2" fmla="*/ 114300 h 209550"/>
              <a:gd name="connsiteX3" fmla="*/ 226568 w 438150"/>
              <a:gd name="connsiteY3" fmla="*/ 211073 h 209550"/>
              <a:gd name="connsiteX4" fmla="*/ 10921 w 438150"/>
              <a:gd name="connsiteY4" fmla="*/ 1143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9550">
                <a:moveTo>
                  <a:pt x="10921" y="114300"/>
                </a:moveTo>
                <a:cubicBezTo>
                  <a:pt x="10921" y="60960"/>
                  <a:pt x="107695" y="17526"/>
                  <a:pt x="226568" y="17526"/>
                </a:cubicBezTo>
                <a:cubicBezTo>
                  <a:pt x="346202" y="17526"/>
                  <a:pt x="442976" y="60960"/>
                  <a:pt x="442976" y="114300"/>
                </a:cubicBezTo>
                <a:cubicBezTo>
                  <a:pt x="442976" y="167639"/>
                  <a:pt x="346202" y="211073"/>
                  <a:pt x="226568" y="211073"/>
                </a:cubicBezTo>
                <a:cubicBezTo>
                  <a:pt x="107695" y="211073"/>
                  <a:pt x="10921" y="167639"/>
                  <a:pt x="10921" y="114300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9001125" y="5381625"/>
            <a:ext cx="438150" cy="200025"/>
          </a:xfrm>
          <a:custGeom>
            <a:avLst/>
            <a:gdLst>
              <a:gd name="connsiteX0" fmla="*/ 10921 w 438150"/>
              <a:gd name="connsiteY0" fmla="*/ 108585 h 200025"/>
              <a:gd name="connsiteX1" fmla="*/ 226568 w 438150"/>
              <a:gd name="connsiteY1" fmla="*/ 11049 h 200025"/>
              <a:gd name="connsiteX2" fmla="*/ 442976 w 438150"/>
              <a:gd name="connsiteY2" fmla="*/ 108585 h 200025"/>
              <a:gd name="connsiteX3" fmla="*/ 226568 w 438150"/>
              <a:gd name="connsiteY3" fmla="*/ 205358 h 200025"/>
              <a:gd name="connsiteX4" fmla="*/ 10921 w 438150"/>
              <a:gd name="connsiteY4" fmla="*/ 10858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8585"/>
                </a:moveTo>
                <a:cubicBezTo>
                  <a:pt x="10921" y="54483"/>
                  <a:pt x="107695" y="11049"/>
                  <a:pt x="226568" y="11049"/>
                </a:cubicBezTo>
                <a:cubicBezTo>
                  <a:pt x="346202" y="11049"/>
                  <a:pt x="442976" y="54483"/>
                  <a:pt x="442976" y="108585"/>
                </a:cubicBezTo>
                <a:cubicBezTo>
                  <a:pt x="442976" y="161925"/>
                  <a:pt x="346202" y="205358"/>
                  <a:pt x="226568" y="205358"/>
                </a:cubicBezTo>
                <a:cubicBezTo>
                  <a:pt x="107695" y="205358"/>
                  <a:pt x="10921" y="161925"/>
                  <a:pt x="10921" y="108585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9001125" y="5667375"/>
            <a:ext cx="438150" cy="200025"/>
          </a:xfrm>
          <a:custGeom>
            <a:avLst/>
            <a:gdLst>
              <a:gd name="connsiteX0" fmla="*/ 10921 w 438150"/>
              <a:gd name="connsiteY0" fmla="*/ 111633 h 200025"/>
              <a:gd name="connsiteX1" fmla="*/ 226568 w 438150"/>
              <a:gd name="connsiteY1" fmla="*/ 14859 h 200025"/>
              <a:gd name="connsiteX2" fmla="*/ 442976 w 438150"/>
              <a:gd name="connsiteY2" fmla="*/ 111633 h 200025"/>
              <a:gd name="connsiteX3" fmla="*/ 226568 w 438150"/>
              <a:gd name="connsiteY3" fmla="*/ 208407 h 200025"/>
              <a:gd name="connsiteX4" fmla="*/ 10921 w 438150"/>
              <a:gd name="connsiteY4" fmla="*/ 11163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11633"/>
                </a:moveTo>
                <a:cubicBezTo>
                  <a:pt x="10921" y="58293"/>
                  <a:pt x="107695" y="14859"/>
                  <a:pt x="226568" y="14859"/>
                </a:cubicBezTo>
                <a:cubicBezTo>
                  <a:pt x="346202" y="14859"/>
                  <a:pt x="442976" y="58293"/>
                  <a:pt x="442976" y="111633"/>
                </a:cubicBezTo>
                <a:cubicBezTo>
                  <a:pt x="442976" y="164972"/>
                  <a:pt x="346202" y="208407"/>
                  <a:pt x="226568" y="208407"/>
                </a:cubicBezTo>
                <a:cubicBezTo>
                  <a:pt x="107695" y="208407"/>
                  <a:pt x="10921" y="164972"/>
                  <a:pt x="10921" y="111633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9001125" y="5953125"/>
            <a:ext cx="438150" cy="209550"/>
          </a:xfrm>
          <a:custGeom>
            <a:avLst/>
            <a:gdLst>
              <a:gd name="connsiteX0" fmla="*/ 10921 w 438150"/>
              <a:gd name="connsiteY0" fmla="*/ 113157 h 209550"/>
              <a:gd name="connsiteX1" fmla="*/ 226568 w 438150"/>
              <a:gd name="connsiteY1" fmla="*/ 16383 h 209550"/>
              <a:gd name="connsiteX2" fmla="*/ 442976 w 438150"/>
              <a:gd name="connsiteY2" fmla="*/ 113157 h 209550"/>
              <a:gd name="connsiteX3" fmla="*/ 226568 w 438150"/>
              <a:gd name="connsiteY3" fmla="*/ 209930 h 209550"/>
              <a:gd name="connsiteX4" fmla="*/ 10921 w 438150"/>
              <a:gd name="connsiteY4" fmla="*/ 11315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9550">
                <a:moveTo>
                  <a:pt x="10921" y="113157"/>
                </a:moveTo>
                <a:cubicBezTo>
                  <a:pt x="10921" y="59817"/>
                  <a:pt x="107695" y="16383"/>
                  <a:pt x="226568" y="16383"/>
                </a:cubicBezTo>
                <a:cubicBezTo>
                  <a:pt x="346202" y="16383"/>
                  <a:pt x="442976" y="59817"/>
                  <a:pt x="442976" y="113157"/>
                </a:cubicBezTo>
                <a:cubicBezTo>
                  <a:pt x="442976" y="166496"/>
                  <a:pt x="346202" y="209930"/>
                  <a:pt x="226568" y="209930"/>
                </a:cubicBezTo>
                <a:cubicBezTo>
                  <a:pt x="107695" y="209930"/>
                  <a:pt x="10921" y="166496"/>
                  <a:pt x="10921" y="113157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9001125" y="6248400"/>
            <a:ext cx="438150" cy="200025"/>
          </a:xfrm>
          <a:custGeom>
            <a:avLst/>
            <a:gdLst>
              <a:gd name="connsiteX0" fmla="*/ 10921 w 438150"/>
              <a:gd name="connsiteY0" fmla="*/ 106680 h 200025"/>
              <a:gd name="connsiteX1" fmla="*/ 226568 w 438150"/>
              <a:gd name="connsiteY1" fmla="*/ 9906 h 200025"/>
              <a:gd name="connsiteX2" fmla="*/ 442976 w 438150"/>
              <a:gd name="connsiteY2" fmla="*/ 106680 h 200025"/>
              <a:gd name="connsiteX3" fmla="*/ 226568 w 438150"/>
              <a:gd name="connsiteY3" fmla="*/ 203453 h 200025"/>
              <a:gd name="connsiteX4" fmla="*/ 10921 w 438150"/>
              <a:gd name="connsiteY4" fmla="*/ 10668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6680"/>
                </a:moveTo>
                <a:cubicBezTo>
                  <a:pt x="10921" y="53340"/>
                  <a:pt x="107695" y="9906"/>
                  <a:pt x="226568" y="9906"/>
                </a:cubicBezTo>
                <a:cubicBezTo>
                  <a:pt x="346202" y="9906"/>
                  <a:pt x="442976" y="53340"/>
                  <a:pt x="442976" y="106680"/>
                </a:cubicBezTo>
                <a:cubicBezTo>
                  <a:pt x="442976" y="160019"/>
                  <a:pt x="346202" y="203453"/>
                  <a:pt x="226568" y="203453"/>
                </a:cubicBezTo>
                <a:cubicBezTo>
                  <a:pt x="107695" y="203453"/>
                  <a:pt x="10921" y="160019"/>
                  <a:pt x="10921" y="106680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9001125" y="6534150"/>
            <a:ext cx="438150" cy="200025"/>
          </a:xfrm>
          <a:custGeom>
            <a:avLst/>
            <a:gdLst>
              <a:gd name="connsiteX0" fmla="*/ 10921 w 438150"/>
              <a:gd name="connsiteY0" fmla="*/ 109728 h 200025"/>
              <a:gd name="connsiteX1" fmla="*/ 226568 w 438150"/>
              <a:gd name="connsiteY1" fmla="*/ 12954 h 200025"/>
              <a:gd name="connsiteX2" fmla="*/ 442976 w 438150"/>
              <a:gd name="connsiteY2" fmla="*/ 109728 h 200025"/>
              <a:gd name="connsiteX3" fmla="*/ 226568 w 438150"/>
              <a:gd name="connsiteY3" fmla="*/ 206502 h 200025"/>
              <a:gd name="connsiteX4" fmla="*/ 10921 w 438150"/>
              <a:gd name="connsiteY4" fmla="*/ 1097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00025">
                <a:moveTo>
                  <a:pt x="10921" y="109728"/>
                </a:moveTo>
                <a:cubicBezTo>
                  <a:pt x="10921" y="56388"/>
                  <a:pt x="107695" y="12954"/>
                  <a:pt x="226568" y="12954"/>
                </a:cubicBezTo>
                <a:cubicBezTo>
                  <a:pt x="346202" y="12954"/>
                  <a:pt x="442976" y="56388"/>
                  <a:pt x="442976" y="109728"/>
                </a:cubicBezTo>
                <a:cubicBezTo>
                  <a:pt x="442976" y="163067"/>
                  <a:pt x="346202" y="206502"/>
                  <a:pt x="226568" y="206502"/>
                </a:cubicBezTo>
                <a:cubicBezTo>
                  <a:pt x="107695" y="206502"/>
                  <a:pt x="10921" y="163067"/>
                  <a:pt x="10921" y="109728"/>
                </a:cubicBez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8172450" y="2505075"/>
            <a:ext cx="438150" cy="171450"/>
          </a:xfrm>
          <a:custGeom>
            <a:avLst/>
            <a:gdLst>
              <a:gd name="connsiteX0" fmla="*/ 10554 w 438150"/>
              <a:gd name="connsiteY0" fmla="*/ 174879 h 171450"/>
              <a:gd name="connsiteX1" fmla="*/ 10554 w 438150"/>
              <a:gd name="connsiteY1" fmla="*/ 12573 h 171450"/>
              <a:gd name="connsiteX2" fmla="*/ 438798 w 438150"/>
              <a:gd name="connsiteY2" fmla="*/ 12573 h 171450"/>
              <a:gd name="connsiteX3" fmla="*/ 438798 w 438150"/>
              <a:gd name="connsiteY3" fmla="*/ 174879 h 171450"/>
              <a:gd name="connsiteX4" fmla="*/ 10554 w 438150"/>
              <a:gd name="connsiteY4" fmla="*/ 17487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71450">
                <a:moveTo>
                  <a:pt x="10554" y="174879"/>
                </a:moveTo>
                <a:lnTo>
                  <a:pt x="10554" y="12573"/>
                </a:lnTo>
                <a:lnTo>
                  <a:pt x="438798" y="12573"/>
                </a:lnTo>
                <a:lnTo>
                  <a:pt x="438798" y="174879"/>
                </a:lnTo>
                <a:lnTo>
                  <a:pt x="10554" y="17487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8172450" y="2790825"/>
            <a:ext cx="409575" cy="180975"/>
          </a:xfrm>
          <a:custGeom>
            <a:avLst/>
            <a:gdLst>
              <a:gd name="connsiteX0" fmla="*/ 10554 w 409575"/>
              <a:gd name="connsiteY0" fmla="*/ 184023 h 180975"/>
              <a:gd name="connsiteX1" fmla="*/ 10554 w 409575"/>
              <a:gd name="connsiteY1" fmla="*/ 12573 h 180975"/>
              <a:gd name="connsiteX2" fmla="*/ 410604 w 409575"/>
              <a:gd name="connsiteY2" fmla="*/ 12573 h 180975"/>
              <a:gd name="connsiteX3" fmla="*/ 410604 w 409575"/>
              <a:gd name="connsiteY3" fmla="*/ 184023 h 180975"/>
              <a:gd name="connsiteX4" fmla="*/ 10554 w 409575"/>
              <a:gd name="connsiteY4" fmla="*/ 1840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180975">
                <a:moveTo>
                  <a:pt x="10554" y="184023"/>
                </a:moveTo>
                <a:lnTo>
                  <a:pt x="10554" y="12573"/>
                </a:lnTo>
                <a:lnTo>
                  <a:pt x="410604" y="12573"/>
                </a:lnTo>
                <a:lnTo>
                  <a:pt x="410604" y="184023"/>
                </a:lnTo>
                <a:lnTo>
                  <a:pt x="10554" y="18402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8172450" y="3086100"/>
            <a:ext cx="133350" cy="171450"/>
          </a:xfrm>
          <a:custGeom>
            <a:avLst/>
            <a:gdLst>
              <a:gd name="connsiteX0" fmla="*/ 10554 w 133350"/>
              <a:gd name="connsiteY0" fmla="*/ 174497 h 171450"/>
              <a:gd name="connsiteX1" fmla="*/ 10554 w 133350"/>
              <a:gd name="connsiteY1" fmla="*/ 12954 h 171450"/>
              <a:gd name="connsiteX2" fmla="*/ 134759 w 133350"/>
              <a:gd name="connsiteY2" fmla="*/ 12954 h 171450"/>
              <a:gd name="connsiteX3" fmla="*/ 134759 w 133350"/>
              <a:gd name="connsiteY3" fmla="*/ 174497 h 171450"/>
              <a:gd name="connsiteX4" fmla="*/ 10554 w 133350"/>
              <a:gd name="connsiteY4" fmla="*/ 1744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71450">
                <a:moveTo>
                  <a:pt x="10554" y="174497"/>
                </a:moveTo>
                <a:lnTo>
                  <a:pt x="10554" y="12954"/>
                </a:lnTo>
                <a:lnTo>
                  <a:pt x="134759" y="12954"/>
                </a:lnTo>
                <a:lnTo>
                  <a:pt x="134759" y="174497"/>
                </a:lnTo>
                <a:lnTo>
                  <a:pt x="10554" y="17449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8172450" y="3371850"/>
            <a:ext cx="104775" cy="171450"/>
          </a:xfrm>
          <a:custGeom>
            <a:avLst/>
            <a:gdLst>
              <a:gd name="connsiteX0" fmla="*/ 10554 w 104775"/>
              <a:gd name="connsiteY0" fmla="*/ 174497 h 171450"/>
              <a:gd name="connsiteX1" fmla="*/ 10554 w 104775"/>
              <a:gd name="connsiteY1" fmla="*/ 12953 h 171450"/>
              <a:gd name="connsiteX2" fmla="*/ 105804 w 104775"/>
              <a:gd name="connsiteY2" fmla="*/ 12953 h 171450"/>
              <a:gd name="connsiteX3" fmla="*/ 105804 w 104775"/>
              <a:gd name="connsiteY3" fmla="*/ 174497 h 171450"/>
              <a:gd name="connsiteX4" fmla="*/ 10554 w 104775"/>
              <a:gd name="connsiteY4" fmla="*/ 1744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71450">
                <a:moveTo>
                  <a:pt x="10554" y="174497"/>
                </a:moveTo>
                <a:lnTo>
                  <a:pt x="10554" y="12953"/>
                </a:lnTo>
                <a:lnTo>
                  <a:pt x="105804" y="12953"/>
                </a:lnTo>
                <a:lnTo>
                  <a:pt x="105804" y="174497"/>
                </a:lnTo>
                <a:lnTo>
                  <a:pt x="10554" y="17449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8172450" y="3657600"/>
            <a:ext cx="85725" cy="180975"/>
          </a:xfrm>
          <a:custGeom>
            <a:avLst/>
            <a:gdLst>
              <a:gd name="connsiteX0" fmla="*/ 10554 w 85725"/>
              <a:gd name="connsiteY0" fmla="*/ 183641 h 180975"/>
              <a:gd name="connsiteX1" fmla="*/ 10554 w 85725"/>
              <a:gd name="connsiteY1" fmla="*/ 12191 h 180975"/>
              <a:gd name="connsiteX2" fmla="*/ 86754 w 85725"/>
              <a:gd name="connsiteY2" fmla="*/ 12191 h 180975"/>
              <a:gd name="connsiteX3" fmla="*/ 86754 w 85725"/>
              <a:gd name="connsiteY3" fmla="*/ 183641 h 180975"/>
              <a:gd name="connsiteX4" fmla="*/ 10554 w 85725"/>
              <a:gd name="connsiteY4" fmla="*/ 18364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80975">
                <a:moveTo>
                  <a:pt x="10554" y="183641"/>
                </a:moveTo>
                <a:lnTo>
                  <a:pt x="10554" y="12191"/>
                </a:lnTo>
                <a:lnTo>
                  <a:pt x="86754" y="12191"/>
                </a:lnTo>
                <a:lnTo>
                  <a:pt x="86754" y="183641"/>
                </a:lnTo>
                <a:lnTo>
                  <a:pt x="10554" y="18364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8172450" y="3952875"/>
            <a:ext cx="76200" cy="171450"/>
          </a:xfrm>
          <a:custGeom>
            <a:avLst/>
            <a:gdLst>
              <a:gd name="connsiteX0" fmla="*/ 10554 w 76200"/>
              <a:gd name="connsiteY0" fmla="*/ 174116 h 171450"/>
              <a:gd name="connsiteX1" fmla="*/ 10554 w 76200"/>
              <a:gd name="connsiteY1" fmla="*/ 12572 h 171450"/>
              <a:gd name="connsiteX2" fmla="*/ 77609 w 76200"/>
              <a:gd name="connsiteY2" fmla="*/ 12572 h 171450"/>
              <a:gd name="connsiteX3" fmla="*/ 77609 w 76200"/>
              <a:gd name="connsiteY3" fmla="*/ 174116 h 171450"/>
              <a:gd name="connsiteX4" fmla="*/ 10554 w 76200"/>
              <a:gd name="connsiteY4" fmla="*/ 17411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171450">
                <a:moveTo>
                  <a:pt x="10554" y="174116"/>
                </a:moveTo>
                <a:lnTo>
                  <a:pt x="10554" y="12572"/>
                </a:lnTo>
                <a:lnTo>
                  <a:pt x="77609" y="12572"/>
                </a:lnTo>
                <a:lnTo>
                  <a:pt x="77609" y="174116"/>
                </a:lnTo>
                <a:lnTo>
                  <a:pt x="10554" y="17411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8172450" y="4238625"/>
            <a:ext cx="76200" cy="171450"/>
          </a:xfrm>
          <a:custGeom>
            <a:avLst/>
            <a:gdLst>
              <a:gd name="connsiteX0" fmla="*/ 10554 w 76200"/>
              <a:gd name="connsiteY0" fmla="*/ 174116 h 171450"/>
              <a:gd name="connsiteX1" fmla="*/ 10554 w 76200"/>
              <a:gd name="connsiteY1" fmla="*/ 12572 h 171450"/>
              <a:gd name="connsiteX2" fmla="*/ 77609 w 76200"/>
              <a:gd name="connsiteY2" fmla="*/ 12572 h 171450"/>
              <a:gd name="connsiteX3" fmla="*/ 77609 w 76200"/>
              <a:gd name="connsiteY3" fmla="*/ 174116 h 171450"/>
              <a:gd name="connsiteX4" fmla="*/ 10554 w 76200"/>
              <a:gd name="connsiteY4" fmla="*/ 17411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171450">
                <a:moveTo>
                  <a:pt x="10554" y="174116"/>
                </a:moveTo>
                <a:lnTo>
                  <a:pt x="10554" y="12572"/>
                </a:lnTo>
                <a:lnTo>
                  <a:pt x="77609" y="12572"/>
                </a:lnTo>
                <a:lnTo>
                  <a:pt x="77609" y="174116"/>
                </a:lnTo>
                <a:lnTo>
                  <a:pt x="10554" y="17411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8172450" y="4524375"/>
            <a:ext cx="76200" cy="180975"/>
          </a:xfrm>
          <a:custGeom>
            <a:avLst/>
            <a:gdLst>
              <a:gd name="connsiteX0" fmla="*/ 10554 w 76200"/>
              <a:gd name="connsiteY0" fmla="*/ 184022 h 180975"/>
              <a:gd name="connsiteX1" fmla="*/ 10554 w 76200"/>
              <a:gd name="connsiteY1" fmla="*/ 12572 h 180975"/>
              <a:gd name="connsiteX2" fmla="*/ 77609 w 76200"/>
              <a:gd name="connsiteY2" fmla="*/ 12572 h 180975"/>
              <a:gd name="connsiteX3" fmla="*/ 77609 w 76200"/>
              <a:gd name="connsiteY3" fmla="*/ 184022 h 180975"/>
              <a:gd name="connsiteX4" fmla="*/ 10554 w 76200"/>
              <a:gd name="connsiteY4" fmla="*/ 184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180975">
                <a:moveTo>
                  <a:pt x="10554" y="184022"/>
                </a:moveTo>
                <a:lnTo>
                  <a:pt x="10554" y="12572"/>
                </a:lnTo>
                <a:lnTo>
                  <a:pt x="77609" y="12572"/>
                </a:lnTo>
                <a:lnTo>
                  <a:pt x="77609" y="184022"/>
                </a:lnTo>
                <a:lnTo>
                  <a:pt x="10554" y="18402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8172450" y="4819650"/>
            <a:ext cx="66675" cy="171450"/>
          </a:xfrm>
          <a:custGeom>
            <a:avLst/>
            <a:gdLst>
              <a:gd name="connsiteX0" fmla="*/ 10554 w 66675"/>
              <a:gd name="connsiteY0" fmla="*/ 173735 h 171450"/>
              <a:gd name="connsiteX1" fmla="*/ 10554 w 66675"/>
              <a:gd name="connsiteY1" fmla="*/ 12191 h 171450"/>
              <a:gd name="connsiteX2" fmla="*/ 67704 w 66675"/>
              <a:gd name="connsiteY2" fmla="*/ 12191 h 171450"/>
              <a:gd name="connsiteX3" fmla="*/ 67704 w 66675"/>
              <a:gd name="connsiteY3" fmla="*/ 173735 h 171450"/>
              <a:gd name="connsiteX4" fmla="*/ 10554 w 66675"/>
              <a:gd name="connsiteY4" fmla="*/ 17373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171450">
                <a:moveTo>
                  <a:pt x="10554" y="173735"/>
                </a:moveTo>
                <a:lnTo>
                  <a:pt x="10554" y="12191"/>
                </a:lnTo>
                <a:lnTo>
                  <a:pt x="67704" y="12191"/>
                </a:lnTo>
                <a:lnTo>
                  <a:pt x="67704" y="173735"/>
                </a:lnTo>
                <a:lnTo>
                  <a:pt x="10554" y="17373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8172450" y="5105400"/>
            <a:ext cx="47625" cy="171450"/>
          </a:xfrm>
          <a:custGeom>
            <a:avLst/>
            <a:gdLst>
              <a:gd name="connsiteX0" fmla="*/ 10554 w 47625"/>
              <a:gd name="connsiteY0" fmla="*/ 173736 h 171450"/>
              <a:gd name="connsiteX1" fmla="*/ 10554 w 47625"/>
              <a:gd name="connsiteY1" fmla="*/ 12192 h 171450"/>
              <a:gd name="connsiteX2" fmla="*/ 48654 w 47625"/>
              <a:gd name="connsiteY2" fmla="*/ 12192 h 171450"/>
              <a:gd name="connsiteX3" fmla="*/ 48654 w 47625"/>
              <a:gd name="connsiteY3" fmla="*/ 173736 h 171450"/>
              <a:gd name="connsiteX4" fmla="*/ 10554 w 47625"/>
              <a:gd name="connsiteY4" fmla="*/ 17373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71450">
                <a:moveTo>
                  <a:pt x="10554" y="173736"/>
                </a:moveTo>
                <a:lnTo>
                  <a:pt x="10554" y="12192"/>
                </a:lnTo>
                <a:lnTo>
                  <a:pt x="48654" y="12192"/>
                </a:lnTo>
                <a:lnTo>
                  <a:pt x="48654" y="173736"/>
                </a:lnTo>
                <a:lnTo>
                  <a:pt x="10554" y="17373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8172450" y="5391150"/>
            <a:ext cx="47625" cy="180975"/>
          </a:xfrm>
          <a:custGeom>
            <a:avLst/>
            <a:gdLst>
              <a:gd name="connsiteX0" fmla="*/ 10554 w 47625"/>
              <a:gd name="connsiteY0" fmla="*/ 183642 h 180975"/>
              <a:gd name="connsiteX1" fmla="*/ 10554 w 47625"/>
              <a:gd name="connsiteY1" fmla="*/ 12192 h 180975"/>
              <a:gd name="connsiteX2" fmla="*/ 48654 w 47625"/>
              <a:gd name="connsiteY2" fmla="*/ 12192 h 180975"/>
              <a:gd name="connsiteX3" fmla="*/ 48654 w 47625"/>
              <a:gd name="connsiteY3" fmla="*/ 183642 h 180975"/>
              <a:gd name="connsiteX4" fmla="*/ 10554 w 47625"/>
              <a:gd name="connsiteY4" fmla="*/ 18364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80975">
                <a:moveTo>
                  <a:pt x="10554" y="183642"/>
                </a:moveTo>
                <a:lnTo>
                  <a:pt x="10554" y="12192"/>
                </a:lnTo>
                <a:lnTo>
                  <a:pt x="48654" y="12192"/>
                </a:lnTo>
                <a:lnTo>
                  <a:pt x="48654" y="183642"/>
                </a:lnTo>
                <a:lnTo>
                  <a:pt x="10554" y="18364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8172450" y="5686425"/>
            <a:ext cx="47625" cy="171450"/>
          </a:xfrm>
          <a:custGeom>
            <a:avLst/>
            <a:gdLst>
              <a:gd name="connsiteX0" fmla="*/ 10554 w 47625"/>
              <a:gd name="connsiteY0" fmla="*/ 174116 h 171450"/>
              <a:gd name="connsiteX1" fmla="*/ 10554 w 47625"/>
              <a:gd name="connsiteY1" fmla="*/ 11810 h 171450"/>
              <a:gd name="connsiteX2" fmla="*/ 48654 w 47625"/>
              <a:gd name="connsiteY2" fmla="*/ 11810 h 171450"/>
              <a:gd name="connsiteX3" fmla="*/ 48654 w 47625"/>
              <a:gd name="connsiteY3" fmla="*/ 174116 h 171450"/>
              <a:gd name="connsiteX4" fmla="*/ 10554 w 47625"/>
              <a:gd name="connsiteY4" fmla="*/ 17411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71450">
                <a:moveTo>
                  <a:pt x="10554" y="174116"/>
                </a:moveTo>
                <a:lnTo>
                  <a:pt x="10554" y="11810"/>
                </a:lnTo>
                <a:lnTo>
                  <a:pt x="48654" y="11810"/>
                </a:lnTo>
                <a:lnTo>
                  <a:pt x="48654" y="174116"/>
                </a:lnTo>
                <a:lnTo>
                  <a:pt x="10554" y="17411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8172450" y="5972175"/>
            <a:ext cx="47625" cy="171450"/>
          </a:xfrm>
          <a:custGeom>
            <a:avLst/>
            <a:gdLst>
              <a:gd name="connsiteX0" fmla="*/ 10554 w 47625"/>
              <a:gd name="connsiteY0" fmla="*/ 173355 h 171450"/>
              <a:gd name="connsiteX1" fmla="*/ 10554 w 47625"/>
              <a:gd name="connsiteY1" fmla="*/ 11810 h 171450"/>
              <a:gd name="connsiteX2" fmla="*/ 48654 w 47625"/>
              <a:gd name="connsiteY2" fmla="*/ 11810 h 171450"/>
              <a:gd name="connsiteX3" fmla="*/ 48654 w 47625"/>
              <a:gd name="connsiteY3" fmla="*/ 173355 h 171450"/>
              <a:gd name="connsiteX4" fmla="*/ 10554 w 47625"/>
              <a:gd name="connsiteY4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71450">
                <a:moveTo>
                  <a:pt x="10554" y="173355"/>
                </a:moveTo>
                <a:lnTo>
                  <a:pt x="10554" y="11810"/>
                </a:lnTo>
                <a:lnTo>
                  <a:pt x="48654" y="11810"/>
                </a:lnTo>
                <a:lnTo>
                  <a:pt x="48654" y="173355"/>
                </a:lnTo>
                <a:lnTo>
                  <a:pt x="10554" y="17335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8172450" y="6257925"/>
            <a:ext cx="47625" cy="180975"/>
          </a:xfrm>
          <a:custGeom>
            <a:avLst/>
            <a:gdLst>
              <a:gd name="connsiteX0" fmla="*/ 10554 w 47625"/>
              <a:gd name="connsiteY0" fmla="*/ 183260 h 180975"/>
              <a:gd name="connsiteX1" fmla="*/ 10554 w 47625"/>
              <a:gd name="connsiteY1" fmla="*/ 11810 h 180975"/>
              <a:gd name="connsiteX2" fmla="*/ 48654 w 47625"/>
              <a:gd name="connsiteY2" fmla="*/ 11810 h 180975"/>
              <a:gd name="connsiteX3" fmla="*/ 48654 w 47625"/>
              <a:gd name="connsiteY3" fmla="*/ 183260 h 180975"/>
              <a:gd name="connsiteX4" fmla="*/ 10554 w 47625"/>
              <a:gd name="connsiteY4" fmla="*/ 18326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80975">
                <a:moveTo>
                  <a:pt x="10554" y="183260"/>
                </a:moveTo>
                <a:lnTo>
                  <a:pt x="10554" y="11810"/>
                </a:lnTo>
                <a:lnTo>
                  <a:pt x="48654" y="11810"/>
                </a:lnTo>
                <a:lnTo>
                  <a:pt x="48654" y="183260"/>
                </a:lnTo>
                <a:lnTo>
                  <a:pt x="10554" y="18326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8172450" y="6553200"/>
            <a:ext cx="47625" cy="171450"/>
          </a:xfrm>
          <a:custGeom>
            <a:avLst/>
            <a:gdLst>
              <a:gd name="connsiteX0" fmla="*/ 10554 w 47625"/>
              <a:gd name="connsiteY0" fmla="*/ 173736 h 171450"/>
              <a:gd name="connsiteX1" fmla="*/ 10554 w 47625"/>
              <a:gd name="connsiteY1" fmla="*/ 11430 h 171450"/>
              <a:gd name="connsiteX2" fmla="*/ 48654 w 47625"/>
              <a:gd name="connsiteY2" fmla="*/ 11430 h 171450"/>
              <a:gd name="connsiteX3" fmla="*/ 48654 w 47625"/>
              <a:gd name="connsiteY3" fmla="*/ 173736 h 171450"/>
              <a:gd name="connsiteX4" fmla="*/ 10554 w 47625"/>
              <a:gd name="connsiteY4" fmla="*/ 17373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71450">
                <a:moveTo>
                  <a:pt x="10554" y="173736"/>
                </a:moveTo>
                <a:lnTo>
                  <a:pt x="10554" y="11430"/>
                </a:lnTo>
                <a:lnTo>
                  <a:pt x="48654" y="11430"/>
                </a:lnTo>
                <a:lnTo>
                  <a:pt x="48654" y="173736"/>
                </a:lnTo>
                <a:lnTo>
                  <a:pt x="10554" y="17373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8172450" y="2447925"/>
            <a:ext cx="9525" cy="4343400"/>
          </a:xfrm>
          <a:custGeom>
            <a:avLst/>
            <a:gdLst>
              <a:gd name="connsiteX0" fmla="*/ 10554 w 9525"/>
              <a:gd name="connsiteY0" fmla="*/ 12573 h 4343400"/>
              <a:gd name="connsiteX1" fmla="*/ 10554 w 9525"/>
              <a:gd name="connsiteY1" fmla="*/ 4345305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43400">
                <a:moveTo>
                  <a:pt x="10554" y="12573"/>
                </a:moveTo>
                <a:lnTo>
                  <a:pt x="10554" y="4345305"/>
                </a:lnTo>
              </a:path>
            </a:pathLst>
          </a:custGeom>
          <a:ln w="951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514350" y="1876425"/>
            <a:ext cx="171450" cy="171450"/>
          </a:xfrm>
          <a:custGeom>
            <a:avLst/>
            <a:gdLst>
              <a:gd name="connsiteX0" fmla="*/ 12839 w 171450"/>
              <a:gd name="connsiteY0" fmla="*/ 95630 h 171450"/>
              <a:gd name="connsiteX1" fmla="*/ 93611 w 171450"/>
              <a:gd name="connsiteY1" fmla="*/ 14859 h 171450"/>
              <a:gd name="connsiteX2" fmla="*/ 174383 w 171450"/>
              <a:gd name="connsiteY2" fmla="*/ 95630 h 171450"/>
              <a:gd name="connsiteX3" fmla="*/ 93611 w 171450"/>
              <a:gd name="connsiteY3" fmla="*/ 176403 h 171450"/>
              <a:gd name="connsiteX4" fmla="*/ 12839 w 171450"/>
              <a:gd name="connsiteY4" fmla="*/ 9563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171450">
                <a:moveTo>
                  <a:pt x="12839" y="95630"/>
                </a:moveTo>
                <a:cubicBezTo>
                  <a:pt x="12839" y="50673"/>
                  <a:pt x="48653" y="14859"/>
                  <a:pt x="93611" y="14859"/>
                </a:cubicBezTo>
                <a:cubicBezTo>
                  <a:pt x="138569" y="14859"/>
                  <a:pt x="174383" y="50673"/>
                  <a:pt x="174383" y="95630"/>
                </a:cubicBezTo>
                <a:cubicBezTo>
                  <a:pt x="174383" y="140589"/>
                  <a:pt x="138569" y="176403"/>
                  <a:pt x="93611" y="176403"/>
                </a:cubicBezTo>
                <a:cubicBezTo>
                  <a:pt x="48653" y="176403"/>
                  <a:pt x="12839" y="140589"/>
                  <a:pt x="12839" y="95630"/>
                </a:cubicBezTo>
                <a:close/>
              </a:path>
            </a:pathLst>
          </a:custGeom>
          <a:solidFill>
            <a:srgbClr val="95959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514350" y="1943100"/>
            <a:ext cx="171450" cy="47625"/>
          </a:xfrm>
          <a:custGeom>
            <a:avLst/>
            <a:gdLst>
              <a:gd name="connsiteX0" fmla="*/ 11315 w 171450"/>
              <a:gd name="connsiteY0" fmla="*/ 28955 h 47625"/>
              <a:gd name="connsiteX1" fmla="*/ 11315 w 171450"/>
              <a:gd name="connsiteY1" fmla="*/ 20573 h 47625"/>
              <a:gd name="connsiteX2" fmla="*/ 12839 w 171450"/>
              <a:gd name="connsiteY2" fmla="*/ 12192 h 47625"/>
              <a:gd name="connsiteX3" fmla="*/ 174383 w 171450"/>
              <a:gd name="connsiteY3" fmla="*/ 12192 h 47625"/>
              <a:gd name="connsiteX4" fmla="*/ 175907 w 171450"/>
              <a:gd name="connsiteY4" fmla="*/ 20573 h 47625"/>
              <a:gd name="connsiteX5" fmla="*/ 175907 w 171450"/>
              <a:gd name="connsiteY5" fmla="*/ 28955 h 47625"/>
              <a:gd name="connsiteX6" fmla="*/ 14363 w 171450"/>
              <a:gd name="connsiteY6" fmla="*/ 53340 h 47625"/>
              <a:gd name="connsiteX7" fmla="*/ 12839 w 171450"/>
              <a:gd name="connsiteY7" fmla="*/ 45720 h 47625"/>
              <a:gd name="connsiteX8" fmla="*/ 11315 w 171450"/>
              <a:gd name="connsiteY8" fmla="*/ 37338 h 47625"/>
              <a:gd name="connsiteX9" fmla="*/ 11315 w 171450"/>
              <a:gd name="connsiteY9" fmla="*/ 2895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47625">
                <a:moveTo>
                  <a:pt x="11315" y="28955"/>
                </a:moveTo>
                <a:lnTo>
                  <a:pt x="11315" y="20573"/>
                </a:lnTo>
                <a:lnTo>
                  <a:pt x="12839" y="12192"/>
                </a:lnTo>
                <a:cubicBezTo>
                  <a:pt x="32245" y="-75590"/>
                  <a:pt x="154482" y="-75120"/>
                  <a:pt x="174383" y="12192"/>
                </a:cubicBezTo>
                <a:lnTo>
                  <a:pt x="175907" y="20573"/>
                </a:lnTo>
                <a:lnTo>
                  <a:pt x="175907" y="28955"/>
                </a:lnTo>
                <a:cubicBezTo>
                  <a:pt x="173964" y="123723"/>
                  <a:pt x="44729" y="142951"/>
                  <a:pt x="14363" y="53340"/>
                </a:cubicBezTo>
                <a:lnTo>
                  <a:pt x="12839" y="45720"/>
                </a:lnTo>
                <a:lnTo>
                  <a:pt x="11315" y="37338"/>
                </a:lnTo>
                <a:lnTo>
                  <a:pt x="11315" y="2895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514350" y="1943100"/>
            <a:ext cx="171450" cy="47625"/>
          </a:xfrm>
          <a:custGeom>
            <a:avLst/>
            <a:gdLst>
              <a:gd name="connsiteX0" fmla="*/ 14363 w 171450"/>
              <a:gd name="connsiteY0" fmla="*/ 36576 h 47625"/>
              <a:gd name="connsiteX1" fmla="*/ 15887 w 171450"/>
              <a:gd name="connsiteY1" fmla="*/ 44958 h 47625"/>
              <a:gd name="connsiteX2" fmla="*/ 17411 w 171450"/>
              <a:gd name="connsiteY2" fmla="*/ 52577 h 47625"/>
              <a:gd name="connsiteX3" fmla="*/ 172859 w 171450"/>
              <a:gd name="connsiteY3" fmla="*/ 37338 h 47625"/>
              <a:gd name="connsiteX4" fmla="*/ 172859 w 171450"/>
              <a:gd name="connsiteY4" fmla="*/ 20573 h 47625"/>
              <a:gd name="connsiteX5" fmla="*/ 15887 w 171450"/>
              <a:gd name="connsiteY5" fmla="*/ 12954 h 47625"/>
              <a:gd name="connsiteX6" fmla="*/ 14363 w 171450"/>
              <a:gd name="connsiteY6" fmla="*/ 20573 h 47625"/>
              <a:gd name="connsiteX7" fmla="*/ 14363 w 171450"/>
              <a:gd name="connsiteY7" fmla="*/ 28955 h 47625"/>
              <a:gd name="connsiteX8" fmla="*/ 14363 w 171450"/>
              <a:gd name="connsiteY8" fmla="*/ 36576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450" h="47625">
                <a:moveTo>
                  <a:pt x="14363" y="36576"/>
                </a:moveTo>
                <a:lnTo>
                  <a:pt x="15887" y="44958"/>
                </a:lnTo>
                <a:lnTo>
                  <a:pt x="17411" y="52577"/>
                </a:lnTo>
                <a:cubicBezTo>
                  <a:pt x="47193" y="134340"/>
                  <a:pt x="159334" y="123202"/>
                  <a:pt x="172859" y="37338"/>
                </a:cubicBezTo>
                <a:lnTo>
                  <a:pt x="172859" y="20573"/>
                </a:lnTo>
                <a:cubicBezTo>
                  <a:pt x="159689" y="-69367"/>
                  <a:pt x="36817" y="-76009"/>
                  <a:pt x="15887" y="12954"/>
                </a:cubicBezTo>
                <a:lnTo>
                  <a:pt x="14363" y="20573"/>
                </a:lnTo>
                <a:lnTo>
                  <a:pt x="14363" y="28955"/>
                </a:lnTo>
                <a:lnTo>
                  <a:pt x="14363" y="3657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647700" y="2171700"/>
            <a:ext cx="28575" cy="85725"/>
          </a:xfrm>
          <a:custGeom>
            <a:avLst/>
            <a:gdLst>
              <a:gd name="connsiteX0" fmla="*/ 36461 w 28575"/>
              <a:gd name="connsiteY0" fmla="*/ 13716 h 85725"/>
              <a:gd name="connsiteX1" fmla="*/ 37223 w 28575"/>
              <a:gd name="connsiteY1" fmla="*/ 16002 h 85725"/>
              <a:gd name="connsiteX2" fmla="*/ 23507 w 28575"/>
              <a:gd name="connsiteY2" fmla="*/ 87630 h 85725"/>
              <a:gd name="connsiteX3" fmla="*/ 21221 w 28575"/>
              <a:gd name="connsiteY3" fmla="*/ 89916 h 85725"/>
              <a:gd name="connsiteX4" fmla="*/ 14363 w 28575"/>
              <a:gd name="connsiteY4" fmla="*/ 83820 h 85725"/>
              <a:gd name="connsiteX5" fmla="*/ 15887 w 28575"/>
              <a:gd name="connsiteY5" fmla="*/ 82295 h 85725"/>
              <a:gd name="connsiteX6" fmla="*/ 28079 w 28575"/>
              <a:gd name="connsiteY6" fmla="*/ 19050 h 85725"/>
              <a:gd name="connsiteX7" fmla="*/ 27317 w 28575"/>
              <a:gd name="connsiteY7" fmla="*/ 16764 h 85725"/>
              <a:gd name="connsiteX8" fmla="*/ 36461 w 28575"/>
              <a:gd name="connsiteY8" fmla="*/ 1371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85725">
                <a:moveTo>
                  <a:pt x="36461" y="13716"/>
                </a:moveTo>
                <a:lnTo>
                  <a:pt x="37223" y="16002"/>
                </a:lnTo>
                <a:cubicBezTo>
                  <a:pt x="44627" y="41948"/>
                  <a:pt x="40398" y="66433"/>
                  <a:pt x="23507" y="87630"/>
                </a:cubicBezTo>
                <a:lnTo>
                  <a:pt x="21221" y="89916"/>
                </a:lnTo>
                <a:lnTo>
                  <a:pt x="14363" y="83820"/>
                </a:lnTo>
                <a:lnTo>
                  <a:pt x="15887" y="82295"/>
                </a:lnTo>
                <a:cubicBezTo>
                  <a:pt x="30238" y="63080"/>
                  <a:pt x="35153" y="42303"/>
                  <a:pt x="28079" y="19050"/>
                </a:cubicBezTo>
                <a:lnTo>
                  <a:pt x="27317" y="16764"/>
                </a:lnTo>
                <a:lnTo>
                  <a:pt x="36461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581025" y="2124075"/>
            <a:ext cx="85725" cy="38100"/>
          </a:xfrm>
          <a:custGeom>
            <a:avLst/>
            <a:gdLst>
              <a:gd name="connsiteX0" fmla="*/ 13982 w 85725"/>
              <a:gd name="connsiteY0" fmla="*/ 11811 h 38100"/>
              <a:gd name="connsiteX1" fmla="*/ 14744 w 85725"/>
              <a:gd name="connsiteY1" fmla="*/ 11811 h 38100"/>
              <a:gd name="connsiteX2" fmla="*/ 84848 w 85725"/>
              <a:gd name="connsiteY2" fmla="*/ 32385 h 38100"/>
              <a:gd name="connsiteX3" fmla="*/ 87896 w 85725"/>
              <a:gd name="connsiteY3" fmla="*/ 35433 h 38100"/>
              <a:gd name="connsiteX4" fmla="*/ 80276 w 85725"/>
              <a:gd name="connsiteY4" fmla="*/ 41529 h 38100"/>
              <a:gd name="connsiteX5" fmla="*/ 77990 w 85725"/>
              <a:gd name="connsiteY5" fmla="*/ 39243 h 38100"/>
              <a:gd name="connsiteX6" fmla="*/ 17030 w 85725"/>
              <a:gd name="connsiteY6" fmla="*/ 20955 h 38100"/>
              <a:gd name="connsiteX7" fmla="*/ 16268 w 85725"/>
              <a:gd name="connsiteY7" fmla="*/ 20955 h 38100"/>
              <a:gd name="connsiteX8" fmla="*/ 13982 w 85725"/>
              <a:gd name="connsiteY8" fmla="*/ 11811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13982" y="11811"/>
                </a:moveTo>
                <a:lnTo>
                  <a:pt x="14744" y="11811"/>
                </a:lnTo>
                <a:cubicBezTo>
                  <a:pt x="39509" y="5384"/>
                  <a:pt x="67322" y="14071"/>
                  <a:pt x="84848" y="32385"/>
                </a:cubicBezTo>
                <a:lnTo>
                  <a:pt x="87896" y="35433"/>
                </a:lnTo>
                <a:lnTo>
                  <a:pt x="80276" y="41529"/>
                </a:lnTo>
                <a:lnTo>
                  <a:pt x="77990" y="39243"/>
                </a:lnTo>
                <a:cubicBezTo>
                  <a:pt x="63334" y="23799"/>
                  <a:pt x="37795" y="15405"/>
                  <a:pt x="17030" y="20955"/>
                </a:cubicBezTo>
                <a:lnTo>
                  <a:pt x="16268" y="20955"/>
                </a:lnTo>
                <a:lnTo>
                  <a:pt x="13982" y="1181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552450" y="2247900"/>
            <a:ext cx="85725" cy="28575"/>
          </a:xfrm>
          <a:custGeom>
            <a:avLst/>
            <a:gdLst>
              <a:gd name="connsiteX0" fmla="*/ 92849 w 85725"/>
              <a:gd name="connsiteY0" fmla="*/ 32004 h 28575"/>
              <a:gd name="connsiteX1" fmla="*/ 89039 w 85725"/>
              <a:gd name="connsiteY1" fmla="*/ 33527 h 28575"/>
              <a:gd name="connsiteX2" fmla="*/ 16649 w 85725"/>
              <a:gd name="connsiteY2" fmla="*/ 26670 h 28575"/>
              <a:gd name="connsiteX3" fmla="*/ 15125 w 85725"/>
              <a:gd name="connsiteY3" fmla="*/ 25908 h 28575"/>
              <a:gd name="connsiteX4" fmla="*/ 21221 w 85725"/>
              <a:gd name="connsiteY4" fmla="*/ 18288 h 28575"/>
              <a:gd name="connsiteX5" fmla="*/ 21221 w 85725"/>
              <a:gd name="connsiteY5" fmla="*/ 19050 h 28575"/>
              <a:gd name="connsiteX6" fmla="*/ 27317 w 85725"/>
              <a:gd name="connsiteY6" fmla="*/ 22098 h 28575"/>
              <a:gd name="connsiteX7" fmla="*/ 85229 w 85725"/>
              <a:gd name="connsiteY7" fmla="*/ 25145 h 28575"/>
              <a:gd name="connsiteX8" fmla="*/ 88277 w 85725"/>
              <a:gd name="connsiteY8" fmla="*/ 23622 h 28575"/>
              <a:gd name="connsiteX9" fmla="*/ 92849 w 85725"/>
              <a:gd name="connsiteY9" fmla="*/ 3200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28575">
                <a:moveTo>
                  <a:pt x="92849" y="32004"/>
                </a:moveTo>
                <a:lnTo>
                  <a:pt x="89039" y="33527"/>
                </a:lnTo>
                <a:cubicBezTo>
                  <a:pt x="68046" y="43929"/>
                  <a:pt x="35344" y="41198"/>
                  <a:pt x="16649" y="26670"/>
                </a:cubicBezTo>
                <a:lnTo>
                  <a:pt x="15125" y="25908"/>
                </a:lnTo>
                <a:lnTo>
                  <a:pt x="21221" y="18288"/>
                </a:lnTo>
                <a:lnTo>
                  <a:pt x="21221" y="19050"/>
                </a:lnTo>
                <a:lnTo>
                  <a:pt x="27317" y="22098"/>
                </a:lnTo>
                <a:cubicBezTo>
                  <a:pt x="43903" y="32423"/>
                  <a:pt x="67462" y="32397"/>
                  <a:pt x="85229" y="25145"/>
                </a:cubicBezTo>
                <a:lnTo>
                  <a:pt x="88277" y="23622"/>
                </a:lnTo>
                <a:lnTo>
                  <a:pt x="92849" y="3200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523875" y="2200275"/>
            <a:ext cx="28575" cy="47625"/>
          </a:xfrm>
          <a:custGeom>
            <a:avLst/>
            <a:gdLst>
              <a:gd name="connsiteX0" fmla="*/ 23126 w 28575"/>
              <a:gd name="connsiteY0" fmla="*/ 52197 h 47625"/>
              <a:gd name="connsiteX1" fmla="*/ 20078 w 28575"/>
              <a:gd name="connsiteY1" fmla="*/ 47625 h 47625"/>
              <a:gd name="connsiteX2" fmla="*/ 17030 w 28575"/>
              <a:gd name="connsiteY2" fmla="*/ 40766 h 47625"/>
              <a:gd name="connsiteX3" fmla="*/ 14744 w 28575"/>
              <a:gd name="connsiteY3" fmla="*/ 33908 h 47625"/>
              <a:gd name="connsiteX4" fmla="*/ 12458 w 28575"/>
              <a:gd name="connsiteY4" fmla="*/ 26289 h 47625"/>
              <a:gd name="connsiteX5" fmla="*/ 11696 w 28575"/>
              <a:gd name="connsiteY5" fmla="*/ 18669 h 47625"/>
              <a:gd name="connsiteX6" fmla="*/ 20840 w 28575"/>
              <a:gd name="connsiteY6" fmla="*/ 17145 h 47625"/>
              <a:gd name="connsiteX7" fmla="*/ 21602 w 28575"/>
              <a:gd name="connsiteY7" fmla="*/ 24002 h 47625"/>
              <a:gd name="connsiteX8" fmla="*/ 23126 w 28575"/>
              <a:gd name="connsiteY8" fmla="*/ 30098 h 47625"/>
              <a:gd name="connsiteX9" fmla="*/ 25412 w 28575"/>
              <a:gd name="connsiteY9" fmla="*/ 36957 h 47625"/>
              <a:gd name="connsiteX10" fmla="*/ 28460 w 28575"/>
              <a:gd name="connsiteY10" fmla="*/ 42291 h 47625"/>
              <a:gd name="connsiteX11" fmla="*/ 31508 w 28575"/>
              <a:gd name="connsiteY11" fmla="*/ 46863 h 47625"/>
              <a:gd name="connsiteX12" fmla="*/ 23126 w 28575"/>
              <a:gd name="connsiteY12" fmla="*/ 52197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" h="47625">
                <a:moveTo>
                  <a:pt x="23126" y="52197"/>
                </a:moveTo>
                <a:lnTo>
                  <a:pt x="20078" y="47625"/>
                </a:lnTo>
                <a:lnTo>
                  <a:pt x="17030" y="40766"/>
                </a:lnTo>
                <a:lnTo>
                  <a:pt x="14744" y="33908"/>
                </a:lnTo>
                <a:lnTo>
                  <a:pt x="12458" y="26289"/>
                </a:lnTo>
                <a:lnTo>
                  <a:pt x="11696" y="18669"/>
                </a:lnTo>
                <a:lnTo>
                  <a:pt x="20840" y="17145"/>
                </a:lnTo>
                <a:lnTo>
                  <a:pt x="21602" y="24002"/>
                </a:lnTo>
                <a:lnTo>
                  <a:pt x="23126" y="30098"/>
                </a:lnTo>
                <a:lnTo>
                  <a:pt x="25412" y="36957"/>
                </a:lnTo>
                <a:lnTo>
                  <a:pt x="28460" y="42291"/>
                </a:lnTo>
                <a:lnTo>
                  <a:pt x="31508" y="46863"/>
                </a:lnTo>
                <a:lnTo>
                  <a:pt x="23126" y="5219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523875" y="2133600"/>
            <a:ext cx="47625" cy="76200"/>
          </a:xfrm>
          <a:custGeom>
            <a:avLst/>
            <a:gdLst>
              <a:gd name="connsiteX0" fmla="*/ 11696 w 47625"/>
              <a:gd name="connsiteY0" fmla="*/ 84582 h 76200"/>
              <a:gd name="connsiteX1" fmla="*/ 10934 w 47625"/>
              <a:gd name="connsiteY1" fmla="*/ 77723 h 76200"/>
              <a:gd name="connsiteX2" fmla="*/ 38366 w 47625"/>
              <a:gd name="connsiteY2" fmla="*/ 18288 h 76200"/>
              <a:gd name="connsiteX3" fmla="*/ 43700 w 47625"/>
              <a:gd name="connsiteY3" fmla="*/ 14477 h 76200"/>
              <a:gd name="connsiteX4" fmla="*/ 49034 w 47625"/>
              <a:gd name="connsiteY4" fmla="*/ 22098 h 76200"/>
              <a:gd name="connsiteX5" fmla="*/ 45224 w 47625"/>
              <a:gd name="connsiteY5" fmla="*/ 25145 h 76200"/>
              <a:gd name="connsiteX6" fmla="*/ 20840 w 47625"/>
              <a:gd name="connsiteY6" fmla="*/ 76961 h 76200"/>
              <a:gd name="connsiteX7" fmla="*/ 20840 w 47625"/>
              <a:gd name="connsiteY7" fmla="*/ 84582 h 76200"/>
              <a:gd name="connsiteX8" fmla="*/ 11696 w 47625"/>
              <a:gd name="connsiteY8" fmla="*/ 8458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25" h="76200">
                <a:moveTo>
                  <a:pt x="11696" y="84582"/>
                </a:moveTo>
                <a:lnTo>
                  <a:pt x="10934" y="77723"/>
                </a:lnTo>
                <a:cubicBezTo>
                  <a:pt x="11417" y="55397"/>
                  <a:pt x="20574" y="32423"/>
                  <a:pt x="38366" y="18288"/>
                </a:cubicBezTo>
                <a:lnTo>
                  <a:pt x="43700" y="14477"/>
                </a:lnTo>
                <a:lnTo>
                  <a:pt x="49034" y="22098"/>
                </a:lnTo>
                <a:lnTo>
                  <a:pt x="45224" y="25145"/>
                </a:lnTo>
                <a:cubicBezTo>
                  <a:pt x="30391" y="37896"/>
                  <a:pt x="19824" y="57061"/>
                  <a:pt x="20840" y="76961"/>
                </a:cubicBezTo>
                <a:lnTo>
                  <a:pt x="20840" y="84582"/>
                </a:lnTo>
                <a:lnTo>
                  <a:pt x="11696" y="8458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485775" y="1752600"/>
            <a:ext cx="6553200" cy="28575"/>
          </a:xfrm>
          <a:custGeom>
            <a:avLst/>
            <a:gdLst>
              <a:gd name="connsiteX0" fmla="*/ 17030 w 6553200"/>
              <a:gd name="connsiteY0" fmla="*/ 16001 h 28575"/>
              <a:gd name="connsiteX1" fmla="*/ 17030 w 6553200"/>
              <a:gd name="connsiteY1" fmla="*/ 28955 h 28575"/>
              <a:gd name="connsiteX2" fmla="*/ 6554990 w 6553200"/>
              <a:gd name="connsiteY2" fmla="*/ 28955 h 28575"/>
              <a:gd name="connsiteX3" fmla="*/ 6554990 w 6553200"/>
              <a:gd name="connsiteY3" fmla="*/ 16001 h 28575"/>
              <a:gd name="connsiteX4" fmla="*/ 17030 w 6553200"/>
              <a:gd name="connsiteY4" fmla="*/ 160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28575">
                <a:moveTo>
                  <a:pt x="17030" y="16001"/>
                </a:moveTo>
                <a:lnTo>
                  <a:pt x="17030" y="28955"/>
                </a:lnTo>
                <a:lnTo>
                  <a:pt x="6554990" y="28955"/>
                </a:lnTo>
                <a:lnTo>
                  <a:pt x="6554990" y="16001"/>
                </a:lnTo>
                <a:lnTo>
                  <a:pt x="17030" y="1600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> 
				</p:cNvPr>
          <p:cNvSpPr/>
          <p:nvPr/>
        </p:nvSpPr>
        <p:spPr>
          <a:xfrm>
            <a:off x="7019925" y="1762125"/>
            <a:ext cx="19050" cy="4972050"/>
          </a:xfrm>
          <a:custGeom>
            <a:avLst/>
            <a:gdLst>
              <a:gd name="connsiteX0" fmla="*/ 15507 w 19050"/>
              <a:gd name="connsiteY0" fmla="*/ 10286 h 4972050"/>
              <a:gd name="connsiteX1" fmla="*/ 15507 w 19050"/>
              <a:gd name="connsiteY1" fmla="*/ 4980814 h 4972050"/>
              <a:gd name="connsiteX2" fmla="*/ 28461 w 19050"/>
              <a:gd name="connsiteY2" fmla="*/ 4980814 h 4972050"/>
              <a:gd name="connsiteX3" fmla="*/ 28461 w 19050"/>
              <a:gd name="connsiteY3" fmla="*/ 10286 h 4972050"/>
              <a:gd name="connsiteX4" fmla="*/ 15507 w 19050"/>
              <a:gd name="connsiteY4" fmla="*/ 10286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972050">
                <a:moveTo>
                  <a:pt x="15507" y="10286"/>
                </a:moveTo>
                <a:lnTo>
                  <a:pt x="15507" y="4980814"/>
                </a:lnTo>
                <a:lnTo>
                  <a:pt x="28461" y="4980814"/>
                </a:lnTo>
                <a:lnTo>
                  <a:pt x="28461" y="10286"/>
                </a:lnTo>
                <a:lnTo>
                  <a:pt x="15507" y="1028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7115175" y="1752600"/>
            <a:ext cx="19050" cy="4991100"/>
          </a:xfrm>
          <a:custGeom>
            <a:avLst/>
            <a:gdLst>
              <a:gd name="connsiteX0" fmla="*/ 13220 w 19050"/>
              <a:gd name="connsiteY0" fmla="*/ 18288 h 4991100"/>
              <a:gd name="connsiteX1" fmla="*/ 13220 w 19050"/>
              <a:gd name="connsiteY1" fmla="*/ 4991100 h 4991100"/>
              <a:gd name="connsiteX2" fmla="*/ 26175 w 19050"/>
              <a:gd name="connsiteY2" fmla="*/ 4991100 h 4991100"/>
              <a:gd name="connsiteX3" fmla="*/ 26175 w 19050"/>
              <a:gd name="connsiteY3" fmla="*/ 18288 h 4991100"/>
              <a:gd name="connsiteX4" fmla="*/ 13220 w 19050"/>
              <a:gd name="connsiteY4" fmla="*/ 18288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991100">
                <a:moveTo>
                  <a:pt x="13220" y="18288"/>
                </a:moveTo>
                <a:lnTo>
                  <a:pt x="13220" y="4991100"/>
                </a:lnTo>
                <a:lnTo>
                  <a:pt x="26175" y="4991100"/>
                </a:lnTo>
                <a:lnTo>
                  <a:pt x="26175" y="18288"/>
                </a:lnTo>
                <a:lnTo>
                  <a:pt x="13220" y="182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7124700" y="1752600"/>
            <a:ext cx="3209925" cy="28575"/>
          </a:xfrm>
          <a:custGeom>
            <a:avLst/>
            <a:gdLst>
              <a:gd name="connsiteX0" fmla="*/ 14351 w 3209925"/>
              <a:gd name="connsiteY0" fmla="*/ 16001 h 28575"/>
              <a:gd name="connsiteX1" fmla="*/ 14351 w 3209925"/>
              <a:gd name="connsiteY1" fmla="*/ 28955 h 28575"/>
              <a:gd name="connsiteX2" fmla="*/ 3213989 w 3209925"/>
              <a:gd name="connsiteY2" fmla="*/ 28955 h 28575"/>
              <a:gd name="connsiteX3" fmla="*/ 3213989 w 3209925"/>
              <a:gd name="connsiteY3" fmla="*/ 16001 h 28575"/>
              <a:gd name="connsiteX4" fmla="*/ 14351 w 3209925"/>
              <a:gd name="connsiteY4" fmla="*/ 160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925" h="28575">
                <a:moveTo>
                  <a:pt x="14351" y="16001"/>
                </a:moveTo>
                <a:lnTo>
                  <a:pt x="14351" y="28955"/>
                </a:lnTo>
                <a:lnTo>
                  <a:pt x="3213989" y="28955"/>
                </a:lnTo>
                <a:lnTo>
                  <a:pt x="3213989" y="16001"/>
                </a:lnTo>
                <a:lnTo>
                  <a:pt x="14351" y="1600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180975" y="2247900"/>
            <a:ext cx="6867525" cy="4048125"/>
          </a:xfrm>
          <a:custGeom>
            <a:avLst/>
            <a:gdLst>
              <a:gd name="connsiteX0" fmla="*/ 12458 w 6867525"/>
              <a:gd name="connsiteY0" fmla="*/ 17526 h 4048125"/>
              <a:gd name="connsiteX1" fmla="*/ 12458 w 6867525"/>
              <a:gd name="connsiteY1" fmla="*/ 4055364 h 4048125"/>
              <a:gd name="connsiteX2" fmla="*/ 6869697 w 6867525"/>
              <a:gd name="connsiteY2" fmla="*/ 4055364 h 404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7525" h="4048125">
                <a:moveTo>
                  <a:pt x="12458" y="17526"/>
                </a:moveTo>
                <a:lnTo>
                  <a:pt x="12458" y="4055364"/>
                </a:lnTo>
                <a:lnTo>
                  <a:pt x="6869697" y="405536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> 
				</p:cNvPr>
          <p:cNvSpPr/>
          <p:nvPr/>
        </p:nvSpPr>
        <p:spPr>
          <a:xfrm>
            <a:off x="6896100" y="2105025"/>
            <a:ext cx="285750" cy="285750"/>
          </a:xfrm>
          <a:custGeom>
            <a:avLst/>
            <a:gdLst>
              <a:gd name="connsiteX0" fmla="*/ 287921 w 285750"/>
              <a:gd name="connsiteY0" fmla="*/ 155067 h 285750"/>
              <a:gd name="connsiteX1" fmla="*/ 150000 w 285750"/>
              <a:gd name="connsiteY1" fmla="*/ 17145 h 285750"/>
              <a:gd name="connsiteX2" fmla="*/ 12077 w 285750"/>
              <a:gd name="connsiteY2" fmla="*/ 155067 h 285750"/>
              <a:gd name="connsiteX3" fmla="*/ 150000 w 285750"/>
              <a:gd name="connsiteY3" fmla="*/ 292989 h 285750"/>
              <a:gd name="connsiteX4" fmla="*/ 287921 w 285750"/>
              <a:gd name="connsiteY4" fmla="*/ 155067 h 285750"/>
              <a:gd name="connsiteX5" fmla="*/ 287921 w 285750"/>
              <a:gd name="connsiteY5" fmla="*/ 1550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285750">
                <a:moveTo>
                  <a:pt x="287921" y="155067"/>
                </a:moveTo>
                <a:cubicBezTo>
                  <a:pt x="287921" y="78867"/>
                  <a:pt x="226200" y="17145"/>
                  <a:pt x="150000" y="17145"/>
                </a:cubicBezTo>
                <a:cubicBezTo>
                  <a:pt x="73800" y="17145"/>
                  <a:pt x="12077" y="78867"/>
                  <a:pt x="12077" y="155067"/>
                </a:cubicBezTo>
                <a:cubicBezTo>
                  <a:pt x="12077" y="231267"/>
                  <a:pt x="73800" y="292989"/>
                  <a:pt x="150000" y="292989"/>
                </a:cubicBezTo>
                <a:cubicBezTo>
                  <a:pt x="226200" y="292989"/>
                  <a:pt x="287921" y="231267"/>
                  <a:pt x="287921" y="155067"/>
                </a:cubicBezTo>
                <a:lnTo>
                  <a:pt x="287921" y="1550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> 
				</p:cNvPr>
          <p:cNvSpPr/>
          <p:nvPr/>
        </p:nvSpPr>
        <p:spPr>
          <a:xfrm>
            <a:off x="38100" y="6143625"/>
            <a:ext cx="285750" cy="285750"/>
          </a:xfrm>
          <a:custGeom>
            <a:avLst/>
            <a:gdLst>
              <a:gd name="connsiteX0" fmla="*/ 288683 w 285750"/>
              <a:gd name="connsiteY0" fmla="*/ 154305 h 285750"/>
              <a:gd name="connsiteX1" fmla="*/ 149999 w 285750"/>
              <a:gd name="connsiteY1" fmla="*/ 16383 h 285750"/>
              <a:gd name="connsiteX2" fmla="*/ 12077 w 285750"/>
              <a:gd name="connsiteY2" fmla="*/ 154305 h 285750"/>
              <a:gd name="connsiteX3" fmla="*/ 149999 w 285750"/>
              <a:gd name="connsiteY3" fmla="*/ 292989 h 285750"/>
              <a:gd name="connsiteX4" fmla="*/ 288683 w 285750"/>
              <a:gd name="connsiteY4" fmla="*/ 154305 h 285750"/>
              <a:gd name="connsiteX5" fmla="*/ 288683 w 285750"/>
              <a:gd name="connsiteY5" fmla="*/ 15430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285750">
                <a:moveTo>
                  <a:pt x="288683" y="154305"/>
                </a:moveTo>
                <a:cubicBezTo>
                  <a:pt x="288683" y="78105"/>
                  <a:pt x="226199" y="16383"/>
                  <a:pt x="149999" y="16383"/>
                </a:cubicBezTo>
                <a:cubicBezTo>
                  <a:pt x="73799" y="16383"/>
                  <a:pt x="12077" y="78105"/>
                  <a:pt x="12077" y="154305"/>
                </a:cubicBezTo>
                <a:cubicBezTo>
                  <a:pt x="12077" y="230505"/>
                  <a:pt x="73799" y="292989"/>
                  <a:pt x="149999" y="292989"/>
                </a:cubicBezTo>
                <a:cubicBezTo>
                  <a:pt x="226199" y="292989"/>
                  <a:pt x="288683" y="230505"/>
                  <a:pt x="288683" y="154305"/>
                </a:cubicBezTo>
                <a:lnTo>
                  <a:pt x="288683" y="15430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9582150" y="2209800"/>
            <a:ext cx="752475" cy="28575"/>
          </a:xfrm>
          <a:custGeom>
            <a:avLst/>
            <a:gdLst>
              <a:gd name="connsiteX0" fmla="*/ 12827 w 752475"/>
              <a:gd name="connsiteY0" fmla="*/ 16001 h 28575"/>
              <a:gd name="connsiteX1" fmla="*/ 12827 w 752475"/>
              <a:gd name="connsiteY1" fmla="*/ 28955 h 28575"/>
              <a:gd name="connsiteX2" fmla="*/ 756539 w 752475"/>
              <a:gd name="connsiteY2" fmla="*/ 28955 h 28575"/>
              <a:gd name="connsiteX3" fmla="*/ 756539 w 752475"/>
              <a:gd name="connsiteY3" fmla="*/ 16001 h 28575"/>
              <a:gd name="connsiteX4" fmla="*/ 12827 w 752475"/>
              <a:gd name="connsiteY4" fmla="*/ 160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8575">
                <a:moveTo>
                  <a:pt x="12827" y="16001"/>
                </a:moveTo>
                <a:lnTo>
                  <a:pt x="12827" y="28955"/>
                </a:lnTo>
                <a:lnTo>
                  <a:pt x="756539" y="28955"/>
                </a:lnTo>
                <a:lnTo>
                  <a:pt x="756539" y="16001"/>
                </a:lnTo>
                <a:lnTo>
                  <a:pt x="12827" y="1600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8943975" y="2209800"/>
            <a:ext cx="552450" cy="28575"/>
          </a:xfrm>
          <a:custGeom>
            <a:avLst/>
            <a:gdLst>
              <a:gd name="connsiteX0" fmla="*/ 14744 w 552450"/>
              <a:gd name="connsiteY0" fmla="*/ 16001 h 28575"/>
              <a:gd name="connsiteX1" fmla="*/ 14744 w 552450"/>
              <a:gd name="connsiteY1" fmla="*/ 28955 h 28575"/>
              <a:gd name="connsiteX2" fmla="*/ 554240 w 552450"/>
              <a:gd name="connsiteY2" fmla="*/ 28955 h 28575"/>
              <a:gd name="connsiteX3" fmla="*/ 554240 w 552450"/>
              <a:gd name="connsiteY3" fmla="*/ 16001 h 28575"/>
              <a:gd name="connsiteX4" fmla="*/ 14744 w 552450"/>
              <a:gd name="connsiteY4" fmla="*/ 160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8575">
                <a:moveTo>
                  <a:pt x="14744" y="16001"/>
                </a:moveTo>
                <a:lnTo>
                  <a:pt x="14744" y="28955"/>
                </a:lnTo>
                <a:lnTo>
                  <a:pt x="554240" y="28955"/>
                </a:lnTo>
                <a:lnTo>
                  <a:pt x="554240" y="16001"/>
                </a:lnTo>
                <a:lnTo>
                  <a:pt x="14744" y="1600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2667000" y="6143625"/>
            <a:ext cx="4038600" cy="438150"/>
          </a:xfrm>
          <a:custGeom>
            <a:avLst/>
            <a:gdLst>
              <a:gd name="connsiteX0" fmla="*/ 15125 w 4038600"/>
              <a:gd name="connsiteY0" fmla="*/ 11049 h 438150"/>
              <a:gd name="connsiteX1" fmla="*/ 15125 w 4038600"/>
              <a:gd name="connsiteY1" fmla="*/ 441579 h 438150"/>
              <a:gd name="connsiteX2" fmla="*/ 4047629 w 4038600"/>
              <a:gd name="connsiteY2" fmla="*/ 441579 h 438150"/>
              <a:gd name="connsiteX3" fmla="*/ 4047629 w 4038600"/>
              <a:gd name="connsiteY3" fmla="*/ 11049 h 438150"/>
              <a:gd name="connsiteX4" fmla="*/ 15125 w 4038600"/>
              <a:gd name="connsiteY4" fmla="*/ 1104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38150">
                <a:moveTo>
                  <a:pt x="15125" y="11049"/>
                </a:moveTo>
                <a:lnTo>
                  <a:pt x="15125" y="441579"/>
                </a:lnTo>
                <a:lnTo>
                  <a:pt x="4047629" y="441579"/>
                </a:lnTo>
                <a:lnTo>
                  <a:pt x="4047629" y="11049"/>
                </a:lnTo>
                <a:lnTo>
                  <a:pt x="15125" y="110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7200900" y="2209800"/>
            <a:ext cx="1657350" cy="28575"/>
          </a:xfrm>
          <a:custGeom>
            <a:avLst/>
            <a:gdLst>
              <a:gd name="connsiteX0" fmla="*/ 11315 w 1657350"/>
              <a:gd name="connsiteY0" fmla="*/ 16001 h 28575"/>
              <a:gd name="connsiteX1" fmla="*/ 11315 w 1657350"/>
              <a:gd name="connsiteY1" fmla="*/ 28955 h 28575"/>
              <a:gd name="connsiteX2" fmla="*/ 1665617 w 1657350"/>
              <a:gd name="connsiteY2" fmla="*/ 28955 h 28575"/>
              <a:gd name="connsiteX3" fmla="*/ 1665617 w 1657350"/>
              <a:gd name="connsiteY3" fmla="*/ 16001 h 28575"/>
              <a:gd name="connsiteX4" fmla="*/ 11315 w 1657350"/>
              <a:gd name="connsiteY4" fmla="*/ 160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28575">
                <a:moveTo>
                  <a:pt x="11315" y="16001"/>
                </a:moveTo>
                <a:lnTo>
                  <a:pt x="11315" y="28955"/>
                </a:lnTo>
                <a:lnTo>
                  <a:pt x="1665617" y="28955"/>
                </a:lnTo>
                <a:lnTo>
                  <a:pt x="1665617" y="16001"/>
                </a:lnTo>
                <a:lnTo>
                  <a:pt x="11315" y="1600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81250"/>
            <a:ext cx="6915150" cy="4057650"/>
          </a:xfrm>
          <a:prstGeom prst="rect">
            <a:avLst/>
          </a:prstGeom>
        </p:spPr>
      </p:pic>
      <p:sp>
        <p:nvSpPr>
          <p:cNvPr id="174" name="TextBox 174"/>
          <p:cNvSpPr txBox="1"/>
          <p:nvPr/>
        </p:nvSpPr>
        <p:spPr>
          <a:xfrm>
            <a:off x="737496" y="400012"/>
            <a:ext cx="7484287" cy="8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Balanced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universal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banking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2483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territories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8331587" y="1151801"/>
            <a:ext cx="149393" cy="362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9905">
              <a:lnSpc>
                <a:spcPts val="1301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8587619" y="1179614"/>
            <a:ext cx="1714268" cy="290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123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502799" y="1541678"/>
            <a:ext cx="264058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Balanced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across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world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7134485" y="1542440"/>
            <a:ext cx="25038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Nominal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GDP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758070" y="1886254"/>
            <a:ext cx="2282948" cy="414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81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0">
              <a:lnSpc>
                <a:spcPts val="185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Associates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7207637" y="2020213"/>
            <a:ext cx="499560" cy="405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2025</a:t>
            </a:r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USDtrn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8954903" y="1835810"/>
            <a:ext cx="558507" cy="590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CAGR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2013-25</a:t>
            </a:r>
          </a:p>
          <a:p>
            <a:pPr indent="18288">
              <a:lnSpc>
                <a:spcPts val="171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9617843" y="1835810"/>
            <a:ext cx="676647" cy="372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Presence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7212971" y="2483348"/>
            <a:ext cx="159842" cy="514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27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7404995" y="2501950"/>
            <a:ext cx="397512" cy="469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0">
              <a:lnSpc>
                <a:spcPts val="22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8629529" y="2501950"/>
            <a:ext cx="324635" cy="469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529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30.4</a:t>
            </a:r>
          </a:p>
          <a:p>
            <a:pPr indent="0">
              <a:lnSpc>
                <a:spcPts val="229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28.5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9075300" y="2504998"/>
            <a:ext cx="296516" cy="467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</a:t>
            </a:r>
          </a:p>
          <a:p>
            <a:pPr indent="42671">
              <a:lnSpc>
                <a:spcPts val="227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4.5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9617844" y="2507284"/>
            <a:ext cx="634074" cy="467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  <a:p>
            <a:pPr indent="0">
              <a:lnSpc>
                <a:spcPts val="227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1431677" y="3644950"/>
            <a:ext cx="26741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1763147" y="3054400"/>
            <a:ext cx="532630" cy="14459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50">
              <a:lnSpc>
                <a:spcPts val="19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2674499" y="3788206"/>
            <a:ext cx="4741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4172">
              <a:lnSpc>
                <a:spcPts val="20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</a:p>
          <a:p>
            <a:pPr indent="476250">
              <a:lnSpc>
                <a:spcPts val="2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Switzerland</a:t>
            </a:r>
          </a:p>
          <a:p>
            <a:pPr indent="912876">
              <a:lnSpc>
                <a:spcPts val="148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Egypt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3991997" y="3568750"/>
            <a:ext cx="688813" cy="9727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228600">
              <a:lnSpc>
                <a:spcPts val="23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Turkey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529">
              <a:lnSpc>
                <a:spcPts val="19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Saudi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4706754" y="3510076"/>
            <a:ext cx="806279" cy="9902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0895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UAE</a:t>
            </a:r>
          </a:p>
          <a:p>
            <a:pPr indent="476249">
              <a:lnSpc>
                <a:spcPts val="21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5528951" y="3788206"/>
            <a:ext cx="759768" cy="750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Kong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873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Taiwan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7195445" y="3060913"/>
            <a:ext cx="177368" cy="138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26">
              <a:lnSpc>
                <a:spcPts val="177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286"/>
              </a:lnSpc>
            </a:pPr>
            <a:r>
              <a:rPr lang="en-US" altLang="zh-CN" sz="1602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17526">
              <a:lnSpc>
                <a:spcPts val="226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17526">
              <a:lnSpc>
                <a:spcPts val="227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17526">
              <a:lnSpc>
                <a:spcPts val="227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7404995" y="3083357"/>
            <a:ext cx="626937" cy="13309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</a:p>
          <a:p>
            <a:pPr indent="0">
              <a:lnSpc>
                <a:spcPts val="22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0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0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</a:p>
          <a:p>
            <a:pPr indent="0">
              <a:lnSpc>
                <a:spcPts val="22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8295743" y="3083357"/>
            <a:ext cx="269161" cy="13309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18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</a:t>
            </a:r>
          </a:p>
          <a:p>
            <a:pPr indent="29533">
              <a:lnSpc>
                <a:spcPts val="22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</a:t>
            </a:r>
          </a:p>
          <a:p>
            <a:pPr indent="9752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</a:t>
            </a:r>
          </a:p>
          <a:p>
            <a:pPr indent="30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4.9</a:t>
            </a:r>
          </a:p>
          <a:p>
            <a:pPr indent="0">
              <a:lnSpc>
                <a:spcPts val="22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9075300" y="3082594"/>
            <a:ext cx="296516" cy="13339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13.2</a:t>
            </a:r>
          </a:p>
          <a:p>
            <a:pPr indent="42671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  <a:p>
            <a:pPr indent="42671">
              <a:lnSpc>
                <a:spcPts val="227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</a:t>
            </a:r>
          </a:p>
          <a:p>
            <a:pPr indent="42671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</a:t>
            </a:r>
          </a:p>
          <a:p>
            <a:pPr indent="42671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9617844" y="3084880"/>
            <a:ext cx="710174" cy="13331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  <a:p>
            <a:pPr indent="0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</a:p>
          <a:p>
            <a:pPr indent="0">
              <a:lnSpc>
                <a:spcPts val="226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</a:p>
          <a:p>
            <a:pPr indent="0">
              <a:lnSpc>
                <a:spcPts val="22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  <a:p>
            <a:pPr indent="0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4041527" y="4554778"/>
            <a:ext cx="439742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Arabia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4644269" y="4588306"/>
            <a:ext cx="60046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Malaysia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7212971" y="4504155"/>
            <a:ext cx="159842" cy="225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7404995" y="4526585"/>
            <a:ext cx="4741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8295773" y="4526585"/>
            <a:ext cx="21198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4.5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9117971" y="4525822"/>
            <a:ext cx="21170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3.9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9617844" y="4528107"/>
            <a:ext cx="63407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2290451" y="4864151"/>
            <a:ext cx="3803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Brazil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5935097" y="4730800"/>
            <a:ext cx="65970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Indonesia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7195445" y="4796013"/>
            <a:ext cx="159842" cy="225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7"/>
              </a:lnSpc>
            </a:pPr>
            <a:r>
              <a:rPr lang="en-US" altLang="zh-CN" sz="1602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7404995" y="4816907"/>
            <a:ext cx="46557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Russia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8287209" y="4816907"/>
            <a:ext cx="21163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9117971" y="4814621"/>
            <a:ext cx="21170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9617844" y="4816905"/>
            <a:ext cx="71017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5202053" y="5064556"/>
            <a:ext cx="69341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Singapore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7195445" y="5129759"/>
            <a:ext cx="159842" cy="225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7"/>
              </a:lnSpc>
            </a:pPr>
            <a:r>
              <a:rPr lang="en-US" altLang="zh-CN" sz="1602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7404995" y="5102657"/>
            <a:ext cx="27937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Italy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8267579" y="5102657"/>
            <a:ext cx="2120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9117971" y="5103418"/>
            <a:ext cx="21170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9617844" y="5105703"/>
            <a:ext cx="71017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6326003" y="5369356"/>
            <a:ext cx="59197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7212971" y="5370543"/>
            <a:ext cx="159842" cy="225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7404995" y="5392979"/>
            <a:ext cx="53270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8267579" y="5392979"/>
            <a:ext cx="2120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9117971" y="5392216"/>
            <a:ext cx="21170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9617844" y="5394501"/>
            <a:ext cx="63407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2353697" y="5664251"/>
            <a:ext cx="4305749" cy="884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Argentina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5863">
              <a:lnSpc>
                <a:spcPts val="204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territories,</a:t>
            </a:r>
          </a:p>
          <a:p>
            <a:pPr indent="435863">
              <a:lnSpc>
                <a:spcPts val="15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7200017" y="5659346"/>
            <a:ext cx="172796" cy="11280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4">
              <a:lnSpc>
                <a:spcPts val="177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12954">
              <a:lnSpc>
                <a:spcPts val="226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12954">
              <a:lnSpc>
                <a:spcPts val="227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568"/>
              </a:lnSpc>
            </a:pPr>
            <a:r>
              <a:rPr lang="en-US" altLang="zh-CN" sz="1602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7404995" y="5683301"/>
            <a:ext cx="660067" cy="1045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</a:p>
          <a:p>
            <a:pPr indent="0">
              <a:lnSpc>
                <a:spcPts val="224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Indonesia</a:t>
            </a:r>
          </a:p>
          <a:p>
            <a:pPr indent="0">
              <a:lnSpc>
                <a:spcPts val="22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</a:p>
          <a:p>
            <a:pPr indent="0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Korea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8267550" y="5683301"/>
            <a:ext cx="212040" cy="10459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  <a:p>
            <a:pPr indent="28">
              <a:lnSpc>
                <a:spcPts val="224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  <a:p>
            <a:pPr indent="0">
              <a:lnSpc>
                <a:spcPts val="22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  <a:p>
            <a:pPr indent="28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9117971" y="5681015"/>
            <a:ext cx="211706" cy="1044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6.4</a:t>
            </a:r>
          </a:p>
          <a:p>
            <a:pPr indent="0">
              <a:lnSpc>
                <a:spcPts val="226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9.3</a:t>
            </a:r>
          </a:p>
          <a:p>
            <a:pPr indent="0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</a:t>
            </a:r>
          </a:p>
          <a:p>
            <a:pPr indent="0">
              <a:lnSpc>
                <a:spcPts val="22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5.3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9617844" y="5681775"/>
            <a:ext cx="710174" cy="1044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  <a:p>
            <a:pPr indent="0">
              <a:lnSpc>
                <a:spcPts val="226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  <a:p>
            <a:pPr indent="0">
              <a:lnSpc>
                <a:spcPts val="22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</a:p>
          <a:p>
            <a:pPr indent="0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737496" y="6768464"/>
            <a:ext cx="74424" cy="317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914324" y="6768464"/>
            <a:ext cx="1987516" cy="317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circles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denote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8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Insights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run-off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(USD1,672m)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reeform 234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5000625" y="2085975"/>
            <a:ext cx="5029200" cy="257175"/>
          </a:xfrm>
          <a:custGeom>
            <a:avLst/>
            <a:gdLst>
              <a:gd name="connsiteX0" fmla="*/ 17030 w 5029200"/>
              <a:gd name="connsiteY0" fmla="*/ 11048 h 257175"/>
              <a:gd name="connsiteX1" fmla="*/ 17030 w 5029200"/>
              <a:gd name="connsiteY1" fmla="*/ 263270 h 257175"/>
              <a:gd name="connsiteX2" fmla="*/ 5038611 w 5029200"/>
              <a:gd name="connsiteY2" fmla="*/ 263270 h 257175"/>
              <a:gd name="connsiteX3" fmla="*/ 5038611 w 5029200"/>
              <a:gd name="connsiteY3" fmla="*/ 11048 h 257175"/>
              <a:gd name="connsiteX4" fmla="*/ 17030 w 5029200"/>
              <a:gd name="connsiteY4" fmla="*/ 1104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57175">
                <a:moveTo>
                  <a:pt x="17030" y="11048"/>
                </a:moveTo>
                <a:lnTo>
                  <a:pt x="17030" y="263270"/>
                </a:lnTo>
                <a:lnTo>
                  <a:pt x="5038611" y="263270"/>
                </a:lnTo>
                <a:lnTo>
                  <a:pt x="5038611" y="11048"/>
                </a:lnTo>
                <a:lnTo>
                  <a:pt x="17030" y="11048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5000625" y="2619375"/>
            <a:ext cx="5029200" cy="257175"/>
          </a:xfrm>
          <a:custGeom>
            <a:avLst/>
            <a:gdLst>
              <a:gd name="connsiteX0" fmla="*/ 17030 w 5029200"/>
              <a:gd name="connsiteY0" fmla="*/ 13335 h 257175"/>
              <a:gd name="connsiteX1" fmla="*/ 17030 w 5029200"/>
              <a:gd name="connsiteY1" fmla="*/ 265557 h 257175"/>
              <a:gd name="connsiteX2" fmla="*/ 5038611 w 5029200"/>
              <a:gd name="connsiteY2" fmla="*/ 265557 h 257175"/>
              <a:gd name="connsiteX3" fmla="*/ 5038611 w 5029200"/>
              <a:gd name="connsiteY3" fmla="*/ 13335 h 257175"/>
              <a:gd name="connsiteX4" fmla="*/ 17030 w 5029200"/>
              <a:gd name="connsiteY4" fmla="*/ 1333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57175">
                <a:moveTo>
                  <a:pt x="17030" y="13335"/>
                </a:moveTo>
                <a:lnTo>
                  <a:pt x="17030" y="265557"/>
                </a:lnTo>
                <a:lnTo>
                  <a:pt x="5038611" y="265557"/>
                </a:lnTo>
                <a:lnTo>
                  <a:pt x="5038611" y="13335"/>
                </a:lnTo>
                <a:lnTo>
                  <a:pt x="17030" y="13335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5000625" y="3181350"/>
            <a:ext cx="5029200" cy="257175"/>
          </a:xfrm>
          <a:custGeom>
            <a:avLst/>
            <a:gdLst>
              <a:gd name="connsiteX0" fmla="*/ 17030 w 5029200"/>
              <a:gd name="connsiteY0" fmla="*/ 10667 h 257175"/>
              <a:gd name="connsiteX1" fmla="*/ 17030 w 5029200"/>
              <a:gd name="connsiteY1" fmla="*/ 262890 h 257175"/>
              <a:gd name="connsiteX2" fmla="*/ 5038611 w 5029200"/>
              <a:gd name="connsiteY2" fmla="*/ 262890 h 257175"/>
              <a:gd name="connsiteX3" fmla="*/ 5038611 w 5029200"/>
              <a:gd name="connsiteY3" fmla="*/ 10667 h 257175"/>
              <a:gd name="connsiteX4" fmla="*/ 17030 w 5029200"/>
              <a:gd name="connsiteY4" fmla="*/ 1066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57175">
                <a:moveTo>
                  <a:pt x="17030" y="10667"/>
                </a:moveTo>
                <a:lnTo>
                  <a:pt x="17030" y="262890"/>
                </a:lnTo>
                <a:lnTo>
                  <a:pt x="5038611" y="262890"/>
                </a:lnTo>
                <a:lnTo>
                  <a:pt x="5038611" y="10667"/>
                </a:lnTo>
                <a:lnTo>
                  <a:pt x="17030" y="10667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5000625" y="3733800"/>
            <a:ext cx="5029200" cy="257175"/>
          </a:xfrm>
          <a:custGeom>
            <a:avLst/>
            <a:gdLst>
              <a:gd name="connsiteX0" fmla="*/ 17030 w 5029200"/>
              <a:gd name="connsiteY0" fmla="*/ 13716 h 257175"/>
              <a:gd name="connsiteX1" fmla="*/ 17030 w 5029200"/>
              <a:gd name="connsiteY1" fmla="*/ 265938 h 257175"/>
              <a:gd name="connsiteX2" fmla="*/ 5038611 w 5029200"/>
              <a:gd name="connsiteY2" fmla="*/ 265938 h 257175"/>
              <a:gd name="connsiteX3" fmla="*/ 5038611 w 5029200"/>
              <a:gd name="connsiteY3" fmla="*/ 13716 h 257175"/>
              <a:gd name="connsiteX4" fmla="*/ 17030 w 5029200"/>
              <a:gd name="connsiteY4" fmla="*/ 1371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57175">
                <a:moveTo>
                  <a:pt x="17030" y="13716"/>
                </a:moveTo>
                <a:lnTo>
                  <a:pt x="17030" y="265938"/>
                </a:lnTo>
                <a:lnTo>
                  <a:pt x="5038611" y="265938"/>
                </a:lnTo>
                <a:lnTo>
                  <a:pt x="5038611" y="13716"/>
                </a:lnTo>
                <a:lnTo>
                  <a:pt x="17030" y="13716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5000625" y="4295775"/>
            <a:ext cx="5029200" cy="257175"/>
          </a:xfrm>
          <a:custGeom>
            <a:avLst/>
            <a:gdLst>
              <a:gd name="connsiteX0" fmla="*/ 17030 w 5029200"/>
              <a:gd name="connsiteY0" fmla="*/ 9525 h 257175"/>
              <a:gd name="connsiteX1" fmla="*/ 17030 w 5029200"/>
              <a:gd name="connsiteY1" fmla="*/ 261746 h 257175"/>
              <a:gd name="connsiteX2" fmla="*/ 5038611 w 5029200"/>
              <a:gd name="connsiteY2" fmla="*/ 261746 h 257175"/>
              <a:gd name="connsiteX3" fmla="*/ 5038611 w 5029200"/>
              <a:gd name="connsiteY3" fmla="*/ 9525 h 257175"/>
              <a:gd name="connsiteX4" fmla="*/ 17030 w 5029200"/>
              <a:gd name="connsiteY4" fmla="*/ 952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57175">
                <a:moveTo>
                  <a:pt x="17030" y="9525"/>
                </a:moveTo>
                <a:lnTo>
                  <a:pt x="17030" y="261746"/>
                </a:lnTo>
                <a:lnTo>
                  <a:pt x="5038611" y="261746"/>
                </a:lnTo>
                <a:lnTo>
                  <a:pt x="5038611" y="9525"/>
                </a:lnTo>
                <a:lnTo>
                  <a:pt x="17030" y="9525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5000625" y="4848225"/>
            <a:ext cx="5029200" cy="266700"/>
          </a:xfrm>
          <a:custGeom>
            <a:avLst/>
            <a:gdLst>
              <a:gd name="connsiteX0" fmla="*/ 17030 w 5029200"/>
              <a:gd name="connsiteY0" fmla="*/ 17145 h 266700"/>
              <a:gd name="connsiteX1" fmla="*/ 17030 w 5029200"/>
              <a:gd name="connsiteY1" fmla="*/ 269367 h 266700"/>
              <a:gd name="connsiteX2" fmla="*/ 5038611 w 5029200"/>
              <a:gd name="connsiteY2" fmla="*/ 269367 h 266700"/>
              <a:gd name="connsiteX3" fmla="*/ 5038611 w 5029200"/>
              <a:gd name="connsiteY3" fmla="*/ 17145 h 266700"/>
              <a:gd name="connsiteX4" fmla="*/ 17030 w 5029200"/>
              <a:gd name="connsiteY4" fmla="*/ 1714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66700">
                <a:moveTo>
                  <a:pt x="17030" y="17145"/>
                </a:moveTo>
                <a:lnTo>
                  <a:pt x="17030" y="269367"/>
                </a:lnTo>
                <a:lnTo>
                  <a:pt x="5038611" y="269367"/>
                </a:lnTo>
                <a:lnTo>
                  <a:pt x="5038611" y="17145"/>
                </a:lnTo>
                <a:lnTo>
                  <a:pt x="17030" y="17145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5000625" y="5410200"/>
            <a:ext cx="5029200" cy="257175"/>
          </a:xfrm>
          <a:custGeom>
            <a:avLst/>
            <a:gdLst>
              <a:gd name="connsiteX0" fmla="*/ 17030 w 5029200"/>
              <a:gd name="connsiteY0" fmla="*/ 13716 h 257175"/>
              <a:gd name="connsiteX1" fmla="*/ 17030 w 5029200"/>
              <a:gd name="connsiteY1" fmla="*/ 265175 h 257175"/>
              <a:gd name="connsiteX2" fmla="*/ 5038611 w 5029200"/>
              <a:gd name="connsiteY2" fmla="*/ 265175 h 257175"/>
              <a:gd name="connsiteX3" fmla="*/ 5038611 w 5029200"/>
              <a:gd name="connsiteY3" fmla="*/ 13716 h 257175"/>
              <a:gd name="connsiteX4" fmla="*/ 17030 w 5029200"/>
              <a:gd name="connsiteY4" fmla="*/ 1371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57175">
                <a:moveTo>
                  <a:pt x="17030" y="13716"/>
                </a:moveTo>
                <a:lnTo>
                  <a:pt x="17030" y="265175"/>
                </a:lnTo>
                <a:lnTo>
                  <a:pt x="5038611" y="265175"/>
                </a:lnTo>
                <a:lnTo>
                  <a:pt x="5038611" y="13716"/>
                </a:lnTo>
                <a:lnTo>
                  <a:pt x="17030" y="13716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5000625" y="5962650"/>
            <a:ext cx="5029200" cy="266700"/>
          </a:xfrm>
          <a:custGeom>
            <a:avLst/>
            <a:gdLst>
              <a:gd name="connsiteX0" fmla="*/ 17030 w 5029200"/>
              <a:gd name="connsiteY0" fmla="*/ 15240 h 266700"/>
              <a:gd name="connsiteX1" fmla="*/ 17030 w 5029200"/>
              <a:gd name="connsiteY1" fmla="*/ 267461 h 266700"/>
              <a:gd name="connsiteX2" fmla="*/ 5038611 w 5029200"/>
              <a:gd name="connsiteY2" fmla="*/ 267461 h 266700"/>
              <a:gd name="connsiteX3" fmla="*/ 5038611 w 5029200"/>
              <a:gd name="connsiteY3" fmla="*/ 15240 h 266700"/>
              <a:gd name="connsiteX4" fmla="*/ 17030 w 5029200"/>
              <a:gd name="connsiteY4" fmla="*/ 1524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266700">
                <a:moveTo>
                  <a:pt x="17030" y="15240"/>
                </a:moveTo>
                <a:lnTo>
                  <a:pt x="17030" y="267461"/>
                </a:lnTo>
                <a:lnTo>
                  <a:pt x="5038611" y="267461"/>
                </a:lnTo>
                <a:lnTo>
                  <a:pt x="5038611" y="15240"/>
                </a:lnTo>
                <a:lnTo>
                  <a:pt x="17030" y="15240"/>
                </a:lnTo>
                <a:close/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5029200" y="1990725"/>
            <a:ext cx="3171825" cy="28575"/>
          </a:xfrm>
          <a:custGeom>
            <a:avLst/>
            <a:gdLst>
              <a:gd name="connsiteX0" fmla="*/ 18174 w 3171825"/>
              <a:gd name="connsiteY0" fmla="*/ 17145 h 28575"/>
              <a:gd name="connsiteX1" fmla="*/ 18174 w 3171825"/>
              <a:gd name="connsiteY1" fmla="*/ 30099 h 28575"/>
              <a:gd name="connsiteX2" fmla="*/ 3181235 w 3171825"/>
              <a:gd name="connsiteY2" fmla="*/ 30099 h 28575"/>
              <a:gd name="connsiteX3" fmla="*/ 3181235 w 3171825"/>
              <a:gd name="connsiteY3" fmla="*/ 17145 h 28575"/>
              <a:gd name="connsiteX4" fmla="*/ 18174 w 3171825"/>
              <a:gd name="connsiteY4" fmla="*/ 1714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825" h="28575">
                <a:moveTo>
                  <a:pt x="18174" y="17145"/>
                </a:moveTo>
                <a:lnTo>
                  <a:pt x="18174" y="30099"/>
                </a:lnTo>
                <a:lnTo>
                  <a:pt x="3181235" y="30099"/>
                </a:lnTo>
                <a:lnTo>
                  <a:pt x="3181235" y="17145"/>
                </a:lnTo>
                <a:lnTo>
                  <a:pt x="18174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8591550" y="2105025"/>
            <a:ext cx="447675" cy="200025"/>
          </a:xfrm>
          <a:custGeom>
            <a:avLst/>
            <a:gdLst>
              <a:gd name="connsiteX0" fmla="*/ 17398 w 447675"/>
              <a:gd name="connsiteY0" fmla="*/ 107823 h 200025"/>
              <a:gd name="connsiteX1" fmla="*/ 233806 w 447675"/>
              <a:gd name="connsiteY1" fmla="*/ 11048 h 200025"/>
              <a:gd name="connsiteX2" fmla="*/ 449453 w 447675"/>
              <a:gd name="connsiteY2" fmla="*/ 107823 h 200025"/>
              <a:gd name="connsiteX3" fmla="*/ 233806 w 447675"/>
              <a:gd name="connsiteY3" fmla="*/ 204597 h 200025"/>
              <a:gd name="connsiteX4" fmla="*/ 17398 w 447675"/>
              <a:gd name="connsiteY4" fmla="*/ 10782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07823"/>
                </a:moveTo>
                <a:cubicBezTo>
                  <a:pt x="17398" y="54483"/>
                  <a:pt x="114172" y="11048"/>
                  <a:pt x="233806" y="11048"/>
                </a:cubicBezTo>
                <a:cubicBezTo>
                  <a:pt x="352679" y="11048"/>
                  <a:pt x="449453" y="54483"/>
                  <a:pt x="449453" y="107823"/>
                </a:cubicBezTo>
                <a:cubicBezTo>
                  <a:pt x="449453" y="161163"/>
                  <a:pt x="352679" y="204597"/>
                  <a:pt x="233806" y="204597"/>
                </a:cubicBezTo>
                <a:cubicBezTo>
                  <a:pt x="114172" y="204597"/>
                  <a:pt x="17398" y="161163"/>
                  <a:pt x="17398" y="107823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8591550" y="2381250"/>
            <a:ext cx="447675" cy="200025"/>
          </a:xfrm>
          <a:custGeom>
            <a:avLst/>
            <a:gdLst>
              <a:gd name="connsiteX0" fmla="*/ 17398 w 447675"/>
              <a:gd name="connsiteY0" fmla="*/ 109728 h 200025"/>
              <a:gd name="connsiteX1" fmla="*/ 233806 w 447675"/>
              <a:gd name="connsiteY1" fmla="*/ 12192 h 200025"/>
              <a:gd name="connsiteX2" fmla="*/ 449453 w 447675"/>
              <a:gd name="connsiteY2" fmla="*/ 109728 h 200025"/>
              <a:gd name="connsiteX3" fmla="*/ 233806 w 447675"/>
              <a:gd name="connsiteY3" fmla="*/ 206502 h 200025"/>
              <a:gd name="connsiteX4" fmla="*/ 17398 w 447675"/>
              <a:gd name="connsiteY4" fmla="*/ 1097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09728"/>
                </a:moveTo>
                <a:cubicBezTo>
                  <a:pt x="17398" y="55626"/>
                  <a:pt x="114172" y="12192"/>
                  <a:pt x="233806" y="12192"/>
                </a:cubicBezTo>
                <a:cubicBezTo>
                  <a:pt x="352679" y="12192"/>
                  <a:pt x="449453" y="55626"/>
                  <a:pt x="449453" y="109728"/>
                </a:cubicBezTo>
                <a:cubicBezTo>
                  <a:pt x="449453" y="163068"/>
                  <a:pt x="352679" y="206502"/>
                  <a:pt x="233806" y="206502"/>
                </a:cubicBezTo>
                <a:cubicBezTo>
                  <a:pt x="114172" y="206502"/>
                  <a:pt x="17398" y="163068"/>
                  <a:pt x="17398" y="109728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8591550" y="2657475"/>
            <a:ext cx="447675" cy="200025"/>
          </a:xfrm>
          <a:custGeom>
            <a:avLst/>
            <a:gdLst>
              <a:gd name="connsiteX0" fmla="*/ 17398 w 447675"/>
              <a:gd name="connsiteY0" fmla="*/ 111633 h 200025"/>
              <a:gd name="connsiteX1" fmla="*/ 233806 w 447675"/>
              <a:gd name="connsiteY1" fmla="*/ 14097 h 200025"/>
              <a:gd name="connsiteX2" fmla="*/ 449453 w 447675"/>
              <a:gd name="connsiteY2" fmla="*/ 111633 h 200025"/>
              <a:gd name="connsiteX3" fmla="*/ 233806 w 447675"/>
              <a:gd name="connsiteY3" fmla="*/ 208407 h 200025"/>
              <a:gd name="connsiteX4" fmla="*/ 17398 w 447675"/>
              <a:gd name="connsiteY4" fmla="*/ 11163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11633"/>
                </a:moveTo>
                <a:cubicBezTo>
                  <a:pt x="17398" y="57530"/>
                  <a:pt x="114172" y="14097"/>
                  <a:pt x="233806" y="14097"/>
                </a:cubicBezTo>
                <a:cubicBezTo>
                  <a:pt x="352679" y="14097"/>
                  <a:pt x="449453" y="57530"/>
                  <a:pt x="449453" y="111633"/>
                </a:cubicBezTo>
                <a:cubicBezTo>
                  <a:pt x="449453" y="164973"/>
                  <a:pt x="352679" y="208407"/>
                  <a:pt x="233806" y="208407"/>
                </a:cubicBezTo>
                <a:cubicBezTo>
                  <a:pt x="114172" y="208407"/>
                  <a:pt x="17398" y="164973"/>
                  <a:pt x="17398" y="111633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8591550" y="2933700"/>
            <a:ext cx="447675" cy="200025"/>
          </a:xfrm>
          <a:custGeom>
            <a:avLst/>
            <a:gdLst>
              <a:gd name="connsiteX0" fmla="*/ 17398 w 447675"/>
              <a:gd name="connsiteY0" fmla="*/ 111251 h 200025"/>
              <a:gd name="connsiteX1" fmla="*/ 233806 w 447675"/>
              <a:gd name="connsiteY1" fmla="*/ 14477 h 200025"/>
              <a:gd name="connsiteX2" fmla="*/ 449453 w 447675"/>
              <a:gd name="connsiteY2" fmla="*/ 111251 h 200025"/>
              <a:gd name="connsiteX3" fmla="*/ 233806 w 447675"/>
              <a:gd name="connsiteY3" fmla="*/ 208026 h 200025"/>
              <a:gd name="connsiteX4" fmla="*/ 17398 w 447675"/>
              <a:gd name="connsiteY4" fmla="*/ 11125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11251"/>
                </a:moveTo>
                <a:cubicBezTo>
                  <a:pt x="17398" y="57911"/>
                  <a:pt x="114172" y="14477"/>
                  <a:pt x="233806" y="14477"/>
                </a:cubicBezTo>
                <a:cubicBezTo>
                  <a:pt x="352679" y="14477"/>
                  <a:pt x="449453" y="57911"/>
                  <a:pt x="449453" y="111251"/>
                </a:cubicBezTo>
                <a:cubicBezTo>
                  <a:pt x="449453" y="165353"/>
                  <a:pt x="352679" y="208026"/>
                  <a:pt x="233806" y="208026"/>
                </a:cubicBezTo>
                <a:cubicBezTo>
                  <a:pt x="114172" y="208026"/>
                  <a:pt x="17398" y="165353"/>
                  <a:pt x="17398" y="111251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8591550" y="3209925"/>
            <a:ext cx="447675" cy="200025"/>
          </a:xfrm>
          <a:custGeom>
            <a:avLst/>
            <a:gdLst>
              <a:gd name="connsiteX0" fmla="*/ 17398 w 447675"/>
              <a:gd name="connsiteY0" fmla="*/ 112395 h 200025"/>
              <a:gd name="connsiteX1" fmla="*/ 233806 w 447675"/>
              <a:gd name="connsiteY1" fmla="*/ 15621 h 200025"/>
              <a:gd name="connsiteX2" fmla="*/ 449453 w 447675"/>
              <a:gd name="connsiteY2" fmla="*/ 112395 h 200025"/>
              <a:gd name="connsiteX3" fmla="*/ 233806 w 447675"/>
              <a:gd name="connsiteY3" fmla="*/ 209169 h 200025"/>
              <a:gd name="connsiteX4" fmla="*/ 17398 w 447675"/>
              <a:gd name="connsiteY4" fmla="*/ 11239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12395"/>
                </a:moveTo>
                <a:cubicBezTo>
                  <a:pt x="17398" y="59055"/>
                  <a:pt x="114172" y="15621"/>
                  <a:pt x="233806" y="15621"/>
                </a:cubicBezTo>
                <a:cubicBezTo>
                  <a:pt x="352679" y="15621"/>
                  <a:pt x="449453" y="59055"/>
                  <a:pt x="449453" y="112395"/>
                </a:cubicBezTo>
                <a:cubicBezTo>
                  <a:pt x="449453" y="165735"/>
                  <a:pt x="352679" y="209169"/>
                  <a:pt x="233806" y="209169"/>
                </a:cubicBezTo>
                <a:cubicBezTo>
                  <a:pt x="114172" y="209169"/>
                  <a:pt x="17398" y="165735"/>
                  <a:pt x="17398" y="112395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8591550" y="3486150"/>
            <a:ext cx="447675" cy="209550"/>
          </a:xfrm>
          <a:custGeom>
            <a:avLst/>
            <a:gdLst>
              <a:gd name="connsiteX0" fmla="*/ 17398 w 447675"/>
              <a:gd name="connsiteY0" fmla="*/ 113538 h 209550"/>
              <a:gd name="connsiteX1" fmla="*/ 233806 w 447675"/>
              <a:gd name="connsiteY1" fmla="*/ 16764 h 209550"/>
              <a:gd name="connsiteX2" fmla="*/ 449453 w 447675"/>
              <a:gd name="connsiteY2" fmla="*/ 113538 h 209550"/>
              <a:gd name="connsiteX3" fmla="*/ 233806 w 447675"/>
              <a:gd name="connsiteY3" fmla="*/ 210311 h 209550"/>
              <a:gd name="connsiteX4" fmla="*/ 17398 w 447675"/>
              <a:gd name="connsiteY4" fmla="*/ 1135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9550">
                <a:moveTo>
                  <a:pt x="17398" y="113538"/>
                </a:moveTo>
                <a:cubicBezTo>
                  <a:pt x="17398" y="60197"/>
                  <a:pt x="114172" y="16764"/>
                  <a:pt x="233806" y="16764"/>
                </a:cubicBezTo>
                <a:cubicBezTo>
                  <a:pt x="352679" y="16764"/>
                  <a:pt x="449453" y="60197"/>
                  <a:pt x="449453" y="113538"/>
                </a:cubicBezTo>
                <a:cubicBezTo>
                  <a:pt x="449453" y="166878"/>
                  <a:pt x="352679" y="210311"/>
                  <a:pt x="233806" y="210311"/>
                </a:cubicBezTo>
                <a:cubicBezTo>
                  <a:pt x="114172" y="210311"/>
                  <a:pt x="17398" y="166878"/>
                  <a:pt x="17398" y="113538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8591550" y="3762375"/>
            <a:ext cx="447675" cy="209550"/>
          </a:xfrm>
          <a:custGeom>
            <a:avLst/>
            <a:gdLst>
              <a:gd name="connsiteX0" fmla="*/ 17398 w 447675"/>
              <a:gd name="connsiteY0" fmla="*/ 114680 h 209550"/>
              <a:gd name="connsiteX1" fmla="*/ 233806 w 447675"/>
              <a:gd name="connsiteY1" fmla="*/ 17907 h 209550"/>
              <a:gd name="connsiteX2" fmla="*/ 449453 w 447675"/>
              <a:gd name="connsiteY2" fmla="*/ 114680 h 209550"/>
              <a:gd name="connsiteX3" fmla="*/ 233806 w 447675"/>
              <a:gd name="connsiteY3" fmla="*/ 211455 h 209550"/>
              <a:gd name="connsiteX4" fmla="*/ 17398 w 447675"/>
              <a:gd name="connsiteY4" fmla="*/ 11468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9550">
                <a:moveTo>
                  <a:pt x="17398" y="114680"/>
                </a:moveTo>
                <a:cubicBezTo>
                  <a:pt x="17398" y="60579"/>
                  <a:pt x="114172" y="17907"/>
                  <a:pt x="233806" y="17907"/>
                </a:cubicBezTo>
                <a:cubicBezTo>
                  <a:pt x="352679" y="17907"/>
                  <a:pt x="449453" y="60579"/>
                  <a:pt x="449453" y="114680"/>
                </a:cubicBezTo>
                <a:cubicBezTo>
                  <a:pt x="449453" y="168021"/>
                  <a:pt x="352679" y="211455"/>
                  <a:pt x="233806" y="211455"/>
                </a:cubicBezTo>
                <a:cubicBezTo>
                  <a:pt x="114172" y="211455"/>
                  <a:pt x="17398" y="168021"/>
                  <a:pt x="17398" y="114680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8591550" y="4038600"/>
            <a:ext cx="447675" cy="209550"/>
          </a:xfrm>
          <a:custGeom>
            <a:avLst/>
            <a:gdLst>
              <a:gd name="connsiteX0" fmla="*/ 17398 w 447675"/>
              <a:gd name="connsiteY0" fmla="*/ 115823 h 209550"/>
              <a:gd name="connsiteX1" fmla="*/ 233806 w 447675"/>
              <a:gd name="connsiteY1" fmla="*/ 18288 h 209550"/>
              <a:gd name="connsiteX2" fmla="*/ 449453 w 447675"/>
              <a:gd name="connsiteY2" fmla="*/ 115823 h 209550"/>
              <a:gd name="connsiteX3" fmla="*/ 233806 w 447675"/>
              <a:gd name="connsiteY3" fmla="*/ 212597 h 209550"/>
              <a:gd name="connsiteX4" fmla="*/ 17398 w 447675"/>
              <a:gd name="connsiteY4" fmla="*/ 11582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9550">
                <a:moveTo>
                  <a:pt x="17398" y="115823"/>
                </a:moveTo>
                <a:cubicBezTo>
                  <a:pt x="17398" y="61722"/>
                  <a:pt x="114172" y="18288"/>
                  <a:pt x="233806" y="18288"/>
                </a:cubicBezTo>
                <a:cubicBezTo>
                  <a:pt x="352679" y="18288"/>
                  <a:pt x="449453" y="61722"/>
                  <a:pt x="449453" y="115823"/>
                </a:cubicBezTo>
                <a:cubicBezTo>
                  <a:pt x="449453" y="169164"/>
                  <a:pt x="352679" y="212597"/>
                  <a:pt x="233806" y="212597"/>
                </a:cubicBezTo>
                <a:cubicBezTo>
                  <a:pt x="114172" y="212597"/>
                  <a:pt x="17398" y="169164"/>
                  <a:pt x="17398" y="115823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8591550" y="4324350"/>
            <a:ext cx="447675" cy="200025"/>
          </a:xfrm>
          <a:custGeom>
            <a:avLst/>
            <a:gdLst>
              <a:gd name="connsiteX0" fmla="*/ 17398 w 447675"/>
              <a:gd name="connsiteY0" fmla="*/ 106680 h 200025"/>
              <a:gd name="connsiteX1" fmla="*/ 233806 w 447675"/>
              <a:gd name="connsiteY1" fmla="*/ 9905 h 200025"/>
              <a:gd name="connsiteX2" fmla="*/ 449453 w 447675"/>
              <a:gd name="connsiteY2" fmla="*/ 106680 h 200025"/>
              <a:gd name="connsiteX3" fmla="*/ 233806 w 447675"/>
              <a:gd name="connsiteY3" fmla="*/ 204216 h 200025"/>
              <a:gd name="connsiteX4" fmla="*/ 17398 w 447675"/>
              <a:gd name="connsiteY4" fmla="*/ 10668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06680"/>
                </a:moveTo>
                <a:cubicBezTo>
                  <a:pt x="17398" y="53340"/>
                  <a:pt x="114172" y="9905"/>
                  <a:pt x="233806" y="9905"/>
                </a:cubicBezTo>
                <a:cubicBezTo>
                  <a:pt x="352679" y="9905"/>
                  <a:pt x="449453" y="53340"/>
                  <a:pt x="449453" y="106680"/>
                </a:cubicBezTo>
                <a:cubicBezTo>
                  <a:pt x="449453" y="160782"/>
                  <a:pt x="352679" y="204216"/>
                  <a:pt x="233806" y="204216"/>
                </a:cubicBezTo>
                <a:cubicBezTo>
                  <a:pt x="114172" y="204216"/>
                  <a:pt x="17398" y="160782"/>
                  <a:pt x="17398" y="106680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8591550" y="4600575"/>
            <a:ext cx="447675" cy="200025"/>
          </a:xfrm>
          <a:custGeom>
            <a:avLst/>
            <a:gdLst>
              <a:gd name="connsiteX0" fmla="*/ 17398 w 447675"/>
              <a:gd name="connsiteY0" fmla="*/ 107822 h 200025"/>
              <a:gd name="connsiteX1" fmla="*/ 233806 w 447675"/>
              <a:gd name="connsiteY1" fmla="*/ 11048 h 200025"/>
              <a:gd name="connsiteX2" fmla="*/ 449453 w 447675"/>
              <a:gd name="connsiteY2" fmla="*/ 107822 h 200025"/>
              <a:gd name="connsiteX3" fmla="*/ 233806 w 447675"/>
              <a:gd name="connsiteY3" fmla="*/ 204597 h 200025"/>
              <a:gd name="connsiteX4" fmla="*/ 17398 w 447675"/>
              <a:gd name="connsiteY4" fmla="*/ 10782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07822"/>
                </a:moveTo>
                <a:cubicBezTo>
                  <a:pt x="17398" y="54483"/>
                  <a:pt x="114172" y="11048"/>
                  <a:pt x="233806" y="11048"/>
                </a:cubicBezTo>
                <a:cubicBezTo>
                  <a:pt x="352679" y="11048"/>
                  <a:pt x="449453" y="54483"/>
                  <a:pt x="449453" y="107822"/>
                </a:cubicBezTo>
                <a:cubicBezTo>
                  <a:pt x="449453" y="161163"/>
                  <a:pt x="352679" y="204597"/>
                  <a:pt x="233806" y="204597"/>
                </a:cubicBezTo>
                <a:cubicBezTo>
                  <a:pt x="114172" y="204597"/>
                  <a:pt x="17398" y="161163"/>
                  <a:pt x="17398" y="107822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8591550" y="4876800"/>
            <a:ext cx="447675" cy="200025"/>
          </a:xfrm>
          <a:custGeom>
            <a:avLst/>
            <a:gdLst>
              <a:gd name="connsiteX0" fmla="*/ 17398 w 447675"/>
              <a:gd name="connsiteY0" fmla="*/ 108966 h 200025"/>
              <a:gd name="connsiteX1" fmla="*/ 233806 w 447675"/>
              <a:gd name="connsiteY1" fmla="*/ 12192 h 200025"/>
              <a:gd name="connsiteX2" fmla="*/ 449453 w 447675"/>
              <a:gd name="connsiteY2" fmla="*/ 108966 h 200025"/>
              <a:gd name="connsiteX3" fmla="*/ 233806 w 447675"/>
              <a:gd name="connsiteY3" fmla="*/ 205739 h 200025"/>
              <a:gd name="connsiteX4" fmla="*/ 17398 w 447675"/>
              <a:gd name="connsiteY4" fmla="*/ 10896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08966"/>
                </a:moveTo>
                <a:cubicBezTo>
                  <a:pt x="17398" y="55626"/>
                  <a:pt x="114172" y="12192"/>
                  <a:pt x="233806" y="12192"/>
                </a:cubicBezTo>
                <a:cubicBezTo>
                  <a:pt x="352679" y="12192"/>
                  <a:pt x="449453" y="55626"/>
                  <a:pt x="449453" y="108966"/>
                </a:cubicBezTo>
                <a:cubicBezTo>
                  <a:pt x="449453" y="162305"/>
                  <a:pt x="352679" y="205739"/>
                  <a:pt x="233806" y="205739"/>
                </a:cubicBezTo>
                <a:cubicBezTo>
                  <a:pt x="114172" y="205739"/>
                  <a:pt x="17398" y="162305"/>
                  <a:pt x="17398" y="108966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8591550" y="5153025"/>
            <a:ext cx="447675" cy="200025"/>
          </a:xfrm>
          <a:custGeom>
            <a:avLst/>
            <a:gdLst>
              <a:gd name="connsiteX0" fmla="*/ 17398 w 447675"/>
              <a:gd name="connsiteY0" fmla="*/ 110109 h 200025"/>
              <a:gd name="connsiteX1" fmla="*/ 233806 w 447675"/>
              <a:gd name="connsiteY1" fmla="*/ 13335 h 200025"/>
              <a:gd name="connsiteX2" fmla="*/ 449453 w 447675"/>
              <a:gd name="connsiteY2" fmla="*/ 110109 h 200025"/>
              <a:gd name="connsiteX3" fmla="*/ 233806 w 447675"/>
              <a:gd name="connsiteY3" fmla="*/ 206883 h 200025"/>
              <a:gd name="connsiteX4" fmla="*/ 17398 w 447675"/>
              <a:gd name="connsiteY4" fmla="*/ 11010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10109"/>
                </a:moveTo>
                <a:cubicBezTo>
                  <a:pt x="17398" y="56769"/>
                  <a:pt x="114172" y="13335"/>
                  <a:pt x="233806" y="13335"/>
                </a:cubicBezTo>
                <a:cubicBezTo>
                  <a:pt x="352679" y="13335"/>
                  <a:pt x="449453" y="56769"/>
                  <a:pt x="449453" y="110109"/>
                </a:cubicBezTo>
                <a:cubicBezTo>
                  <a:pt x="449453" y="163449"/>
                  <a:pt x="352679" y="206883"/>
                  <a:pt x="233806" y="206883"/>
                </a:cubicBezTo>
                <a:cubicBezTo>
                  <a:pt x="114172" y="206883"/>
                  <a:pt x="17398" y="163449"/>
                  <a:pt x="17398" y="110109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8591550" y="5429250"/>
            <a:ext cx="447675" cy="200025"/>
          </a:xfrm>
          <a:custGeom>
            <a:avLst/>
            <a:gdLst>
              <a:gd name="connsiteX0" fmla="*/ 17398 w 447675"/>
              <a:gd name="connsiteY0" fmla="*/ 111252 h 200025"/>
              <a:gd name="connsiteX1" fmla="*/ 233806 w 447675"/>
              <a:gd name="connsiteY1" fmla="*/ 13716 h 200025"/>
              <a:gd name="connsiteX2" fmla="*/ 449453 w 447675"/>
              <a:gd name="connsiteY2" fmla="*/ 111252 h 200025"/>
              <a:gd name="connsiteX3" fmla="*/ 233806 w 447675"/>
              <a:gd name="connsiteY3" fmla="*/ 208026 h 200025"/>
              <a:gd name="connsiteX4" fmla="*/ 17398 w 447675"/>
              <a:gd name="connsiteY4" fmla="*/ 11125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11252"/>
                </a:moveTo>
                <a:cubicBezTo>
                  <a:pt x="17398" y="57150"/>
                  <a:pt x="114172" y="13716"/>
                  <a:pt x="233806" y="13716"/>
                </a:cubicBezTo>
                <a:cubicBezTo>
                  <a:pt x="352679" y="13716"/>
                  <a:pt x="449453" y="57150"/>
                  <a:pt x="449453" y="111252"/>
                </a:cubicBezTo>
                <a:cubicBezTo>
                  <a:pt x="449453" y="164592"/>
                  <a:pt x="352679" y="208026"/>
                  <a:pt x="233806" y="208026"/>
                </a:cubicBezTo>
                <a:cubicBezTo>
                  <a:pt x="114172" y="208026"/>
                  <a:pt x="17398" y="164592"/>
                  <a:pt x="17398" y="111252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8591550" y="5705475"/>
            <a:ext cx="447675" cy="200025"/>
          </a:xfrm>
          <a:custGeom>
            <a:avLst/>
            <a:gdLst>
              <a:gd name="connsiteX0" fmla="*/ 17398 w 447675"/>
              <a:gd name="connsiteY0" fmla="*/ 111633 h 200025"/>
              <a:gd name="connsiteX1" fmla="*/ 233806 w 447675"/>
              <a:gd name="connsiteY1" fmla="*/ 14859 h 200025"/>
              <a:gd name="connsiteX2" fmla="*/ 449453 w 447675"/>
              <a:gd name="connsiteY2" fmla="*/ 111633 h 200025"/>
              <a:gd name="connsiteX3" fmla="*/ 233806 w 447675"/>
              <a:gd name="connsiteY3" fmla="*/ 209169 h 200025"/>
              <a:gd name="connsiteX4" fmla="*/ 17398 w 447675"/>
              <a:gd name="connsiteY4" fmla="*/ 11163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0025">
                <a:moveTo>
                  <a:pt x="17398" y="111633"/>
                </a:moveTo>
                <a:cubicBezTo>
                  <a:pt x="17398" y="58293"/>
                  <a:pt x="114172" y="14859"/>
                  <a:pt x="233806" y="14859"/>
                </a:cubicBezTo>
                <a:cubicBezTo>
                  <a:pt x="352679" y="14859"/>
                  <a:pt x="449453" y="58293"/>
                  <a:pt x="449453" y="111633"/>
                </a:cubicBezTo>
                <a:cubicBezTo>
                  <a:pt x="449453" y="165735"/>
                  <a:pt x="352679" y="209169"/>
                  <a:pt x="233806" y="209169"/>
                </a:cubicBezTo>
                <a:cubicBezTo>
                  <a:pt x="114172" y="209169"/>
                  <a:pt x="17398" y="165735"/>
                  <a:pt x="17398" y="111633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8591550" y="5981700"/>
            <a:ext cx="447675" cy="209550"/>
          </a:xfrm>
          <a:custGeom>
            <a:avLst/>
            <a:gdLst>
              <a:gd name="connsiteX0" fmla="*/ 17398 w 447675"/>
              <a:gd name="connsiteY0" fmla="*/ 112776 h 209550"/>
              <a:gd name="connsiteX1" fmla="*/ 233806 w 447675"/>
              <a:gd name="connsiteY1" fmla="*/ 16002 h 209550"/>
              <a:gd name="connsiteX2" fmla="*/ 449453 w 447675"/>
              <a:gd name="connsiteY2" fmla="*/ 112776 h 209550"/>
              <a:gd name="connsiteX3" fmla="*/ 233806 w 447675"/>
              <a:gd name="connsiteY3" fmla="*/ 209550 h 209550"/>
              <a:gd name="connsiteX4" fmla="*/ 17398 w 447675"/>
              <a:gd name="connsiteY4" fmla="*/ 11277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09550">
                <a:moveTo>
                  <a:pt x="17398" y="112776"/>
                </a:moveTo>
                <a:cubicBezTo>
                  <a:pt x="17398" y="59436"/>
                  <a:pt x="114172" y="16002"/>
                  <a:pt x="233806" y="16002"/>
                </a:cubicBezTo>
                <a:cubicBezTo>
                  <a:pt x="352679" y="16002"/>
                  <a:pt x="449453" y="59436"/>
                  <a:pt x="449453" y="112776"/>
                </a:cubicBezTo>
                <a:cubicBezTo>
                  <a:pt x="449453" y="166116"/>
                  <a:pt x="352679" y="209550"/>
                  <a:pt x="233806" y="209550"/>
                </a:cubicBezTo>
                <a:cubicBezTo>
                  <a:pt x="114172" y="209550"/>
                  <a:pt x="17398" y="166116"/>
                  <a:pt x="17398" y="112776"/>
                </a:cubicBezTo>
                <a:close/>
              </a:path>
            </a:pathLst>
          </a:custGeom>
          <a:solidFill>
            <a:srgbClr val="a4a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9401175" y="1990725"/>
            <a:ext cx="695325" cy="28575"/>
          </a:xfrm>
          <a:custGeom>
            <a:avLst/>
            <a:gdLst>
              <a:gd name="connsiteX0" fmla="*/ 13220 w 695325"/>
              <a:gd name="connsiteY0" fmla="*/ 17145 h 28575"/>
              <a:gd name="connsiteX1" fmla="*/ 13220 w 695325"/>
              <a:gd name="connsiteY1" fmla="*/ 30099 h 28575"/>
              <a:gd name="connsiteX2" fmla="*/ 700545 w 695325"/>
              <a:gd name="connsiteY2" fmla="*/ 30099 h 28575"/>
              <a:gd name="connsiteX3" fmla="*/ 700545 w 695325"/>
              <a:gd name="connsiteY3" fmla="*/ 17145 h 28575"/>
              <a:gd name="connsiteX4" fmla="*/ 13220 w 695325"/>
              <a:gd name="connsiteY4" fmla="*/ 1714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28575">
                <a:moveTo>
                  <a:pt x="13220" y="17145"/>
                </a:moveTo>
                <a:lnTo>
                  <a:pt x="13220" y="30099"/>
                </a:lnTo>
                <a:lnTo>
                  <a:pt x="700545" y="30099"/>
                </a:lnTo>
                <a:lnTo>
                  <a:pt x="700545" y="17145"/>
                </a:lnTo>
                <a:lnTo>
                  <a:pt x="13220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8334375" y="1990725"/>
            <a:ext cx="952500" cy="28575"/>
          </a:xfrm>
          <a:custGeom>
            <a:avLst/>
            <a:gdLst>
              <a:gd name="connsiteX0" fmla="*/ 10921 w 952500"/>
              <a:gd name="connsiteY0" fmla="*/ 17145 h 28575"/>
              <a:gd name="connsiteX1" fmla="*/ 10921 w 952500"/>
              <a:gd name="connsiteY1" fmla="*/ 30099 h 28575"/>
              <a:gd name="connsiteX2" fmla="*/ 957326 w 952500"/>
              <a:gd name="connsiteY2" fmla="*/ 30099 h 28575"/>
              <a:gd name="connsiteX3" fmla="*/ 957326 w 952500"/>
              <a:gd name="connsiteY3" fmla="*/ 17145 h 28575"/>
              <a:gd name="connsiteX4" fmla="*/ 10921 w 952500"/>
              <a:gd name="connsiteY4" fmla="*/ 1714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28575">
                <a:moveTo>
                  <a:pt x="10921" y="17145"/>
                </a:moveTo>
                <a:lnTo>
                  <a:pt x="10921" y="30099"/>
                </a:lnTo>
                <a:lnTo>
                  <a:pt x="957326" y="30099"/>
                </a:lnTo>
                <a:lnTo>
                  <a:pt x="957326" y="17145"/>
                </a:lnTo>
                <a:lnTo>
                  <a:pt x="10921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4924425" y="1238250"/>
            <a:ext cx="5305425" cy="5286375"/>
          </a:xfrm>
          <a:custGeom>
            <a:avLst/>
            <a:gdLst>
              <a:gd name="connsiteX0" fmla="*/ 17030 w 5305425"/>
              <a:gd name="connsiteY0" fmla="*/ 19811 h 5286375"/>
              <a:gd name="connsiteX1" fmla="*/ 21602 w 5305425"/>
              <a:gd name="connsiteY1" fmla="*/ 15240 h 5286375"/>
              <a:gd name="connsiteX2" fmla="*/ 5304548 w 5305425"/>
              <a:gd name="connsiteY2" fmla="*/ 15240 h 5286375"/>
              <a:gd name="connsiteX3" fmla="*/ 5309883 w 5305425"/>
              <a:gd name="connsiteY3" fmla="*/ 19811 h 5286375"/>
              <a:gd name="connsiteX4" fmla="*/ 5309883 w 5305425"/>
              <a:gd name="connsiteY4" fmla="*/ 5289804 h 5286375"/>
              <a:gd name="connsiteX5" fmla="*/ 5304548 w 5305425"/>
              <a:gd name="connsiteY5" fmla="*/ 5294376 h 5286375"/>
              <a:gd name="connsiteX6" fmla="*/ 21602 w 5305425"/>
              <a:gd name="connsiteY6" fmla="*/ 5294376 h 5286375"/>
              <a:gd name="connsiteX7" fmla="*/ 17030 w 5305425"/>
              <a:gd name="connsiteY7" fmla="*/ 5289804 h 5286375"/>
              <a:gd name="connsiteX8" fmla="*/ 17030 w 5305425"/>
              <a:gd name="connsiteY8" fmla="*/ 19811 h 528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5425" h="5286375">
                <a:moveTo>
                  <a:pt x="17030" y="19811"/>
                </a:moveTo>
                <a:cubicBezTo>
                  <a:pt x="17030" y="17525"/>
                  <a:pt x="19316" y="15240"/>
                  <a:pt x="21602" y="15240"/>
                </a:cubicBezTo>
                <a:lnTo>
                  <a:pt x="5304548" y="15240"/>
                </a:lnTo>
                <a:cubicBezTo>
                  <a:pt x="5307597" y="15240"/>
                  <a:pt x="5309883" y="17525"/>
                  <a:pt x="5309883" y="19811"/>
                </a:cubicBezTo>
                <a:lnTo>
                  <a:pt x="5309883" y="5289804"/>
                </a:lnTo>
                <a:cubicBezTo>
                  <a:pt x="5309883" y="5292090"/>
                  <a:pt x="5307597" y="5294376"/>
                  <a:pt x="5304548" y="5294376"/>
                </a:cubicBezTo>
                <a:lnTo>
                  <a:pt x="21602" y="5294376"/>
                </a:lnTo>
                <a:cubicBezTo>
                  <a:pt x="19316" y="5294376"/>
                  <a:pt x="17030" y="5292090"/>
                  <a:pt x="17030" y="5289804"/>
                </a:cubicBezTo>
                <a:lnTo>
                  <a:pt x="17030" y="1981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4933950" y="1247775"/>
            <a:ext cx="5286375" cy="5276850"/>
          </a:xfrm>
          <a:custGeom>
            <a:avLst/>
            <a:gdLst>
              <a:gd name="connsiteX0" fmla="*/ 17411 w 5286375"/>
              <a:gd name="connsiteY0" fmla="*/ 5280279 h 5276850"/>
              <a:gd name="connsiteX1" fmla="*/ 12077 w 5286375"/>
              <a:gd name="connsiteY1" fmla="*/ 5275707 h 5276850"/>
              <a:gd name="connsiteX2" fmla="*/ 5295023 w 5286375"/>
              <a:gd name="connsiteY2" fmla="*/ 5275707 h 5276850"/>
              <a:gd name="connsiteX3" fmla="*/ 5290451 w 5286375"/>
              <a:gd name="connsiteY3" fmla="*/ 5280279 h 5276850"/>
              <a:gd name="connsiteX4" fmla="*/ 5290451 w 5286375"/>
              <a:gd name="connsiteY4" fmla="*/ 10286 h 5276850"/>
              <a:gd name="connsiteX5" fmla="*/ 5295023 w 5286375"/>
              <a:gd name="connsiteY5" fmla="*/ 15620 h 5276850"/>
              <a:gd name="connsiteX6" fmla="*/ 12077 w 5286375"/>
              <a:gd name="connsiteY6" fmla="*/ 15620 h 5276850"/>
              <a:gd name="connsiteX7" fmla="*/ 17411 w 5286375"/>
              <a:gd name="connsiteY7" fmla="*/ 10286 h 5276850"/>
              <a:gd name="connsiteX8" fmla="*/ 17411 w 5286375"/>
              <a:gd name="connsiteY8" fmla="*/ 5280279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375" h="5276850">
                <a:moveTo>
                  <a:pt x="17411" y="5280279"/>
                </a:moveTo>
                <a:lnTo>
                  <a:pt x="12077" y="5275707"/>
                </a:lnTo>
                <a:lnTo>
                  <a:pt x="5295023" y="5275707"/>
                </a:lnTo>
                <a:lnTo>
                  <a:pt x="5290451" y="5280279"/>
                </a:lnTo>
                <a:lnTo>
                  <a:pt x="5290451" y="10286"/>
                </a:lnTo>
                <a:lnTo>
                  <a:pt x="5295023" y="15620"/>
                </a:lnTo>
                <a:lnTo>
                  <a:pt x="12077" y="15620"/>
                </a:lnTo>
                <a:lnTo>
                  <a:pt x="17411" y="10286"/>
                </a:lnTo>
                <a:lnTo>
                  <a:pt x="17411" y="528027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2057400" y="3476625"/>
            <a:ext cx="666750" cy="2352675"/>
          </a:xfrm>
          <a:custGeom>
            <a:avLst/>
            <a:gdLst>
              <a:gd name="connsiteX0" fmla="*/ 15125 w 666750"/>
              <a:gd name="connsiteY0" fmla="*/ 2358009 h 2352675"/>
              <a:gd name="connsiteX1" fmla="*/ 15125 w 666750"/>
              <a:gd name="connsiteY1" fmla="*/ 16383 h 2352675"/>
              <a:gd name="connsiteX2" fmla="*/ 675779 w 666750"/>
              <a:gd name="connsiteY2" fmla="*/ 16383 h 2352675"/>
              <a:gd name="connsiteX3" fmla="*/ 675779 w 666750"/>
              <a:gd name="connsiteY3" fmla="*/ 2358009 h 2352675"/>
              <a:gd name="connsiteX4" fmla="*/ 15125 w 666750"/>
              <a:gd name="connsiteY4" fmla="*/ 2358009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2352675">
                <a:moveTo>
                  <a:pt x="15125" y="2358009"/>
                </a:moveTo>
                <a:lnTo>
                  <a:pt x="15125" y="16383"/>
                </a:lnTo>
                <a:lnTo>
                  <a:pt x="675779" y="16383"/>
                </a:lnTo>
                <a:lnTo>
                  <a:pt x="675779" y="2358009"/>
                </a:lnTo>
                <a:lnTo>
                  <a:pt x="15125" y="2358009"/>
                </a:lnTo>
                <a:close/>
              </a:path>
            </a:pathLst>
          </a:custGeom>
          <a:solidFill>
            <a:srgbClr val="4a4a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2981325" y="3686175"/>
            <a:ext cx="676275" cy="2143125"/>
          </a:xfrm>
          <a:custGeom>
            <a:avLst/>
            <a:gdLst>
              <a:gd name="connsiteX0" fmla="*/ 16268 w 676275"/>
              <a:gd name="connsiteY0" fmla="*/ 2148459 h 2143125"/>
              <a:gd name="connsiteX1" fmla="*/ 16268 w 676275"/>
              <a:gd name="connsiteY1" fmla="*/ 9525 h 2143125"/>
              <a:gd name="connsiteX2" fmla="*/ 676922 w 676275"/>
              <a:gd name="connsiteY2" fmla="*/ 9525 h 2143125"/>
              <a:gd name="connsiteX3" fmla="*/ 676922 w 676275"/>
              <a:gd name="connsiteY3" fmla="*/ 2148459 h 2143125"/>
              <a:gd name="connsiteX4" fmla="*/ 16268 w 676275"/>
              <a:gd name="connsiteY4" fmla="*/ 2148459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2143125">
                <a:moveTo>
                  <a:pt x="16268" y="2148459"/>
                </a:moveTo>
                <a:lnTo>
                  <a:pt x="16268" y="9525"/>
                </a:lnTo>
                <a:lnTo>
                  <a:pt x="676922" y="9525"/>
                </a:lnTo>
                <a:lnTo>
                  <a:pt x="676922" y="2148459"/>
                </a:lnTo>
                <a:lnTo>
                  <a:pt x="16268" y="2148459"/>
                </a:lnTo>
                <a:close/>
              </a:path>
            </a:pathLst>
          </a:custGeom>
          <a:solidFill>
            <a:srgbClr val="4a4a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3905250" y="3838575"/>
            <a:ext cx="676275" cy="1990725"/>
          </a:xfrm>
          <a:custGeom>
            <a:avLst/>
            <a:gdLst>
              <a:gd name="connsiteX0" fmla="*/ 17411 w 676275"/>
              <a:gd name="connsiteY0" fmla="*/ 1996059 h 1990725"/>
              <a:gd name="connsiteX1" fmla="*/ 17411 w 676275"/>
              <a:gd name="connsiteY1" fmla="*/ 9525 h 1990725"/>
              <a:gd name="connsiteX2" fmla="*/ 678065 w 676275"/>
              <a:gd name="connsiteY2" fmla="*/ 9525 h 1990725"/>
              <a:gd name="connsiteX3" fmla="*/ 678065 w 676275"/>
              <a:gd name="connsiteY3" fmla="*/ 1996059 h 1990725"/>
              <a:gd name="connsiteX4" fmla="*/ 17411 w 676275"/>
              <a:gd name="connsiteY4" fmla="*/ 1996059 h 1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1990725">
                <a:moveTo>
                  <a:pt x="17411" y="1996059"/>
                </a:moveTo>
                <a:lnTo>
                  <a:pt x="17411" y="9525"/>
                </a:lnTo>
                <a:lnTo>
                  <a:pt x="678065" y="9525"/>
                </a:lnTo>
                <a:lnTo>
                  <a:pt x="678065" y="1996059"/>
                </a:lnTo>
                <a:lnTo>
                  <a:pt x="17411" y="1996059"/>
                </a:lnTo>
                <a:close/>
              </a:path>
            </a:pathLst>
          </a:custGeom>
          <a:solidFill>
            <a:srgbClr val="4a4a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2057400" y="2667000"/>
            <a:ext cx="666750" cy="819150"/>
          </a:xfrm>
          <a:custGeom>
            <a:avLst/>
            <a:gdLst>
              <a:gd name="connsiteX0" fmla="*/ 15125 w 666750"/>
              <a:gd name="connsiteY0" fmla="*/ 9905 h 819150"/>
              <a:gd name="connsiteX1" fmla="*/ 15125 w 666750"/>
              <a:gd name="connsiteY1" fmla="*/ 826008 h 819150"/>
              <a:gd name="connsiteX2" fmla="*/ 675779 w 666750"/>
              <a:gd name="connsiteY2" fmla="*/ 826008 h 819150"/>
              <a:gd name="connsiteX3" fmla="*/ 675779 w 666750"/>
              <a:gd name="connsiteY3" fmla="*/ 9905 h 819150"/>
              <a:gd name="connsiteX4" fmla="*/ 15125 w 666750"/>
              <a:gd name="connsiteY4" fmla="*/ 990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819150">
                <a:moveTo>
                  <a:pt x="15125" y="9905"/>
                </a:moveTo>
                <a:lnTo>
                  <a:pt x="15125" y="826008"/>
                </a:lnTo>
                <a:lnTo>
                  <a:pt x="675779" y="826008"/>
                </a:lnTo>
                <a:lnTo>
                  <a:pt x="675779" y="9905"/>
                </a:lnTo>
                <a:lnTo>
                  <a:pt x="15125" y="990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2981325" y="2724150"/>
            <a:ext cx="676275" cy="971550"/>
          </a:xfrm>
          <a:custGeom>
            <a:avLst/>
            <a:gdLst>
              <a:gd name="connsiteX0" fmla="*/ 16268 w 676275"/>
              <a:gd name="connsiteY0" fmla="*/ 16764 h 971550"/>
              <a:gd name="connsiteX1" fmla="*/ 16268 w 676275"/>
              <a:gd name="connsiteY1" fmla="*/ 971550 h 971550"/>
              <a:gd name="connsiteX2" fmla="*/ 676922 w 676275"/>
              <a:gd name="connsiteY2" fmla="*/ 971550 h 971550"/>
              <a:gd name="connsiteX3" fmla="*/ 676922 w 676275"/>
              <a:gd name="connsiteY3" fmla="*/ 16764 h 971550"/>
              <a:gd name="connsiteX4" fmla="*/ 16268 w 676275"/>
              <a:gd name="connsiteY4" fmla="*/ 1676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971550">
                <a:moveTo>
                  <a:pt x="16268" y="16764"/>
                </a:moveTo>
                <a:lnTo>
                  <a:pt x="16268" y="971550"/>
                </a:lnTo>
                <a:lnTo>
                  <a:pt x="676922" y="971550"/>
                </a:lnTo>
                <a:lnTo>
                  <a:pt x="676922" y="16764"/>
                </a:lnTo>
                <a:lnTo>
                  <a:pt x="16268" y="16764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3905250" y="2771775"/>
            <a:ext cx="676275" cy="1076325"/>
          </a:xfrm>
          <a:custGeom>
            <a:avLst/>
            <a:gdLst>
              <a:gd name="connsiteX0" fmla="*/ 17411 w 676275"/>
              <a:gd name="connsiteY0" fmla="*/ 11810 h 1076325"/>
              <a:gd name="connsiteX1" fmla="*/ 17411 w 676275"/>
              <a:gd name="connsiteY1" fmla="*/ 1076325 h 1076325"/>
              <a:gd name="connsiteX2" fmla="*/ 678065 w 676275"/>
              <a:gd name="connsiteY2" fmla="*/ 1076325 h 1076325"/>
              <a:gd name="connsiteX3" fmla="*/ 678065 w 676275"/>
              <a:gd name="connsiteY3" fmla="*/ 11810 h 1076325"/>
              <a:gd name="connsiteX4" fmla="*/ 17411 w 676275"/>
              <a:gd name="connsiteY4" fmla="*/ 1181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1076325">
                <a:moveTo>
                  <a:pt x="17411" y="11810"/>
                </a:moveTo>
                <a:lnTo>
                  <a:pt x="17411" y="1076325"/>
                </a:lnTo>
                <a:lnTo>
                  <a:pt x="678065" y="1076325"/>
                </a:lnTo>
                <a:lnTo>
                  <a:pt x="678065" y="11810"/>
                </a:lnTo>
                <a:lnTo>
                  <a:pt x="17411" y="1181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3905250" y="2276475"/>
            <a:ext cx="676275" cy="504825"/>
          </a:xfrm>
          <a:custGeom>
            <a:avLst/>
            <a:gdLst>
              <a:gd name="connsiteX0" fmla="*/ 17411 w 676275"/>
              <a:gd name="connsiteY0" fmla="*/ 507110 h 504825"/>
              <a:gd name="connsiteX1" fmla="*/ 17411 w 676275"/>
              <a:gd name="connsiteY1" fmla="*/ 10286 h 504825"/>
              <a:gd name="connsiteX2" fmla="*/ 678065 w 676275"/>
              <a:gd name="connsiteY2" fmla="*/ 10286 h 504825"/>
              <a:gd name="connsiteX3" fmla="*/ 678065 w 676275"/>
              <a:gd name="connsiteY3" fmla="*/ 507110 h 504825"/>
              <a:gd name="connsiteX4" fmla="*/ 17411 w 676275"/>
              <a:gd name="connsiteY4" fmla="*/ 50711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504825">
                <a:moveTo>
                  <a:pt x="17411" y="507110"/>
                </a:moveTo>
                <a:lnTo>
                  <a:pt x="17411" y="10286"/>
                </a:lnTo>
                <a:lnTo>
                  <a:pt x="678065" y="10286"/>
                </a:lnTo>
                <a:lnTo>
                  <a:pt x="678065" y="507110"/>
                </a:lnTo>
                <a:lnTo>
                  <a:pt x="17411" y="507110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2981325" y="2276475"/>
            <a:ext cx="676275" cy="457200"/>
          </a:xfrm>
          <a:custGeom>
            <a:avLst/>
            <a:gdLst>
              <a:gd name="connsiteX0" fmla="*/ 16268 w 676275"/>
              <a:gd name="connsiteY0" fmla="*/ 464439 h 457200"/>
              <a:gd name="connsiteX1" fmla="*/ 16268 w 676275"/>
              <a:gd name="connsiteY1" fmla="*/ 10287 h 457200"/>
              <a:gd name="connsiteX2" fmla="*/ 676922 w 676275"/>
              <a:gd name="connsiteY2" fmla="*/ 10287 h 457200"/>
              <a:gd name="connsiteX3" fmla="*/ 676922 w 676275"/>
              <a:gd name="connsiteY3" fmla="*/ 464439 h 457200"/>
              <a:gd name="connsiteX4" fmla="*/ 16268 w 676275"/>
              <a:gd name="connsiteY4" fmla="*/ 46443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6268" y="464439"/>
                </a:moveTo>
                <a:lnTo>
                  <a:pt x="16268" y="10287"/>
                </a:lnTo>
                <a:lnTo>
                  <a:pt x="676922" y="10287"/>
                </a:lnTo>
                <a:lnTo>
                  <a:pt x="676922" y="464439"/>
                </a:lnTo>
                <a:lnTo>
                  <a:pt x="16268" y="464439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2057400" y="2276475"/>
            <a:ext cx="666750" cy="400050"/>
          </a:xfrm>
          <a:custGeom>
            <a:avLst/>
            <a:gdLst>
              <a:gd name="connsiteX0" fmla="*/ 15125 w 666750"/>
              <a:gd name="connsiteY0" fmla="*/ 400431 h 400050"/>
              <a:gd name="connsiteX1" fmla="*/ 15125 w 666750"/>
              <a:gd name="connsiteY1" fmla="*/ 10286 h 400050"/>
              <a:gd name="connsiteX2" fmla="*/ 675779 w 666750"/>
              <a:gd name="connsiteY2" fmla="*/ 10286 h 400050"/>
              <a:gd name="connsiteX3" fmla="*/ 675779 w 666750"/>
              <a:gd name="connsiteY3" fmla="*/ 400431 h 400050"/>
              <a:gd name="connsiteX4" fmla="*/ 15125 w 666750"/>
              <a:gd name="connsiteY4" fmla="*/ 40043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400050">
                <a:moveTo>
                  <a:pt x="15125" y="400431"/>
                </a:moveTo>
                <a:lnTo>
                  <a:pt x="15125" y="10286"/>
                </a:lnTo>
                <a:lnTo>
                  <a:pt x="675779" y="10286"/>
                </a:lnTo>
                <a:lnTo>
                  <a:pt x="675779" y="400431"/>
                </a:lnTo>
                <a:lnTo>
                  <a:pt x="15125" y="400431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1924050" y="5810250"/>
            <a:ext cx="2790825" cy="28575"/>
          </a:xfrm>
          <a:custGeom>
            <a:avLst/>
            <a:gdLst>
              <a:gd name="connsiteX0" fmla="*/ 16649 w 2790825"/>
              <a:gd name="connsiteY0" fmla="*/ 30480 h 28575"/>
              <a:gd name="connsiteX1" fmla="*/ 2791853 w 2790825"/>
              <a:gd name="connsiteY1" fmla="*/ 3048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0825" h="28575">
                <a:moveTo>
                  <a:pt x="16649" y="30480"/>
                </a:moveTo>
                <a:lnTo>
                  <a:pt x="2791853" y="30480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714375" y="1238250"/>
            <a:ext cx="4095750" cy="5286375"/>
          </a:xfrm>
          <a:custGeom>
            <a:avLst/>
            <a:gdLst>
              <a:gd name="connsiteX0" fmla="*/ 18554 w 4095750"/>
              <a:gd name="connsiteY0" fmla="*/ 19811 h 5286375"/>
              <a:gd name="connsiteX1" fmla="*/ 23888 w 4095750"/>
              <a:gd name="connsiteY1" fmla="*/ 15240 h 5286375"/>
              <a:gd name="connsiteX2" fmla="*/ 4097540 w 4095750"/>
              <a:gd name="connsiteY2" fmla="*/ 15240 h 5286375"/>
              <a:gd name="connsiteX3" fmla="*/ 4102874 w 4095750"/>
              <a:gd name="connsiteY3" fmla="*/ 19811 h 5286375"/>
              <a:gd name="connsiteX4" fmla="*/ 4102874 w 4095750"/>
              <a:gd name="connsiteY4" fmla="*/ 5289804 h 5286375"/>
              <a:gd name="connsiteX5" fmla="*/ 4097540 w 4095750"/>
              <a:gd name="connsiteY5" fmla="*/ 5294376 h 5286375"/>
              <a:gd name="connsiteX6" fmla="*/ 23888 w 4095750"/>
              <a:gd name="connsiteY6" fmla="*/ 5294376 h 5286375"/>
              <a:gd name="connsiteX7" fmla="*/ 18554 w 4095750"/>
              <a:gd name="connsiteY7" fmla="*/ 5289804 h 5286375"/>
              <a:gd name="connsiteX8" fmla="*/ 18554 w 4095750"/>
              <a:gd name="connsiteY8" fmla="*/ 19811 h 528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50" h="5286375">
                <a:moveTo>
                  <a:pt x="18554" y="19811"/>
                </a:moveTo>
                <a:cubicBezTo>
                  <a:pt x="18554" y="17525"/>
                  <a:pt x="20840" y="15240"/>
                  <a:pt x="23888" y="15240"/>
                </a:cubicBezTo>
                <a:lnTo>
                  <a:pt x="4097540" y="15240"/>
                </a:lnTo>
                <a:cubicBezTo>
                  <a:pt x="4100588" y="15240"/>
                  <a:pt x="4102874" y="17525"/>
                  <a:pt x="4102874" y="19811"/>
                </a:cubicBezTo>
                <a:lnTo>
                  <a:pt x="4102874" y="5289804"/>
                </a:lnTo>
                <a:cubicBezTo>
                  <a:pt x="4102874" y="5292090"/>
                  <a:pt x="4100588" y="5294376"/>
                  <a:pt x="4097540" y="5294376"/>
                </a:cubicBezTo>
                <a:lnTo>
                  <a:pt x="23888" y="5294376"/>
                </a:lnTo>
                <a:cubicBezTo>
                  <a:pt x="20840" y="5294376"/>
                  <a:pt x="18554" y="5292090"/>
                  <a:pt x="18554" y="5289804"/>
                </a:cubicBezTo>
                <a:lnTo>
                  <a:pt x="18554" y="1981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723900" y="1247775"/>
            <a:ext cx="4086225" cy="5276850"/>
          </a:xfrm>
          <a:custGeom>
            <a:avLst/>
            <a:gdLst>
              <a:gd name="connsiteX0" fmla="*/ 18935 w 4086225"/>
              <a:gd name="connsiteY0" fmla="*/ 5280279 h 5276850"/>
              <a:gd name="connsiteX1" fmla="*/ 14363 w 4086225"/>
              <a:gd name="connsiteY1" fmla="*/ 5275707 h 5276850"/>
              <a:gd name="connsiteX2" fmla="*/ 4088015 w 4086225"/>
              <a:gd name="connsiteY2" fmla="*/ 5275707 h 5276850"/>
              <a:gd name="connsiteX3" fmla="*/ 4083443 w 4086225"/>
              <a:gd name="connsiteY3" fmla="*/ 5280279 h 5276850"/>
              <a:gd name="connsiteX4" fmla="*/ 4083443 w 4086225"/>
              <a:gd name="connsiteY4" fmla="*/ 10286 h 5276850"/>
              <a:gd name="connsiteX5" fmla="*/ 4088015 w 4086225"/>
              <a:gd name="connsiteY5" fmla="*/ 15620 h 5276850"/>
              <a:gd name="connsiteX6" fmla="*/ 14363 w 4086225"/>
              <a:gd name="connsiteY6" fmla="*/ 15620 h 5276850"/>
              <a:gd name="connsiteX7" fmla="*/ 18935 w 4086225"/>
              <a:gd name="connsiteY7" fmla="*/ 10286 h 5276850"/>
              <a:gd name="connsiteX8" fmla="*/ 18935 w 4086225"/>
              <a:gd name="connsiteY8" fmla="*/ 5280279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6225" h="5276850">
                <a:moveTo>
                  <a:pt x="18935" y="5280279"/>
                </a:moveTo>
                <a:lnTo>
                  <a:pt x="14363" y="5275707"/>
                </a:lnTo>
                <a:lnTo>
                  <a:pt x="4088015" y="5275707"/>
                </a:lnTo>
                <a:lnTo>
                  <a:pt x="4083443" y="5280279"/>
                </a:lnTo>
                <a:lnTo>
                  <a:pt x="4083443" y="10286"/>
                </a:lnTo>
                <a:lnTo>
                  <a:pt x="4088015" y="15620"/>
                </a:lnTo>
                <a:lnTo>
                  <a:pt x="14363" y="15620"/>
                </a:lnTo>
                <a:lnTo>
                  <a:pt x="18935" y="10286"/>
                </a:lnTo>
                <a:lnTo>
                  <a:pt x="18935" y="528027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6791325" y="6019800"/>
            <a:ext cx="66675" cy="171450"/>
          </a:xfrm>
          <a:custGeom>
            <a:avLst/>
            <a:gdLst>
              <a:gd name="connsiteX0" fmla="*/ 15507 w 66675"/>
              <a:gd name="connsiteY0" fmla="*/ 172974 h 171450"/>
              <a:gd name="connsiteX1" fmla="*/ 15507 w 66675"/>
              <a:gd name="connsiteY1" fmla="*/ 18288 h 171450"/>
              <a:gd name="connsiteX2" fmla="*/ 74180 w 66675"/>
              <a:gd name="connsiteY2" fmla="*/ 18288 h 171450"/>
              <a:gd name="connsiteX3" fmla="*/ 74180 w 66675"/>
              <a:gd name="connsiteY3" fmla="*/ 172974 h 171450"/>
              <a:gd name="connsiteX4" fmla="*/ 15507 w 66675"/>
              <a:gd name="connsiteY4" fmla="*/ 17297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171450">
                <a:moveTo>
                  <a:pt x="15507" y="172974"/>
                </a:moveTo>
                <a:lnTo>
                  <a:pt x="15507" y="18288"/>
                </a:lnTo>
                <a:lnTo>
                  <a:pt x="74180" y="18288"/>
                </a:lnTo>
                <a:lnTo>
                  <a:pt x="74180" y="172974"/>
                </a:lnTo>
                <a:lnTo>
                  <a:pt x="15507" y="172974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6791325" y="5743575"/>
            <a:ext cx="57150" cy="161925"/>
          </a:xfrm>
          <a:custGeom>
            <a:avLst/>
            <a:gdLst>
              <a:gd name="connsiteX0" fmla="*/ 15507 w 57150"/>
              <a:gd name="connsiteY0" fmla="*/ 170307 h 161925"/>
              <a:gd name="connsiteX1" fmla="*/ 15507 w 57150"/>
              <a:gd name="connsiteY1" fmla="*/ 15621 h 161925"/>
              <a:gd name="connsiteX2" fmla="*/ 63513 w 57150"/>
              <a:gd name="connsiteY2" fmla="*/ 15621 h 161925"/>
              <a:gd name="connsiteX3" fmla="*/ 63513 w 57150"/>
              <a:gd name="connsiteY3" fmla="*/ 170307 h 161925"/>
              <a:gd name="connsiteX4" fmla="*/ 15507 w 57150"/>
              <a:gd name="connsiteY4" fmla="*/ 170307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161925">
                <a:moveTo>
                  <a:pt x="15507" y="170307"/>
                </a:moveTo>
                <a:lnTo>
                  <a:pt x="15507" y="15621"/>
                </a:lnTo>
                <a:lnTo>
                  <a:pt x="63513" y="15621"/>
                </a:lnTo>
                <a:lnTo>
                  <a:pt x="63513" y="170307"/>
                </a:lnTo>
                <a:lnTo>
                  <a:pt x="15507" y="170307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6791325" y="5467350"/>
            <a:ext cx="76200" cy="161925"/>
          </a:xfrm>
          <a:custGeom>
            <a:avLst/>
            <a:gdLst>
              <a:gd name="connsiteX0" fmla="*/ 15507 w 76200"/>
              <a:gd name="connsiteY0" fmla="*/ 167640 h 161925"/>
              <a:gd name="connsiteX1" fmla="*/ 15507 w 76200"/>
              <a:gd name="connsiteY1" fmla="*/ 12954 h 161925"/>
              <a:gd name="connsiteX2" fmla="*/ 85611 w 76200"/>
              <a:gd name="connsiteY2" fmla="*/ 12954 h 161925"/>
              <a:gd name="connsiteX3" fmla="*/ 85611 w 76200"/>
              <a:gd name="connsiteY3" fmla="*/ 167640 h 161925"/>
              <a:gd name="connsiteX4" fmla="*/ 15507 w 76200"/>
              <a:gd name="connsiteY4" fmla="*/ 16764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161925">
                <a:moveTo>
                  <a:pt x="15507" y="167640"/>
                </a:moveTo>
                <a:lnTo>
                  <a:pt x="15507" y="12954"/>
                </a:lnTo>
                <a:lnTo>
                  <a:pt x="85611" y="12954"/>
                </a:lnTo>
                <a:lnTo>
                  <a:pt x="85611" y="167640"/>
                </a:lnTo>
                <a:lnTo>
                  <a:pt x="15507" y="16764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6791325" y="5191125"/>
            <a:ext cx="133350" cy="161925"/>
          </a:xfrm>
          <a:custGeom>
            <a:avLst/>
            <a:gdLst>
              <a:gd name="connsiteX0" fmla="*/ 15507 w 133350"/>
              <a:gd name="connsiteY0" fmla="*/ 164972 h 161925"/>
              <a:gd name="connsiteX1" fmla="*/ 15507 w 133350"/>
              <a:gd name="connsiteY1" fmla="*/ 10286 h 161925"/>
              <a:gd name="connsiteX2" fmla="*/ 135902 w 133350"/>
              <a:gd name="connsiteY2" fmla="*/ 10286 h 161925"/>
              <a:gd name="connsiteX3" fmla="*/ 135902 w 133350"/>
              <a:gd name="connsiteY3" fmla="*/ 164972 h 161925"/>
              <a:gd name="connsiteX4" fmla="*/ 15507 w 133350"/>
              <a:gd name="connsiteY4" fmla="*/ 16497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61925">
                <a:moveTo>
                  <a:pt x="15507" y="164972"/>
                </a:moveTo>
                <a:lnTo>
                  <a:pt x="15507" y="10286"/>
                </a:lnTo>
                <a:lnTo>
                  <a:pt x="135902" y="10286"/>
                </a:lnTo>
                <a:lnTo>
                  <a:pt x="135902" y="164972"/>
                </a:lnTo>
                <a:lnTo>
                  <a:pt x="15507" y="164972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6791325" y="4905375"/>
            <a:ext cx="114300" cy="171450"/>
          </a:xfrm>
          <a:custGeom>
            <a:avLst/>
            <a:gdLst>
              <a:gd name="connsiteX0" fmla="*/ 15507 w 114300"/>
              <a:gd name="connsiteY0" fmla="*/ 171831 h 171450"/>
              <a:gd name="connsiteX1" fmla="*/ 15507 w 114300"/>
              <a:gd name="connsiteY1" fmla="*/ 17145 h 171450"/>
              <a:gd name="connsiteX2" fmla="*/ 122187 w 114300"/>
              <a:gd name="connsiteY2" fmla="*/ 17145 h 171450"/>
              <a:gd name="connsiteX3" fmla="*/ 122187 w 114300"/>
              <a:gd name="connsiteY3" fmla="*/ 171831 h 171450"/>
              <a:gd name="connsiteX4" fmla="*/ 15507 w 114300"/>
              <a:gd name="connsiteY4" fmla="*/ 17183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71450">
                <a:moveTo>
                  <a:pt x="15507" y="171831"/>
                </a:moveTo>
                <a:lnTo>
                  <a:pt x="15507" y="17145"/>
                </a:lnTo>
                <a:lnTo>
                  <a:pt x="122187" y="17145"/>
                </a:lnTo>
                <a:lnTo>
                  <a:pt x="122187" y="171831"/>
                </a:lnTo>
                <a:lnTo>
                  <a:pt x="15507" y="171831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6791325" y="4629150"/>
            <a:ext cx="104775" cy="161925"/>
          </a:xfrm>
          <a:custGeom>
            <a:avLst/>
            <a:gdLst>
              <a:gd name="connsiteX0" fmla="*/ 15507 w 104775"/>
              <a:gd name="connsiteY0" fmla="*/ 169164 h 161925"/>
              <a:gd name="connsiteX1" fmla="*/ 15507 w 104775"/>
              <a:gd name="connsiteY1" fmla="*/ 14478 h 161925"/>
              <a:gd name="connsiteX2" fmla="*/ 113042 w 104775"/>
              <a:gd name="connsiteY2" fmla="*/ 14478 h 161925"/>
              <a:gd name="connsiteX3" fmla="*/ 113042 w 104775"/>
              <a:gd name="connsiteY3" fmla="*/ 169164 h 161925"/>
              <a:gd name="connsiteX4" fmla="*/ 15507 w 104775"/>
              <a:gd name="connsiteY4" fmla="*/ 16916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61925">
                <a:moveTo>
                  <a:pt x="15507" y="169164"/>
                </a:moveTo>
                <a:lnTo>
                  <a:pt x="15507" y="14478"/>
                </a:lnTo>
                <a:lnTo>
                  <a:pt x="113042" y="14478"/>
                </a:lnTo>
                <a:lnTo>
                  <a:pt x="113042" y="169164"/>
                </a:lnTo>
                <a:lnTo>
                  <a:pt x="15507" y="169164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6791325" y="4352925"/>
            <a:ext cx="190500" cy="161925"/>
          </a:xfrm>
          <a:custGeom>
            <a:avLst/>
            <a:gdLst>
              <a:gd name="connsiteX0" fmla="*/ 15507 w 190500"/>
              <a:gd name="connsiteY0" fmla="*/ 166496 h 161925"/>
              <a:gd name="connsiteX1" fmla="*/ 15507 w 190500"/>
              <a:gd name="connsiteY1" fmla="*/ 11810 h 161925"/>
              <a:gd name="connsiteX2" fmla="*/ 191529 w 190500"/>
              <a:gd name="connsiteY2" fmla="*/ 11810 h 161925"/>
              <a:gd name="connsiteX3" fmla="*/ 191529 w 190500"/>
              <a:gd name="connsiteY3" fmla="*/ 166496 h 161925"/>
              <a:gd name="connsiteX4" fmla="*/ 15507 w 190500"/>
              <a:gd name="connsiteY4" fmla="*/ 16649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61925">
                <a:moveTo>
                  <a:pt x="15507" y="166496"/>
                </a:moveTo>
                <a:lnTo>
                  <a:pt x="15507" y="11810"/>
                </a:lnTo>
                <a:lnTo>
                  <a:pt x="191529" y="11810"/>
                </a:lnTo>
                <a:lnTo>
                  <a:pt x="191529" y="166496"/>
                </a:lnTo>
                <a:lnTo>
                  <a:pt x="15507" y="166496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6791325" y="4067175"/>
            <a:ext cx="123825" cy="171450"/>
          </a:xfrm>
          <a:custGeom>
            <a:avLst/>
            <a:gdLst>
              <a:gd name="connsiteX0" fmla="*/ 15507 w 123825"/>
              <a:gd name="connsiteY0" fmla="*/ 173355 h 171450"/>
              <a:gd name="connsiteX1" fmla="*/ 15507 w 123825"/>
              <a:gd name="connsiteY1" fmla="*/ 18669 h 171450"/>
              <a:gd name="connsiteX2" fmla="*/ 125235 w 123825"/>
              <a:gd name="connsiteY2" fmla="*/ 18669 h 171450"/>
              <a:gd name="connsiteX3" fmla="*/ 125235 w 123825"/>
              <a:gd name="connsiteY3" fmla="*/ 173355 h 171450"/>
              <a:gd name="connsiteX4" fmla="*/ 15507 w 123825"/>
              <a:gd name="connsiteY4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71450">
                <a:moveTo>
                  <a:pt x="15507" y="173355"/>
                </a:moveTo>
                <a:lnTo>
                  <a:pt x="15507" y="18669"/>
                </a:lnTo>
                <a:lnTo>
                  <a:pt x="125235" y="18669"/>
                </a:lnTo>
                <a:lnTo>
                  <a:pt x="125235" y="173355"/>
                </a:lnTo>
                <a:lnTo>
                  <a:pt x="15507" y="17335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6791325" y="3790950"/>
            <a:ext cx="123825" cy="161925"/>
          </a:xfrm>
          <a:custGeom>
            <a:avLst/>
            <a:gdLst>
              <a:gd name="connsiteX0" fmla="*/ 15507 w 123825"/>
              <a:gd name="connsiteY0" fmla="*/ 170688 h 161925"/>
              <a:gd name="connsiteX1" fmla="*/ 15507 w 123825"/>
              <a:gd name="connsiteY1" fmla="*/ 16002 h 161925"/>
              <a:gd name="connsiteX2" fmla="*/ 127520 w 123825"/>
              <a:gd name="connsiteY2" fmla="*/ 16002 h 161925"/>
              <a:gd name="connsiteX3" fmla="*/ 127520 w 123825"/>
              <a:gd name="connsiteY3" fmla="*/ 170688 h 161925"/>
              <a:gd name="connsiteX4" fmla="*/ 15507 w 123825"/>
              <a:gd name="connsiteY4" fmla="*/ 17068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61925">
                <a:moveTo>
                  <a:pt x="15507" y="170688"/>
                </a:moveTo>
                <a:lnTo>
                  <a:pt x="15507" y="16002"/>
                </a:lnTo>
                <a:lnTo>
                  <a:pt x="127520" y="16002"/>
                </a:lnTo>
                <a:lnTo>
                  <a:pt x="127520" y="170688"/>
                </a:lnTo>
                <a:lnTo>
                  <a:pt x="15507" y="170688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6791325" y="3514725"/>
            <a:ext cx="190500" cy="161925"/>
          </a:xfrm>
          <a:custGeom>
            <a:avLst/>
            <a:gdLst>
              <a:gd name="connsiteX0" fmla="*/ 15507 w 190500"/>
              <a:gd name="connsiteY0" fmla="*/ 168021 h 161925"/>
              <a:gd name="connsiteX1" fmla="*/ 15507 w 190500"/>
              <a:gd name="connsiteY1" fmla="*/ 13335 h 161925"/>
              <a:gd name="connsiteX2" fmla="*/ 198387 w 190500"/>
              <a:gd name="connsiteY2" fmla="*/ 13335 h 161925"/>
              <a:gd name="connsiteX3" fmla="*/ 198387 w 190500"/>
              <a:gd name="connsiteY3" fmla="*/ 168021 h 161925"/>
              <a:gd name="connsiteX4" fmla="*/ 15507 w 190500"/>
              <a:gd name="connsiteY4" fmla="*/ 16802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61925">
                <a:moveTo>
                  <a:pt x="15507" y="168021"/>
                </a:moveTo>
                <a:lnTo>
                  <a:pt x="15507" y="13335"/>
                </a:lnTo>
                <a:lnTo>
                  <a:pt x="198387" y="13335"/>
                </a:lnTo>
                <a:lnTo>
                  <a:pt x="198387" y="168021"/>
                </a:lnTo>
                <a:lnTo>
                  <a:pt x="15507" y="168021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6791325" y="3238500"/>
            <a:ext cx="409575" cy="161925"/>
          </a:xfrm>
          <a:custGeom>
            <a:avLst/>
            <a:gdLst>
              <a:gd name="connsiteX0" fmla="*/ 15507 w 409575"/>
              <a:gd name="connsiteY0" fmla="*/ 165353 h 161925"/>
              <a:gd name="connsiteX1" fmla="*/ 15507 w 409575"/>
              <a:gd name="connsiteY1" fmla="*/ 10667 h 161925"/>
              <a:gd name="connsiteX2" fmla="*/ 417842 w 409575"/>
              <a:gd name="connsiteY2" fmla="*/ 10667 h 161925"/>
              <a:gd name="connsiteX3" fmla="*/ 417842 w 409575"/>
              <a:gd name="connsiteY3" fmla="*/ 165353 h 161925"/>
              <a:gd name="connsiteX4" fmla="*/ 15507 w 409575"/>
              <a:gd name="connsiteY4" fmla="*/ 16535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161925">
                <a:moveTo>
                  <a:pt x="15507" y="165353"/>
                </a:moveTo>
                <a:lnTo>
                  <a:pt x="15507" y="10667"/>
                </a:lnTo>
                <a:lnTo>
                  <a:pt x="417842" y="10667"/>
                </a:lnTo>
                <a:lnTo>
                  <a:pt x="417842" y="165353"/>
                </a:lnTo>
                <a:lnTo>
                  <a:pt x="15507" y="16535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6791325" y="2952750"/>
            <a:ext cx="514350" cy="171450"/>
          </a:xfrm>
          <a:custGeom>
            <a:avLst/>
            <a:gdLst>
              <a:gd name="connsiteX0" fmla="*/ 15507 w 514350"/>
              <a:gd name="connsiteY0" fmla="*/ 172212 h 171450"/>
              <a:gd name="connsiteX1" fmla="*/ 15507 w 514350"/>
              <a:gd name="connsiteY1" fmla="*/ 17526 h 171450"/>
              <a:gd name="connsiteX2" fmla="*/ 514616 w 514350"/>
              <a:gd name="connsiteY2" fmla="*/ 17526 h 171450"/>
              <a:gd name="connsiteX3" fmla="*/ 514616 w 514350"/>
              <a:gd name="connsiteY3" fmla="*/ 172212 h 171450"/>
              <a:gd name="connsiteX4" fmla="*/ 15507 w 514350"/>
              <a:gd name="connsiteY4" fmla="*/ 17221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71450">
                <a:moveTo>
                  <a:pt x="15507" y="172212"/>
                </a:moveTo>
                <a:lnTo>
                  <a:pt x="15507" y="17526"/>
                </a:lnTo>
                <a:lnTo>
                  <a:pt x="514616" y="17526"/>
                </a:lnTo>
                <a:lnTo>
                  <a:pt x="514616" y="172212"/>
                </a:lnTo>
                <a:lnTo>
                  <a:pt x="15507" y="172212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6791325" y="2676525"/>
            <a:ext cx="400050" cy="161925"/>
          </a:xfrm>
          <a:custGeom>
            <a:avLst/>
            <a:gdLst>
              <a:gd name="connsiteX0" fmla="*/ 15507 w 400050"/>
              <a:gd name="connsiteY0" fmla="*/ 169545 h 161925"/>
              <a:gd name="connsiteX1" fmla="*/ 15507 w 400050"/>
              <a:gd name="connsiteY1" fmla="*/ 14859 h 161925"/>
              <a:gd name="connsiteX2" fmla="*/ 400316 w 400050"/>
              <a:gd name="connsiteY2" fmla="*/ 14859 h 161925"/>
              <a:gd name="connsiteX3" fmla="*/ 400316 w 400050"/>
              <a:gd name="connsiteY3" fmla="*/ 169545 h 161925"/>
              <a:gd name="connsiteX4" fmla="*/ 15507 w 400050"/>
              <a:gd name="connsiteY4" fmla="*/ 1695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61925">
                <a:moveTo>
                  <a:pt x="15507" y="169545"/>
                </a:moveTo>
                <a:lnTo>
                  <a:pt x="15507" y="14859"/>
                </a:lnTo>
                <a:lnTo>
                  <a:pt x="400316" y="14859"/>
                </a:lnTo>
                <a:lnTo>
                  <a:pt x="400316" y="169545"/>
                </a:lnTo>
                <a:lnTo>
                  <a:pt x="15507" y="169545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6791325" y="2400300"/>
            <a:ext cx="647700" cy="161925"/>
          </a:xfrm>
          <a:custGeom>
            <a:avLst/>
            <a:gdLst>
              <a:gd name="connsiteX0" fmla="*/ 15507 w 647700"/>
              <a:gd name="connsiteY0" fmla="*/ 167640 h 161925"/>
              <a:gd name="connsiteX1" fmla="*/ 15507 w 647700"/>
              <a:gd name="connsiteY1" fmla="*/ 12191 h 161925"/>
              <a:gd name="connsiteX2" fmla="*/ 656349 w 647700"/>
              <a:gd name="connsiteY2" fmla="*/ 12191 h 161925"/>
              <a:gd name="connsiteX3" fmla="*/ 656349 w 647700"/>
              <a:gd name="connsiteY3" fmla="*/ 167640 h 161925"/>
              <a:gd name="connsiteX4" fmla="*/ 15507 w 647700"/>
              <a:gd name="connsiteY4" fmla="*/ 16764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161925">
                <a:moveTo>
                  <a:pt x="15507" y="167640"/>
                </a:moveTo>
                <a:lnTo>
                  <a:pt x="15507" y="12191"/>
                </a:lnTo>
                <a:lnTo>
                  <a:pt x="656349" y="12191"/>
                </a:lnTo>
                <a:lnTo>
                  <a:pt x="656349" y="167640"/>
                </a:lnTo>
                <a:lnTo>
                  <a:pt x="15507" y="16764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6791325" y="2124075"/>
            <a:ext cx="504825" cy="161925"/>
          </a:xfrm>
          <a:custGeom>
            <a:avLst/>
            <a:gdLst>
              <a:gd name="connsiteX0" fmla="*/ 15507 w 504825"/>
              <a:gd name="connsiteY0" fmla="*/ 164973 h 161925"/>
              <a:gd name="connsiteX1" fmla="*/ 15507 w 504825"/>
              <a:gd name="connsiteY1" fmla="*/ 9525 h 161925"/>
              <a:gd name="connsiteX2" fmla="*/ 507758 w 504825"/>
              <a:gd name="connsiteY2" fmla="*/ 9525 h 161925"/>
              <a:gd name="connsiteX3" fmla="*/ 507758 w 504825"/>
              <a:gd name="connsiteY3" fmla="*/ 164973 h 161925"/>
              <a:gd name="connsiteX4" fmla="*/ 15507 w 504825"/>
              <a:gd name="connsiteY4" fmla="*/ 16497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61925">
                <a:moveTo>
                  <a:pt x="15507" y="164973"/>
                </a:moveTo>
                <a:lnTo>
                  <a:pt x="15507" y="9525"/>
                </a:lnTo>
                <a:lnTo>
                  <a:pt x="507758" y="9525"/>
                </a:lnTo>
                <a:lnTo>
                  <a:pt x="507758" y="164973"/>
                </a:lnTo>
                <a:lnTo>
                  <a:pt x="15507" y="16497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7429500" y="2400300"/>
            <a:ext cx="409575" cy="161925"/>
          </a:xfrm>
          <a:custGeom>
            <a:avLst/>
            <a:gdLst>
              <a:gd name="connsiteX0" fmla="*/ 18174 w 409575"/>
              <a:gd name="connsiteY0" fmla="*/ 167640 h 161925"/>
              <a:gd name="connsiteX1" fmla="*/ 18174 w 409575"/>
              <a:gd name="connsiteY1" fmla="*/ 12191 h 161925"/>
              <a:gd name="connsiteX2" fmla="*/ 409842 w 409575"/>
              <a:gd name="connsiteY2" fmla="*/ 12191 h 161925"/>
              <a:gd name="connsiteX3" fmla="*/ 409842 w 409575"/>
              <a:gd name="connsiteY3" fmla="*/ 167640 h 161925"/>
              <a:gd name="connsiteX4" fmla="*/ 18174 w 409575"/>
              <a:gd name="connsiteY4" fmla="*/ 16764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161925">
                <a:moveTo>
                  <a:pt x="18174" y="167640"/>
                </a:moveTo>
                <a:lnTo>
                  <a:pt x="18174" y="12191"/>
                </a:lnTo>
                <a:lnTo>
                  <a:pt x="409842" y="12191"/>
                </a:lnTo>
                <a:lnTo>
                  <a:pt x="409842" y="167640"/>
                </a:lnTo>
                <a:lnTo>
                  <a:pt x="18174" y="16764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7296150" y="2952750"/>
            <a:ext cx="219075" cy="171450"/>
          </a:xfrm>
          <a:custGeom>
            <a:avLst/>
            <a:gdLst>
              <a:gd name="connsiteX0" fmla="*/ 9791 w 219075"/>
              <a:gd name="connsiteY0" fmla="*/ 172212 h 171450"/>
              <a:gd name="connsiteX1" fmla="*/ 9791 w 219075"/>
              <a:gd name="connsiteY1" fmla="*/ 17526 h 171450"/>
              <a:gd name="connsiteX2" fmla="*/ 224676 w 219075"/>
              <a:gd name="connsiteY2" fmla="*/ 17526 h 171450"/>
              <a:gd name="connsiteX3" fmla="*/ 224676 w 219075"/>
              <a:gd name="connsiteY3" fmla="*/ 172212 h 171450"/>
              <a:gd name="connsiteX4" fmla="*/ 9791 w 219075"/>
              <a:gd name="connsiteY4" fmla="*/ 17221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71450">
                <a:moveTo>
                  <a:pt x="9791" y="172212"/>
                </a:moveTo>
                <a:lnTo>
                  <a:pt x="9791" y="17526"/>
                </a:lnTo>
                <a:lnTo>
                  <a:pt x="224676" y="17526"/>
                </a:lnTo>
                <a:lnTo>
                  <a:pt x="224676" y="172212"/>
                </a:lnTo>
                <a:lnTo>
                  <a:pt x="9791" y="17221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7286625" y="2124075"/>
            <a:ext cx="581025" cy="161925"/>
          </a:xfrm>
          <a:custGeom>
            <a:avLst/>
            <a:gdLst>
              <a:gd name="connsiteX0" fmla="*/ 12445 w 581025"/>
              <a:gd name="connsiteY0" fmla="*/ 164973 h 161925"/>
              <a:gd name="connsiteX1" fmla="*/ 12445 w 581025"/>
              <a:gd name="connsiteY1" fmla="*/ 9525 h 161925"/>
              <a:gd name="connsiteX2" fmla="*/ 589279 w 581025"/>
              <a:gd name="connsiteY2" fmla="*/ 9525 h 161925"/>
              <a:gd name="connsiteX3" fmla="*/ 589279 w 581025"/>
              <a:gd name="connsiteY3" fmla="*/ 164973 h 161925"/>
              <a:gd name="connsiteX4" fmla="*/ 12445 w 581025"/>
              <a:gd name="connsiteY4" fmla="*/ 16497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61925">
                <a:moveTo>
                  <a:pt x="12445" y="164973"/>
                </a:moveTo>
                <a:lnTo>
                  <a:pt x="12445" y="9525"/>
                </a:lnTo>
                <a:lnTo>
                  <a:pt x="589279" y="9525"/>
                </a:lnTo>
                <a:lnTo>
                  <a:pt x="589279" y="164973"/>
                </a:lnTo>
                <a:lnTo>
                  <a:pt x="12445" y="16497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7191375" y="3238500"/>
            <a:ext cx="285750" cy="161925"/>
          </a:xfrm>
          <a:custGeom>
            <a:avLst/>
            <a:gdLst>
              <a:gd name="connsiteX0" fmla="*/ 17792 w 285750"/>
              <a:gd name="connsiteY0" fmla="*/ 165353 h 161925"/>
              <a:gd name="connsiteX1" fmla="*/ 17792 w 285750"/>
              <a:gd name="connsiteY1" fmla="*/ 10667 h 161925"/>
              <a:gd name="connsiteX2" fmla="*/ 294399 w 285750"/>
              <a:gd name="connsiteY2" fmla="*/ 10667 h 161925"/>
              <a:gd name="connsiteX3" fmla="*/ 294399 w 285750"/>
              <a:gd name="connsiteY3" fmla="*/ 165353 h 161925"/>
              <a:gd name="connsiteX4" fmla="*/ 17792 w 285750"/>
              <a:gd name="connsiteY4" fmla="*/ 16535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161925">
                <a:moveTo>
                  <a:pt x="17792" y="165353"/>
                </a:moveTo>
                <a:lnTo>
                  <a:pt x="17792" y="10667"/>
                </a:lnTo>
                <a:lnTo>
                  <a:pt x="294399" y="10667"/>
                </a:lnTo>
                <a:lnTo>
                  <a:pt x="294399" y="165353"/>
                </a:lnTo>
                <a:lnTo>
                  <a:pt x="17792" y="16535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7181850" y="2676525"/>
            <a:ext cx="381000" cy="161925"/>
          </a:xfrm>
          <a:custGeom>
            <a:avLst/>
            <a:gdLst>
              <a:gd name="connsiteX0" fmla="*/ 9791 w 381000"/>
              <a:gd name="connsiteY0" fmla="*/ 169545 h 161925"/>
              <a:gd name="connsiteX1" fmla="*/ 9791 w 381000"/>
              <a:gd name="connsiteY1" fmla="*/ 14859 h 161925"/>
              <a:gd name="connsiteX2" fmla="*/ 383933 w 381000"/>
              <a:gd name="connsiteY2" fmla="*/ 14859 h 161925"/>
              <a:gd name="connsiteX3" fmla="*/ 383933 w 381000"/>
              <a:gd name="connsiteY3" fmla="*/ 169545 h 161925"/>
              <a:gd name="connsiteX4" fmla="*/ 9791 w 381000"/>
              <a:gd name="connsiteY4" fmla="*/ 1695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161925">
                <a:moveTo>
                  <a:pt x="9791" y="169545"/>
                </a:moveTo>
                <a:lnTo>
                  <a:pt x="9791" y="14859"/>
                </a:lnTo>
                <a:lnTo>
                  <a:pt x="383933" y="14859"/>
                </a:lnTo>
                <a:lnTo>
                  <a:pt x="383933" y="169545"/>
                </a:lnTo>
                <a:lnTo>
                  <a:pt x="9791" y="1695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6972300" y="4352925"/>
            <a:ext cx="19050" cy="161925"/>
          </a:xfrm>
          <a:custGeom>
            <a:avLst/>
            <a:gdLst>
              <a:gd name="connsiteX0" fmla="*/ 10554 w 19050"/>
              <a:gd name="connsiteY0" fmla="*/ 166496 h 161925"/>
              <a:gd name="connsiteX1" fmla="*/ 10554 w 19050"/>
              <a:gd name="connsiteY1" fmla="*/ 11810 h 161925"/>
              <a:gd name="connsiteX2" fmla="*/ 26555 w 19050"/>
              <a:gd name="connsiteY2" fmla="*/ 11810 h 161925"/>
              <a:gd name="connsiteX3" fmla="*/ 26555 w 19050"/>
              <a:gd name="connsiteY3" fmla="*/ 166496 h 161925"/>
              <a:gd name="connsiteX4" fmla="*/ 10554 w 19050"/>
              <a:gd name="connsiteY4" fmla="*/ 16649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61925">
                <a:moveTo>
                  <a:pt x="10554" y="166496"/>
                </a:moveTo>
                <a:lnTo>
                  <a:pt x="10554" y="11810"/>
                </a:lnTo>
                <a:lnTo>
                  <a:pt x="26555" y="11810"/>
                </a:lnTo>
                <a:lnTo>
                  <a:pt x="26555" y="166496"/>
                </a:lnTo>
                <a:lnTo>
                  <a:pt x="10554" y="16649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6972300" y="3514725"/>
            <a:ext cx="266700" cy="161925"/>
          </a:xfrm>
          <a:custGeom>
            <a:avLst/>
            <a:gdLst>
              <a:gd name="connsiteX0" fmla="*/ 17398 w 266700"/>
              <a:gd name="connsiteY0" fmla="*/ 168021 h 161925"/>
              <a:gd name="connsiteX1" fmla="*/ 17398 w 266700"/>
              <a:gd name="connsiteY1" fmla="*/ 13335 h 161925"/>
              <a:gd name="connsiteX2" fmla="*/ 267334 w 266700"/>
              <a:gd name="connsiteY2" fmla="*/ 13335 h 161925"/>
              <a:gd name="connsiteX3" fmla="*/ 267334 w 266700"/>
              <a:gd name="connsiteY3" fmla="*/ 168021 h 161925"/>
              <a:gd name="connsiteX4" fmla="*/ 17398 w 266700"/>
              <a:gd name="connsiteY4" fmla="*/ 16802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161925">
                <a:moveTo>
                  <a:pt x="17398" y="168021"/>
                </a:moveTo>
                <a:lnTo>
                  <a:pt x="17398" y="13335"/>
                </a:lnTo>
                <a:lnTo>
                  <a:pt x="267334" y="13335"/>
                </a:lnTo>
                <a:lnTo>
                  <a:pt x="267334" y="168021"/>
                </a:lnTo>
                <a:lnTo>
                  <a:pt x="17398" y="16802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6915150" y="5191125"/>
            <a:ext cx="47625" cy="161925"/>
          </a:xfrm>
          <a:custGeom>
            <a:avLst/>
            <a:gdLst>
              <a:gd name="connsiteX0" fmla="*/ 12077 w 47625"/>
              <a:gd name="connsiteY0" fmla="*/ 164972 h 161925"/>
              <a:gd name="connsiteX1" fmla="*/ 12077 w 47625"/>
              <a:gd name="connsiteY1" fmla="*/ 10286 h 161925"/>
              <a:gd name="connsiteX2" fmla="*/ 54749 w 47625"/>
              <a:gd name="connsiteY2" fmla="*/ 10286 h 161925"/>
              <a:gd name="connsiteX3" fmla="*/ 54749 w 47625"/>
              <a:gd name="connsiteY3" fmla="*/ 164972 h 161925"/>
              <a:gd name="connsiteX4" fmla="*/ 12077 w 47625"/>
              <a:gd name="connsiteY4" fmla="*/ 16497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161925">
                <a:moveTo>
                  <a:pt x="12077" y="164972"/>
                </a:moveTo>
                <a:lnTo>
                  <a:pt x="12077" y="10286"/>
                </a:lnTo>
                <a:lnTo>
                  <a:pt x="54749" y="10286"/>
                </a:lnTo>
                <a:lnTo>
                  <a:pt x="54749" y="164972"/>
                </a:lnTo>
                <a:lnTo>
                  <a:pt x="12077" y="16497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6905625" y="4067175"/>
            <a:ext cx="104775" cy="171450"/>
          </a:xfrm>
          <a:custGeom>
            <a:avLst/>
            <a:gdLst>
              <a:gd name="connsiteX0" fmla="*/ 10921 w 104775"/>
              <a:gd name="connsiteY0" fmla="*/ 173355 h 171450"/>
              <a:gd name="connsiteX1" fmla="*/ 10921 w 104775"/>
              <a:gd name="connsiteY1" fmla="*/ 18669 h 171450"/>
              <a:gd name="connsiteX2" fmla="*/ 109221 w 104775"/>
              <a:gd name="connsiteY2" fmla="*/ 18669 h 171450"/>
              <a:gd name="connsiteX3" fmla="*/ 109221 w 104775"/>
              <a:gd name="connsiteY3" fmla="*/ 173355 h 171450"/>
              <a:gd name="connsiteX4" fmla="*/ 10921 w 104775"/>
              <a:gd name="connsiteY4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71450">
                <a:moveTo>
                  <a:pt x="10921" y="173355"/>
                </a:moveTo>
                <a:lnTo>
                  <a:pt x="10921" y="18669"/>
                </a:lnTo>
                <a:lnTo>
                  <a:pt x="109221" y="18669"/>
                </a:lnTo>
                <a:lnTo>
                  <a:pt x="109221" y="173355"/>
                </a:lnTo>
                <a:lnTo>
                  <a:pt x="10921" y="17335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6905625" y="3790950"/>
            <a:ext cx="123825" cy="161925"/>
          </a:xfrm>
          <a:custGeom>
            <a:avLst/>
            <a:gdLst>
              <a:gd name="connsiteX0" fmla="*/ 13220 w 123825"/>
              <a:gd name="connsiteY0" fmla="*/ 170688 h 161925"/>
              <a:gd name="connsiteX1" fmla="*/ 13220 w 123825"/>
              <a:gd name="connsiteY1" fmla="*/ 16002 h 161925"/>
              <a:gd name="connsiteX2" fmla="*/ 128282 w 123825"/>
              <a:gd name="connsiteY2" fmla="*/ 16002 h 161925"/>
              <a:gd name="connsiteX3" fmla="*/ 128282 w 123825"/>
              <a:gd name="connsiteY3" fmla="*/ 170688 h 161925"/>
              <a:gd name="connsiteX4" fmla="*/ 13220 w 123825"/>
              <a:gd name="connsiteY4" fmla="*/ 17068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61925">
                <a:moveTo>
                  <a:pt x="13220" y="170688"/>
                </a:moveTo>
                <a:lnTo>
                  <a:pt x="13220" y="16002"/>
                </a:lnTo>
                <a:lnTo>
                  <a:pt x="128282" y="16002"/>
                </a:lnTo>
                <a:lnTo>
                  <a:pt x="128282" y="170688"/>
                </a:lnTo>
                <a:lnTo>
                  <a:pt x="13220" y="17068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6896100" y="4905375"/>
            <a:ext cx="85725" cy="171450"/>
          </a:xfrm>
          <a:custGeom>
            <a:avLst/>
            <a:gdLst>
              <a:gd name="connsiteX0" fmla="*/ 17398 w 85725"/>
              <a:gd name="connsiteY0" fmla="*/ 171831 h 171450"/>
              <a:gd name="connsiteX1" fmla="*/ 17398 w 85725"/>
              <a:gd name="connsiteY1" fmla="*/ 17145 h 171450"/>
              <a:gd name="connsiteX2" fmla="*/ 92837 w 85725"/>
              <a:gd name="connsiteY2" fmla="*/ 17145 h 171450"/>
              <a:gd name="connsiteX3" fmla="*/ 92837 w 85725"/>
              <a:gd name="connsiteY3" fmla="*/ 171831 h 171450"/>
              <a:gd name="connsiteX4" fmla="*/ 17398 w 85725"/>
              <a:gd name="connsiteY4" fmla="*/ 17183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71450">
                <a:moveTo>
                  <a:pt x="17398" y="171831"/>
                </a:moveTo>
                <a:lnTo>
                  <a:pt x="17398" y="17145"/>
                </a:lnTo>
                <a:lnTo>
                  <a:pt x="92837" y="17145"/>
                </a:lnTo>
                <a:lnTo>
                  <a:pt x="92837" y="171831"/>
                </a:lnTo>
                <a:lnTo>
                  <a:pt x="17398" y="17183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6886575" y="4629150"/>
            <a:ext cx="104775" cy="161925"/>
          </a:xfrm>
          <a:custGeom>
            <a:avLst/>
            <a:gdLst>
              <a:gd name="connsiteX0" fmla="*/ 17792 w 104775"/>
              <a:gd name="connsiteY0" fmla="*/ 169164 h 161925"/>
              <a:gd name="connsiteX1" fmla="*/ 17792 w 104775"/>
              <a:gd name="connsiteY1" fmla="*/ 14478 h 161925"/>
              <a:gd name="connsiteX2" fmla="*/ 106946 w 104775"/>
              <a:gd name="connsiteY2" fmla="*/ 14478 h 161925"/>
              <a:gd name="connsiteX3" fmla="*/ 106946 w 104775"/>
              <a:gd name="connsiteY3" fmla="*/ 169164 h 161925"/>
              <a:gd name="connsiteX4" fmla="*/ 17792 w 104775"/>
              <a:gd name="connsiteY4" fmla="*/ 16916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61925">
                <a:moveTo>
                  <a:pt x="17792" y="169164"/>
                </a:moveTo>
                <a:lnTo>
                  <a:pt x="17792" y="14478"/>
                </a:lnTo>
                <a:lnTo>
                  <a:pt x="106946" y="14478"/>
                </a:lnTo>
                <a:lnTo>
                  <a:pt x="106946" y="169164"/>
                </a:lnTo>
                <a:lnTo>
                  <a:pt x="17792" y="16916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6858000" y="5467350"/>
            <a:ext cx="95250" cy="161925"/>
          </a:xfrm>
          <a:custGeom>
            <a:avLst/>
            <a:gdLst>
              <a:gd name="connsiteX0" fmla="*/ 18922 w 95250"/>
              <a:gd name="connsiteY0" fmla="*/ 167640 h 161925"/>
              <a:gd name="connsiteX1" fmla="*/ 18922 w 95250"/>
              <a:gd name="connsiteY1" fmla="*/ 12954 h 161925"/>
              <a:gd name="connsiteX2" fmla="*/ 96646 w 95250"/>
              <a:gd name="connsiteY2" fmla="*/ 12954 h 161925"/>
              <a:gd name="connsiteX3" fmla="*/ 96646 w 95250"/>
              <a:gd name="connsiteY3" fmla="*/ 167640 h 161925"/>
              <a:gd name="connsiteX4" fmla="*/ 18922 w 95250"/>
              <a:gd name="connsiteY4" fmla="*/ 16764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61925">
                <a:moveTo>
                  <a:pt x="18922" y="167640"/>
                </a:moveTo>
                <a:lnTo>
                  <a:pt x="18922" y="12954"/>
                </a:lnTo>
                <a:lnTo>
                  <a:pt x="96646" y="12954"/>
                </a:lnTo>
                <a:lnTo>
                  <a:pt x="96646" y="167640"/>
                </a:lnTo>
                <a:lnTo>
                  <a:pt x="18922" y="16764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6848475" y="6019800"/>
            <a:ext cx="95250" cy="171450"/>
          </a:xfrm>
          <a:custGeom>
            <a:avLst/>
            <a:gdLst>
              <a:gd name="connsiteX0" fmla="*/ 17030 w 95250"/>
              <a:gd name="connsiteY0" fmla="*/ 172974 h 171450"/>
              <a:gd name="connsiteX1" fmla="*/ 17030 w 95250"/>
              <a:gd name="connsiteY1" fmla="*/ 18288 h 171450"/>
              <a:gd name="connsiteX2" fmla="*/ 100088 w 95250"/>
              <a:gd name="connsiteY2" fmla="*/ 18288 h 171450"/>
              <a:gd name="connsiteX3" fmla="*/ 100088 w 95250"/>
              <a:gd name="connsiteY3" fmla="*/ 172974 h 171450"/>
              <a:gd name="connsiteX4" fmla="*/ 17030 w 95250"/>
              <a:gd name="connsiteY4" fmla="*/ 17297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71450">
                <a:moveTo>
                  <a:pt x="17030" y="172974"/>
                </a:moveTo>
                <a:lnTo>
                  <a:pt x="17030" y="18288"/>
                </a:lnTo>
                <a:lnTo>
                  <a:pt x="100088" y="18288"/>
                </a:lnTo>
                <a:lnTo>
                  <a:pt x="100088" y="172974"/>
                </a:lnTo>
                <a:lnTo>
                  <a:pt x="17030" y="17297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6838950" y="5743575"/>
            <a:ext cx="104775" cy="161925"/>
          </a:xfrm>
          <a:custGeom>
            <a:avLst/>
            <a:gdLst>
              <a:gd name="connsiteX0" fmla="*/ 15875 w 104775"/>
              <a:gd name="connsiteY0" fmla="*/ 170307 h 161925"/>
              <a:gd name="connsiteX1" fmla="*/ 15875 w 104775"/>
              <a:gd name="connsiteY1" fmla="*/ 15621 h 161925"/>
              <a:gd name="connsiteX2" fmla="*/ 114172 w 104775"/>
              <a:gd name="connsiteY2" fmla="*/ 15621 h 161925"/>
              <a:gd name="connsiteX3" fmla="*/ 114172 w 104775"/>
              <a:gd name="connsiteY3" fmla="*/ 170307 h 161925"/>
              <a:gd name="connsiteX4" fmla="*/ 15875 w 104775"/>
              <a:gd name="connsiteY4" fmla="*/ 170307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61925">
                <a:moveTo>
                  <a:pt x="15875" y="170307"/>
                </a:moveTo>
                <a:lnTo>
                  <a:pt x="15875" y="15621"/>
                </a:lnTo>
                <a:lnTo>
                  <a:pt x="114172" y="15621"/>
                </a:lnTo>
                <a:lnTo>
                  <a:pt x="114172" y="170307"/>
                </a:lnTo>
                <a:lnTo>
                  <a:pt x="15875" y="17030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6781800" y="2057400"/>
            <a:ext cx="28575" cy="4191000"/>
          </a:xfrm>
          <a:custGeom>
            <a:avLst/>
            <a:gdLst>
              <a:gd name="connsiteX0" fmla="*/ 31115 w 28575"/>
              <a:gd name="connsiteY0" fmla="*/ 14477 h 4191000"/>
              <a:gd name="connsiteX1" fmla="*/ 31115 w 28575"/>
              <a:gd name="connsiteY1" fmla="*/ 4197096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191000">
                <a:moveTo>
                  <a:pt x="31115" y="14477"/>
                </a:moveTo>
                <a:lnTo>
                  <a:pt x="31115" y="4197096"/>
                </a:lnTo>
              </a:path>
            </a:pathLst>
          </a:custGeom>
          <a:ln w="16256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5638800" y="6296025"/>
            <a:ext cx="190500" cy="142875"/>
          </a:xfrm>
          <a:custGeom>
            <a:avLst/>
            <a:gdLst>
              <a:gd name="connsiteX0" fmla="*/ 12839 w 190500"/>
              <a:gd name="connsiteY0" fmla="*/ 16383 h 142875"/>
              <a:gd name="connsiteX1" fmla="*/ 12839 w 190500"/>
              <a:gd name="connsiteY1" fmla="*/ 149733 h 142875"/>
              <a:gd name="connsiteX2" fmla="*/ 191909 w 190500"/>
              <a:gd name="connsiteY2" fmla="*/ 149733 h 142875"/>
              <a:gd name="connsiteX3" fmla="*/ 191909 w 190500"/>
              <a:gd name="connsiteY3" fmla="*/ 16383 h 142875"/>
              <a:gd name="connsiteX4" fmla="*/ 12839 w 190500"/>
              <a:gd name="connsiteY4" fmla="*/ 16383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42875">
                <a:moveTo>
                  <a:pt x="12839" y="16383"/>
                </a:moveTo>
                <a:lnTo>
                  <a:pt x="12839" y="149733"/>
                </a:lnTo>
                <a:lnTo>
                  <a:pt x="191909" y="149733"/>
                </a:lnTo>
                <a:lnTo>
                  <a:pt x="191909" y="16383"/>
                </a:lnTo>
                <a:lnTo>
                  <a:pt x="12839" y="1638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5048250" y="6296025"/>
            <a:ext cx="180975" cy="142875"/>
          </a:xfrm>
          <a:custGeom>
            <a:avLst/>
            <a:gdLst>
              <a:gd name="connsiteX0" fmla="*/ 10554 w 180975"/>
              <a:gd name="connsiteY0" fmla="*/ 16383 h 142875"/>
              <a:gd name="connsiteX1" fmla="*/ 10554 w 180975"/>
              <a:gd name="connsiteY1" fmla="*/ 149733 h 142875"/>
              <a:gd name="connsiteX2" fmla="*/ 189624 w 180975"/>
              <a:gd name="connsiteY2" fmla="*/ 149733 h 142875"/>
              <a:gd name="connsiteX3" fmla="*/ 189624 w 180975"/>
              <a:gd name="connsiteY3" fmla="*/ 16383 h 142875"/>
              <a:gd name="connsiteX4" fmla="*/ 10554 w 180975"/>
              <a:gd name="connsiteY4" fmla="*/ 16383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42875">
                <a:moveTo>
                  <a:pt x="10554" y="16383"/>
                </a:moveTo>
                <a:lnTo>
                  <a:pt x="10554" y="149733"/>
                </a:lnTo>
                <a:lnTo>
                  <a:pt x="189624" y="149733"/>
                </a:lnTo>
                <a:lnTo>
                  <a:pt x="189624" y="16383"/>
                </a:lnTo>
                <a:lnTo>
                  <a:pt x="10554" y="16383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9"/>
          <p:cNvSpPr txBox="1"/>
          <p:nvPr/>
        </p:nvSpPr>
        <p:spPr>
          <a:xfrm>
            <a:off x="737496" y="400012"/>
            <a:ext cx="7612706" cy="548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Unrivalled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844175" y="1314602"/>
            <a:ext cx="2478356" cy="372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coverage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(USDtrn)</a:t>
            </a:r>
          </a:p>
          <a:p>
            <a:pPr indent="0">
              <a:lnSpc>
                <a:spcPts val="1512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5053463" y="1337462"/>
            <a:ext cx="4178505" cy="6565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present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corridors</a:t>
            </a:r>
          </a:p>
          <a:p>
            <a:pPr indent="3276600">
              <a:lnSpc>
                <a:spcPts val="2166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CAGR</a:t>
            </a:r>
          </a:p>
          <a:p>
            <a:pPr indent="327660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2013-2020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  <a:p>
            <a:pPr indent="0">
              <a:lnSpc>
                <a:spcPts val="72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2020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(USDbn)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9414390" y="1621688"/>
            <a:ext cx="668222" cy="372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Strong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presence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901325" y="2267255"/>
            <a:ext cx="987507" cy="370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world/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2256923" y="2055419"/>
            <a:ext cx="293146" cy="515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67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11%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3175895" y="2055419"/>
            <a:ext cx="304575" cy="547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673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13%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4100201" y="2055419"/>
            <a:ext cx="304575" cy="568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671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14%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5067189" y="2130465"/>
            <a:ext cx="1631364" cy="4281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0591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7863729" y="2131191"/>
            <a:ext cx="384734" cy="420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1,363</a:t>
            </a:r>
          </a:p>
          <a:p>
            <a:pPr indent="0">
              <a:lnSpc>
                <a:spcPts val="213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1,316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8740021" y="2114854"/>
            <a:ext cx="169278" cy="456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</a:t>
            </a:r>
          </a:p>
          <a:p>
            <a:pPr indent="41908">
              <a:lnSpc>
                <a:spcPts val="218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9651371" y="2118779"/>
            <a:ext cx="139488" cy="4751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90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901325" y="2862377"/>
            <a:ext cx="939084" cy="370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2250827" y="2995726"/>
            <a:ext cx="30457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23%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3175895" y="3129076"/>
            <a:ext cx="30457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27%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4100201" y="3226612"/>
            <a:ext cx="30457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30%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5441328" y="2688245"/>
            <a:ext cx="1257617" cy="707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7384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0052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Mexico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7530731" y="2692775"/>
            <a:ext cx="307682" cy="702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25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968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00">
              <a:lnSpc>
                <a:spcPts val="117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7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866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8740021" y="2671114"/>
            <a:ext cx="169278" cy="732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</a:t>
            </a:r>
          </a:p>
          <a:p>
            <a:pPr indent="41908">
              <a:lnSpc>
                <a:spcPts val="217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</a:p>
          <a:p>
            <a:pPr indent="41908">
              <a:lnSpc>
                <a:spcPts val="2184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9651371" y="2675030"/>
            <a:ext cx="139488" cy="750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7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901325" y="4454195"/>
            <a:ext cx="1040734" cy="370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2147957" y="4550969"/>
            <a:ext cx="557750" cy="1743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39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Nominal</a:t>
            </a:r>
          </a:p>
          <a:p>
            <a:pPr indent="113538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GDP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3168275" y="4659935"/>
            <a:ext cx="412372" cy="14429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1">
              <a:lnSpc>
                <a:spcPts val="195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4045337" y="4593641"/>
            <a:ext cx="403053" cy="17012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053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485">
              <a:lnSpc>
                <a:spcPts val="147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FDI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5123575" y="3524915"/>
            <a:ext cx="1575643" cy="26592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0026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Korea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0052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3167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4061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5506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149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0564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Singapore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536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Vietnam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5060">
              <a:lnSpc>
                <a:spcPts val="11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UAE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7006470" y="3527180"/>
            <a:ext cx="469993" cy="26600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7561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249">
              <a:lnSpc>
                <a:spcPts val="121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289</a:t>
            </a:r>
          </a:p>
          <a:p>
            <a:pPr indent="67062">
              <a:lnSpc>
                <a:spcPts val="217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012">
              <a:lnSpc>
                <a:spcPts val="117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012">
              <a:lnSpc>
                <a:spcPts val="121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00">
              <a:lnSpc>
                <a:spcPts val="121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232</a:t>
            </a:r>
          </a:p>
          <a:p>
            <a:pPr indent="19050">
              <a:lnSpc>
                <a:spcPts val="217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77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1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1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181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8740021" y="3501694"/>
            <a:ext cx="169278" cy="2674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 indent="5332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</a:t>
            </a:r>
          </a:p>
          <a:p>
            <a:pPr indent="0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</a:t>
            </a:r>
          </a:p>
          <a:p>
            <a:pPr indent="41908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</a:p>
          <a:p>
            <a:pPr indent="0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</a:t>
            </a:r>
          </a:p>
          <a:p>
            <a:pPr indent="41908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</a:t>
            </a:r>
          </a:p>
          <a:p>
            <a:pPr indent="41908">
              <a:lnSpc>
                <a:spcPts val="217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</a:t>
            </a:r>
          </a:p>
          <a:p>
            <a:pPr indent="5332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</a:t>
            </a:r>
          </a:p>
          <a:p>
            <a:pPr indent="0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</a:t>
            </a:r>
          </a:p>
          <a:p>
            <a:pPr indent="0">
              <a:lnSpc>
                <a:spcPts val="218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9651371" y="3505612"/>
            <a:ext cx="139488" cy="2691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1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7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4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83"/>
              </a:lnSpc>
            </a:pPr>
            <a:r>
              <a:rPr lang="en-US" altLang="zh-CN" sz="1397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  <a:p>
            <a:pPr indent="0">
              <a:lnSpc>
                <a:spcPts val="217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737496" y="6392035"/>
            <a:ext cx="3529907" cy="630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6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Insights,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UNCTAD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6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merchandise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exports;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FDI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FDI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outflows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181473">
              <a:lnSpc>
                <a:spcPts val="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181499">
              <a:lnSpc>
                <a:spcPts val="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non-strategic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5288159" y="6314123"/>
            <a:ext cx="225449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5881682" y="6314123"/>
            <a:ext cx="822205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2013-2020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7068191" y="6331033"/>
            <a:ext cx="79622" cy="112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85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7193159" y="6316409"/>
            <a:ext cx="1343640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sides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8723255" y="6336873"/>
            <a:ext cx="59866" cy="845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65"/>
              </a:lnSpc>
            </a:pPr>
            <a:r>
              <a:rPr lang="en-US" altLang="zh-CN" sz="600" dirty="0" smtClean="0">
                <a:solidFill>
                  <a:srgbClr val="b3b3b3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8853419" y="6316409"/>
            <a:ext cx="1213844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side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737496" y="7024501"/>
            <a:ext cx="74353" cy="211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918907" y="7024501"/>
            <a:ext cx="2725721" cy="211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Exports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imports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(Source: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Oxford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Economics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analysis)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(“FDI”)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reeform 347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1914525" y="2857500"/>
            <a:ext cx="8029575" cy="733425"/>
          </a:xfrm>
          <a:custGeom>
            <a:avLst/>
            <a:gdLst>
              <a:gd name="connsiteX0" fmla="*/ 18554 w 8029575"/>
              <a:gd name="connsiteY0" fmla="*/ 15240 h 733425"/>
              <a:gd name="connsiteX1" fmla="*/ 18554 w 8029575"/>
              <a:gd name="connsiteY1" fmla="*/ 734567 h 733425"/>
              <a:gd name="connsiteX2" fmla="*/ 8035557 w 8029575"/>
              <a:gd name="connsiteY2" fmla="*/ 734567 h 733425"/>
              <a:gd name="connsiteX3" fmla="*/ 8035557 w 8029575"/>
              <a:gd name="connsiteY3" fmla="*/ 15240 h 733425"/>
              <a:gd name="connsiteX4" fmla="*/ 18554 w 802957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8554" y="15240"/>
                </a:moveTo>
                <a:lnTo>
                  <a:pt x="18554" y="734567"/>
                </a:lnTo>
                <a:lnTo>
                  <a:pt x="8035557" y="734567"/>
                </a:lnTo>
                <a:lnTo>
                  <a:pt x="8035557" y="15240"/>
                </a:lnTo>
                <a:lnTo>
                  <a:pt x="18554" y="1524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1104900" y="2857500"/>
            <a:ext cx="733425" cy="733425"/>
          </a:xfrm>
          <a:custGeom>
            <a:avLst/>
            <a:gdLst>
              <a:gd name="connsiteX0" fmla="*/ 18935 w 733425"/>
              <a:gd name="connsiteY0" fmla="*/ 15240 h 733425"/>
              <a:gd name="connsiteX1" fmla="*/ 18935 w 733425"/>
              <a:gd name="connsiteY1" fmla="*/ 734567 h 733425"/>
              <a:gd name="connsiteX2" fmla="*/ 738263 w 733425"/>
              <a:gd name="connsiteY2" fmla="*/ 734567 h 733425"/>
              <a:gd name="connsiteX3" fmla="*/ 738263 w 733425"/>
              <a:gd name="connsiteY3" fmla="*/ 15240 h 733425"/>
              <a:gd name="connsiteX4" fmla="*/ 18935 w 73342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18935" y="15240"/>
                </a:moveTo>
                <a:lnTo>
                  <a:pt x="18935" y="734567"/>
                </a:lnTo>
                <a:lnTo>
                  <a:pt x="738263" y="734567"/>
                </a:lnTo>
                <a:lnTo>
                  <a:pt x="738263" y="15240"/>
                </a:lnTo>
                <a:lnTo>
                  <a:pt x="18935" y="1524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1104900" y="1971675"/>
            <a:ext cx="733425" cy="723900"/>
          </a:xfrm>
          <a:custGeom>
            <a:avLst/>
            <a:gdLst>
              <a:gd name="connsiteX0" fmla="*/ 17411 w 733425"/>
              <a:gd name="connsiteY0" fmla="*/ 11810 h 723900"/>
              <a:gd name="connsiteX1" fmla="*/ 17411 w 733425"/>
              <a:gd name="connsiteY1" fmla="*/ 732662 h 723900"/>
              <a:gd name="connsiteX2" fmla="*/ 738263 w 733425"/>
              <a:gd name="connsiteY2" fmla="*/ 732662 h 723900"/>
              <a:gd name="connsiteX3" fmla="*/ 738263 w 733425"/>
              <a:gd name="connsiteY3" fmla="*/ 11810 h 723900"/>
              <a:gd name="connsiteX4" fmla="*/ 17411 w 733425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23900">
                <a:moveTo>
                  <a:pt x="17411" y="11810"/>
                </a:moveTo>
                <a:lnTo>
                  <a:pt x="17411" y="732662"/>
                </a:lnTo>
                <a:lnTo>
                  <a:pt x="738263" y="732662"/>
                </a:lnTo>
                <a:lnTo>
                  <a:pt x="738263" y="11810"/>
                </a:lnTo>
                <a:lnTo>
                  <a:pt x="17411" y="1181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1914525" y="1971675"/>
            <a:ext cx="8039100" cy="723900"/>
          </a:xfrm>
          <a:custGeom>
            <a:avLst/>
            <a:gdLst>
              <a:gd name="connsiteX0" fmla="*/ 17030 w 8039100"/>
              <a:gd name="connsiteY0" fmla="*/ 11810 h 723900"/>
              <a:gd name="connsiteX1" fmla="*/ 17030 w 8039100"/>
              <a:gd name="connsiteY1" fmla="*/ 732662 h 723900"/>
              <a:gd name="connsiteX2" fmla="*/ 8040890 w 8039100"/>
              <a:gd name="connsiteY2" fmla="*/ 732662 h 723900"/>
              <a:gd name="connsiteX3" fmla="*/ 8040890 w 8039100"/>
              <a:gd name="connsiteY3" fmla="*/ 11810 h 723900"/>
              <a:gd name="connsiteX4" fmla="*/ 17030 w 8039100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9100" h="723900">
                <a:moveTo>
                  <a:pt x="17030" y="11810"/>
                </a:moveTo>
                <a:lnTo>
                  <a:pt x="17030" y="732662"/>
                </a:lnTo>
                <a:lnTo>
                  <a:pt x="8040890" y="732662"/>
                </a:lnTo>
                <a:lnTo>
                  <a:pt x="8040890" y="11810"/>
                </a:lnTo>
                <a:lnTo>
                  <a:pt x="17030" y="1181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1924050" y="3743325"/>
            <a:ext cx="8029575" cy="733425"/>
          </a:xfrm>
          <a:custGeom>
            <a:avLst/>
            <a:gdLst>
              <a:gd name="connsiteX0" fmla="*/ 14363 w 8029575"/>
              <a:gd name="connsiteY0" fmla="*/ 17145 h 733425"/>
              <a:gd name="connsiteX1" fmla="*/ 14363 w 8029575"/>
              <a:gd name="connsiteY1" fmla="*/ 736472 h 733425"/>
              <a:gd name="connsiteX2" fmla="*/ 8031365 w 8029575"/>
              <a:gd name="connsiteY2" fmla="*/ 736472 h 733425"/>
              <a:gd name="connsiteX3" fmla="*/ 8031365 w 8029575"/>
              <a:gd name="connsiteY3" fmla="*/ 17145 h 733425"/>
              <a:gd name="connsiteX4" fmla="*/ 14363 w 8029575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4363" y="17145"/>
                </a:moveTo>
                <a:lnTo>
                  <a:pt x="14363" y="736472"/>
                </a:lnTo>
                <a:lnTo>
                  <a:pt x="8031365" y="736472"/>
                </a:lnTo>
                <a:lnTo>
                  <a:pt x="8031365" y="17145"/>
                </a:lnTo>
                <a:lnTo>
                  <a:pt x="14363" y="17145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1114425" y="3743325"/>
            <a:ext cx="723900" cy="733425"/>
          </a:xfrm>
          <a:custGeom>
            <a:avLst/>
            <a:gdLst>
              <a:gd name="connsiteX0" fmla="*/ 13982 w 723900"/>
              <a:gd name="connsiteY0" fmla="*/ 17145 h 733425"/>
              <a:gd name="connsiteX1" fmla="*/ 13982 w 723900"/>
              <a:gd name="connsiteY1" fmla="*/ 736472 h 733425"/>
              <a:gd name="connsiteX2" fmla="*/ 733310 w 723900"/>
              <a:gd name="connsiteY2" fmla="*/ 736472 h 733425"/>
              <a:gd name="connsiteX3" fmla="*/ 733310 w 723900"/>
              <a:gd name="connsiteY3" fmla="*/ 17145 h 733425"/>
              <a:gd name="connsiteX4" fmla="*/ 13982 w 723900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33425">
                <a:moveTo>
                  <a:pt x="13982" y="17145"/>
                </a:moveTo>
                <a:lnTo>
                  <a:pt x="13982" y="736472"/>
                </a:lnTo>
                <a:lnTo>
                  <a:pt x="733310" y="736472"/>
                </a:lnTo>
                <a:lnTo>
                  <a:pt x="733310" y="17145"/>
                </a:lnTo>
                <a:lnTo>
                  <a:pt x="13982" y="17145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5"/>
          <p:cNvSpPr txBox="1"/>
          <p:nvPr/>
        </p:nvSpPr>
        <p:spPr>
          <a:xfrm>
            <a:off x="737496" y="605790"/>
            <a:ext cx="1005687" cy="3636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95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5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302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6562">
              <a:lnSpc>
                <a:spcPts val="295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2111381" y="2198446"/>
            <a:ext cx="4979049" cy="2043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302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7">
              <a:lnSpc>
                <a:spcPts val="295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35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59" name="TextBox 359"/>
          <p:cNvSpPr txBox="1"/>
          <p:nvPr/>
        </p:nvSpPr>
        <p:spPr>
          <a:xfrm>
            <a:off x="737496" y="400012"/>
            <a:ext cx="7184939" cy="83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2552"/>
              </a:lnSpc>
            </a:pP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2011-13: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Created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stronger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2375"/>
              </a:lnSpc>
            </a:pPr>
            <a:r>
              <a:rPr lang="en-US" altLang="zh-CN" sz="22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22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606367"/>
                </a:solidFill>
                <a:latin typeface="Arial" charset="0"/>
                <a:cs typeface="Arial" charset="0"/>
              </a:rPr>
              <a:t>2011-13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2269115" y="1502574"/>
            <a:ext cx="1892561" cy="21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2011-13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6487547" y="1504098"/>
            <a:ext cx="1942660" cy="21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financials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35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2010-13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845699" y="2451265"/>
            <a:ext cx="1211993" cy="3655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Re-focused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globalised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organisation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2269114" y="1923250"/>
            <a:ext cx="3854328" cy="47703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Re-defined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</a:p>
          <a:p>
            <a:pPr indent="0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  <a:p>
            <a:pPr indent="7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portfolios</a:t>
            </a:r>
          </a:p>
          <a:p>
            <a:pPr indent="8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908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subsequent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de-risking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7908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">
              <a:lnSpc>
                <a:spcPts val="202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7908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908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</a:p>
          <a:p>
            <a:pPr indent="8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USD4.9bn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annualised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sustainable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</a:p>
          <a:p>
            <a:pPr indent="17908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">
              <a:lnSpc>
                <a:spcPts val="187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(7%</a:t>
            </a:r>
          </a:p>
          <a:p>
            <a:pPr indent="17907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CAGR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(2%)</a:t>
            </a:r>
          </a:p>
          <a:p>
            <a:pPr indent="179072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Principal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RBWM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(3%)</a:t>
            </a:r>
          </a:p>
          <a:p>
            <a:pPr indent="0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  <a:p>
            <a:pPr indent="179072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206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97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79072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</a:p>
          <a:p>
            <a:pPr indent="179072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6487514" y="1772323"/>
            <a:ext cx="1184709" cy="50662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">
              <a:lnSpc>
                <a:spcPts val="1653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Revenue,</a:t>
            </a:r>
          </a:p>
          <a:p>
            <a:pPr indent="33">
              <a:lnSpc>
                <a:spcPts val="1744"/>
              </a:lnSpc>
            </a:pPr>
            <a:r>
              <a:rPr lang="en-US" altLang="zh-CN" sz="13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USDbn</a:t>
            </a:r>
          </a:p>
          <a:p>
            <a:pPr indent="244635">
              <a:lnSpc>
                <a:spcPts val="169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</a:p>
          <a:p>
            <a:pPr indent="244635">
              <a:lnSpc>
                <a:spcPts val="126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244635">
              <a:lnSpc>
                <a:spcPts val="166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</a:p>
          <a:p>
            <a:pPr indent="244635">
              <a:lnSpc>
                <a:spcPts val="126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  <a:p>
            <a:pPr indent="244635">
              <a:lnSpc>
                <a:spcPts val="1667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</a:p>
          <a:p>
            <a:pPr indent="244635">
              <a:lnSpc>
                <a:spcPts val="126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44635">
              <a:lnSpc>
                <a:spcPts val="126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PBT,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USDbn</a:t>
            </a:r>
          </a:p>
          <a:p>
            <a:pPr indent="19">
              <a:lnSpc>
                <a:spcPts val="222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 indent="18">
              <a:lnSpc>
                <a:spcPts val="222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1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 indent="18">
              <a:lnSpc>
                <a:spcPts val="223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 indent="18">
              <a:lnSpc>
                <a:spcPts val="222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Shareholders’</a:t>
            </a:r>
          </a:p>
          <a:p>
            <a:pPr indent="18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USDbn</a:t>
            </a:r>
          </a:p>
          <a:p>
            <a:pPr indent="0">
              <a:lnSpc>
                <a:spcPts val="223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76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8295772" y="2056552"/>
            <a:ext cx="414166" cy="4558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248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68.2</a:t>
            </a:r>
          </a:p>
          <a:p>
            <a:pPr indent="32012">
              <a:lnSpc>
                <a:spcPts val="1732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12">
              <a:lnSpc>
                <a:spcPts val="2213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41">
              <a:lnSpc>
                <a:spcPts val="168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  <a:p>
            <a:pPr indent="67781">
              <a:lnSpc>
                <a:spcPts val="221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19.0</a:t>
            </a:r>
          </a:p>
          <a:p>
            <a:pPr indent="67819">
              <a:lnSpc>
                <a:spcPts val="221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819">
              <a:lnSpc>
                <a:spcPts val="211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871">
              <a:lnSpc>
                <a:spcPts val="211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35">
              <a:lnSpc>
                <a:spcPts val="210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852">
              <a:lnSpc>
                <a:spcPts val="189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9261990" y="2071025"/>
            <a:ext cx="600155" cy="4544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496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64.6</a:t>
            </a:r>
          </a:p>
          <a:p>
            <a:pPr indent="0">
              <a:lnSpc>
                <a:spcPts val="184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260">
              <a:lnSpc>
                <a:spcPts val="1691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011">
              <a:lnSpc>
                <a:spcPts val="192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70023">
              <a:lnSpc>
                <a:spcPts val="221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22.6</a:t>
            </a:r>
          </a:p>
          <a:p>
            <a:pPr indent="70060">
              <a:lnSpc>
                <a:spcPts val="221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060">
              <a:lnSpc>
                <a:spcPts val="211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079">
              <a:lnSpc>
                <a:spcPts val="211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542">
              <a:lnSpc>
                <a:spcPts val="210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060">
              <a:lnSpc>
                <a:spcPts val="189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9.2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737496" y="6901052"/>
            <a:ext cx="74370" cy="392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 indent="0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 indent="0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 indent="0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914306" y="6901052"/>
            <a:ext cx="4168309" cy="392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">
              <a:lnSpc>
                <a:spcPts val="823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unless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otherwise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stated</a:t>
            </a:r>
          </a:p>
          <a:p>
            <a:pPr indent="17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2011-1H14.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these,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</a:p>
          <a:p>
            <a:pPr indent="44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  <a:p>
            <a:pPr indent="0">
              <a:lnSpc>
                <a:spcPts val="755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Compound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(“CAGR”)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FY2010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reeform 370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723900" y="1743075"/>
            <a:ext cx="5695950" cy="4991100"/>
          </a:xfrm>
          <a:custGeom>
            <a:avLst/>
            <a:gdLst>
              <a:gd name="connsiteX0" fmla="*/ 14363 w 5695950"/>
              <a:gd name="connsiteY0" fmla="*/ 9525 h 4991100"/>
              <a:gd name="connsiteX1" fmla="*/ 5695835 w 5695950"/>
              <a:gd name="connsiteY1" fmla="*/ 9525 h 4991100"/>
              <a:gd name="connsiteX2" fmla="*/ 5702694 w 5695950"/>
              <a:gd name="connsiteY2" fmla="*/ 15620 h 4991100"/>
              <a:gd name="connsiteX3" fmla="*/ 5702694 w 5695950"/>
              <a:gd name="connsiteY3" fmla="*/ 4991481 h 4991100"/>
              <a:gd name="connsiteX4" fmla="*/ 5689740 w 5695950"/>
              <a:gd name="connsiteY4" fmla="*/ 4991481 h 4991100"/>
              <a:gd name="connsiteX5" fmla="*/ 5689740 w 5695950"/>
              <a:gd name="connsiteY5" fmla="*/ 15620 h 4991100"/>
              <a:gd name="connsiteX6" fmla="*/ 5695835 w 5695950"/>
              <a:gd name="connsiteY6" fmla="*/ 22479 h 4991100"/>
              <a:gd name="connsiteX7" fmla="*/ 14363 w 5695950"/>
              <a:gd name="connsiteY7" fmla="*/ 22479 h 4991100"/>
              <a:gd name="connsiteX8" fmla="*/ 14363 w 5695950"/>
              <a:gd name="connsiteY8" fmla="*/ 9525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5950" h="4991100">
                <a:moveTo>
                  <a:pt x="14363" y="9525"/>
                </a:moveTo>
                <a:lnTo>
                  <a:pt x="5695835" y="9525"/>
                </a:lnTo>
                <a:cubicBezTo>
                  <a:pt x="5699646" y="9525"/>
                  <a:pt x="5702694" y="12573"/>
                  <a:pt x="5702694" y="15620"/>
                </a:cubicBezTo>
                <a:lnTo>
                  <a:pt x="5702694" y="4991481"/>
                </a:lnTo>
                <a:lnTo>
                  <a:pt x="5689740" y="4991481"/>
                </a:lnTo>
                <a:lnTo>
                  <a:pt x="5689740" y="15620"/>
                </a:lnTo>
                <a:lnTo>
                  <a:pt x="5695835" y="22479"/>
                </a:lnTo>
                <a:lnTo>
                  <a:pt x="14363" y="22479"/>
                </a:lnTo>
                <a:lnTo>
                  <a:pt x="14363" y="952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4029075" y="4876800"/>
            <a:ext cx="323850" cy="38100"/>
          </a:xfrm>
          <a:custGeom>
            <a:avLst/>
            <a:gdLst>
              <a:gd name="connsiteX0" fmla="*/ 11696 w 323850"/>
              <a:gd name="connsiteY0" fmla="*/ 18288 h 38100"/>
              <a:gd name="connsiteX1" fmla="*/ 11696 w 323850"/>
              <a:gd name="connsiteY1" fmla="*/ 47244 h 38100"/>
              <a:gd name="connsiteX2" fmla="*/ 326402 w 323850"/>
              <a:gd name="connsiteY2" fmla="*/ 47244 h 38100"/>
              <a:gd name="connsiteX3" fmla="*/ 326402 w 323850"/>
              <a:gd name="connsiteY3" fmla="*/ 18288 h 38100"/>
              <a:gd name="connsiteX4" fmla="*/ 11696 w 323850"/>
              <a:gd name="connsiteY4" fmla="*/ 18288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8100">
                <a:moveTo>
                  <a:pt x="11696" y="18288"/>
                </a:moveTo>
                <a:lnTo>
                  <a:pt x="11696" y="47244"/>
                </a:lnTo>
                <a:lnTo>
                  <a:pt x="326402" y="47244"/>
                </a:lnTo>
                <a:lnTo>
                  <a:pt x="326402" y="18288"/>
                </a:lnTo>
                <a:lnTo>
                  <a:pt x="11696" y="18288"/>
                </a:lnTo>
                <a:close/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4591050" y="4876800"/>
            <a:ext cx="333375" cy="38100"/>
          </a:xfrm>
          <a:custGeom>
            <a:avLst/>
            <a:gdLst>
              <a:gd name="connsiteX0" fmla="*/ 12077 w 333375"/>
              <a:gd name="connsiteY0" fmla="*/ 18288 h 38100"/>
              <a:gd name="connsiteX1" fmla="*/ 12077 w 333375"/>
              <a:gd name="connsiteY1" fmla="*/ 47244 h 38100"/>
              <a:gd name="connsiteX2" fmla="*/ 335165 w 333375"/>
              <a:gd name="connsiteY2" fmla="*/ 47244 h 38100"/>
              <a:gd name="connsiteX3" fmla="*/ 335165 w 333375"/>
              <a:gd name="connsiteY3" fmla="*/ 18288 h 38100"/>
              <a:gd name="connsiteX4" fmla="*/ 12077 w 333375"/>
              <a:gd name="connsiteY4" fmla="*/ 18288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38100">
                <a:moveTo>
                  <a:pt x="12077" y="18288"/>
                </a:moveTo>
                <a:lnTo>
                  <a:pt x="12077" y="47244"/>
                </a:lnTo>
                <a:lnTo>
                  <a:pt x="335165" y="47244"/>
                </a:lnTo>
                <a:lnTo>
                  <a:pt x="335165" y="18288"/>
                </a:lnTo>
                <a:lnTo>
                  <a:pt x="12077" y="18288"/>
                </a:lnTo>
                <a:close/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5162550" y="3171825"/>
            <a:ext cx="323850" cy="1714500"/>
          </a:xfrm>
          <a:custGeom>
            <a:avLst/>
            <a:gdLst>
              <a:gd name="connsiteX0" fmla="*/ 11315 w 323850"/>
              <a:gd name="connsiteY0" fmla="*/ 18669 h 1714500"/>
              <a:gd name="connsiteX1" fmla="*/ 11315 w 323850"/>
              <a:gd name="connsiteY1" fmla="*/ 1723263 h 1714500"/>
              <a:gd name="connsiteX2" fmla="*/ 326021 w 323850"/>
              <a:gd name="connsiteY2" fmla="*/ 1723263 h 1714500"/>
              <a:gd name="connsiteX3" fmla="*/ 326021 w 323850"/>
              <a:gd name="connsiteY3" fmla="*/ 18669 h 1714500"/>
              <a:gd name="connsiteX4" fmla="*/ 11315 w 323850"/>
              <a:gd name="connsiteY4" fmla="*/ 18669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1714500">
                <a:moveTo>
                  <a:pt x="11315" y="18669"/>
                </a:moveTo>
                <a:lnTo>
                  <a:pt x="11315" y="1723263"/>
                </a:lnTo>
                <a:lnTo>
                  <a:pt x="326021" y="1723263"/>
                </a:lnTo>
                <a:lnTo>
                  <a:pt x="326021" y="18669"/>
                </a:lnTo>
                <a:lnTo>
                  <a:pt x="11315" y="1866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5724525" y="3133725"/>
            <a:ext cx="323850" cy="1752600"/>
          </a:xfrm>
          <a:custGeom>
            <a:avLst/>
            <a:gdLst>
              <a:gd name="connsiteX0" fmla="*/ 11696 w 323850"/>
              <a:gd name="connsiteY0" fmla="*/ 18669 h 1752600"/>
              <a:gd name="connsiteX1" fmla="*/ 11696 w 323850"/>
              <a:gd name="connsiteY1" fmla="*/ 1761363 h 1752600"/>
              <a:gd name="connsiteX2" fmla="*/ 325640 w 323850"/>
              <a:gd name="connsiteY2" fmla="*/ 1761363 h 1752600"/>
              <a:gd name="connsiteX3" fmla="*/ 325640 w 323850"/>
              <a:gd name="connsiteY3" fmla="*/ 18669 h 1752600"/>
              <a:gd name="connsiteX4" fmla="*/ 11696 w 323850"/>
              <a:gd name="connsiteY4" fmla="*/ 18669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1752600">
                <a:moveTo>
                  <a:pt x="11696" y="18669"/>
                </a:moveTo>
                <a:lnTo>
                  <a:pt x="11696" y="1761363"/>
                </a:lnTo>
                <a:lnTo>
                  <a:pt x="325640" y="1761363"/>
                </a:lnTo>
                <a:lnTo>
                  <a:pt x="325640" y="18669"/>
                </a:lnTo>
                <a:lnTo>
                  <a:pt x="11696" y="1866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4029075" y="3248025"/>
            <a:ext cx="323850" cy="1638300"/>
          </a:xfrm>
          <a:custGeom>
            <a:avLst/>
            <a:gdLst>
              <a:gd name="connsiteX0" fmla="*/ 11696 w 323850"/>
              <a:gd name="connsiteY0" fmla="*/ 9525 h 1638300"/>
              <a:gd name="connsiteX1" fmla="*/ 11696 w 323850"/>
              <a:gd name="connsiteY1" fmla="*/ 1647063 h 1638300"/>
              <a:gd name="connsiteX2" fmla="*/ 326402 w 323850"/>
              <a:gd name="connsiteY2" fmla="*/ 1647063 h 1638300"/>
              <a:gd name="connsiteX3" fmla="*/ 326402 w 323850"/>
              <a:gd name="connsiteY3" fmla="*/ 9525 h 1638300"/>
              <a:gd name="connsiteX4" fmla="*/ 11696 w 323850"/>
              <a:gd name="connsiteY4" fmla="*/ 9525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1638300">
                <a:moveTo>
                  <a:pt x="11696" y="9525"/>
                </a:moveTo>
                <a:lnTo>
                  <a:pt x="11696" y="1647063"/>
                </a:lnTo>
                <a:lnTo>
                  <a:pt x="326402" y="1647063"/>
                </a:lnTo>
                <a:lnTo>
                  <a:pt x="326402" y="9525"/>
                </a:lnTo>
                <a:lnTo>
                  <a:pt x="11696" y="952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4591050" y="3248025"/>
            <a:ext cx="333375" cy="1638300"/>
          </a:xfrm>
          <a:custGeom>
            <a:avLst/>
            <a:gdLst>
              <a:gd name="connsiteX0" fmla="*/ 12077 w 333375"/>
              <a:gd name="connsiteY0" fmla="*/ 9525 h 1638300"/>
              <a:gd name="connsiteX1" fmla="*/ 12077 w 333375"/>
              <a:gd name="connsiteY1" fmla="*/ 1647063 h 1638300"/>
              <a:gd name="connsiteX2" fmla="*/ 335165 w 333375"/>
              <a:gd name="connsiteY2" fmla="*/ 1647063 h 1638300"/>
              <a:gd name="connsiteX3" fmla="*/ 335165 w 333375"/>
              <a:gd name="connsiteY3" fmla="*/ 9525 h 1638300"/>
              <a:gd name="connsiteX4" fmla="*/ 12077 w 333375"/>
              <a:gd name="connsiteY4" fmla="*/ 9525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1638300">
                <a:moveTo>
                  <a:pt x="12077" y="9525"/>
                </a:moveTo>
                <a:lnTo>
                  <a:pt x="12077" y="1647063"/>
                </a:lnTo>
                <a:lnTo>
                  <a:pt x="335165" y="1647063"/>
                </a:lnTo>
                <a:lnTo>
                  <a:pt x="335165" y="9525"/>
                </a:lnTo>
                <a:lnTo>
                  <a:pt x="12077" y="952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5724525" y="3133725"/>
            <a:ext cx="323850" cy="9525"/>
          </a:xfrm>
          <a:custGeom>
            <a:avLst/>
            <a:gdLst>
              <a:gd name="connsiteX0" fmla="*/ 11696 w 323850"/>
              <a:gd name="connsiteY0" fmla="*/ 18669 h 9525"/>
              <a:gd name="connsiteX1" fmla="*/ 325640 w 323850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9525">
                <a:moveTo>
                  <a:pt x="11696" y="18669"/>
                </a:moveTo>
                <a:lnTo>
                  <a:pt x="325640" y="18669"/>
                </a:lnTo>
              </a:path>
            </a:pathLst>
          </a:custGeom>
          <a:ln w="12192">
            <a:solidFill>
              <a:srgbClr val="b3b3b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4029075" y="2962275"/>
            <a:ext cx="323850" cy="295275"/>
          </a:xfrm>
          <a:custGeom>
            <a:avLst/>
            <a:gdLst>
              <a:gd name="connsiteX0" fmla="*/ 11696 w 323850"/>
              <a:gd name="connsiteY0" fmla="*/ 9525 h 295275"/>
              <a:gd name="connsiteX1" fmla="*/ 11696 w 323850"/>
              <a:gd name="connsiteY1" fmla="*/ 295275 h 295275"/>
              <a:gd name="connsiteX2" fmla="*/ 326402 w 323850"/>
              <a:gd name="connsiteY2" fmla="*/ 295275 h 295275"/>
              <a:gd name="connsiteX3" fmla="*/ 326402 w 323850"/>
              <a:gd name="connsiteY3" fmla="*/ 9525 h 295275"/>
              <a:gd name="connsiteX4" fmla="*/ 11696 w 323850"/>
              <a:gd name="connsiteY4" fmla="*/ 952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95275">
                <a:moveTo>
                  <a:pt x="11696" y="9525"/>
                </a:moveTo>
                <a:lnTo>
                  <a:pt x="11696" y="295275"/>
                </a:lnTo>
                <a:lnTo>
                  <a:pt x="326402" y="295275"/>
                </a:lnTo>
                <a:lnTo>
                  <a:pt x="326402" y="9525"/>
                </a:lnTo>
                <a:lnTo>
                  <a:pt x="11696" y="9525"/>
                </a:lnTo>
                <a:close/>
              </a:path>
            </a:pathLst>
          </a:custGeom>
          <a:solidFill>
            <a:srgbClr val="4949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4591050" y="2847975"/>
            <a:ext cx="333375" cy="409575"/>
          </a:xfrm>
          <a:custGeom>
            <a:avLst/>
            <a:gdLst>
              <a:gd name="connsiteX0" fmla="*/ 12077 w 333375"/>
              <a:gd name="connsiteY0" fmla="*/ 9525 h 409575"/>
              <a:gd name="connsiteX1" fmla="*/ 12077 w 333375"/>
              <a:gd name="connsiteY1" fmla="*/ 409575 h 409575"/>
              <a:gd name="connsiteX2" fmla="*/ 335165 w 333375"/>
              <a:gd name="connsiteY2" fmla="*/ 409575 h 409575"/>
              <a:gd name="connsiteX3" fmla="*/ 335165 w 333375"/>
              <a:gd name="connsiteY3" fmla="*/ 9525 h 409575"/>
              <a:gd name="connsiteX4" fmla="*/ 12077 w 333375"/>
              <a:gd name="connsiteY4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9575">
                <a:moveTo>
                  <a:pt x="12077" y="9525"/>
                </a:moveTo>
                <a:lnTo>
                  <a:pt x="12077" y="409575"/>
                </a:lnTo>
                <a:lnTo>
                  <a:pt x="335165" y="409575"/>
                </a:lnTo>
                <a:lnTo>
                  <a:pt x="335165" y="9525"/>
                </a:lnTo>
                <a:lnTo>
                  <a:pt x="12077" y="9525"/>
                </a:lnTo>
                <a:close/>
              </a:path>
            </a:pathLst>
          </a:custGeom>
          <a:solidFill>
            <a:srgbClr val="4949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5162550" y="2981325"/>
            <a:ext cx="323850" cy="200025"/>
          </a:xfrm>
          <a:custGeom>
            <a:avLst/>
            <a:gdLst>
              <a:gd name="connsiteX0" fmla="*/ 11315 w 323850"/>
              <a:gd name="connsiteY0" fmla="*/ 18669 h 200025"/>
              <a:gd name="connsiteX1" fmla="*/ 11315 w 323850"/>
              <a:gd name="connsiteY1" fmla="*/ 209169 h 200025"/>
              <a:gd name="connsiteX2" fmla="*/ 326021 w 323850"/>
              <a:gd name="connsiteY2" fmla="*/ 209169 h 200025"/>
              <a:gd name="connsiteX3" fmla="*/ 326021 w 323850"/>
              <a:gd name="connsiteY3" fmla="*/ 18669 h 200025"/>
              <a:gd name="connsiteX4" fmla="*/ 11315 w 323850"/>
              <a:gd name="connsiteY4" fmla="*/ 1866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00025">
                <a:moveTo>
                  <a:pt x="11315" y="18669"/>
                </a:moveTo>
                <a:lnTo>
                  <a:pt x="11315" y="209169"/>
                </a:lnTo>
                <a:lnTo>
                  <a:pt x="326021" y="209169"/>
                </a:lnTo>
                <a:lnTo>
                  <a:pt x="326021" y="18669"/>
                </a:lnTo>
                <a:lnTo>
                  <a:pt x="11315" y="18669"/>
                </a:lnTo>
                <a:close/>
              </a:path>
            </a:pathLst>
          </a:custGeom>
          <a:solidFill>
            <a:srgbClr val="4949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5724525" y="3076575"/>
            <a:ext cx="323850" cy="66675"/>
          </a:xfrm>
          <a:custGeom>
            <a:avLst/>
            <a:gdLst>
              <a:gd name="connsiteX0" fmla="*/ 11696 w 323850"/>
              <a:gd name="connsiteY0" fmla="*/ 18669 h 66675"/>
              <a:gd name="connsiteX1" fmla="*/ 11696 w 323850"/>
              <a:gd name="connsiteY1" fmla="*/ 66675 h 66675"/>
              <a:gd name="connsiteX2" fmla="*/ 325640 w 323850"/>
              <a:gd name="connsiteY2" fmla="*/ 66675 h 66675"/>
              <a:gd name="connsiteX3" fmla="*/ 325640 w 323850"/>
              <a:gd name="connsiteY3" fmla="*/ 18669 h 66675"/>
              <a:gd name="connsiteX4" fmla="*/ 11696 w 323850"/>
              <a:gd name="connsiteY4" fmla="*/ 1866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66675">
                <a:moveTo>
                  <a:pt x="11696" y="18669"/>
                </a:moveTo>
                <a:lnTo>
                  <a:pt x="11696" y="66675"/>
                </a:lnTo>
                <a:lnTo>
                  <a:pt x="325640" y="66675"/>
                </a:lnTo>
                <a:lnTo>
                  <a:pt x="325640" y="18669"/>
                </a:lnTo>
                <a:lnTo>
                  <a:pt x="11696" y="18669"/>
                </a:lnTo>
                <a:close/>
              </a:path>
            </a:pathLst>
          </a:custGeom>
          <a:solidFill>
            <a:srgbClr val="4949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1209675" y="3286125"/>
            <a:ext cx="323850" cy="1600200"/>
          </a:xfrm>
          <a:custGeom>
            <a:avLst/>
            <a:gdLst>
              <a:gd name="connsiteX0" fmla="*/ 12458 w 323850"/>
              <a:gd name="connsiteY0" fmla="*/ 1608963 h 1600200"/>
              <a:gd name="connsiteX1" fmla="*/ 12458 w 323850"/>
              <a:gd name="connsiteY1" fmla="*/ 9525 h 1600200"/>
              <a:gd name="connsiteX2" fmla="*/ 326402 w 323850"/>
              <a:gd name="connsiteY2" fmla="*/ 9525 h 1600200"/>
              <a:gd name="connsiteX3" fmla="*/ 326402 w 323850"/>
              <a:gd name="connsiteY3" fmla="*/ 1608963 h 1600200"/>
              <a:gd name="connsiteX4" fmla="*/ 12458 w 323850"/>
              <a:gd name="connsiteY4" fmla="*/ 1608963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1600200">
                <a:moveTo>
                  <a:pt x="12458" y="1608963"/>
                </a:moveTo>
                <a:lnTo>
                  <a:pt x="12458" y="9525"/>
                </a:lnTo>
                <a:lnTo>
                  <a:pt x="326402" y="9525"/>
                </a:lnTo>
                <a:lnTo>
                  <a:pt x="326402" y="1608963"/>
                </a:lnTo>
                <a:lnTo>
                  <a:pt x="12458" y="160896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1771650" y="3057525"/>
            <a:ext cx="323850" cy="1828800"/>
          </a:xfrm>
          <a:custGeom>
            <a:avLst/>
            <a:gdLst>
              <a:gd name="connsiteX0" fmla="*/ 12077 w 323850"/>
              <a:gd name="connsiteY0" fmla="*/ 1837563 h 1828800"/>
              <a:gd name="connsiteX1" fmla="*/ 12077 w 323850"/>
              <a:gd name="connsiteY1" fmla="*/ 18669 h 1828800"/>
              <a:gd name="connsiteX2" fmla="*/ 326783 w 323850"/>
              <a:gd name="connsiteY2" fmla="*/ 18669 h 1828800"/>
              <a:gd name="connsiteX3" fmla="*/ 326783 w 323850"/>
              <a:gd name="connsiteY3" fmla="*/ 1837563 h 1828800"/>
              <a:gd name="connsiteX4" fmla="*/ 12077 w 323850"/>
              <a:gd name="connsiteY4" fmla="*/ 18375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1828800">
                <a:moveTo>
                  <a:pt x="12077" y="1837563"/>
                </a:moveTo>
                <a:lnTo>
                  <a:pt x="12077" y="18669"/>
                </a:lnTo>
                <a:lnTo>
                  <a:pt x="326783" y="18669"/>
                </a:lnTo>
                <a:lnTo>
                  <a:pt x="326783" y="1837563"/>
                </a:lnTo>
                <a:lnTo>
                  <a:pt x="12077" y="183756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2333625" y="2695575"/>
            <a:ext cx="333375" cy="2190750"/>
          </a:xfrm>
          <a:custGeom>
            <a:avLst/>
            <a:gdLst>
              <a:gd name="connsiteX0" fmla="*/ 12458 w 333375"/>
              <a:gd name="connsiteY0" fmla="*/ 2199513 h 2190750"/>
              <a:gd name="connsiteX1" fmla="*/ 12458 w 333375"/>
              <a:gd name="connsiteY1" fmla="*/ 9525 h 2190750"/>
              <a:gd name="connsiteX2" fmla="*/ 336308 w 333375"/>
              <a:gd name="connsiteY2" fmla="*/ 9525 h 2190750"/>
              <a:gd name="connsiteX3" fmla="*/ 336308 w 333375"/>
              <a:gd name="connsiteY3" fmla="*/ 2199513 h 2190750"/>
              <a:gd name="connsiteX4" fmla="*/ 12458 w 333375"/>
              <a:gd name="connsiteY4" fmla="*/ 2199513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2190750">
                <a:moveTo>
                  <a:pt x="12458" y="2199513"/>
                </a:moveTo>
                <a:lnTo>
                  <a:pt x="12458" y="9525"/>
                </a:lnTo>
                <a:lnTo>
                  <a:pt x="336308" y="9525"/>
                </a:lnTo>
                <a:lnTo>
                  <a:pt x="336308" y="2199513"/>
                </a:lnTo>
                <a:lnTo>
                  <a:pt x="12458" y="219951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2905125" y="2619375"/>
            <a:ext cx="323850" cy="2266950"/>
          </a:xfrm>
          <a:custGeom>
            <a:avLst/>
            <a:gdLst>
              <a:gd name="connsiteX0" fmla="*/ 12458 w 323850"/>
              <a:gd name="connsiteY0" fmla="*/ 2275713 h 2266950"/>
              <a:gd name="connsiteX1" fmla="*/ 12458 w 323850"/>
              <a:gd name="connsiteY1" fmla="*/ 9525 h 2266950"/>
              <a:gd name="connsiteX2" fmla="*/ 326402 w 323850"/>
              <a:gd name="connsiteY2" fmla="*/ 9525 h 2266950"/>
              <a:gd name="connsiteX3" fmla="*/ 326402 w 323850"/>
              <a:gd name="connsiteY3" fmla="*/ 2275713 h 2266950"/>
              <a:gd name="connsiteX4" fmla="*/ 12458 w 323850"/>
              <a:gd name="connsiteY4" fmla="*/ 2275713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266950">
                <a:moveTo>
                  <a:pt x="12458" y="2275713"/>
                </a:moveTo>
                <a:lnTo>
                  <a:pt x="12458" y="9525"/>
                </a:lnTo>
                <a:lnTo>
                  <a:pt x="326402" y="9525"/>
                </a:lnTo>
                <a:lnTo>
                  <a:pt x="326402" y="2275713"/>
                </a:lnTo>
                <a:lnTo>
                  <a:pt x="12458" y="227571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3467100" y="3038475"/>
            <a:ext cx="323850" cy="1847850"/>
          </a:xfrm>
          <a:custGeom>
            <a:avLst/>
            <a:gdLst>
              <a:gd name="connsiteX0" fmla="*/ 12077 w 323850"/>
              <a:gd name="connsiteY0" fmla="*/ 1856613 h 1847850"/>
              <a:gd name="connsiteX1" fmla="*/ 12077 w 323850"/>
              <a:gd name="connsiteY1" fmla="*/ 18669 h 1847850"/>
              <a:gd name="connsiteX2" fmla="*/ 326021 w 323850"/>
              <a:gd name="connsiteY2" fmla="*/ 18669 h 1847850"/>
              <a:gd name="connsiteX3" fmla="*/ 326021 w 323850"/>
              <a:gd name="connsiteY3" fmla="*/ 1856613 h 1847850"/>
              <a:gd name="connsiteX4" fmla="*/ 12077 w 323850"/>
              <a:gd name="connsiteY4" fmla="*/ 1856613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1847850">
                <a:moveTo>
                  <a:pt x="12077" y="1856613"/>
                </a:moveTo>
                <a:lnTo>
                  <a:pt x="12077" y="18669"/>
                </a:lnTo>
                <a:lnTo>
                  <a:pt x="326021" y="18669"/>
                </a:lnTo>
                <a:lnTo>
                  <a:pt x="326021" y="1856613"/>
                </a:lnTo>
                <a:lnTo>
                  <a:pt x="12077" y="185661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6162675" y="2619375"/>
            <a:ext cx="9525" cy="2295525"/>
          </a:xfrm>
          <a:custGeom>
            <a:avLst/>
            <a:gdLst>
              <a:gd name="connsiteX0" fmla="*/ 11696 w 9525"/>
              <a:gd name="connsiteY0" fmla="*/ 9525 h 2295525"/>
              <a:gd name="connsiteX1" fmla="*/ 11696 w 9525"/>
              <a:gd name="connsiteY1" fmla="*/ 2304669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5525">
                <a:moveTo>
                  <a:pt x="11696" y="9525"/>
                </a:moveTo>
                <a:lnTo>
                  <a:pt x="11696" y="2304669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1085850" y="4876800"/>
            <a:ext cx="5086350" cy="9525"/>
          </a:xfrm>
          <a:custGeom>
            <a:avLst/>
            <a:gdLst>
              <a:gd name="connsiteX0" fmla="*/ 12077 w 5086350"/>
              <a:gd name="connsiteY0" fmla="*/ 18288 h 9525"/>
              <a:gd name="connsiteX1" fmla="*/ 5088522 w 508635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6350" h="9525">
                <a:moveTo>
                  <a:pt x="12077" y="18288"/>
                </a:moveTo>
                <a:lnTo>
                  <a:pt x="5088522" y="18288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1085850" y="2619375"/>
            <a:ext cx="9525" cy="2295525"/>
          </a:xfrm>
          <a:custGeom>
            <a:avLst/>
            <a:gdLst>
              <a:gd name="connsiteX0" fmla="*/ 12077 w 9525"/>
              <a:gd name="connsiteY0" fmla="*/ 9525 h 2295525"/>
              <a:gd name="connsiteX1" fmla="*/ 12077 w 9525"/>
              <a:gd name="connsiteY1" fmla="*/ 2304669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5525">
                <a:moveTo>
                  <a:pt x="12077" y="9525"/>
                </a:moveTo>
                <a:lnTo>
                  <a:pt x="12077" y="2304669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1362075" y="2971800"/>
            <a:ext cx="4533900" cy="1914525"/>
          </a:xfrm>
          <a:custGeom>
            <a:avLst/>
            <a:gdLst>
              <a:gd name="connsiteX0" fmla="*/ 21602 w 4533900"/>
              <a:gd name="connsiteY0" fmla="*/ 723900 h 1914525"/>
              <a:gd name="connsiteX1" fmla="*/ 583958 w 4533900"/>
              <a:gd name="connsiteY1" fmla="*/ 47244 h 1914525"/>
              <a:gd name="connsiteX2" fmla="*/ 1145552 w 4533900"/>
              <a:gd name="connsiteY2" fmla="*/ 28194 h 1914525"/>
              <a:gd name="connsiteX3" fmla="*/ 1707147 w 4533900"/>
              <a:gd name="connsiteY3" fmla="*/ 1209294 h 1914525"/>
              <a:gd name="connsiteX4" fmla="*/ 2278647 w 4533900"/>
              <a:gd name="connsiteY4" fmla="*/ 1895094 h 1914525"/>
              <a:gd name="connsiteX5" fmla="*/ 2841002 w 4533900"/>
              <a:gd name="connsiteY5" fmla="*/ 1885188 h 1914525"/>
              <a:gd name="connsiteX6" fmla="*/ 3402597 w 4533900"/>
              <a:gd name="connsiteY6" fmla="*/ 1914144 h 1914525"/>
              <a:gd name="connsiteX7" fmla="*/ 3964190 w 4533900"/>
              <a:gd name="connsiteY7" fmla="*/ 1895094 h 1914525"/>
              <a:gd name="connsiteX8" fmla="*/ 4526547 w 4533900"/>
              <a:gd name="connsiteY8" fmla="*/ 191414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900" h="1914525">
                <a:moveTo>
                  <a:pt x="21602" y="723900"/>
                </a:moveTo>
                <a:lnTo>
                  <a:pt x="583958" y="47244"/>
                </a:lnTo>
                <a:lnTo>
                  <a:pt x="1145552" y="28194"/>
                </a:lnTo>
                <a:lnTo>
                  <a:pt x="1707147" y="1209294"/>
                </a:lnTo>
                <a:lnTo>
                  <a:pt x="2278647" y="1895094"/>
                </a:lnTo>
                <a:lnTo>
                  <a:pt x="2841002" y="1885188"/>
                </a:lnTo>
                <a:lnTo>
                  <a:pt x="3402597" y="1914144"/>
                </a:lnTo>
                <a:lnTo>
                  <a:pt x="3964190" y="1895094"/>
                </a:lnTo>
                <a:lnTo>
                  <a:pt x="4526547" y="1914144"/>
                </a:lnTo>
              </a:path>
            </a:pathLst>
          </a:custGeom>
          <a:ln w="28562">
            <a:solidFill>
              <a:srgbClr val="49494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1362075" y="2800350"/>
            <a:ext cx="4533900" cy="1933575"/>
          </a:xfrm>
          <a:custGeom>
            <a:avLst/>
            <a:gdLst>
              <a:gd name="connsiteX0" fmla="*/ 21602 w 4533900"/>
              <a:gd name="connsiteY0" fmla="*/ 342900 h 1933575"/>
              <a:gd name="connsiteX1" fmla="*/ 583958 w 4533900"/>
              <a:gd name="connsiteY1" fmla="*/ 352044 h 1933575"/>
              <a:gd name="connsiteX2" fmla="*/ 1145552 w 4533900"/>
              <a:gd name="connsiteY2" fmla="*/ 19050 h 1933575"/>
              <a:gd name="connsiteX3" fmla="*/ 1707147 w 4533900"/>
              <a:gd name="connsiteY3" fmla="*/ 332994 h 1933575"/>
              <a:gd name="connsiteX4" fmla="*/ 2278647 w 4533900"/>
              <a:gd name="connsiteY4" fmla="*/ 1876044 h 1933575"/>
              <a:gd name="connsiteX5" fmla="*/ 2841002 w 4533900"/>
              <a:gd name="connsiteY5" fmla="*/ 1933194 h 1933575"/>
              <a:gd name="connsiteX6" fmla="*/ 3402597 w 4533900"/>
              <a:gd name="connsiteY6" fmla="*/ 1933194 h 1933575"/>
              <a:gd name="connsiteX7" fmla="*/ 3964190 w 4533900"/>
              <a:gd name="connsiteY7" fmla="*/ 1933194 h 1933575"/>
              <a:gd name="connsiteX8" fmla="*/ 4526547 w 4533900"/>
              <a:gd name="connsiteY8" fmla="*/ 1933194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900" h="1933575">
                <a:moveTo>
                  <a:pt x="21602" y="342900"/>
                </a:moveTo>
                <a:lnTo>
                  <a:pt x="583958" y="352044"/>
                </a:lnTo>
                <a:lnTo>
                  <a:pt x="1145552" y="19050"/>
                </a:lnTo>
                <a:lnTo>
                  <a:pt x="1707147" y="332994"/>
                </a:lnTo>
                <a:lnTo>
                  <a:pt x="2278647" y="1876044"/>
                </a:lnTo>
                <a:lnTo>
                  <a:pt x="2841002" y="1933194"/>
                </a:lnTo>
                <a:lnTo>
                  <a:pt x="3402597" y="1933194"/>
                </a:lnTo>
                <a:lnTo>
                  <a:pt x="3964190" y="1933194"/>
                </a:lnTo>
                <a:lnTo>
                  <a:pt x="4526547" y="1933194"/>
                </a:lnTo>
              </a:path>
            </a:pathLst>
          </a:custGeom>
          <a:ln w="28562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6000750" y="3133725"/>
            <a:ext cx="66675" cy="9525"/>
          </a:xfrm>
          <a:custGeom>
            <a:avLst/>
            <a:gdLst>
              <a:gd name="connsiteX0" fmla="*/ 11315 w 66675"/>
              <a:gd name="connsiteY0" fmla="*/ 17907 h 9525"/>
              <a:gd name="connsiteX1" fmla="*/ 69989 w 66675"/>
              <a:gd name="connsiteY1" fmla="*/ 17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9525">
                <a:moveTo>
                  <a:pt x="11315" y="17907"/>
                </a:moveTo>
                <a:lnTo>
                  <a:pt x="69989" y="17907"/>
                </a:lnTo>
              </a:path>
            </a:pathLst>
          </a:custGeom>
          <a:ln w="9144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4572000" y="4810125"/>
            <a:ext cx="361950" cy="190500"/>
          </a:xfrm>
          <a:custGeom>
            <a:avLst/>
            <a:gdLst>
              <a:gd name="connsiteX0" fmla="*/ 17411 w 361950"/>
              <a:gd name="connsiteY0" fmla="*/ 9525 h 190500"/>
              <a:gd name="connsiteX1" fmla="*/ 17411 w 361950"/>
              <a:gd name="connsiteY1" fmla="*/ 192405 h 190500"/>
              <a:gd name="connsiteX2" fmla="*/ 370979 w 361950"/>
              <a:gd name="connsiteY2" fmla="*/ 192405 h 190500"/>
              <a:gd name="connsiteX3" fmla="*/ 370979 w 361950"/>
              <a:gd name="connsiteY3" fmla="*/ 9525 h 190500"/>
              <a:gd name="connsiteX4" fmla="*/ 17411 w 361950"/>
              <a:gd name="connsiteY4" fmla="*/ 952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190500">
                <a:moveTo>
                  <a:pt x="17411" y="9525"/>
                </a:moveTo>
                <a:lnTo>
                  <a:pt x="17411" y="192405"/>
                </a:lnTo>
                <a:lnTo>
                  <a:pt x="370979" y="192405"/>
                </a:lnTo>
                <a:lnTo>
                  <a:pt x="370979" y="9525"/>
                </a:lnTo>
                <a:lnTo>
                  <a:pt x="17411" y="9525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4010025" y="4810125"/>
            <a:ext cx="361950" cy="190500"/>
          </a:xfrm>
          <a:custGeom>
            <a:avLst/>
            <a:gdLst>
              <a:gd name="connsiteX0" fmla="*/ 12458 w 361950"/>
              <a:gd name="connsiteY0" fmla="*/ 9525 h 190500"/>
              <a:gd name="connsiteX1" fmla="*/ 12458 w 361950"/>
              <a:gd name="connsiteY1" fmla="*/ 192405 h 190500"/>
              <a:gd name="connsiteX2" fmla="*/ 366788 w 361950"/>
              <a:gd name="connsiteY2" fmla="*/ 192405 h 190500"/>
              <a:gd name="connsiteX3" fmla="*/ 366788 w 361950"/>
              <a:gd name="connsiteY3" fmla="*/ 9525 h 190500"/>
              <a:gd name="connsiteX4" fmla="*/ 12458 w 361950"/>
              <a:gd name="connsiteY4" fmla="*/ 952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190500">
                <a:moveTo>
                  <a:pt x="12458" y="9525"/>
                </a:moveTo>
                <a:lnTo>
                  <a:pt x="12458" y="192405"/>
                </a:lnTo>
                <a:lnTo>
                  <a:pt x="366788" y="192405"/>
                </a:lnTo>
                <a:lnTo>
                  <a:pt x="366788" y="9525"/>
                </a:lnTo>
                <a:lnTo>
                  <a:pt x="12458" y="9525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6057900" y="3048000"/>
            <a:ext cx="257175" cy="190500"/>
          </a:xfrm>
          <a:custGeom>
            <a:avLst/>
            <a:gdLst>
              <a:gd name="connsiteX0" fmla="*/ 12839 w 257175"/>
              <a:gd name="connsiteY0" fmla="*/ 9905 h 190500"/>
              <a:gd name="connsiteX1" fmla="*/ 12839 w 257175"/>
              <a:gd name="connsiteY1" fmla="*/ 192023 h 190500"/>
              <a:gd name="connsiteX2" fmla="*/ 265061 w 257175"/>
              <a:gd name="connsiteY2" fmla="*/ 192023 h 190500"/>
              <a:gd name="connsiteX3" fmla="*/ 265061 w 257175"/>
              <a:gd name="connsiteY3" fmla="*/ 9905 h 190500"/>
              <a:gd name="connsiteX4" fmla="*/ 12839 w 257175"/>
              <a:gd name="connsiteY4" fmla="*/ 990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190500">
                <a:moveTo>
                  <a:pt x="12839" y="9905"/>
                </a:moveTo>
                <a:lnTo>
                  <a:pt x="12839" y="192023"/>
                </a:lnTo>
                <a:lnTo>
                  <a:pt x="265061" y="192023"/>
                </a:lnTo>
                <a:lnTo>
                  <a:pt x="265061" y="9905"/>
                </a:lnTo>
                <a:lnTo>
                  <a:pt x="12839" y="99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5753100" y="3019425"/>
            <a:ext cx="266700" cy="190500"/>
          </a:xfrm>
          <a:custGeom>
            <a:avLst/>
            <a:gdLst>
              <a:gd name="connsiteX0" fmla="*/ 15888 w 266700"/>
              <a:gd name="connsiteY0" fmla="*/ 9525 h 190500"/>
              <a:gd name="connsiteX1" fmla="*/ 15888 w 266700"/>
              <a:gd name="connsiteY1" fmla="*/ 192405 h 190500"/>
              <a:gd name="connsiteX2" fmla="*/ 268110 w 266700"/>
              <a:gd name="connsiteY2" fmla="*/ 192405 h 190500"/>
              <a:gd name="connsiteX3" fmla="*/ 268110 w 266700"/>
              <a:gd name="connsiteY3" fmla="*/ 9525 h 190500"/>
              <a:gd name="connsiteX4" fmla="*/ 15888 w 266700"/>
              <a:gd name="connsiteY4" fmla="*/ 952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190500">
                <a:moveTo>
                  <a:pt x="15888" y="9525"/>
                </a:moveTo>
                <a:lnTo>
                  <a:pt x="15888" y="192405"/>
                </a:lnTo>
                <a:lnTo>
                  <a:pt x="268110" y="192405"/>
                </a:lnTo>
                <a:lnTo>
                  <a:pt x="268110" y="9525"/>
                </a:lnTo>
                <a:lnTo>
                  <a:pt x="15888" y="9525"/>
                </a:lnTo>
                <a:close/>
              </a:path>
            </a:pathLst>
          </a:custGeom>
          <a:solidFill>
            <a:srgbClr val="4a4a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1200150" y="3076575"/>
            <a:ext cx="342900" cy="190500"/>
          </a:xfrm>
          <a:custGeom>
            <a:avLst/>
            <a:gdLst>
              <a:gd name="connsiteX0" fmla="*/ 11315 w 342900"/>
              <a:gd name="connsiteY0" fmla="*/ 11048 h 190500"/>
              <a:gd name="connsiteX1" fmla="*/ 11315 w 342900"/>
              <a:gd name="connsiteY1" fmla="*/ 193928 h 190500"/>
              <a:gd name="connsiteX2" fmla="*/ 347357 w 342900"/>
              <a:gd name="connsiteY2" fmla="*/ 193928 h 190500"/>
              <a:gd name="connsiteX3" fmla="*/ 347357 w 342900"/>
              <a:gd name="connsiteY3" fmla="*/ 11048 h 190500"/>
              <a:gd name="connsiteX4" fmla="*/ 11315 w 342900"/>
              <a:gd name="connsiteY4" fmla="*/ 110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190500">
                <a:moveTo>
                  <a:pt x="11315" y="11048"/>
                </a:moveTo>
                <a:lnTo>
                  <a:pt x="11315" y="193928"/>
                </a:lnTo>
                <a:lnTo>
                  <a:pt x="347357" y="193928"/>
                </a:lnTo>
                <a:lnTo>
                  <a:pt x="347357" y="11048"/>
                </a:lnTo>
                <a:lnTo>
                  <a:pt x="11315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4972050" y="1895475"/>
            <a:ext cx="333375" cy="38100"/>
          </a:xfrm>
          <a:custGeom>
            <a:avLst/>
            <a:gdLst>
              <a:gd name="connsiteX0" fmla="*/ 12839 w 333375"/>
              <a:gd name="connsiteY0" fmla="*/ 17907 h 38100"/>
              <a:gd name="connsiteX1" fmla="*/ 12839 w 333375"/>
              <a:gd name="connsiteY1" fmla="*/ 46101 h 38100"/>
              <a:gd name="connsiteX2" fmla="*/ 341261 w 333375"/>
              <a:gd name="connsiteY2" fmla="*/ 46101 h 38100"/>
              <a:gd name="connsiteX3" fmla="*/ 341261 w 333375"/>
              <a:gd name="connsiteY3" fmla="*/ 17907 h 38100"/>
              <a:gd name="connsiteX4" fmla="*/ 12839 w 333375"/>
              <a:gd name="connsiteY4" fmla="*/ 1790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38100">
                <a:moveTo>
                  <a:pt x="12839" y="17907"/>
                </a:moveTo>
                <a:lnTo>
                  <a:pt x="12839" y="46101"/>
                </a:lnTo>
                <a:lnTo>
                  <a:pt x="341261" y="46101"/>
                </a:lnTo>
                <a:lnTo>
                  <a:pt x="341261" y="17907"/>
                </a:lnTo>
                <a:lnTo>
                  <a:pt x="12839" y="17907"/>
                </a:lnTo>
                <a:close/>
              </a:path>
            </a:pathLst>
          </a:custGeom>
          <a:solidFill>
            <a:srgbClr val="4a4a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4972050" y="2105025"/>
            <a:ext cx="333375" cy="38100"/>
          </a:xfrm>
          <a:custGeom>
            <a:avLst/>
            <a:gdLst>
              <a:gd name="connsiteX0" fmla="*/ 12839 w 333375"/>
              <a:gd name="connsiteY0" fmla="*/ 11048 h 38100"/>
              <a:gd name="connsiteX1" fmla="*/ 12839 w 333375"/>
              <a:gd name="connsiteY1" fmla="*/ 40004 h 38100"/>
              <a:gd name="connsiteX2" fmla="*/ 341261 w 333375"/>
              <a:gd name="connsiteY2" fmla="*/ 40004 h 38100"/>
              <a:gd name="connsiteX3" fmla="*/ 341261 w 333375"/>
              <a:gd name="connsiteY3" fmla="*/ 11048 h 38100"/>
              <a:gd name="connsiteX4" fmla="*/ 12839 w 333375"/>
              <a:gd name="connsiteY4" fmla="*/ 11048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38100">
                <a:moveTo>
                  <a:pt x="12839" y="11048"/>
                </a:moveTo>
                <a:lnTo>
                  <a:pt x="12839" y="40004"/>
                </a:lnTo>
                <a:lnTo>
                  <a:pt x="341261" y="40004"/>
                </a:lnTo>
                <a:lnTo>
                  <a:pt x="341261" y="11048"/>
                </a:lnTo>
                <a:lnTo>
                  <a:pt x="12839" y="1104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3190875" y="2047875"/>
            <a:ext cx="180975" cy="142875"/>
          </a:xfrm>
          <a:custGeom>
            <a:avLst/>
            <a:gdLst>
              <a:gd name="connsiteX0" fmla="*/ 10934 w 180975"/>
              <a:gd name="connsiteY0" fmla="*/ 16383 h 142875"/>
              <a:gd name="connsiteX1" fmla="*/ 10934 w 180975"/>
              <a:gd name="connsiteY1" fmla="*/ 149733 h 142875"/>
              <a:gd name="connsiteX2" fmla="*/ 190004 w 180975"/>
              <a:gd name="connsiteY2" fmla="*/ 149733 h 142875"/>
              <a:gd name="connsiteX3" fmla="*/ 190004 w 180975"/>
              <a:gd name="connsiteY3" fmla="*/ 16383 h 142875"/>
              <a:gd name="connsiteX4" fmla="*/ 10934 w 180975"/>
              <a:gd name="connsiteY4" fmla="*/ 16383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42875">
                <a:moveTo>
                  <a:pt x="10934" y="16383"/>
                </a:moveTo>
                <a:lnTo>
                  <a:pt x="10934" y="149733"/>
                </a:lnTo>
                <a:lnTo>
                  <a:pt x="190004" y="149733"/>
                </a:lnTo>
                <a:lnTo>
                  <a:pt x="190004" y="16383"/>
                </a:lnTo>
                <a:lnTo>
                  <a:pt x="10934" y="1638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3190875" y="1847850"/>
            <a:ext cx="180975" cy="142875"/>
          </a:xfrm>
          <a:custGeom>
            <a:avLst/>
            <a:gdLst>
              <a:gd name="connsiteX0" fmla="*/ 10934 w 180975"/>
              <a:gd name="connsiteY0" fmla="*/ 12954 h 142875"/>
              <a:gd name="connsiteX1" fmla="*/ 10934 w 180975"/>
              <a:gd name="connsiteY1" fmla="*/ 146304 h 142875"/>
              <a:gd name="connsiteX2" fmla="*/ 190004 w 180975"/>
              <a:gd name="connsiteY2" fmla="*/ 146304 h 142875"/>
              <a:gd name="connsiteX3" fmla="*/ 190004 w 180975"/>
              <a:gd name="connsiteY3" fmla="*/ 12954 h 142875"/>
              <a:gd name="connsiteX4" fmla="*/ 10934 w 180975"/>
              <a:gd name="connsiteY4" fmla="*/ 12954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42875">
                <a:moveTo>
                  <a:pt x="10934" y="12954"/>
                </a:moveTo>
                <a:lnTo>
                  <a:pt x="10934" y="146304"/>
                </a:lnTo>
                <a:lnTo>
                  <a:pt x="190004" y="146304"/>
                </a:lnTo>
                <a:lnTo>
                  <a:pt x="190004" y="12954"/>
                </a:lnTo>
                <a:lnTo>
                  <a:pt x="10934" y="12954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1381125" y="2047875"/>
            <a:ext cx="190500" cy="142875"/>
          </a:xfrm>
          <a:custGeom>
            <a:avLst/>
            <a:gdLst>
              <a:gd name="connsiteX0" fmla="*/ 18554 w 190500"/>
              <a:gd name="connsiteY0" fmla="*/ 16383 h 142875"/>
              <a:gd name="connsiteX1" fmla="*/ 18554 w 190500"/>
              <a:gd name="connsiteY1" fmla="*/ 149733 h 142875"/>
              <a:gd name="connsiteX2" fmla="*/ 198386 w 190500"/>
              <a:gd name="connsiteY2" fmla="*/ 149733 h 142875"/>
              <a:gd name="connsiteX3" fmla="*/ 198386 w 190500"/>
              <a:gd name="connsiteY3" fmla="*/ 16383 h 142875"/>
              <a:gd name="connsiteX4" fmla="*/ 18554 w 190500"/>
              <a:gd name="connsiteY4" fmla="*/ 16383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42875">
                <a:moveTo>
                  <a:pt x="18554" y="16383"/>
                </a:moveTo>
                <a:lnTo>
                  <a:pt x="18554" y="149733"/>
                </a:lnTo>
                <a:lnTo>
                  <a:pt x="198386" y="149733"/>
                </a:lnTo>
                <a:lnTo>
                  <a:pt x="198386" y="16383"/>
                </a:lnTo>
                <a:lnTo>
                  <a:pt x="18554" y="16383"/>
                </a:lnTo>
                <a:close/>
              </a:path>
            </a:pathLst>
          </a:custGeom>
          <a:solidFill>
            <a:srgbClr val="4a4a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1381125" y="1847850"/>
            <a:ext cx="190500" cy="142875"/>
          </a:xfrm>
          <a:custGeom>
            <a:avLst/>
            <a:gdLst>
              <a:gd name="connsiteX0" fmla="*/ 18554 w 190500"/>
              <a:gd name="connsiteY0" fmla="*/ 12954 h 142875"/>
              <a:gd name="connsiteX1" fmla="*/ 18554 w 190500"/>
              <a:gd name="connsiteY1" fmla="*/ 146304 h 142875"/>
              <a:gd name="connsiteX2" fmla="*/ 198386 w 190500"/>
              <a:gd name="connsiteY2" fmla="*/ 146304 h 142875"/>
              <a:gd name="connsiteX3" fmla="*/ 198386 w 190500"/>
              <a:gd name="connsiteY3" fmla="*/ 12954 h 142875"/>
              <a:gd name="connsiteX4" fmla="*/ 18554 w 190500"/>
              <a:gd name="connsiteY4" fmla="*/ 12954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42875">
                <a:moveTo>
                  <a:pt x="18554" y="12954"/>
                </a:moveTo>
                <a:lnTo>
                  <a:pt x="18554" y="146304"/>
                </a:lnTo>
                <a:lnTo>
                  <a:pt x="198386" y="146304"/>
                </a:lnTo>
                <a:lnTo>
                  <a:pt x="198386" y="12954"/>
                </a:lnTo>
                <a:lnTo>
                  <a:pt x="18554" y="129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1381125" y="1838325"/>
            <a:ext cx="200025" cy="161925"/>
          </a:xfrm>
          <a:custGeom>
            <a:avLst/>
            <a:gdLst>
              <a:gd name="connsiteX0" fmla="*/ 12458 w 200025"/>
              <a:gd name="connsiteY0" fmla="*/ 22479 h 161925"/>
              <a:gd name="connsiteX1" fmla="*/ 18554 w 200025"/>
              <a:gd name="connsiteY1" fmla="*/ 16383 h 161925"/>
              <a:gd name="connsiteX2" fmla="*/ 198386 w 200025"/>
              <a:gd name="connsiteY2" fmla="*/ 16383 h 161925"/>
              <a:gd name="connsiteX3" fmla="*/ 204482 w 200025"/>
              <a:gd name="connsiteY3" fmla="*/ 22479 h 161925"/>
              <a:gd name="connsiteX4" fmla="*/ 204482 w 200025"/>
              <a:gd name="connsiteY4" fmla="*/ 155829 h 161925"/>
              <a:gd name="connsiteX5" fmla="*/ 198386 w 200025"/>
              <a:gd name="connsiteY5" fmla="*/ 161925 h 161925"/>
              <a:gd name="connsiteX6" fmla="*/ 18554 w 200025"/>
              <a:gd name="connsiteY6" fmla="*/ 161925 h 161925"/>
              <a:gd name="connsiteX7" fmla="*/ 12458 w 200025"/>
              <a:gd name="connsiteY7" fmla="*/ 155829 h 161925"/>
              <a:gd name="connsiteX8" fmla="*/ 12458 w 200025"/>
              <a:gd name="connsiteY8" fmla="*/ 2247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25" h="161925">
                <a:moveTo>
                  <a:pt x="12458" y="22479"/>
                </a:moveTo>
                <a:cubicBezTo>
                  <a:pt x="12458" y="18669"/>
                  <a:pt x="15506" y="16383"/>
                  <a:pt x="18554" y="16383"/>
                </a:cubicBezTo>
                <a:lnTo>
                  <a:pt x="198386" y="16383"/>
                </a:lnTo>
                <a:cubicBezTo>
                  <a:pt x="201434" y="16383"/>
                  <a:pt x="204482" y="18669"/>
                  <a:pt x="204482" y="22479"/>
                </a:cubicBezTo>
                <a:lnTo>
                  <a:pt x="204482" y="155829"/>
                </a:lnTo>
                <a:cubicBezTo>
                  <a:pt x="204482" y="159639"/>
                  <a:pt x="201434" y="161925"/>
                  <a:pt x="198386" y="161925"/>
                </a:cubicBezTo>
                <a:lnTo>
                  <a:pt x="18554" y="161925"/>
                </a:lnTo>
                <a:cubicBezTo>
                  <a:pt x="15506" y="161925"/>
                  <a:pt x="12458" y="159639"/>
                  <a:pt x="12458" y="155829"/>
                </a:cubicBezTo>
                <a:lnTo>
                  <a:pt x="12458" y="22479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1381125" y="1847850"/>
            <a:ext cx="190500" cy="142875"/>
          </a:xfrm>
          <a:custGeom>
            <a:avLst/>
            <a:gdLst>
              <a:gd name="connsiteX0" fmla="*/ 25412 w 190500"/>
              <a:gd name="connsiteY0" fmla="*/ 146304 h 142875"/>
              <a:gd name="connsiteX1" fmla="*/ 18554 w 190500"/>
              <a:gd name="connsiteY1" fmla="*/ 140208 h 142875"/>
              <a:gd name="connsiteX2" fmla="*/ 198386 w 190500"/>
              <a:gd name="connsiteY2" fmla="*/ 140208 h 142875"/>
              <a:gd name="connsiteX3" fmla="*/ 192290 w 190500"/>
              <a:gd name="connsiteY3" fmla="*/ 146304 h 142875"/>
              <a:gd name="connsiteX4" fmla="*/ 192290 w 190500"/>
              <a:gd name="connsiteY4" fmla="*/ 12954 h 142875"/>
              <a:gd name="connsiteX5" fmla="*/ 198386 w 190500"/>
              <a:gd name="connsiteY5" fmla="*/ 19050 h 142875"/>
              <a:gd name="connsiteX6" fmla="*/ 18554 w 190500"/>
              <a:gd name="connsiteY6" fmla="*/ 19050 h 142875"/>
              <a:gd name="connsiteX7" fmla="*/ 25412 w 190500"/>
              <a:gd name="connsiteY7" fmla="*/ 12954 h 142875"/>
              <a:gd name="connsiteX8" fmla="*/ 25412 w 190500"/>
              <a:gd name="connsiteY8" fmla="*/ 146304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" h="142875">
                <a:moveTo>
                  <a:pt x="25412" y="146304"/>
                </a:moveTo>
                <a:lnTo>
                  <a:pt x="18554" y="140208"/>
                </a:lnTo>
                <a:lnTo>
                  <a:pt x="198386" y="140208"/>
                </a:lnTo>
                <a:lnTo>
                  <a:pt x="192290" y="146304"/>
                </a:lnTo>
                <a:lnTo>
                  <a:pt x="192290" y="12954"/>
                </a:lnTo>
                <a:lnTo>
                  <a:pt x="198386" y="19050"/>
                </a:lnTo>
                <a:lnTo>
                  <a:pt x="18554" y="19050"/>
                </a:lnTo>
                <a:lnTo>
                  <a:pt x="25412" y="12954"/>
                </a:lnTo>
                <a:lnTo>
                  <a:pt x="25412" y="14630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733425" y="5381625"/>
            <a:ext cx="5438775" cy="1543050"/>
          </a:xfrm>
          <a:custGeom>
            <a:avLst/>
            <a:gdLst>
              <a:gd name="connsiteX0" fmla="*/ 18554 w 5438775"/>
              <a:gd name="connsiteY0" fmla="*/ 1543430 h 1543050"/>
              <a:gd name="connsiteX1" fmla="*/ 13982 w 5438775"/>
              <a:gd name="connsiteY1" fmla="*/ 1538096 h 1543050"/>
              <a:gd name="connsiteX2" fmla="*/ 5443995 w 5438775"/>
              <a:gd name="connsiteY2" fmla="*/ 1538096 h 1543050"/>
              <a:gd name="connsiteX3" fmla="*/ 5438661 w 5438775"/>
              <a:gd name="connsiteY3" fmla="*/ 1543430 h 1543050"/>
              <a:gd name="connsiteX4" fmla="*/ 5438661 w 5438775"/>
              <a:gd name="connsiteY4" fmla="*/ 14096 h 1543050"/>
              <a:gd name="connsiteX5" fmla="*/ 5443995 w 5438775"/>
              <a:gd name="connsiteY5" fmla="*/ 18668 h 1543050"/>
              <a:gd name="connsiteX6" fmla="*/ 13982 w 5438775"/>
              <a:gd name="connsiteY6" fmla="*/ 18668 h 1543050"/>
              <a:gd name="connsiteX7" fmla="*/ 18554 w 5438775"/>
              <a:gd name="connsiteY7" fmla="*/ 14096 h 1543050"/>
              <a:gd name="connsiteX8" fmla="*/ 18554 w 5438775"/>
              <a:gd name="connsiteY8" fmla="*/ 154343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8775" h="1543050">
                <a:moveTo>
                  <a:pt x="18554" y="1543430"/>
                </a:moveTo>
                <a:lnTo>
                  <a:pt x="13982" y="1538096"/>
                </a:lnTo>
                <a:lnTo>
                  <a:pt x="5443995" y="1538096"/>
                </a:lnTo>
                <a:lnTo>
                  <a:pt x="5438661" y="1543430"/>
                </a:lnTo>
                <a:lnTo>
                  <a:pt x="5438661" y="14096"/>
                </a:lnTo>
                <a:lnTo>
                  <a:pt x="5443995" y="18668"/>
                </a:lnTo>
                <a:lnTo>
                  <a:pt x="13982" y="18668"/>
                </a:lnTo>
                <a:lnTo>
                  <a:pt x="18554" y="14096"/>
                </a:lnTo>
                <a:lnTo>
                  <a:pt x="18554" y="154343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723900" y="5381625"/>
            <a:ext cx="5457825" cy="1543050"/>
          </a:xfrm>
          <a:custGeom>
            <a:avLst/>
            <a:gdLst>
              <a:gd name="connsiteX0" fmla="*/ 18173 w 5457825"/>
              <a:gd name="connsiteY0" fmla="*/ 14096 h 1543050"/>
              <a:gd name="connsiteX1" fmla="*/ 23507 w 5457825"/>
              <a:gd name="connsiteY1" fmla="*/ 9525 h 1543050"/>
              <a:gd name="connsiteX2" fmla="*/ 5453520 w 5457825"/>
              <a:gd name="connsiteY2" fmla="*/ 9525 h 1543050"/>
              <a:gd name="connsiteX3" fmla="*/ 5458091 w 5457825"/>
              <a:gd name="connsiteY3" fmla="*/ 14096 h 1543050"/>
              <a:gd name="connsiteX4" fmla="*/ 5458091 w 5457825"/>
              <a:gd name="connsiteY4" fmla="*/ 1543430 h 1543050"/>
              <a:gd name="connsiteX5" fmla="*/ 5453520 w 5457825"/>
              <a:gd name="connsiteY5" fmla="*/ 1548003 h 1543050"/>
              <a:gd name="connsiteX6" fmla="*/ 23507 w 5457825"/>
              <a:gd name="connsiteY6" fmla="*/ 1548003 h 1543050"/>
              <a:gd name="connsiteX7" fmla="*/ 18173 w 5457825"/>
              <a:gd name="connsiteY7" fmla="*/ 1543430 h 1543050"/>
              <a:gd name="connsiteX8" fmla="*/ 18173 w 5457825"/>
              <a:gd name="connsiteY8" fmla="*/ 14096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7825" h="1543050">
                <a:moveTo>
                  <a:pt x="18173" y="14096"/>
                </a:moveTo>
                <a:cubicBezTo>
                  <a:pt x="18173" y="11048"/>
                  <a:pt x="20459" y="9525"/>
                  <a:pt x="23507" y="9525"/>
                </a:cubicBezTo>
                <a:lnTo>
                  <a:pt x="5453520" y="9525"/>
                </a:lnTo>
                <a:cubicBezTo>
                  <a:pt x="5455805" y="9525"/>
                  <a:pt x="5458091" y="11048"/>
                  <a:pt x="5458091" y="14096"/>
                </a:cubicBezTo>
                <a:lnTo>
                  <a:pt x="5458091" y="1543430"/>
                </a:lnTo>
                <a:cubicBezTo>
                  <a:pt x="5458091" y="1545716"/>
                  <a:pt x="5455805" y="1548003"/>
                  <a:pt x="5453520" y="1548003"/>
                </a:cubicBezTo>
                <a:lnTo>
                  <a:pt x="23507" y="1548003"/>
                </a:lnTo>
                <a:cubicBezTo>
                  <a:pt x="20459" y="1548003"/>
                  <a:pt x="18173" y="1545716"/>
                  <a:pt x="18173" y="1543430"/>
                </a:cubicBezTo>
                <a:lnTo>
                  <a:pt x="18173" y="1409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6562725" y="1743075"/>
            <a:ext cx="3400425" cy="4991100"/>
          </a:xfrm>
          <a:custGeom>
            <a:avLst/>
            <a:gdLst>
              <a:gd name="connsiteX0" fmla="*/ 3402597 w 3400425"/>
              <a:gd name="connsiteY0" fmla="*/ 9525 h 4991100"/>
              <a:gd name="connsiteX1" fmla="*/ 23126 w 3400425"/>
              <a:gd name="connsiteY1" fmla="*/ 9525 h 4991100"/>
              <a:gd name="connsiteX2" fmla="*/ 17030 w 3400425"/>
              <a:gd name="connsiteY2" fmla="*/ 15620 h 4991100"/>
              <a:gd name="connsiteX3" fmla="*/ 17030 w 3400425"/>
              <a:gd name="connsiteY3" fmla="*/ 4991481 h 4991100"/>
              <a:gd name="connsiteX4" fmla="*/ 29984 w 3400425"/>
              <a:gd name="connsiteY4" fmla="*/ 4991481 h 4991100"/>
              <a:gd name="connsiteX5" fmla="*/ 29984 w 3400425"/>
              <a:gd name="connsiteY5" fmla="*/ 15620 h 4991100"/>
              <a:gd name="connsiteX6" fmla="*/ 23126 w 3400425"/>
              <a:gd name="connsiteY6" fmla="*/ 22479 h 4991100"/>
              <a:gd name="connsiteX7" fmla="*/ 3402597 w 3400425"/>
              <a:gd name="connsiteY7" fmla="*/ 22479 h 4991100"/>
              <a:gd name="connsiteX8" fmla="*/ 3402597 w 3400425"/>
              <a:gd name="connsiteY8" fmla="*/ 9525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425" h="4991100">
                <a:moveTo>
                  <a:pt x="3402597" y="9525"/>
                </a:moveTo>
                <a:lnTo>
                  <a:pt x="23126" y="9525"/>
                </a:lnTo>
                <a:cubicBezTo>
                  <a:pt x="20079" y="9525"/>
                  <a:pt x="17030" y="12573"/>
                  <a:pt x="17030" y="15620"/>
                </a:cubicBezTo>
                <a:lnTo>
                  <a:pt x="17030" y="4991481"/>
                </a:lnTo>
                <a:lnTo>
                  <a:pt x="29984" y="4991481"/>
                </a:lnTo>
                <a:lnTo>
                  <a:pt x="29984" y="15620"/>
                </a:lnTo>
                <a:lnTo>
                  <a:pt x="23126" y="22479"/>
                </a:lnTo>
                <a:lnTo>
                  <a:pt x="3402597" y="22479"/>
                </a:lnTo>
                <a:lnTo>
                  <a:pt x="3402597" y="952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9925050" y="6038850"/>
            <a:ext cx="28575" cy="19050"/>
          </a:xfrm>
          <a:custGeom>
            <a:avLst/>
            <a:gdLst>
              <a:gd name="connsiteX0" fmla="*/ 14351 w 28575"/>
              <a:gd name="connsiteY0" fmla="*/ 22860 h 19050"/>
              <a:gd name="connsiteX1" fmla="*/ 14351 w 28575"/>
              <a:gd name="connsiteY1" fmla="*/ 9906 h 19050"/>
              <a:gd name="connsiteX2" fmla="*/ 36448 w 28575"/>
              <a:gd name="connsiteY2" fmla="*/ 9906 h 19050"/>
              <a:gd name="connsiteX3" fmla="*/ 36448 w 28575"/>
              <a:gd name="connsiteY3" fmla="*/ 22860 h 19050"/>
              <a:gd name="connsiteX4" fmla="*/ 14351 w 285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14351" y="22860"/>
                </a:moveTo>
                <a:lnTo>
                  <a:pt x="14351" y="9906"/>
                </a:lnTo>
                <a:lnTo>
                  <a:pt x="36448" y="9906"/>
                </a:lnTo>
                <a:lnTo>
                  <a:pt x="36448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9782175" y="6038850"/>
            <a:ext cx="114300" cy="19050"/>
          </a:xfrm>
          <a:custGeom>
            <a:avLst/>
            <a:gdLst>
              <a:gd name="connsiteX0" fmla="*/ 17031 w 114300"/>
              <a:gd name="connsiteY0" fmla="*/ 22860 h 19050"/>
              <a:gd name="connsiteX1" fmla="*/ 17031 w 114300"/>
              <a:gd name="connsiteY1" fmla="*/ 9906 h 19050"/>
              <a:gd name="connsiteX2" fmla="*/ 119139 w 114300"/>
              <a:gd name="connsiteY2" fmla="*/ 9906 h 19050"/>
              <a:gd name="connsiteX3" fmla="*/ 119139 w 114300"/>
              <a:gd name="connsiteY3" fmla="*/ 22860 h 19050"/>
              <a:gd name="connsiteX4" fmla="*/ 1703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1" y="22860"/>
                </a:moveTo>
                <a:lnTo>
                  <a:pt x="17031" y="9906"/>
                </a:lnTo>
                <a:lnTo>
                  <a:pt x="119139" y="9906"/>
                </a:lnTo>
                <a:lnTo>
                  <a:pt x="119139" y="22860"/>
                </a:lnTo>
                <a:lnTo>
                  <a:pt x="1703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96488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95059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93630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92297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90868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89439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88106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86677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85248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83915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67151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68484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69913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71342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72675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74104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75533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76866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78295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7972425" y="6038850"/>
            <a:ext cx="104775" cy="19050"/>
          </a:xfrm>
          <a:custGeom>
            <a:avLst/>
            <a:gdLst>
              <a:gd name="connsiteX0" fmla="*/ 10921 w 104775"/>
              <a:gd name="connsiteY0" fmla="*/ 22860 h 19050"/>
              <a:gd name="connsiteX1" fmla="*/ 10921 w 104775"/>
              <a:gd name="connsiteY1" fmla="*/ 9906 h 19050"/>
              <a:gd name="connsiteX2" fmla="*/ 112267 w 104775"/>
              <a:gd name="connsiteY2" fmla="*/ 9906 h 19050"/>
              <a:gd name="connsiteX3" fmla="*/ 112267 w 104775"/>
              <a:gd name="connsiteY3" fmla="*/ 22860 h 19050"/>
              <a:gd name="connsiteX4" fmla="*/ 10921 w 104775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9050">
                <a:moveTo>
                  <a:pt x="10921" y="22860"/>
                </a:moveTo>
                <a:lnTo>
                  <a:pt x="10921" y="9906"/>
                </a:lnTo>
                <a:lnTo>
                  <a:pt x="112267" y="9906"/>
                </a:lnTo>
                <a:lnTo>
                  <a:pt x="112267" y="22860"/>
                </a:lnTo>
                <a:lnTo>
                  <a:pt x="1092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8105775" y="6038850"/>
            <a:ext cx="114300" cy="19050"/>
          </a:xfrm>
          <a:custGeom>
            <a:avLst/>
            <a:gdLst>
              <a:gd name="connsiteX0" fmla="*/ 17030 w 114300"/>
              <a:gd name="connsiteY0" fmla="*/ 22860 h 19050"/>
              <a:gd name="connsiteX1" fmla="*/ 17030 w 114300"/>
              <a:gd name="connsiteY1" fmla="*/ 9906 h 19050"/>
              <a:gd name="connsiteX2" fmla="*/ 119138 w 114300"/>
              <a:gd name="connsiteY2" fmla="*/ 9906 h 19050"/>
              <a:gd name="connsiteX3" fmla="*/ 119138 w 114300"/>
              <a:gd name="connsiteY3" fmla="*/ 22860 h 19050"/>
              <a:gd name="connsiteX4" fmla="*/ 17030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7030" y="22860"/>
                </a:moveTo>
                <a:lnTo>
                  <a:pt x="17030" y="9906"/>
                </a:lnTo>
                <a:lnTo>
                  <a:pt x="119138" y="9906"/>
                </a:lnTo>
                <a:lnTo>
                  <a:pt x="119138" y="22860"/>
                </a:lnTo>
                <a:lnTo>
                  <a:pt x="17030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8248650" y="6038850"/>
            <a:ext cx="114300" cy="19050"/>
          </a:xfrm>
          <a:custGeom>
            <a:avLst/>
            <a:gdLst>
              <a:gd name="connsiteX0" fmla="*/ 14351 w 114300"/>
              <a:gd name="connsiteY0" fmla="*/ 22860 h 19050"/>
              <a:gd name="connsiteX1" fmla="*/ 14351 w 114300"/>
              <a:gd name="connsiteY1" fmla="*/ 9906 h 19050"/>
              <a:gd name="connsiteX2" fmla="*/ 115696 w 114300"/>
              <a:gd name="connsiteY2" fmla="*/ 9906 h 19050"/>
              <a:gd name="connsiteX3" fmla="*/ 115696 w 114300"/>
              <a:gd name="connsiteY3" fmla="*/ 22860 h 19050"/>
              <a:gd name="connsiteX4" fmla="*/ 14351 w 114300"/>
              <a:gd name="connsiteY4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4351" y="22860"/>
                </a:moveTo>
                <a:lnTo>
                  <a:pt x="14351" y="9906"/>
                </a:lnTo>
                <a:lnTo>
                  <a:pt x="115696" y="9906"/>
                </a:lnTo>
                <a:lnTo>
                  <a:pt x="115696" y="22860"/>
                </a:lnTo>
                <a:lnTo>
                  <a:pt x="14351" y="2286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8353425" y="2524125"/>
            <a:ext cx="295275" cy="352425"/>
          </a:xfrm>
          <a:custGeom>
            <a:avLst/>
            <a:gdLst>
              <a:gd name="connsiteX0" fmla="*/ 13982 w 295275"/>
              <a:gd name="connsiteY0" fmla="*/ 356997 h 352425"/>
              <a:gd name="connsiteX1" fmla="*/ 13982 w 295275"/>
              <a:gd name="connsiteY1" fmla="*/ 14097 h 352425"/>
              <a:gd name="connsiteX2" fmla="*/ 298970 w 295275"/>
              <a:gd name="connsiteY2" fmla="*/ 14097 h 352425"/>
              <a:gd name="connsiteX3" fmla="*/ 298970 w 295275"/>
              <a:gd name="connsiteY3" fmla="*/ 356997 h 352425"/>
              <a:gd name="connsiteX4" fmla="*/ 13982 w 295275"/>
              <a:gd name="connsiteY4" fmla="*/ 35699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352425">
                <a:moveTo>
                  <a:pt x="13982" y="356997"/>
                </a:moveTo>
                <a:lnTo>
                  <a:pt x="13982" y="14097"/>
                </a:lnTo>
                <a:lnTo>
                  <a:pt x="298970" y="14097"/>
                </a:lnTo>
                <a:lnTo>
                  <a:pt x="298970" y="356997"/>
                </a:lnTo>
                <a:lnTo>
                  <a:pt x="13982" y="356997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8134350" y="3133725"/>
            <a:ext cx="228600" cy="342900"/>
          </a:xfrm>
          <a:custGeom>
            <a:avLst/>
            <a:gdLst>
              <a:gd name="connsiteX0" fmla="*/ 13589 w 228600"/>
              <a:gd name="connsiteY0" fmla="*/ 347853 h 342900"/>
              <a:gd name="connsiteX1" fmla="*/ 13589 w 228600"/>
              <a:gd name="connsiteY1" fmla="*/ 14097 h 342900"/>
              <a:gd name="connsiteX2" fmla="*/ 233044 w 228600"/>
              <a:gd name="connsiteY2" fmla="*/ 14097 h 342900"/>
              <a:gd name="connsiteX3" fmla="*/ 233044 w 228600"/>
              <a:gd name="connsiteY3" fmla="*/ 347853 h 342900"/>
              <a:gd name="connsiteX4" fmla="*/ 13589 w 228600"/>
              <a:gd name="connsiteY4" fmla="*/ 347853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342900">
                <a:moveTo>
                  <a:pt x="13589" y="347853"/>
                </a:moveTo>
                <a:lnTo>
                  <a:pt x="13589" y="14097"/>
                </a:lnTo>
                <a:lnTo>
                  <a:pt x="233044" y="14097"/>
                </a:lnTo>
                <a:lnTo>
                  <a:pt x="233044" y="347853"/>
                </a:lnTo>
                <a:lnTo>
                  <a:pt x="13589" y="34785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8353425" y="3733800"/>
            <a:ext cx="447675" cy="352425"/>
          </a:xfrm>
          <a:custGeom>
            <a:avLst/>
            <a:gdLst>
              <a:gd name="connsiteX0" fmla="*/ 13982 w 447675"/>
              <a:gd name="connsiteY0" fmla="*/ 357378 h 352425"/>
              <a:gd name="connsiteX1" fmla="*/ 13982 w 447675"/>
              <a:gd name="connsiteY1" fmla="*/ 14478 h 352425"/>
              <a:gd name="connsiteX2" fmla="*/ 451370 w 447675"/>
              <a:gd name="connsiteY2" fmla="*/ 14478 h 352425"/>
              <a:gd name="connsiteX3" fmla="*/ 451370 w 447675"/>
              <a:gd name="connsiteY3" fmla="*/ 357378 h 352425"/>
              <a:gd name="connsiteX4" fmla="*/ 13982 w 447675"/>
              <a:gd name="connsiteY4" fmla="*/ 35737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352425">
                <a:moveTo>
                  <a:pt x="13982" y="357378"/>
                </a:moveTo>
                <a:lnTo>
                  <a:pt x="13982" y="14478"/>
                </a:lnTo>
                <a:lnTo>
                  <a:pt x="451370" y="14478"/>
                </a:lnTo>
                <a:lnTo>
                  <a:pt x="451370" y="357378"/>
                </a:lnTo>
                <a:lnTo>
                  <a:pt x="13982" y="35737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8353425" y="4343400"/>
            <a:ext cx="209550" cy="342900"/>
          </a:xfrm>
          <a:custGeom>
            <a:avLst/>
            <a:gdLst>
              <a:gd name="connsiteX0" fmla="*/ 13982 w 209550"/>
              <a:gd name="connsiteY0" fmla="*/ 347472 h 342900"/>
              <a:gd name="connsiteX1" fmla="*/ 13982 w 209550"/>
              <a:gd name="connsiteY1" fmla="*/ 14478 h 342900"/>
              <a:gd name="connsiteX2" fmla="*/ 213627 w 209550"/>
              <a:gd name="connsiteY2" fmla="*/ 14478 h 342900"/>
              <a:gd name="connsiteX3" fmla="*/ 213627 w 209550"/>
              <a:gd name="connsiteY3" fmla="*/ 347472 h 342900"/>
              <a:gd name="connsiteX4" fmla="*/ 13982 w 209550"/>
              <a:gd name="connsiteY4" fmla="*/ 3474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342900">
                <a:moveTo>
                  <a:pt x="13982" y="347472"/>
                </a:moveTo>
                <a:lnTo>
                  <a:pt x="13982" y="14478"/>
                </a:lnTo>
                <a:lnTo>
                  <a:pt x="213627" y="14478"/>
                </a:lnTo>
                <a:lnTo>
                  <a:pt x="213627" y="347472"/>
                </a:lnTo>
                <a:lnTo>
                  <a:pt x="13982" y="34747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8239125" y="4943475"/>
            <a:ext cx="123825" cy="352425"/>
          </a:xfrm>
          <a:custGeom>
            <a:avLst/>
            <a:gdLst>
              <a:gd name="connsiteX0" fmla="*/ 13982 w 123825"/>
              <a:gd name="connsiteY0" fmla="*/ 356996 h 352425"/>
              <a:gd name="connsiteX1" fmla="*/ 13982 w 123825"/>
              <a:gd name="connsiteY1" fmla="*/ 14096 h 352425"/>
              <a:gd name="connsiteX2" fmla="*/ 128282 w 123825"/>
              <a:gd name="connsiteY2" fmla="*/ 14096 h 352425"/>
              <a:gd name="connsiteX3" fmla="*/ 128282 w 123825"/>
              <a:gd name="connsiteY3" fmla="*/ 356996 h 352425"/>
              <a:gd name="connsiteX4" fmla="*/ 13982 w 123825"/>
              <a:gd name="connsiteY4" fmla="*/ 35699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352425">
                <a:moveTo>
                  <a:pt x="13982" y="356996"/>
                </a:moveTo>
                <a:lnTo>
                  <a:pt x="13982" y="14096"/>
                </a:lnTo>
                <a:lnTo>
                  <a:pt x="128282" y="14096"/>
                </a:lnTo>
                <a:lnTo>
                  <a:pt x="128282" y="356996"/>
                </a:lnTo>
                <a:lnTo>
                  <a:pt x="13982" y="35699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8305800" y="5553075"/>
            <a:ext cx="57150" cy="342900"/>
          </a:xfrm>
          <a:custGeom>
            <a:avLst/>
            <a:gdLst>
              <a:gd name="connsiteX0" fmla="*/ 13589 w 57150"/>
              <a:gd name="connsiteY0" fmla="*/ 347091 h 342900"/>
              <a:gd name="connsiteX1" fmla="*/ 13589 w 57150"/>
              <a:gd name="connsiteY1" fmla="*/ 14096 h 342900"/>
              <a:gd name="connsiteX2" fmla="*/ 61594 w 57150"/>
              <a:gd name="connsiteY2" fmla="*/ 14096 h 342900"/>
              <a:gd name="connsiteX3" fmla="*/ 61594 w 57150"/>
              <a:gd name="connsiteY3" fmla="*/ 347091 h 342900"/>
              <a:gd name="connsiteX4" fmla="*/ 13589 w 57150"/>
              <a:gd name="connsiteY4" fmla="*/ 3470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342900">
                <a:moveTo>
                  <a:pt x="13589" y="347091"/>
                </a:moveTo>
                <a:lnTo>
                  <a:pt x="13589" y="14096"/>
                </a:lnTo>
                <a:lnTo>
                  <a:pt x="61594" y="14096"/>
                </a:lnTo>
                <a:lnTo>
                  <a:pt x="61594" y="347091"/>
                </a:lnTo>
                <a:lnTo>
                  <a:pt x="13589" y="34709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8353425" y="6153150"/>
            <a:ext cx="590550" cy="352425"/>
          </a:xfrm>
          <a:custGeom>
            <a:avLst/>
            <a:gdLst>
              <a:gd name="connsiteX0" fmla="*/ 13982 w 590550"/>
              <a:gd name="connsiteY0" fmla="*/ 356616 h 352425"/>
              <a:gd name="connsiteX1" fmla="*/ 13982 w 590550"/>
              <a:gd name="connsiteY1" fmla="*/ 13716 h 352425"/>
              <a:gd name="connsiteX2" fmla="*/ 594627 w 590550"/>
              <a:gd name="connsiteY2" fmla="*/ 13716 h 352425"/>
              <a:gd name="connsiteX3" fmla="*/ 594627 w 590550"/>
              <a:gd name="connsiteY3" fmla="*/ 356616 h 352425"/>
              <a:gd name="connsiteX4" fmla="*/ 13982 w 590550"/>
              <a:gd name="connsiteY4" fmla="*/ 35661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352425">
                <a:moveTo>
                  <a:pt x="13982" y="356616"/>
                </a:moveTo>
                <a:lnTo>
                  <a:pt x="13982" y="13716"/>
                </a:lnTo>
                <a:lnTo>
                  <a:pt x="594627" y="13716"/>
                </a:lnTo>
                <a:lnTo>
                  <a:pt x="594627" y="356616"/>
                </a:lnTo>
                <a:lnTo>
                  <a:pt x="13982" y="35661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9525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8353425" y="2390775"/>
            <a:ext cx="9525" cy="4248150"/>
          </a:xfrm>
          <a:custGeom>
            <a:avLst/>
            <a:gdLst>
              <a:gd name="connsiteX0" fmla="*/ 13982 w 9525"/>
              <a:gd name="connsiteY0" fmla="*/ 14858 h 4248150"/>
              <a:gd name="connsiteX1" fmla="*/ 13982 w 9525"/>
              <a:gd name="connsiteY1" fmla="*/ 4252341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248150">
                <a:moveTo>
                  <a:pt x="13982" y="14858"/>
                </a:moveTo>
                <a:lnTo>
                  <a:pt x="13982" y="4252341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1143000" y="3038475"/>
            <a:ext cx="457200" cy="228600"/>
          </a:xfrm>
          <a:custGeom>
            <a:avLst/>
            <a:gdLst>
              <a:gd name="connsiteX0" fmla="*/ 16649 w 457200"/>
              <a:gd name="connsiteY0" fmla="*/ 23241 h 228600"/>
              <a:gd name="connsiteX1" fmla="*/ 23507 w 457200"/>
              <a:gd name="connsiteY1" fmla="*/ 17144 h 228600"/>
              <a:gd name="connsiteX2" fmla="*/ 454037 w 457200"/>
              <a:gd name="connsiteY2" fmla="*/ 17144 h 228600"/>
              <a:gd name="connsiteX3" fmla="*/ 460133 w 457200"/>
              <a:gd name="connsiteY3" fmla="*/ 23241 h 228600"/>
              <a:gd name="connsiteX4" fmla="*/ 460133 w 457200"/>
              <a:gd name="connsiteY4" fmla="*/ 228980 h 228600"/>
              <a:gd name="connsiteX5" fmla="*/ 454037 w 457200"/>
              <a:gd name="connsiteY5" fmla="*/ 235839 h 228600"/>
              <a:gd name="connsiteX6" fmla="*/ 23507 w 457200"/>
              <a:gd name="connsiteY6" fmla="*/ 235839 h 228600"/>
              <a:gd name="connsiteX7" fmla="*/ 16649 w 457200"/>
              <a:gd name="connsiteY7" fmla="*/ 228980 h 228600"/>
              <a:gd name="connsiteX8" fmla="*/ 16649 w 457200"/>
              <a:gd name="connsiteY8" fmla="*/ 2324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228600">
                <a:moveTo>
                  <a:pt x="16649" y="23241"/>
                </a:moveTo>
                <a:cubicBezTo>
                  <a:pt x="16649" y="19430"/>
                  <a:pt x="19697" y="17144"/>
                  <a:pt x="23507" y="17144"/>
                </a:cubicBezTo>
                <a:lnTo>
                  <a:pt x="454037" y="17144"/>
                </a:lnTo>
                <a:cubicBezTo>
                  <a:pt x="457085" y="17144"/>
                  <a:pt x="460133" y="19430"/>
                  <a:pt x="460133" y="23241"/>
                </a:cubicBezTo>
                <a:lnTo>
                  <a:pt x="460133" y="228980"/>
                </a:lnTo>
                <a:cubicBezTo>
                  <a:pt x="460133" y="232791"/>
                  <a:pt x="457085" y="235839"/>
                  <a:pt x="454037" y="235839"/>
                </a:cubicBezTo>
                <a:lnTo>
                  <a:pt x="23507" y="235839"/>
                </a:lnTo>
                <a:cubicBezTo>
                  <a:pt x="19697" y="235839"/>
                  <a:pt x="16649" y="232791"/>
                  <a:pt x="16649" y="228980"/>
                </a:cubicBezTo>
                <a:lnTo>
                  <a:pt x="16649" y="2324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1152525" y="3048000"/>
            <a:ext cx="438150" cy="219075"/>
          </a:xfrm>
          <a:custGeom>
            <a:avLst/>
            <a:gdLst>
              <a:gd name="connsiteX0" fmla="*/ 20078 w 438150"/>
              <a:gd name="connsiteY0" fmla="*/ 219455 h 219075"/>
              <a:gd name="connsiteX1" fmla="*/ 13982 w 438150"/>
              <a:gd name="connsiteY1" fmla="*/ 213359 h 219075"/>
              <a:gd name="connsiteX2" fmla="*/ 444512 w 438150"/>
              <a:gd name="connsiteY2" fmla="*/ 213359 h 219075"/>
              <a:gd name="connsiteX3" fmla="*/ 437654 w 438150"/>
              <a:gd name="connsiteY3" fmla="*/ 219455 h 219075"/>
              <a:gd name="connsiteX4" fmla="*/ 437654 w 438150"/>
              <a:gd name="connsiteY4" fmla="*/ 13716 h 219075"/>
              <a:gd name="connsiteX5" fmla="*/ 444512 w 438150"/>
              <a:gd name="connsiteY5" fmla="*/ 19812 h 219075"/>
              <a:gd name="connsiteX6" fmla="*/ 13982 w 438150"/>
              <a:gd name="connsiteY6" fmla="*/ 19812 h 219075"/>
              <a:gd name="connsiteX7" fmla="*/ 20078 w 438150"/>
              <a:gd name="connsiteY7" fmla="*/ 13716 h 219075"/>
              <a:gd name="connsiteX8" fmla="*/ 20078 w 438150"/>
              <a:gd name="connsiteY8" fmla="*/ 21945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19075">
                <a:moveTo>
                  <a:pt x="20078" y="219455"/>
                </a:moveTo>
                <a:lnTo>
                  <a:pt x="13982" y="213359"/>
                </a:lnTo>
                <a:lnTo>
                  <a:pt x="444512" y="213359"/>
                </a:lnTo>
                <a:lnTo>
                  <a:pt x="437654" y="219455"/>
                </a:lnTo>
                <a:lnTo>
                  <a:pt x="437654" y="13716"/>
                </a:lnTo>
                <a:lnTo>
                  <a:pt x="444512" y="19812"/>
                </a:lnTo>
                <a:lnTo>
                  <a:pt x="13982" y="19812"/>
                </a:lnTo>
                <a:lnTo>
                  <a:pt x="20078" y="13716"/>
                </a:lnTo>
                <a:lnTo>
                  <a:pt x="20078" y="21945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1704975" y="2809875"/>
            <a:ext cx="457200" cy="228600"/>
          </a:xfrm>
          <a:custGeom>
            <a:avLst/>
            <a:gdLst>
              <a:gd name="connsiteX0" fmla="*/ 15506 w 457200"/>
              <a:gd name="connsiteY0" fmla="*/ 20192 h 228600"/>
              <a:gd name="connsiteX1" fmla="*/ 21602 w 457200"/>
              <a:gd name="connsiteY1" fmla="*/ 13334 h 228600"/>
              <a:gd name="connsiteX2" fmla="*/ 452132 w 457200"/>
              <a:gd name="connsiteY2" fmla="*/ 13334 h 228600"/>
              <a:gd name="connsiteX3" fmla="*/ 458228 w 457200"/>
              <a:gd name="connsiteY3" fmla="*/ 20192 h 228600"/>
              <a:gd name="connsiteX4" fmla="*/ 458228 w 457200"/>
              <a:gd name="connsiteY4" fmla="*/ 225933 h 228600"/>
              <a:gd name="connsiteX5" fmla="*/ 452132 w 457200"/>
              <a:gd name="connsiteY5" fmla="*/ 232028 h 228600"/>
              <a:gd name="connsiteX6" fmla="*/ 21602 w 457200"/>
              <a:gd name="connsiteY6" fmla="*/ 232028 h 228600"/>
              <a:gd name="connsiteX7" fmla="*/ 15506 w 457200"/>
              <a:gd name="connsiteY7" fmla="*/ 225933 h 228600"/>
              <a:gd name="connsiteX8" fmla="*/ 15506 w 457200"/>
              <a:gd name="connsiteY8" fmla="*/ 2019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228600">
                <a:moveTo>
                  <a:pt x="15506" y="20192"/>
                </a:moveTo>
                <a:cubicBezTo>
                  <a:pt x="15506" y="16383"/>
                  <a:pt x="17792" y="13334"/>
                  <a:pt x="21602" y="13334"/>
                </a:cubicBezTo>
                <a:lnTo>
                  <a:pt x="452132" y="13334"/>
                </a:lnTo>
                <a:cubicBezTo>
                  <a:pt x="455180" y="13334"/>
                  <a:pt x="458228" y="16383"/>
                  <a:pt x="458228" y="20192"/>
                </a:cubicBezTo>
                <a:lnTo>
                  <a:pt x="458228" y="225933"/>
                </a:lnTo>
                <a:cubicBezTo>
                  <a:pt x="458228" y="229742"/>
                  <a:pt x="455180" y="232028"/>
                  <a:pt x="452132" y="232028"/>
                </a:cubicBezTo>
                <a:lnTo>
                  <a:pt x="21602" y="232028"/>
                </a:lnTo>
                <a:cubicBezTo>
                  <a:pt x="17792" y="232028"/>
                  <a:pt x="15506" y="229742"/>
                  <a:pt x="15506" y="225933"/>
                </a:cubicBezTo>
                <a:lnTo>
                  <a:pt x="15506" y="2019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1714500" y="2819400"/>
            <a:ext cx="438150" cy="209550"/>
          </a:xfrm>
          <a:custGeom>
            <a:avLst/>
            <a:gdLst>
              <a:gd name="connsiteX0" fmla="*/ 18173 w 438150"/>
              <a:gd name="connsiteY0" fmla="*/ 216408 h 209550"/>
              <a:gd name="connsiteX1" fmla="*/ 12077 w 438150"/>
              <a:gd name="connsiteY1" fmla="*/ 210311 h 209550"/>
              <a:gd name="connsiteX2" fmla="*/ 442607 w 438150"/>
              <a:gd name="connsiteY2" fmla="*/ 210311 h 209550"/>
              <a:gd name="connsiteX3" fmla="*/ 436511 w 438150"/>
              <a:gd name="connsiteY3" fmla="*/ 216408 h 209550"/>
              <a:gd name="connsiteX4" fmla="*/ 436511 w 438150"/>
              <a:gd name="connsiteY4" fmla="*/ 10667 h 209550"/>
              <a:gd name="connsiteX5" fmla="*/ 442607 w 438150"/>
              <a:gd name="connsiteY5" fmla="*/ 16764 h 209550"/>
              <a:gd name="connsiteX6" fmla="*/ 12077 w 438150"/>
              <a:gd name="connsiteY6" fmla="*/ 16764 h 209550"/>
              <a:gd name="connsiteX7" fmla="*/ 18173 w 438150"/>
              <a:gd name="connsiteY7" fmla="*/ 10667 h 209550"/>
              <a:gd name="connsiteX8" fmla="*/ 18173 w 438150"/>
              <a:gd name="connsiteY8" fmla="*/ 21640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09550">
                <a:moveTo>
                  <a:pt x="18173" y="216408"/>
                </a:moveTo>
                <a:lnTo>
                  <a:pt x="12077" y="210311"/>
                </a:lnTo>
                <a:lnTo>
                  <a:pt x="442607" y="210311"/>
                </a:lnTo>
                <a:lnTo>
                  <a:pt x="436511" y="216408"/>
                </a:lnTo>
                <a:lnTo>
                  <a:pt x="436511" y="10667"/>
                </a:lnTo>
                <a:lnTo>
                  <a:pt x="442607" y="16764"/>
                </a:lnTo>
                <a:lnTo>
                  <a:pt x="12077" y="16764"/>
                </a:lnTo>
                <a:lnTo>
                  <a:pt x="18173" y="10667"/>
                </a:lnTo>
                <a:lnTo>
                  <a:pt x="18173" y="21640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2276475" y="2447925"/>
            <a:ext cx="457200" cy="219075"/>
          </a:xfrm>
          <a:custGeom>
            <a:avLst/>
            <a:gdLst>
              <a:gd name="connsiteX0" fmla="*/ 15506 w 457200"/>
              <a:gd name="connsiteY0" fmla="*/ 15621 h 219075"/>
              <a:gd name="connsiteX1" fmla="*/ 21602 w 457200"/>
              <a:gd name="connsiteY1" fmla="*/ 9525 h 219075"/>
              <a:gd name="connsiteX2" fmla="*/ 452132 w 457200"/>
              <a:gd name="connsiteY2" fmla="*/ 9525 h 219075"/>
              <a:gd name="connsiteX3" fmla="*/ 458990 w 457200"/>
              <a:gd name="connsiteY3" fmla="*/ 15621 h 219075"/>
              <a:gd name="connsiteX4" fmla="*/ 458990 w 457200"/>
              <a:gd name="connsiteY4" fmla="*/ 222123 h 219075"/>
              <a:gd name="connsiteX5" fmla="*/ 452132 w 457200"/>
              <a:gd name="connsiteY5" fmla="*/ 228219 h 219075"/>
              <a:gd name="connsiteX6" fmla="*/ 21602 w 457200"/>
              <a:gd name="connsiteY6" fmla="*/ 228219 h 219075"/>
              <a:gd name="connsiteX7" fmla="*/ 15506 w 457200"/>
              <a:gd name="connsiteY7" fmla="*/ 222123 h 219075"/>
              <a:gd name="connsiteX8" fmla="*/ 15506 w 457200"/>
              <a:gd name="connsiteY8" fmla="*/ 1562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219075">
                <a:moveTo>
                  <a:pt x="15506" y="15621"/>
                </a:moveTo>
                <a:cubicBezTo>
                  <a:pt x="15506" y="12573"/>
                  <a:pt x="18554" y="9525"/>
                  <a:pt x="21602" y="9525"/>
                </a:cubicBezTo>
                <a:lnTo>
                  <a:pt x="452132" y="9525"/>
                </a:lnTo>
                <a:cubicBezTo>
                  <a:pt x="455942" y="9525"/>
                  <a:pt x="458990" y="12573"/>
                  <a:pt x="458990" y="15621"/>
                </a:cubicBezTo>
                <a:lnTo>
                  <a:pt x="458990" y="222123"/>
                </a:lnTo>
                <a:cubicBezTo>
                  <a:pt x="458990" y="225171"/>
                  <a:pt x="455942" y="228219"/>
                  <a:pt x="452132" y="228219"/>
                </a:cubicBezTo>
                <a:lnTo>
                  <a:pt x="21602" y="228219"/>
                </a:lnTo>
                <a:cubicBezTo>
                  <a:pt x="18554" y="228219"/>
                  <a:pt x="15506" y="225171"/>
                  <a:pt x="15506" y="222123"/>
                </a:cubicBezTo>
                <a:lnTo>
                  <a:pt x="15506" y="1562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2286000" y="2447925"/>
            <a:ext cx="438150" cy="219075"/>
          </a:xfrm>
          <a:custGeom>
            <a:avLst/>
            <a:gdLst>
              <a:gd name="connsiteX0" fmla="*/ 18935 w 438150"/>
              <a:gd name="connsiteY0" fmla="*/ 222123 h 219075"/>
              <a:gd name="connsiteX1" fmla="*/ 12077 w 438150"/>
              <a:gd name="connsiteY1" fmla="*/ 215265 h 219075"/>
              <a:gd name="connsiteX2" fmla="*/ 442607 w 438150"/>
              <a:gd name="connsiteY2" fmla="*/ 215265 h 219075"/>
              <a:gd name="connsiteX3" fmla="*/ 436511 w 438150"/>
              <a:gd name="connsiteY3" fmla="*/ 222123 h 219075"/>
              <a:gd name="connsiteX4" fmla="*/ 436511 w 438150"/>
              <a:gd name="connsiteY4" fmla="*/ 15621 h 219075"/>
              <a:gd name="connsiteX5" fmla="*/ 442607 w 438150"/>
              <a:gd name="connsiteY5" fmla="*/ 22479 h 219075"/>
              <a:gd name="connsiteX6" fmla="*/ 12077 w 438150"/>
              <a:gd name="connsiteY6" fmla="*/ 22479 h 219075"/>
              <a:gd name="connsiteX7" fmla="*/ 18935 w 438150"/>
              <a:gd name="connsiteY7" fmla="*/ 15621 h 219075"/>
              <a:gd name="connsiteX8" fmla="*/ 18935 w 438150"/>
              <a:gd name="connsiteY8" fmla="*/ 22212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19075">
                <a:moveTo>
                  <a:pt x="18935" y="222123"/>
                </a:moveTo>
                <a:lnTo>
                  <a:pt x="12077" y="215265"/>
                </a:lnTo>
                <a:lnTo>
                  <a:pt x="442607" y="215265"/>
                </a:lnTo>
                <a:lnTo>
                  <a:pt x="436511" y="222123"/>
                </a:lnTo>
                <a:lnTo>
                  <a:pt x="436511" y="15621"/>
                </a:lnTo>
                <a:lnTo>
                  <a:pt x="442607" y="22479"/>
                </a:lnTo>
                <a:lnTo>
                  <a:pt x="12077" y="22479"/>
                </a:lnTo>
                <a:lnTo>
                  <a:pt x="18935" y="15621"/>
                </a:lnTo>
                <a:lnTo>
                  <a:pt x="18935" y="22212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2838450" y="2371725"/>
            <a:ext cx="457200" cy="219075"/>
          </a:xfrm>
          <a:custGeom>
            <a:avLst/>
            <a:gdLst>
              <a:gd name="connsiteX0" fmla="*/ 14363 w 457200"/>
              <a:gd name="connsiteY0" fmla="*/ 15620 h 219075"/>
              <a:gd name="connsiteX1" fmla="*/ 21221 w 457200"/>
              <a:gd name="connsiteY1" fmla="*/ 9525 h 219075"/>
              <a:gd name="connsiteX2" fmla="*/ 451751 w 457200"/>
              <a:gd name="connsiteY2" fmla="*/ 9525 h 219075"/>
              <a:gd name="connsiteX3" fmla="*/ 457847 w 457200"/>
              <a:gd name="connsiteY3" fmla="*/ 15620 h 219075"/>
              <a:gd name="connsiteX4" fmla="*/ 457847 w 457200"/>
              <a:gd name="connsiteY4" fmla="*/ 221360 h 219075"/>
              <a:gd name="connsiteX5" fmla="*/ 451751 w 457200"/>
              <a:gd name="connsiteY5" fmla="*/ 228219 h 219075"/>
              <a:gd name="connsiteX6" fmla="*/ 21221 w 457200"/>
              <a:gd name="connsiteY6" fmla="*/ 228219 h 219075"/>
              <a:gd name="connsiteX7" fmla="*/ 14363 w 457200"/>
              <a:gd name="connsiteY7" fmla="*/ 221360 h 219075"/>
              <a:gd name="connsiteX8" fmla="*/ 14363 w 457200"/>
              <a:gd name="connsiteY8" fmla="*/ 156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219075">
                <a:moveTo>
                  <a:pt x="14363" y="15620"/>
                </a:moveTo>
                <a:cubicBezTo>
                  <a:pt x="14363" y="11811"/>
                  <a:pt x="17411" y="9525"/>
                  <a:pt x="21221" y="9525"/>
                </a:cubicBezTo>
                <a:lnTo>
                  <a:pt x="451751" y="9525"/>
                </a:lnTo>
                <a:cubicBezTo>
                  <a:pt x="454799" y="9525"/>
                  <a:pt x="457847" y="11811"/>
                  <a:pt x="457847" y="15620"/>
                </a:cubicBezTo>
                <a:lnTo>
                  <a:pt x="457847" y="221360"/>
                </a:lnTo>
                <a:cubicBezTo>
                  <a:pt x="457847" y="225171"/>
                  <a:pt x="454799" y="228219"/>
                  <a:pt x="451751" y="228219"/>
                </a:cubicBezTo>
                <a:lnTo>
                  <a:pt x="21221" y="228219"/>
                </a:lnTo>
                <a:cubicBezTo>
                  <a:pt x="17411" y="228219"/>
                  <a:pt x="14363" y="225171"/>
                  <a:pt x="14363" y="221360"/>
                </a:cubicBezTo>
                <a:lnTo>
                  <a:pt x="14363" y="1562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2847975" y="2371725"/>
            <a:ext cx="438150" cy="219075"/>
          </a:xfrm>
          <a:custGeom>
            <a:avLst/>
            <a:gdLst>
              <a:gd name="connsiteX0" fmla="*/ 17792 w 438150"/>
              <a:gd name="connsiteY0" fmla="*/ 221360 h 219075"/>
              <a:gd name="connsiteX1" fmla="*/ 11696 w 438150"/>
              <a:gd name="connsiteY1" fmla="*/ 215265 h 219075"/>
              <a:gd name="connsiteX2" fmla="*/ 442226 w 438150"/>
              <a:gd name="connsiteY2" fmla="*/ 215265 h 219075"/>
              <a:gd name="connsiteX3" fmla="*/ 436130 w 438150"/>
              <a:gd name="connsiteY3" fmla="*/ 221360 h 219075"/>
              <a:gd name="connsiteX4" fmla="*/ 436130 w 438150"/>
              <a:gd name="connsiteY4" fmla="*/ 15620 h 219075"/>
              <a:gd name="connsiteX5" fmla="*/ 442226 w 438150"/>
              <a:gd name="connsiteY5" fmla="*/ 21716 h 219075"/>
              <a:gd name="connsiteX6" fmla="*/ 11696 w 438150"/>
              <a:gd name="connsiteY6" fmla="*/ 21716 h 219075"/>
              <a:gd name="connsiteX7" fmla="*/ 17792 w 438150"/>
              <a:gd name="connsiteY7" fmla="*/ 15620 h 219075"/>
              <a:gd name="connsiteX8" fmla="*/ 17792 w 438150"/>
              <a:gd name="connsiteY8" fmla="*/ 22136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19075">
                <a:moveTo>
                  <a:pt x="17792" y="221360"/>
                </a:moveTo>
                <a:lnTo>
                  <a:pt x="11696" y="215265"/>
                </a:lnTo>
                <a:lnTo>
                  <a:pt x="442226" y="215265"/>
                </a:lnTo>
                <a:lnTo>
                  <a:pt x="436130" y="221360"/>
                </a:lnTo>
                <a:lnTo>
                  <a:pt x="436130" y="15620"/>
                </a:lnTo>
                <a:lnTo>
                  <a:pt x="442226" y="21716"/>
                </a:lnTo>
                <a:lnTo>
                  <a:pt x="11696" y="21716"/>
                </a:lnTo>
                <a:lnTo>
                  <a:pt x="17792" y="15620"/>
                </a:lnTo>
                <a:lnTo>
                  <a:pt x="17792" y="22136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3409950" y="2809875"/>
            <a:ext cx="438150" cy="219075"/>
          </a:xfrm>
          <a:custGeom>
            <a:avLst/>
            <a:gdLst>
              <a:gd name="connsiteX0" fmla="*/ 17411 w 438150"/>
              <a:gd name="connsiteY0" fmla="*/ 221360 h 219075"/>
              <a:gd name="connsiteX1" fmla="*/ 11315 w 438150"/>
              <a:gd name="connsiteY1" fmla="*/ 214502 h 219075"/>
              <a:gd name="connsiteX2" fmla="*/ 441845 w 438150"/>
              <a:gd name="connsiteY2" fmla="*/ 214502 h 219075"/>
              <a:gd name="connsiteX3" fmla="*/ 434988 w 438150"/>
              <a:gd name="connsiteY3" fmla="*/ 221360 h 219075"/>
              <a:gd name="connsiteX4" fmla="*/ 434988 w 438150"/>
              <a:gd name="connsiteY4" fmla="*/ 14858 h 219075"/>
              <a:gd name="connsiteX5" fmla="*/ 441845 w 438150"/>
              <a:gd name="connsiteY5" fmla="*/ 20955 h 219075"/>
              <a:gd name="connsiteX6" fmla="*/ 11315 w 438150"/>
              <a:gd name="connsiteY6" fmla="*/ 20955 h 219075"/>
              <a:gd name="connsiteX7" fmla="*/ 17411 w 438150"/>
              <a:gd name="connsiteY7" fmla="*/ 14858 h 219075"/>
              <a:gd name="connsiteX8" fmla="*/ 17411 w 438150"/>
              <a:gd name="connsiteY8" fmla="*/ 22136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19075">
                <a:moveTo>
                  <a:pt x="17411" y="221360"/>
                </a:moveTo>
                <a:lnTo>
                  <a:pt x="11315" y="214502"/>
                </a:lnTo>
                <a:lnTo>
                  <a:pt x="441845" y="214502"/>
                </a:lnTo>
                <a:lnTo>
                  <a:pt x="434988" y="221360"/>
                </a:lnTo>
                <a:lnTo>
                  <a:pt x="434988" y="14858"/>
                </a:lnTo>
                <a:lnTo>
                  <a:pt x="441845" y="20955"/>
                </a:lnTo>
                <a:lnTo>
                  <a:pt x="11315" y="20955"/>
                </a:lnTo>
                <a:lnTo>
                  <a:pt x="17411" y="14858"/>
                </a:lnTo>
                <a:lnTo>
                  <a:pt x="17411" y="22136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3400425" y="2800350"/>
            <a:ext cx="457200" cy="228600"/>
          </a:xfrm>
          <a:custGeom>
            <a:avLst/>
            <a:gdLst>
              <a:gd name="connsiteX0" fmla="*/ 13982 w 457200"/>
              <a:gd name="connsiteY0" fmla="*/ 24383 h 228600"/>
              <a:gd name="connsiteX1" fmla="*/ 20840 w 457200"/>
              <a:gd name="connsiteY1" fmla="*/ 18287 h 228600"/>
              <a:gd name="connsiteX2" fmla="*/ 451370 w 457200"/>
              <a:gd name="connsiteY2" fmla="*/ 18287 h 228600"/>
              <a:gd name="connsiteX3" fmla="*/ 457466 w 457200"/>
              <a:gd name="connsiteY3" fmla="*/ 24383 h 228600"/>
              <a:gd name="connsiteX4" fmla="*/ 457466 w 457200"/>
              <a:gd name="connsiteY4" fmla="*/ 230885 h 228600"/>
              <a:gd name="connsiteX5" fmla="*/ 451370 w 457200"/>
              <a:gd name="connsiteY5" fmla="*/ 236982 h 228600"/>
              <a:gd name="connsiteX6" fmla="*/ 20840 w 457200"/>
              <a:gd name="connsiteY6" fmla="*/ 236982 h 228600"/>
              <a:gd name="connsiteX7" fmla="*/ 13982 w 457200"/>
              <a:gd name="connsiteY7" fmla="*/ 230885 h 228600"/>
              <a:gd name="connsiteX8" fmla="*/ 13982 w 457200"/>
              <a:gd name="connsiteY8" fmla="*/ 2438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228600">
                <a:moveTo>
                  <a:pt x="13982" y="24383"/>
                </a:moveTo>
                <a:cubicBezTo>
                  <a:pt x="13982" y="20573"/>
                  <a:pt x="17030" y="18287"/>
                  <a:pt x="20840" y="18287"/>
                </a:cubicBezTo>
                <a:lnTo>
                  <a:pt x="451370" y="18287"/>
                </a:lnTo>
                <a:cubicBezTo>
                  <a:pt x="454418" y="18287"/>
                  <a:pt x="457466" y="20573"/>
                  <a:pt x="457466" y="24383"/>
                </a:cubicBezTo>
                <a:lnTo>
                  <a:pt x="457466" y="230885"/>
                </a:lnTo>
                <a:cubicBezTo>
                  <a:pt x="457466" y="233933"/>
                  <a:pt x="454418" y="236982"/>
                  <a:pt x="451370" y="236982"/>
                </a:cubicBezTo>
                <a:lnTo>
                  <a:pt x="20840" y="236982"/>
                </a:lnTo>
                <a:cubicBezTo>
                  <a:pt x="17030" y="236982"/>
                  <a:pt x="13982" y="233933"/>
                  <a:pt x="13982" y="230885"/>
                </a:cubicBezTo>
                <a:lnTo>
                  <a:pt x="13982" y="24383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3962400" y="2724150"/>
            <a:ext cx="457200" cy="228600"/>
          </a:xfrm>
          <a:custGeom>
            <a:avLst/>
            <a:gdLst>
              <a:gd name="connsiteX0" fmla="*/ 15888 w 457200"/>
              <a:gd name="connsiteY0" fmla="*/ 22860 h 228600"/>
              <a:gd name="connsiteX1" fmla="*/ 21983 w 457200"/>
              <a:gd name="connsiteY1" fmla="*/ 16002 h 228600"/>
              <a:gd name="connsiteX2" fmla="*/ 453275 w 457200"/>
              <a:gd name="connsiteY2" fmla="*/ 16002 h 228600"/>
              <a:gd name="connsiteX3" fmla="*/ 459371 w 457200"/>
              <a:gd name="connsiteY3" fmla="*/ 22860 h 228600"/>
              <a:gd name="connsiteX4" fmla="*/ 459371 w 457200"/>
              <a:gd name="connsiteY4" fmla="*/ 228600 h 228600"/>
              <a:gd name="connsiteX5" fmla="*/ 453275 w 457200"/>
              <a:gd name="connsiteY5" fmla="*/ 234696 h 228600"/>
              <a:gd name="connsiteX6" fmla="*/ 21983 w 457200"/>
              <a:gd name="connsiteY6" fmla="*/ 234696 h 228600"/>
              <a:gd name="connsiteX7" fmla="*/ 15888 w 457200"/>
              <a:gd name="connsiteY7" fmla="*/ 228600 h 228600"/>
              <a:gd name="connsiteX8" fmla="*/ 15888 w 457200"/>
              <a:gd name="connsiteY8" fmla="*/ 228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" h="228600">
                <a:moveTo>
                  <a:pt x="15888" y="22860"/>
                </a:moveTo>
                <a:cubicBezTo>
                  <a:pt x="15888" y="19050"/>
                  <a:pt x="18936" y="16002"/>
                  <a:pt x="21983" y="16002"/>
                </a:cubicBezTo>
                <a:lnTo>
                  <a:pt x="453275" y="16002"/>
                </a:lnTo>
                <a:cubicBezTo>
                  <a:pt x="456324" y="16002"/>
                  <a:pt x="459371" y="19050"/>
                  <a:pt x="459371" y="22860"/>
                </a:cubicBezTo>
                <a:lnTo>
                  <a:pt x="459371" y="228600"/>
                </a:lnTo>
                <a:cubicBezTo>
                  <a:pt x="459371" y="232410"/>
                  <a:pt x="456324" y="234696"/>
                  <a:pt x="453275" y="234696"/>
                </a:cubicBezTo>
                <a:lnTo>
                  <a:pt x="21983" y="234696"/>
                </a:lnTo>
                <a:cubicBezTo>
                  <a:pt x="18936" y="234696"/>
                  <a:pt x="15888" y="232410"/>
                  <a:pt x="15888" y="228600"/>
                </a:cubicBezTo>
                <a:lnTo>
                  <a:pt x="15888" y="2286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3971925" y="2733675"/>
            <a:ext cx="438150" cy="219075"/>
          </a:xfrm>
          <a:custGeom>
            <a:avLst/>
            <a:gdLst>
              <a:gd name="connsiteX0" fmla="*/ 19316 w 438150"/>
              <a:gd name="connsiteY0" fmla="*/ 219075 h 219075"/>
              <a:gd name="connsiteX1" fmla="*/ 12458 w 438150"/>
              <a:gd name="connsiteY1" fmla="*/ 212979 h 219075"/>
              <a:gd name="connsiteX2" fmla="*/ 443750 w 438150"/>
              <a:gd name="connsiteY2" fmla="*/ 212979 h 219075"/>
              <a:gd name="connsiteX3" fmla="*/ 436893 w 438150"/>
              <a:gd name="connsiteY3" fmla="*/ 219075 h 219075"/>
              <a:gd name="connsiteX4" fmla="*/ 436893 w 438150"/>
              <a:gd name="connsiteY4" fmla="*/ 13335 h 219075"/>
              <a:gd name="connsiteX5" fmla="*/ 443750 w 438150"/>
              <a:gd name="connsiteY5" fmla="*/ 19431 h 219075"/>
              <a:gd name="connsiteX6" fmla="*/ 12458 w 438150"/>
              <a:gd name="connsiteY6" fmla="*/ 19431 h 219075"/>
              <a:gd name="connsiteX7" fmla="*/ 19316 w 438150"/>
              <a:gd name="connsiteY7" fmla="*/ 13335 h 219075"/>
              <a:gd name="connsiteX8" fmla="*/ 19316 w 438150"/>
              <a:gd name="connsiteY8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19075">
                <a:moveTo>
                  <a:pt x="19316" y="219075"/>
                </a:moveTo>
                <a:lnTo>
                  <a:pt x="12458" y="212979"/>
                </a:lnTo>
                <a:lnTo>
                  <a:pt x="443750" y="212979"/>
                </a:lnTo>
                <a:lnTo>
                  <a:pt x="436893" y="219075"/>
                </a:lnTo>
                <a:lnTo>
                  <a:pt x="436893" y="13335"/>
                </a:lnTo>
                <a:lnTo>
                  <a:pt x="443750" y="19431"/>
                </a:lnTo>
                <a:lnTo>
                  <a:pt x="12458" y="19431"/>
                </a:lnTo>
                <a:lnTo>
                  <a:pt x="19316" y="13335"/>
                </a:lnTo>
                <a:lnTo>
                  <a:pt x="19316" y="21907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4524375" y="2609850"/>
            <a:ext cx="447675" cy="228600"/>
          </a:xfrm>
          <a:custGeom>
            <a:avLst/>
            <a:gdLst>
              <a:gd name="connsiteX0" fmla="*/ 12458 w 447675"/>
              <a:gd name="connsiteY0" fmla="*/ 19050 h 228600"/>
              <a:gd name="connsiteX1" fmla="*/ 18554 w 447675"/>
              <a:gd name="connsiteY1" fmla="*/ 12953 h 228600"/>
              <a:gd name="connsiteX2" fmla="*/ 449085 w 447675"/>
              <a:gd name="connsiteY2" fmla="*/ 12953 h 228600"/>
              <a:gd name="connsiteX3" fmla="*/ 455942 w 447675"/>
              <a:gd name="connsiteY3" fmla="*/ 19050 h 228600"/>
              <a:gd name="connsiteX4" fmla="*/ 455942 w 447675"/>
              <a:gd name="connsiteY4" fmla="*/ 225551 h 228600"/>
              <a:gd name="connsiteX5" fmla="*/ 449085 w 447675"/>
              <a:gd name="connsiteY5" fmla="*/ 231648 h 228600"/>
              <a:gd name="connsiteX6" fmla="*/ 18554 w 447675"/>
              <a:gd name="connsiteY6" fmla="*/ 231648 h 228600"/>
              <a:gd name="connsiteX7" fmla="*/ 12458 w 447675"/>
              <a:gd name="connsiteY7" fmla="*/ 225551 h 228600"/>
              <a:gd name="connsiteX8" fmla="*/ 12458 w 447675"/>
              <a:gd name="connsiteY8" fmla="*/ 1905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675" h="228600">
                <a:moveTo>
                  <a:pt x="12458" y="19050"/>
                </a:moveTo>
                <a:cubicBezTo>
                  <a:pt x="12458" y="16001"/>
                  <a:pt x="15506" y="12953"/>
                  <a:pt x="18554" y="12953"/>
                </a:cubicBezTo>
                <a:lnTo>
                  <a:pt x="449085" y="12953"/>
                </a:lnTo>
                <a:cubicBezTo>
                  <a:pt x="452894" y="12953"/>
                  <a:pt x="455942" y="16001"/>
                  <a:pt x="455942" y="19050"/>
                </a:cubicBezTo>
                <a:lnTo>
                  <a:pt x="455942" y="225551"/>
                </a:lnTo>
                <a:cubicBezTo>
                  <a:pt x="455942" y="228600"/>
                  <a:pt x="452894" y="231648"/>
                  <a:pt x="449085" y="231648"/>
                </a:cubicBezTo>
                <a:lnTo>
                  <a:pt x="18554" y="231648"/>
                </a:lnTo>
                <a:cubicBezTo>
                  <a:pt x="15506" y="231648"/>
                  <a:pt x="12458" y="228600"/>
                  <a:pt x="12458" y="225551"/>
                </a:cubicBezTo>
                <a:lnTo>
                  <a:pt x="12458" y="1905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4524375" y="2619375"/>
            <a:ext cx="447675" cy="209550"/>
          </a:xfrm>
          <a:custGeom>
            <a:avLst/>
            <a:gdLst>
              <a:gd name="connsiteX0" fmla="*/ 25412 w 447675"/>
              <a:gd name="connsiteY0" fmla="*/ 216026 h 209550"/>
              <a:gd name="connsiteX1" fmla="*/ 18554 w 447675"/>
              <a:gd name="connsiteY1" fmla="*/ 209930 h 209550"/>
              <a:gd name="connsiteX2" fmla="*/ 449085 w 447675"/>
              <a:gd name="connsiteY2" fmla="*/ 209930 h 209550"/>
              <a:gd name="connsiteX3" fmla="*/ 442988 w 447675"/>
              <a:gd name="connsiteY3" fmla="*/ 216026 h 209550"/>
              <a:gd name="connsiteX4" fmla="*/ 442988 w 447675"/>
              <a:gd name="connsiteY4" fmla="*/ 9525 h 209550"/>
              <a:gd name="connsiteX5" fmla="*/ 449085 w 447675"/>
              <a:gd name="connsiteY5" fmla="*/ 16383 h 209550"/>
              <a:gd name="connsiteX6" fmla="*/ 18554 w 447675"/>
              <a:gd name="connsiteY6" fmla="*/ 16383 h 209550"/>
              <a:gd name="connsiteX7" fmla="*/ 25412 w 447675"/>
              <a:gd name="connsiteY7" fmla="*/ 9525 h 209550"/>
              <a:gd name="connsiteX8" fmla="*/ 25412 w 447675"/>
              <a:gd name="connsiteY8" fmla="*/ 21602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675" h="209550">
                <a:moveTo>
                  <a:pt x="25412" y="216026"/>
                </a:moveTo>
                <a:lnTo>
                  <a:pt x="18554" y="209930"/>
                </a:lnTo>
                <a:lnTo>
                  <a:pt x="449085" y="209930"/>
                </a:lnTo>
                <a:lnTo>
                  <a:pt x="442988" y="216026"/>
                </a:lnTo>
                <a:lnTo>
                  <a:pt x="442988" y="9525"/>
                </a:lnTo>
                <a:lnTo>
                  <a:pt x="449085" y="16383"/>
                </a:lnTo>
                <a:lnTo>
                  <a:pt x="18554" y="16383"/>
                </a:lnTo>
                <a:lnTo>
                  <a:pt x="25412" y="9525"/>
                </a:lnTo>
                <a:lnTo>
                  <a:pt x="25412" y="21602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5095875" y="2752725"/>
            <a:ext cx="447675" cy="228600"/>
          </a:xfrm>
          <a:custGeom>
            <a:avLst/>
            <a:gdLst>
              <a:gd name="connsiteX0" fmla="*/ 10934 w 447675"/>
              <a:gd name="connsiteY0" fmla="*/ 19430 h 228600"/>
              <a:gd name="connsiteX1" fmla="*/ 17030 w 447675"/>
              <a:gd name="connsiteY1" fmla="*/ 13334 h 228600"/>
              <a:gd name="connsiteX2" fmla="*/ 447561 w 447675"/>
              <a:gd name="connsiteY2" fmla="*/ 13334 h 228600"/>
              <a:gd name="connsiteX3" fmla="*/ 453656 w 447675"/>
              <a:gd name="connsiteY3" fmla="*/ 19430 h 228600"/>
              <a:gd name="connsiteX4" fmla="*/ 453656 w 447675"/>
              <a:gd name="connsiteY4" fmla="*/ 225171 h 228600"/>
              <a:gd name="connsiteX5" fmla="*/ 447561 w 447675"/>
              <a:gd name="connsiteY5" fmla="*/ 232029 h 228600"/>
              <a:gd name="connsiteX6" fmla="*/ 17030 w 447675"/>
              <a:gd name="connsiteY6" fmla="*/ 232029 h 228600"/>
              <a:gd name="connsiteX7" fmla="*/ 10934 w 447675"/>
              <a:gd name="connsiteY7" fmla="*/ 225171 h 228600"/>
              <a:gd name="connsiteX8" fmla="*/ 10934 w 447675"/>
              <a:gd name="connsiteY8" fmla="*/ 194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675" h="228600">
                <a:moveTo>
                  <a:pt x="10934" y="19430"/>
                </a:moveTo>
                <a:cubicBezTo>
                  <a:pt x="10934" y="15621"/>
                  <a:pt x="13982" y="13334"/>
                  <a:pt x="17030" y="13334"/>
                </a:cubicBezTo>
                <a:lnTo>
                  <a:pt x="447561" y="13334"/>
                </a:lnTo>
                <a:cubicBezTo>
                  <a:pt x="451370" y="13334"/>
                  <a:pt x="453656" y="15621"/>
                  <a:pt x="453656" y="19430"/>
                </a:cubicBezTo>
                <a:lnTo>
                  <a:pt x="453656" y="225171"/>
                </a:lnTo>
                <a:cubicBezTo>
                  <a:pt x="453656" y="228980"/>
                  <a:pt x="451370" y="232029"/>
                  <a:pt x="447561" y="232029"/>
                </a:cubicBezTo>
                <a:lnTo>
                  <a:pt x="17030" y="232029"/>
                </a:lnTo>
                <a:cubicBezTo>
                  <a:pt x="13982" y="232029"/>
                  <a:pt x="10934" y="228980"/>
                  <a:pt x="10934" y="225171"/>
                </a:cubicBezTo>
                <a:lnTo>
                  <a:pt x="10934" y="1943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5095875" y="2762250"/>
            <a:ext cx="438150" cy="209550"/>
          </a:xfrm>
          <a:custGeom>
            <a:avLst/>
            <a:gdLst>
              <a:gd name="connsiteX0" fmla="*/ 23127 w 438150"/>
              <a:gd name="connsiteY0" fmla="*/ 215646 h 209550"/>
              <a:gd name="connsiteX1" fmla="*/ 17030 w 438150"/>
              <a:gd name="connsiteY1" fmla="*/ 209550 h 209550"/>
              <a:gd name="connsiteX2" fmla="*/ 447561 w 438150"/>
              <a:gd name="connsiteY2" fmla="*/ 209550 h 209550"/>
              <a:gd name="connsiteX3" fmla="*/ 441464 w 438150"/>
              <a:gd name="connsiteY3" fmla="*/ 215646 h 209550"/>
              <a:gd name="connsiteX4" fmla="*/ 441464 w 438150"/>
              <a:gd name="connsiteY4" fmla="*/ 9905 h 209550"/>
              <a:gd name="connsiteX5" fmla="*/ 447561 w 438150"/>
              <a:gd name="connsiteY5" fmla="*/ 16002 h 209550"/>
              <a:gd name="connsiteX6" fmla="*/ 17030 w 438150"/>
              <a:gd name="connsiteY6" fmla="*/ 16002 h 209550"/>
              <a:gd name="connsiteX7" fmla="*/ 23127 w 438150"/>
              <a:gd name="connsiteY7" fmla="*/ 9905 h 209550"/>
              <a:gd name="connsiteX8" fmla="*/ 23127 w 438150"/>
              <a:gd name="connsiteY8" fmla="*/ 21564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" h="209550">
                <a:moveTo>
                  <a:pt x="23127" y="215646"/>
                </a:moveTo>
                <a:lnTo>
                  <a:pt x="17030" y="209550"/>
                </a:lnTo>
                <a:lnTo>
                  <a:pt x="447561" y="209550"/>
                </a:lnTo>
                <a:lnTo>
                  <a:pt x="441464" y="215646"/>
                </a:lnTo>
                <a:lnTo>
                  <a:pt x="441464" y="9905"/>
                </a:lnTo>
                <a:lnTo>
                  <a:pt x="447561" y="16002"/>
                </a:lnTo>
                <a:lnTo>
                  <a:pt x="17030" y="16002"/>
                </a:lnTo>
                <a:lnTo>
                  <a:pt x="23127" y="9905"/>
                </a:lnTo>
                <a:lnTo>
                  <a:pt x="23127" y="21564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5657850" y="2800350"/>
            <a:ext cx="447675" cy="228600"/>
          </a:xfrm>
          <a:custGeom>
            <a:avLst/>
            <a:gdLst>
              <a:gd name="connsiteX0" fmla="*/ 12077 w 447675"/>
              <a:gd name="connsiteY0" fmla="*/ 19050 h 228600"/>
              <a:gd name="connsiteX1" fmla="*/ 18174 w 447675"/>
              <a:gd name="connsiteY1" fmla="*/ 12953 h 228600"/>
              <a:gd name="connsiteX2" fmla="*/ 448704 w 447675"/>
              <a:gd name="connsiteY2" fmla="*/ 12953 h 228600"/>
              <a:gd name="connsiteX3" fmla="*/ 455561 w 447675"/>
              <a:gd name="connsiteY3" fmla="*/ 19050 h 228600"/>
              <a:gd name="connsiteX4" fmla="*/ 455561 w 447675"/>
              <a:gd name="connsiteY4" fmla="*/ 225551 h 228600"/>
              <a:gd name="connsiteX5" fmla="*/ 448704 w 447675"/>
              <a:gd name="connsiteY5" fmla="*/ 231648 h 228600"/>
              <a:gd name="connsiteX6" fmla="*/ 18174 w 447675"/>
              <a:gd name="connsiteY6" fmla="*/ 231648 h 228600"/>
              <a:gd name="connsiteX7" fmla="*/ 12077 w 447675"/>
              <a:gd name="connsiteY7" fmla="*/ 225551 h 228600"/>
              <a:gd name="connsiteX8" fmla="*/ 12077 w 447675"/>
              <a:gd name="connsiteY8" fmla="*/ 1905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675" h="228600">
                <a:moveTo>
                  <a:pt x="12077" y="19050"/>
                </a:moveTo>
                <a:cubicBezTo>
                  <a:pt x="12077" y="16001"/>
                  <a:pt x="15125" y="12953"/>
                  <a:pt x="18174" y="12953"/>
                </a:cubicBezTo>
                <a:lnTo>
                  <a:pt x="448704" y="12953"/>
                </a:lnTo>
                <a:cubicBezTo>
                  <a:pt x="452513" y="12953"/>
                  <a:pt x="455561" y="16001"/>
                  <a:pt x="455561" y="19050"/>
                </a:cubicBezTo>
                <a:lnTo>
                  <a:pt x="455561" y="225551"/>
                </a:lnTo>
                <a:cubicBezTo>
                  <a:pt x="455561" y="228600"/>
                  <a:pt x="452513" y="231648"/>
                  <a:pt x="448704" y="231648"/>
                </a:cubicBezTo>
                <a:lnTo>
                  <a:pt x="18174" y="231648"/>
                </a:lnTo>
                <a:cubicBezTo>
                  <a:pt x="15125" y="231648"/>
                  <a:pt x="12077" y="228600"/>
                  <a:pt x="12077" y="225551"/>
                </a:cubicBezTo>
                <a:lnTo>
                  <a:pt x="12077" y="19050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5657850" y="2809875"/>
            <a:ext cx="447675" cy="209550"/>
          </a:xfrm>
          <a:custGeom>
            <a:avLst/>
            <a:gdLst>
              <a:gd name="connsiteX0" fmla="*/ 25031 w 447675"/>
              <a:gd name="connsiteY0" fmla="*/ 216026 h 209550"/>
              <a:gd name="connsiteX1" fmla="*/ 18174 w 447675"/>
              <a:gd name="connsiteY1" fmla="*/ 209930 h 209550"/>
              <a:gd name="connsiteX2" fmla="*/ 448704 w 447675"/>
              <a:gd name="connsiteY2" fmla="*/ 209930 h 209550"/>
              <a:gd name="connsiteX3" fmla="*/ 442607 w 447675"/>
              <a:gd name="connsiteY3" fmla="*/ 216026 h 209550"/>
              <a:gd name="connsiteX4" fmla="*/ 442607 w 447675"/>
              <a:gd name="connsiteY4" fmla="*/ 9525 h 209550"/>
              <a:gd name="connsiteX5" fmla="*/ 448704 w 447675"/>
              <a:gd name="connsiteY5" fmla="*/ 16383 h 209550"/>
              <a:gd name="connsiteX6" fmla="*/ 18174 w 447675"/>
              <a:gd name="connsiteY6" fmla="*/ 16383 h 209550"/>
              <a:gd name="connsiteX7" fmla="*/ 25031 w 447675"/>
              <a:gd name="connsiteY7" fmla="*/ 9525 h 209550"/>
              <a:gd name="connsiteX8" fmla="*/ 25031 w 447675"/>
              <a:gd name="connsiteY8" fmla="*/ 21602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675" h="209550">
                <a:moveTo>
                  <a:pt x="25031" y="216026"/>
                </a:moveTo>
                <a:lnTo>
                  <a:pt x="18174" y="209930"/>
                </a:lnTo>
                <a:lnTo>
                  <a:pt x="448704" y="209930"/>
                </a:lnTo>
                <a:lnTo>
                  <a:pt x="442607" y="216026"/>
                </a:lnTo>
                <a:lnTo>
                  <a:pt x="442607" y="9525"/>
                </a:lnTo>
                <a:lnTo>
                  <a:pt x="448704" y="16383"/>
                </a:lnTo>
                <a:lnTo>
                  <a:pt x="18174" y="16383"/>
                </a:lnTo>
                <a:lnTo>
                  <a:pt x="25031" y="9525"/>
                </a:lnTo>
                <a:lnTo>
                  <a:pt x="25031" y="21602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TextBox 461"/>
          <p:cNvSpPr txBox="1"/>
          <p:nvPr/>
        </p:nvSpPr>
        <p:spPr>
          <a:xfrm>
            <a:off x="737496" y="400012"/>
            <a:ext cx="9152857" cy="8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2657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Resilient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challenging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disposals;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2483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Businesses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737496" y="1543202"/>
            <a:ext cx="13468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Resilient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6583559" y="1543202"/>
            <a:ext cx="263571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737496" y="1803196"/>
            <a:ext cx="49001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1629794" y="1859165"/>
            <a:ext cx="1012452" cy="149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3431927" y="1859165"/>
            <a:ext cx="920792" cy="149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5363592" y="1859165"/>
            <a:ext cx="814177" cy="149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6662807" y="1801672"/>
            <a:ext cx="153006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vs.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2010,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USDbn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1629794" y="2062618"/>
            <a:ext cx="1323069" cy="149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</p:txBody>
      </p:sp>
      <p:sp>
        <p:nvSpPr>
          <p:cNvPr id="470" name="TextBox 470"/>
          <p:cNvSpPr txBox="1"/>
          <p:nvPr/>
        </p:nvSpPr>
        <p:spPr>
          <a:xfrm>
            <a:off x="3431927" y="2062618"/>
            <a:ext cx="1452913" cy="149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71" name="TextBox 471"/>
          <p:cNvSpPr txBox="1"/>
          <p:nvPr/>
        </p:nvSpPr>
        <p:spPr>
          <a:xfrm>
            <a:off x="5363592" y="2062618"/>
            <a:ext cx="941191" cy="149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</p:txBody>
      </p:sp>
      <p:sp>
        <p:nvSpPr>
          <p:cNvPr id="472" name="TextBox 472"/>
          <p:cNvSpPr txBox="1"/>
          <p:nvPr/>
        </p:nvSpPr>
        <p:spPr>
          <a:xfrm>
            <a:off x="8980812" y="1976932"/>
            <a:ext cx="940723" cy="370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2326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CAGR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better/(worse)</a:t>
            </a:r>
          </a:p>
        </p:txBody>
      </p:sp>
      <p:sp>
        <p:nvSpPr>
          <p:cNvPr id="473" name="TextBox 473"/>
          <p:cNvSpPr txBox="1"/>
          <p:nvPr/>
        </p:nvSpPr>
        <p:spPr>
          <a:xfrm>
            <a:off x="757306" y="2540813"/>
            <a:ext cx="220025" cy="24739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1209934" y="3090214"/>
            <a:ext cx="338381" cy="22331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36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</a:t>
            </a:r>
          </a:p>
        </p:txBody>
      </p:sp>
      <p:sp>
        <p:nvSpPr>
          <p:cNvPr id="475" name="TextBox 475"/>
          <p:cNvSpPr txBox="1"/>
          <p:nvPr/>
        </p:nvSpPr>
        <p:spPr>
          <a:xfrm>
            <a:off x="1771529" y="2839550"/>
            <a:ext cx="338381" cy="2483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097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2006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2338457" y="2477593"/>
            <a:ext cx="338381" cy="2845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668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2007</a:t>
            </a:r>
          </a:p>
        </p:txBody>
      </p:sp>
      <p:sp>
        <p:nvSpPr>
          <p:cNvPr id="477" name="TextBox 477"/>
          <p:cNvSpPr txBox="1"/>
          <p:nvPr/>
        </p:nvSpPr>
        <p:spPr>
          <a:xfrm>
            <a:off x="2905263" y="2401396"/>
            <a:ext cx="338381" cy="29219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361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3466979" y="2839550"/>
            <a:ext cx="338381" cy="2483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241">
              <a:lnSpc>
                <a:spcPts val="1407"/>
              </a:lnSpc>
            </a:pPr>
            <a:r>
              <a:rPr lang="en-US" altLang="zh-CN" sz="11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4029335" y="2766365"/>
            <a:ext cx="338381" cy="2556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35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68.2</a:t>
            </a:r>
          </a:p>
          <a:p>
            <a:pPr indent="21335">
              <a:lnSpc>
                <a:spcPts val="204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5">
              <a:lnSpc>
                <a:spcPts val="157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53">
              <a:lnSpc>
                <a:spcPts val="156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480" name="TextBox 480"/>
          <p:cNvSpPr txBox="1"/>
          <p:nvPr/>
        </p:nvSpPr>
        <p:spPr>
          <a:xfrm>
            <a:off x="4601597" y="2652064"/>
            <a:ext cx="326951" cy="26712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02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02">
              <a:lnSpc>
                <a:spcPts val="14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02">
              <a:lnSpc>
                <a:spcPts val="202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20">
              <a:lnSpc>
                <a:spcPts val="156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481" name="TextBox 481"/>
          <p:cNvSpPr txBox="1"/>
          <p:nvPr/>
        </p:nvSpPr>
        <p:spPr>
          <a:xfrm>
            <a:off x="5162430" y="2794558"/>
            <a:ext cx="338381" cy="252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097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68.3</a:t>
            </a:r>
          </a:p>
          <a:p>
            <a:pPr indent="64769">
              <a:lnSpc>
                <a:spcPts val="167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097">
              <a:lnSpc>
                <a:spcPts val="1464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482" name="TextBox 482"/>
          <p:cNvSpPr txBox="1"/>
          <p:nvPr/>
        </p:nvSpPr>
        <p:spPr>
          <a:xfrm>
            <a:off x="5724785" y="2848661"/>
            <a:ext cx="338381" cy="247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35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64.6</a:t>
            </a:r>
          </a:p>
          <a:p>
            <a:pPr indent="64008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5">
              <a:lnSpc>
                <a:spcPts val="212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6090545" y="3059734"/>
            <a:ext cx="21198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6726053" y="2529382"/>
            <a:ext cx="1032854" cy="2690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Principal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RBWM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RBWM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run-off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7785994" y="3226612"/>
            <a:ext cx="418544" cy="19930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457">
              <a:lnSpc>
                <a:spcPts val="228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(0.7)</a:t>
            </a:r>
          </a:p>
        </p:txBody>
      </p:sp>
      <p:sp>
        <p:nvSpPr>
          <p:cNvPr id="486" name="TextBox 486"/>
          <p:cNvSpPr txBox="1"/>
          <p:nvPr/>
        </p:nvSpPr>
        <p:spPr>
          <a:xfrm>
            <a:off x="8613527" y="2621584"/>
            <a:ext cx="449893" cy="1993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43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080">
              <a:lnSpc>
                <a:spcPts val="152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9514212" y="2614726"/>
            <a:ext cx="406714" cy="25965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669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(16%)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690">
              <a:lnSpc>
                <a:spcPts val="175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690">
              <a:lnSpc>
                <a:spcPts val="175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(44%)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854843" y="5502554"/>
            <a:ext cx="3763086" cy="7510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  <a:p>
            <a:pPr indent="0">
              <a:lnSpc>
                <a:spcPts val="151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III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</a:t>
            </a:r>
          </a:p>
          <a:p>
            <a:pPr indent="0">
              <a:lnSpc>
                <a:spcPts val="1542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Dodd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derivative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CCP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(2010)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Volcker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separation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proprietary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(2010)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6726053" y="5645962"/>
            <a:ext cx="32179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GPB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7957384" y="5645962"/>
            <a:ext cx="31354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(0.3)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9598793" y="5637581"/>
            <a:ext cx="32198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(4%)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854843" y="6255562"/>
            <a:ext cx="4853403" cy="5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24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FSB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G-SIB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absorbing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(2010)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FATCA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financial/tax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treatment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(2010)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200" dirty="0" smtClean="0">
                <a:solidFill>
                  <a:srgbClr val="fe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ring-fencing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(2011)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6726053" y="6251600"/>
            <a:ext cx="35254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8994604" y="6251600"/>
            <a:ext cx="21199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9703950" y="6243219"/>
            <a:ext cx="220024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737496" y="7057074"/>
            <a:ext cx="5037918" cy="240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Note: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2011-1H14.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disposals/exits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</a:p>
          <a:p>
            <a:pPr indent="0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10228205" y="7068768"/>
            <a:ext cx="77525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