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	<Relationship Id="rId3" Type="http://schemas.openxmlformats.org/officeDocument/2006/relationships/printerSettings" Target="printerSettings/printerSettings1.bin"/>
	<Relationship Id="rId4" Type="http://schemas.openxmlformats.org/officeDocument/2006/relationships/presProps" Target="presProps.xml"/>
	<Relationship Id="rId5" Type="http://schemas.openxmlformats.org/officeDocument/2006/relationships/viewProps" Target="viewProps.xml"/>
	<Relationship Id="rId6" Type="http://schemas.openxmlformats.org/officeDocument/2006/relationships/theme" Target="theme/theme1.xml"/>
	<Relationship Id="rId7" Type="http://schemas.openxmlformats.org/officeDocument/2006/relationships/tableStyles" Target="tableStyles.xml"/>
	<Relationship Id="rId1" Type="http://schemas.openxmlformats.org/officeDocument/2006/relationships/slideMaster" Target="slideMasters/slideMaster1.xml"/>
	<Relationship Id="rId8" Type="http://schemas.openxmlformats.org/officeDocument/2006/relationships/slide" Target="slides/slide1.xml"/>
	<Relationship Id="rId9" Type="http://schemas.openxmlformats.org/officeDocument/2006/relationships/slide" Target="slides/slide2.xml"/>
	<Relationship Id="rId10" Type="http://schemas.openxmlformats.org/officeDocument/2006/relationships/slide" Target="slides/slide3.xml"/>
	<Relationship Id="rId11" Type="http://schemas.openxmlformats.org/officeDocument/2006/relationships/slide" Target="slides/slide4.xml"/>
	<Relationship Id="rId12" Type="http://schemas.openxmlformats.org/officeDocument/2006/relationships/slide" Target="slides/slide5.xml"/>
	<Relationship Id="rId13" Type="http://schemas.openxmlformats.org/officeDocument/2006/relationships/slide" Target="slides/slide6.xml"/>
	<Relationship Id="rId14" Type="http://schemas.openxmlformats.org/officeDocument/2006/relationships/slide" Target="slides/slide7.xml"/>
	<Relationship Id="rId15" Type="http://schemas.openxmlformats.org/officeDocument/2006/relationships/slide" Target="slides/slide8.xml"/>
	<Relationship Id="rId16" Type="http://schemas.openxmlformats.org/officeDocument/2006/relationships/slide" Target="slides/slide9.xml"/>
	<Relationship Id="rId17" Type="http://schemas.openxmlformats.org/officeDocument/2006/relationships/slide" Target="slides/slide10.xml"/>
	<Relationship Id="rId18" Type="http://schemas.openxmlformats.org/officeDocument/2006/relationships/slide" Target="slides/slide11.xml"/>
	<Relationship Id="rId19" Type="http://schemas.openxmlformats.org/officeDocument/2006/relationships/slide" Target="slides/slide12.xml"/>
	<Relationship Id="rId20" Type="http://schemas.openxmlformats.org/officeDocument/2006/relationships/slide" Target="slides/slide13.xml"/>
	<Relationship Id="rId21" Type="http://schemas.openxmlformats.org/officeDocument/2006/relationships/slide" Target="slides/slide14.xml"/>
	<Relationship Id="rId22" Type="http://schemas.openxmlformats.org/officeDocument/2006/relationships/slide" Target="slides/slide15.xml"/>
	<Relationship Id="rId23" Type="http://schemas.openxmlformats.org/officeDocument/2006/relationships/slide" Target="slides/slide16.xml"/>
	<Relationship Id="rId24" Type="http://schemas.openxmlformats.org/officeDocument/2006/relationships/slide" Target="slides/slide17.xml"/>
	<Relationship Id="rId25" Type="http://schemas.openxmlformats.org/officeDocument/2006/relationships/slide" Target="slides/slide18.xml"/>
	<Relationship Id="rId26" Type="http://schemas.openxmlformats.org/officeDocument/2006/relationships/slide" Target="slides/slide19.xml"/>
	<Relationship Id="rId27" Type="http://schemas.openxmlformats.org/officeDocument/2006/relationships/slide" Target="slides/slide20.xml"/>
	<Relationship Id="rId28" Type="http://schemas.openxmlformats.org/officeDocument/2006/relationships/slide" Target="slides/slide21.xml"/>
	<Relationship Id="rId29" Type="http://schemas.openxmlformats.org/officeDocument/2006/relationships/slide" Target="slides/slide22.xml"/>
	<Relationship Id="rId30" Type="http://schemas.openxmlformats.org/officeDocument/2006/relationships/slide" Target="slides/slide23.xml"/>
	<Relationship Id="rId31" Type="http://schemas.openxmlformats.org/officeDocument/2006/relationships/slide" Target="slides/slide24.xml"/>
	<Relationship Id="rId32" Type="http://schemas.openxmlformats.org/officeDocument/2006/relationships/slide" Target="slides/slide25.xml"/>
	<Relationship Id="rId33" Type="http://schemas.openxmlformats.org/officeDocument/2006/relationships/slide" Target="slides/slide26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image.jpeg"/>
</Relationships>
</file>

<file path=ppt/slides/_rels/slide1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5image.jpeg"/>
	<Relationship Id="rId3" Type="http://schemas.openxmlformats.org/officeDocument/2006/relationships/image" Target="../media/46image.jpeg"/>
	<Relationship Id="rId4" Type="http://schemas.openxmlformats.org/officeDocument/2006/relationships/image" Target="../media/47image.jpeg"/>
	<Relationship Id="rId5" Type="http://schemas.openxmlformats.org/officeDocument/2006/relationships/image" Target="../media/48image.jpeg"/>
	<Relationship Id="rId6" Type="http://schemas.openxmlformats.org/officeDocument/2006/relationships/image" Target="../media/49image.jpeg"/>
	<Relationship Id="rId7" Type="http://schemas.openxmlformats.org/officeDocument/2006/relationships/image" Target="../media/50image.jpeg"/>
	<Relationship Id="rId8" Type="http://schemas.openxmlformats.org/officeDocument/2006/relationships/image" Target="../media/51image.jpeg"/>
	<Relationship Id="rId9" Type="http://schemas.openxmlformats.org/officeDocument/2006/relationships/image" Target="../media/52image.jpeg"/>
</Relationships>
</file>

<file path=ppt/slides/_rels/slide1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3image.jpeg"/>
	<Relationship Id="rId3" Type="http://schemas.openxmlformats.org/officeDocument/2006/relationships/image" Target="../media/54image.jpeg"/>
	<Relationship Id="rId4" Type="http://schemas.openxmlformats.org/officeDocument/2006/relationships/image" Target="../media/55image.jpeg"/>
	<Relationship Id="rId5" Type="http://schemas.openxmlformats.org/officeDocument/2006/relationships/image" Target="../media/56image.jpeg"/>
	<Relationship Id="rId6" Type="http://schemas.openxmlformats.org/officeDocument/2006/relationships/image" Target="../media/57image.jpeg"/>
	<Relationship Id="rId7" Type="http://schemas.openxmlformats.org/officeDocument/2006/relationships/image" Target="../media/58image.jpeg"/>
	<Relationship Id="rId8" Type="http://schemas.openxmlformats.org/officeDocument/2006/relationships/image" Target="../media/59image.jpeg"/>
</Relationships>
</file>

<file path=ppt/slides/_rels/slide1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0image.jpeg"/>
	<Relationship Id="rId3" Type="http://schemas.openxmlformats.org/officeDocument/2006/relationships/image" Target="../media/61image.jpeg"/>
</Relationships>
</file>

<file path=ppt/slides/_rels/slide1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2image.jpeg"/>
	<Relationship Id="rId3" Type="http://schemas.openxmlformats.org/officeDocument/2006/relationships/image" Target="../media/63image.jpeg"/>
	<Relationship Id="rId4" Type="http://schemas.openxmlformats.org/officeDocument/2006/relationships/image" Target="../media/64image.jpeg"/>
	<Relationship Id="rId5" Type="http://schemas.openxmlformats.org/officeDocument/2006/relationships/image" Target="../media/65image.jpeg"/>
	<Relationship Id="rId6" Type="http://schemas.openxmlformats.org/officeDocument/2006/relationships/image" Target="../media/66image.jpeg"/>
	<Relationship Id="rId7" Type="http://schemas.openxmlformats.org/officeDocument/2006/relationships/image" Target="../media/67image.jpeg"/>
	<Relationship Id="rId8" Type="http://schemas.openxmlformats.org/officeDocument/2006/relationships/image" Target="../media/68image.jpeg"/>
	<Relationship Id="rId9" Type="http://schemas.openxmlformats.org/officeDocument/2006/relationships/image" Target="../media/69image.jpeg"/>
	<Relationship Id="rId10" Type="http://schemas.openxmlformats.org/officeDocument/2006/relationships/image" Target="../media/70image.jpeg"/>
	<Relationship Id="rId11" Type="http://schemas.openxmlformats.org/officeDocument/2006/relationships/image" Target="../media/71image.jpeg"/>
	<Relationship Id="rId12" Type="http://schemas.openxmlformats.org/officeDocument/2006/relationships/image" Target="../media/72image.jpeg"/>
	<Relationship Id="rId13" Type="http://schemas.openxmlformats.org/officeDocument/2006/relationships/image" Target="../media/73image.jpeg"/>
	<Relationship Id="rId14" Type="http://schemas.openxmlformats.org/officeDocument/2006/relationships/image" Target="../media/74image.jpeg"/>
	<Relationship Id="rId15" Type="http://schemas.openxmlformats.org/officeDocument/2006/relationships/image" Target="../media/75image.jpeg"/>
	<Relationship Id="rId16" Type="http://schemas.openxmlformats.org/officeDocument/2006/relationships/image" Target="../media/76image.jpeg"/>
	<Relationship Id="rId17" Type="http://schemas.openxmlformats.org/officeDocument/2006/relationships/image" Target="../media/77image.jpeg"/>
	<Relationship Id="rId18" Type="http://schemas.openxmlformats.org/officeDocument/2006/relationships/image" Target="../media/78image.jpeg"/>
	<Relationship Id="rId19" Type="http://schemas.openxmlformats.org/officeDocument/2006/relationships/image" Target="../media/79image.jpeg"/>
	<Relationship Id="rId20" Type="http://schemas.openxmlformats.org/officeDocument/2006/relationships/image" Target="../media/80image.jpeg"/>
	<Relationship Id="rId21" Type="http://schemas.openxmlformats.org/officeDocument/2006/relationships/image" Target="../media/81image.jpeg"/>
	<Relationship Id="rId22" Type="http://schemas.openxmlformats.org/officeDocument/2006/relationships/image" Target="../media/82image.jpeg"/>
	<Relationship Id="rId23" Type="http://schemas.openxmlformats.org/officeDocument/2006/relationships/image" Target="../media/83image.jpeg"/>
	<Relationship Id="rId24" Type="http://schemas.openxmlformats.org/officeDocument/2006/relationships/image" Target="../media/84image.jpeg"/>
</Relationships>
</file>

<file path=ppt/slides/_rels/slide1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85image.jpeg"/>
	<Relationship Id="rId3" Type="http://schemas.openxmlformats.org/officeDocument/2006/relationships/image" Target="../media/86image.jpeg"/>
	<Relationship Id="rId4" Type="http://schemas.openxmlformats.org/officeDocument/2006/relationships/image" Target="../media/87image.jpeg"/>
	<Relationship Id="rId5" Type="http://schemas.openxmlformats.org/officeDocument/2006/relationships/image" Target="../media/88image.jpeg"/>
	<Relationship Id="rId6" Type="http://schemas.openxmlformats.org/officeDocument/2006/relationships/image" Target="../media/89image.jpeg"/>
	<Relationship Id="rId7" Type="http://schemas.openxmlformats.org/officeDocument/2006/relationships/image" Target="../media/90image.jpeg"/>
	<Relationship Id="rId8" Type="http://schemas.openxmlformats.org/officeDocument/2006/relationships/image" Target="../media/91image.jpeg"/>
	<Relationship Id="rId9" Type="http://schemas.openxmlformats.org/officeDocument/2006/relationships/image" Target="../media/92image.jpeg"/>
	<Relationship Id="rId10" Type="http://schemas.openxmlformats.org/officeDocument/2006/relationships/image" Target="../media/93image.jpeg"/>
	<Relationship Id="rId11" Type="http://schemas.openxmlformats.org/officeDocument/2006/relationships/image" Target="../media/94image.jpeg"/>
	<Relationship Id="rId12" Type="http://schemas.openxmlformats.org/officeDocument/2006/relationships/image" Target="../media/95image.jpeg"/>
	<Relationship Id="rId13" Type="http://schemas.openxmlformats.org/officeDocument/2006/relationships/image" Target="../media/96image.jpeg"/>
	<Relationship Id="rId14" Type="http://schemas.openxmlformats.org/officeDocument/2006/relationships/image" Target="../media/97image.jpeg"/>
	<Relationship Id="rId15" Type="http://schemas.openxmlformats.org/officeDocument/2006/relationships/image" Target="../media/98image.jpeg"/>
	<Relationship Id="rId16" Type="http://schemas.openxmlformats.org/officeDocument/2006/relationships/image" Target="../media/99image.jpeg"/>
	<Relationship Id="rId17" Type="http://schemas.openxmlformats.org/officeDocument/2006/relationships/image" Target="../media/100image.jpeg"/>
	<Relationship Id="rId18" Type="http://schemas.openxmlformats.org/officeDocument/2006/relationships/image" Target="../media/101image.jpeg"/>
	<Relationship Id="rId19" Type="http://schemas.openxmlformats.org/officeDocument/2006/relationships/image" Target="../media/102image.jpeg"/>
	<Relationship Id="rId20" Type="http://schemas.openxmlformats.org/officeDocument/2006/relationships/image" Target="../media/103image.jpeg"/>
	<Relationship Id="rId21" Type="http://schemas.openxmlformats.org/officeDocument/2006/relationships/image" Target="../media/104image.jpeg"/>
	<Relationship Id="rId22" Type="http://schemas.openxmlformats.org/officeDocument/2006/relationships/image" Target="../media/105image.jpeg"/>
	<Relationship Id="rId23" Type="http://schemas.openxmlformats.org/officeDocument/2006/relationships/image" Target="../media/106image.jpeg"/>
	<Relationship Id="rId24" Type="http://schemas.openxmlformats.org/officeDocument/2006/relationships/image" Target="../media/107image.jpeg"/>
</Relationships>
</file>

<file path=ppt/slides/_rels/slide1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08image.jpeg"/>
	<Relationship Id="rId3" Type="http://schemas.openxmlformats.org/officeDocument/2006/relationships/image" Target="../media/109image.jpeg"/>
	<Relationship Id="rId4" Type="http://schemas.openxmlformats.org/officeDocument/2006/relationships/image" Target="../media/110image.jpeg"/>
	<Relationship Id="rId5" Type="http://schemas.openxmlformats.org/officeDocument/2006/relationships/image" Target="../media/111image.jpeg"/>
	<Relationship Id="rId6" Type="http://schemas.openxmlformats.org/officeDocument/2006/relationships/image" Target="../media/112image.jpeg"/>
	<Relationship Id="rId7" Type="http://schemas.openxmlformats.org/officeDocument/2006/relationships/image" Target="../media/113image.jpeg"/>
	<Relationship Id="rId8" Type="http://schemas.openxmlformats.org/officeDocument/2006/relationships/image" Target="../media/114image.jpeg"/>
	<Relationship Id="rId9" Type="http://schemas.openxmlformats.org/officeDocument/2006/relationships/image" Target="../media/115image.jpeg"/>
	<Relationship Id="rId10" Type="http://schemas.openxmlformats.org/officeDocument/2006/relationships/image" Target="../media/116image.jpeg"/>
	<Relationship Id="rId11" Type="http://schemas.openxmlformats.org/officeDocument/2006/relationships/image" Target="../media/117image.jpeg"/>
	<Relationship Id="rId12" Type="http://schemas.openxmlformats.org/officeDocument/2006/relationships/image" Target="../media/118image.jpeg"/>
	<Relationship Id="rId13" Type="http://schemas.openxmlformats.org/officeDocument/2006/relationships/image" Target="../media/119image.jpeg"/>
	<Relationship Id="rId14" Type="http://schemas.openxmlformats.org/officeDocument/2006/relationships/image" Target="../media/120image.jpeg"/>
	<Relationship Id="rId15" Type="http://schemas.openxmlformats.org/officeDocument/2006/relationships/image" Target="../media/121image.jpeg"/>
	<Relationship Id="rId16" Type="http://schemas.openxmlformats.org/officeDocument/2006/relationships/image" Target="../media/122image.jpeg"/>
	<Relationship Id="rId17" Type="http://schemas.openxmlformats.org/officeDocument/2006/relationships/image" Target="../media/123image.jpeg"/>
	<Relationship Id="rId18" Type="http://schemas.openxmlformats.org/officeDocument/2006/relationships/image" Target="../media/124image.jpeg"/>
</Relationships>
</file>

<file path=ppt/slides/_rels/slide1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25image.jpeg"/>
	<Relationship Id="rId3" Type="http://schemas.openxmlformats.org/officeDocument/2006/relationships/image" Target="../media/126image.jpeg"/>
	<Relationship Id="rId4" Type="http://schemas.openxmlformats.org/officeDocument/2006/relationships/image" Target="../media/127image.jpeg"/>
	<Relationship Id="rId5" Type="http://schemas.openxmlformats.org/officeDocument/2006/relationships/image" Target="../media/128image.jpeg"/>
	<Relationship Id="rId6" Type="http://schemas.openxmlformats.org/officeDocument/2006/relationships/image" Target="../media/129image.jpeg"/>
	<Relationship Id="rId7" Type="http://schemas.openxmlformats.org/officeDocument/2006/relationships/image" Target="../media/130image.jpeg"/>
	<Relationship Id="rId8" Type="http://schemas.openxmlformats.org/officeDocument/2006/relationships/image" Target="../media/131image.jpeg"/>
	<Relationship Id="rId9" Type="http://schemas.openxmlformats.org/officeDocument/2006/relationships/image" Target="../media/132image.jpeg"/>
	<Relationship Id="rId10" Type="http://schemas.openxmlformats.org/officeDocument/2006/relationships/image" Target="../media/133image.jpeg"/>
	<Relationship Id="rId11" Type="http://schemas.openxmlformats.org/officeDocument/2006/relationships/image" Target="../media/134image.jpeg"/>
	<Relationship Id="rId12" Type="http://schemas.openxmlformats.org/officeDocument/2006/relationships/image" Target="../media/135image.jpeg"/>
	<Relationship Id="rId13" Type="http://schemas.openxmlformats.org/officeDocument/2006/relationships/image" Target="../media/136image.jpeg"/>
	<Relationship Id="rId14" Type="http://schemas.openxmlformats.org/officeDocument/2006/relationships/image" Target="../media/137image.jpeg"/>
	<Relationship Id="rId15" Type="http://schemas.openxmlformats.org/officeDocument/2006/relationships/image" Target="../media/138image.jpeg"/>
	<Relationship Id="rId16" Type="http://schemas.openxmlformats.org/officeDocument/2006/relationships/image" Target="../media/139image.jpeg"/>
	<Relationship Id="rId17" Type="http://schemas.openxmlformats.org/officeDocument/2006/relationships/image" Target="../media/140image.jpeg"/>
	<Relationship Id="rId18" Type="http://schemas.openxmlformats.org/officeDocument/2006/relationships/image" Target="../media/141image.jpeg"/>
	<Relationship Id="rId19" Type="http://schemas.openxmlformats.org/officeDocument/2006/relationships/image" Target="../media/142image.jpeg"/>
	<Relationship Id="rId20" Type="http://schemas.openxmlformats.org/officeDocument/2006/relationships/image" Target="../media/143image.jpeg"/>
	<Relationship Id="rId21" Type="http://schemas.openxmlformats.org/officeDocument/2006/relationships/image" Target="../media/144image.jpeg"/>
	<Relationship Id="rId22" Type="http://schemas.openxmlformats.org/officeDocument/2006/relationships/image" Target="../media/145image.jpeg"/>
	<Relationship Id="rId23" Type="http://schemas.openxmlformats.org/officeDocument/2006/relationships/image" Target="../media/146image.jpeg"/>
	<Relationship Id="rId24" Type="http://schemas.openxmlformats.org/officeDocument/2006/relationships/image" Target="../media/147image.jpeg"/>
</Relationships>
</file>

<file path=ppt/slides/_rels/slide1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48image.jpeg"/>
	<Relationship Id="rId3" Type="http://schemas.openxmlformats.org/officeDocument/2006/relationships/image" Target="../media/149image.jpeg"/>
	<Relationship Id="rId4" Type="http://schemas.openxmlformats.org/officeDocument/2006/relationships/image" Target="../media/150image.jpeg"/>
	<Relationship Id="rId5" Type="http://schemas.openxmlformats.org/officeDocument/2006/relationships/image" Target="../media/151image.jpeg"/>
	<Relationship Id="rId6" Type="http://schemas.openxmlformats.org/officeDocument/2006/relationships/image" Target="../media/152image.jpeg"/>
	<Relationship Id="rId7" Type="http://schemas.openxmlformats.org/officeDocument/2006/relationships/image" Target="../media/153image.jpeg"/>
	<Relationship Id="rId8" Type="http://schemas.openxmlformats.org/officeDocument/2006/relationships/image" Target="../media/154image.jpeg"/>
	<Relationship Id="rId9" Type="http://schemas.openxmlformats.org/officeDocument/2006/relationships/image" Target="../media/155image.jpeg"/>
	<Relationship Id="rId10" Type="http://schemas.openxmlformats.org/officeDocument/2006/relationships/image" Target="../media/156image.jpeg"/>
	<Relationship Id="rId11" Type="http://schemas.openxmlformats.org/officeDocument/2006/relationships/image" Target="../media/157image.jpeg"/>
	<Relationship Id="rId12" Type="http://schemas.openxmlformats.org/officeDocument/2006/relationships/image" Target="../media/158image.jpeg"/>
	<Relationship Id="rId13" Type="http://schemas.openxmlformats.org/officeDocument/2006/relationships/image" Target="../media/159image.jpeg"/>
	<Relationship Id="rId14" Type="http://schemas.openxmlformats.org/officeDocument/2006/relationships/image" Target="../media/160image.jpeg"/>
	<Relationship Id="rId15" Type="http://schemas.openxmlformats.org/officeDocument/2006/relationships/image" Target="../media/161image.jpeg"/>
	<Relationship Id="rId16" Type="http://schemas.openxmlformats.org/officeDocument/2006/relationships/image" Target="../media/162image.jpeg"/>
	<Relationship Id="rId17" Type="http://schemas.openxmlformats.org/officeDocument/2006/relationships/image" Target="../media/163image.jpeg"/>
	<Relationship Id="rId18" Type="http://schemas.openxmlformats.org/officeDocument/2006/relationships/image" Target="../media/164image.jpeg"/>
</Relationships>
</file>

<file path=ppt/slides/_rels/slide1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65image.jpeg"/>
	<Relationship Id="rId3" Type="http://schemas.openxmlformats.org/officeDocument/2006/relationships/image" Target="../media/166image.jpeg"/>
	<Relationship Id="rId4" Type="http://schemas.openxmlformats.org/officeDocument/2006/relationships/image" Target="../media/167image.jpeg"/>
	<Relationship Id="rId5" Type="http://schemas.openxmlformats.org/officeDocument/2006/relationships/image" Target="../media/168image.jpeg"/>
	<Relationship Id="rId6" Type="http://schemas.openxmlformats.org/officeDocument/2006/relationships/image" Target="../media/169image.jpeg"/>
	<Relationship Id="rId7" Type="http://schemas.openxmlformats.org/officeDocument/2006/relationships/image" Target="../media/170image.jpeg"/>
	<Relationship Id="rId8" Type="http://schemas.openxmlformats.org/officeDocument/2006/relationships/image" Target="../media/171image.jpeg"/>
	<Relationship Id="rId9" Type="http://schemas.openxmlformats.org/officeDocument/2006/relationships/image" Target="../media/172image.jpeg"/>
	<Relationship Id="rId10" Type="http://schemas.openxmlformats.org/officeDocument/2006/relationships/image" Target="../media/173image.jpeg"/>
	<Relationship Id="rId11" Type="http://schemas.openxmlformats.org/officeDocument/2006/relationships/image" Target="../media/174image.jpeg"/>
	<Relationship Id="rId12" Type="http://schemas.openxmlformats.org/officeDocument/2006/relationships/image" Target="../media/175image.jpeg"/>
	<Relationship Id="rId13" Type="http://schemas.openxmlformats.org/officeDocument/2006/relationships/image" Target="../media/176image.jpeg"/>
</Relationships>
</file>

<file path=ppt/slides/_rels/slide1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77image.jpeg"/>
	<Relationship Id="rId3" Type="http://schemas.openxmlformats.org/officeDocument/2006/relationships/image" Target="../media/178image.jpeg"/>
	<Relationship Id="rId4" Type="http://schemas.openxmlformats.org/officeDocument/2006/relationships/image" Target="../media/179image.jpeg"/>
	<Relationship Id="rId5" Type="http://schemas.openxmlformats.org/officeDocument/2006/relationships/image" Target="../media/180image.jpeg"/>
	<Relationship Id="rId6" Type="http://schemas.openxmlformats.org/officeDocument/2006/relationships/image" Target="../media/181image.jpeg"/>
	<Relationship Id="rId7" Type="http://schemas.openxmlformats.org/officeDocument/2006/relationships/image" Target="../media/182image.jpeg"/>
	<Relationship Id="rId8" Type="http://schemas.openxmlformats.org/officeDocument/2006/relationships/image" Target="../media/183image.jpeg"/>
</Relationships>
</file>

<file path=ppt/slides/_rels/slide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image.jpeg"/>
	<Relationship Id="rId3" Type="http://schemas.openxmlformats.org/officeDocument/2006/relationships/image" Target="../media/3image.jpeg"/>
	<Relationship Id="rId4" Type="http://schemas.openxmlformats.org/officeDocument/2006/relationships/image" Target="../media/4image.jpeg"/>
	<Relationship Id="rId5" Type="http://schemas.openxmlformats.org/officeDocument/2006/relationships/image" Target="../media/5image.jpeg"/>
</Relationships>
</file>

<file path=ppt/slides/_rels/slide2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84image.jpeg"/>
	<Relationship Id="rId3" Type="http://schemas.openxmlformats.org/officeDocument/2006/relationships/image" Target="../media/185image.jpeg"/>
</Relationships>
</file>

<file path=ppt/slides/_rels/slide2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86image.jpeg"/>
	<Relationship Id="rId3" Type="http://schemas.openxmlformats.org/officeDocument/2006/relationships/image" Target="../media/187image.jpeg"/>
	<Relationship Id="rId4" Type="http://schemas.openxmlformats.org/officeDocument/2006/relationships/image" Target="../media/188image.jpeg"/>
	<Relationship Id="rId5" Type="http://schemas.openxmlformats.org/officeDocument/2006/relationships/image" Target="../media/189image.jpeg"/>
	<Relationship Id="rId6" Type="http://schemas.openxmlformats.org/officeDocument/2006/relationships/image" Target="../media/190image.jpeg"/>
</Relationships>
</file>

<file path=ppt/slides/_rels/slide2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91image.jpeg"/>
	<Relationship Id="rId3" Type="http://schemas.openxmlformats.org/officeDocument/2006/relationships/image" Target="../media/192image.jpeg"/>
	<Relationship Id="rId4" Type="http://schemas.openxmlformats.org/officeDocument/2006/relationships/image" Target="../media/193image.jpeg"/>
	<Relationship Id="rId5" Type="http://schemas.openxmlformats.org/officeDocument/2006/relationships/image" Target="../media/194image.jpeg"/>
	<Relationship Id="rId6" Type="http://schemas.openxmlformats.org/officeDocument/2006/relationships/image" Target="../media/195image.jpeg"/>
</Relationships>
</file>

<file path=ppt/slides/_rels/slide2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96image.jpeg"/>
	<Relationship Id="rId3" Type="http://schemas.openxmlformats.org/officeDocument/2006/relationships/image" Target="../media/197image.jpeg"/>
	<Relationship Id="rId4" Type="http://schemas.openxmlformats.org/officeDocument/2006/relationships/image" Target="../media/198image.jpeg"/>
	<Relationship Id="rId5" Type="http://schemas.openxmlformats.org/officeDocument/2006/relationships/image" Target="../media/199image.jpeg"/>
	<Relationship Id="rId6" Type="http://schemas.openxmlformats.org/officeDocument/2006/relationships/image" Target="../media/200image.jpeg"/>
	<Relationship Id="rId7" Type="http://schemas.openxmlformats.org/officeDocument/2006/relationships/image" Target="../media/201image.jpeg"/>
	<Relationship Id="rId8" Type="http://schemas.openxmlformats.org/officeDocument/2006/relationships/image" Target="../media/202image.jpeg"/>
	<Relationship Id="rId9" Type="http://schemas.openxmlformats.org/officeDocument/2006/relationships/image" Target="../media/203image.jpeg"/>
	<Relationship Id="rId10" Type="http://schemas.openxmlformats.org/officeDocument/2006/relationships/image" Target="../media/204image.jpeg"/>
	<Relationship Id="rId11" Type="http://schemas.openxmlformats.org/officeDocument/2006/relationships/image" Target="../media/205image.jpeg"/>
	<Relationship Id="rId12" Type="http://schemas.openxmlformats.org/officeDocument/2006/relationships/image" Target="../media/206image.jpeg"/>
	<Relationship Id="rId13" Type="http://schemas.openxmlformats.org/officeDocument/2006/relationships/image" Target="../media/207image.jpeg"/>
	<Relationship Id="rId14" Type="http://schemas.openxmlformats.org/officeDocument/2006/relationships/image" Target="../media/208image.jpeg"/>
	<Relationship Id="rId15" Type="http://schemas.openxmlformats.org/officeDocument/2006/relationships/image" Target="../media/209image.jpeg"/>
	<Relationship Id="rId16" Type="http://schemas.openxmlformats.org/officeDocument/2006/relationships/image" Target="../media/210image.jpeg"/>
	<Relationship Id="rId17" Type="http://schemas.openxmlformats.org/officeDocument/2006/relationships/image" Target="../media/211image.jpeg"/>
</Relationships>
</file>

<file path=ppt/slides/_rels/slide2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12image.jpeg"/>
	<Relationship Id="rId3" Type="http://schemas.openxmlformats.org/officeDocument/2006/relationships/image" Target="../media/213image.jpeg"/>
	<Relationship Id="rId4" Type="http://schemas.openxmlformats.org/officeDocument/2006/relationships/image" Target="../media/214image.jpeg"/>
	<Relationship Id="rId5" Type="http://schemas.openxmlformats.org/officeDocument/2006/relationships/image" Target="../media/215image.jpeg"/>
	<Relationship Id="rId6" Type="http://schemas.openxmlformats.org/officeDocument/2006/relationships/image" Target="../media/216image.jpeg"/>
	<Relationship Id="rId7" Type="http://schemas.openxmlformats.org/officeDocument/2006/relationships/image" Target="../media/217image.jpeg"/>
	<Relationship Id="rId8" Type="http://schemas.openxmlformats.org/officeDocument/2006/relationships/image" Target="../media/218image.jpeg"/>
	<Relationship Id="rId9" Type="http://schemas.openxmlformats.org/officeDocument/2006/relationships/image" Target="../media/219image.jpeg"/>
</Relationships>
</file>

<file path=ppt/slides/_rels/slide2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20image.jpeg"/>
	<Relationship Id="rId3" Type="http://schemas.openxmlformats.org/officeDocument/2006/relationships/image" Target="../media/221image.jpeg"/>
	<Relationship Id="rId4" Type="http://schemas.openxmlformats.org/officeDocument/2006/relationships/image" Target="../media/222image.jpeg"/>
</Relationships>
</file>

<file path=ppt/slides/_rels/slide2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23image.jpeg"/>
	<Relationship Id="rId3" Type="http://schemas.openxmlformats.org/officeDocument/2006/relationships/image" Target="../media/224image.jpeg"/>
</Relationships>
</file>

<file path=ppt/slides/_rels/slide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image.jpeg"/>
	<Relationship Id="rId3" Type="http://schemas.openxmlformats.org/officeDocument/2006/relationships/image" Target="../media/7image.jpeg"/>
	<Relationship Id="rId4" Type="http://schemas.openxmlformats.org/officeDocument/2006/relationships/image" Target="../media/8image.jpeg"/>
	<Relationship Id="rId5" Type="http://schemas.openxmlformats.org/officeDocument/2006/relationships/image" Target="../media/9image.jpeg"/>
	<Relationship Id="rId6" Type="http://schemas.openxmlformats.org/officeDocument/2006/relationships/image" Target="../media/10image.jpeg"/>
	<Relationship Id="rId7" Type="http://schemas.openxmlformats.org/officeDocument/2006/relationships/image" Target="../media/11image.jpeg"/>
	<Relationship Id="rId8" Type="http://schemas.openxmlformats.org/officeDocument/2006/relationships/image" Target="../media/12image.jpeg"/>
</Relationships>
</file>

<file path=ppt/slides/_rels/slide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3image.jpeg"/>
	<Relationship Id="rId3" Type="http://schemas.openxmlformats.org/officeDocument/2006/relationships/image" Target="../media/14image.jpeg"/>
	<Relationship Id="rId4" Type="http://schemas.openxmlformats.org/officeDocument/2006/relationships/image" Target="../media/15image.jpeg"/>
	<Relationship Id="rId5" Type="http://schemas.openxmlformats.org/officeDocument/2006/relationships/image" Target="../media/16image.jpeg"/>
</Relationships>
</file>

<file path=ppt/slides/_rels/slide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7image.jpeg"/>
</Relationships>
</file>

<file path=ppt/slides/_rels/slide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8image.jpeg"/>
	<Relationship Id="rId3" Type="http://schemas.openxmlformats.org/officeDocument/2006/relationships/image" Target="../media/19image.jpeg"/>
</Relationships>
</file>

<file path=ppt/slides/_rels/slide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0image.jpeg"/>
	<Relationship Id="rId3" Type="http://schemas.openxmlformats.org/officeDocument/2006/relationships/image" Target="../media/21image.jpeg"/>
	<Relationship Id="rId4" Type="http://schemas.openxmlformats.org/officeDocument/2006/relationships/image" Target="../media/22image.jpeg"/>
	<Relationship Id="rId5" Type="http://schemas.openxmlformats.org/officeDocument/2006/relationships/image" Target="../media/23image.jpeg"/>
	<Relationship Id="rId6" Type="http://schemas.openxmlformats.org/officeDocument/2006/relationships/image" Target="../media/24image.jpeg"/>
	<Relationship Id="rId7" Type="http://schemas.openxmlformats.org/officeDocument/2006/relationships/image" Target="../media/25image.jpeg"/>
	<Relationship Id="rId8" Type="http://schemas.openxmlformats.org/officeDocument/2006/relationships/image" Target="../media/26image.jpeg"/>
</Relationships>
</file>

<file path=ppt/slides/_rels/slide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7image.jpeg"/>
	<Relationship Id="rId3" Type="http://schemas.openxmlformats.org/officeDocument/2006/relationships/image" Target="../media/28image.jpeg"/>
	<Relationship Id="rId4" Type="http://schemas.openxmlformats.org/officeDocument/2006/relationships/image" Target="../media/29image.jpeg"/>
	<Relationship Id="rId5" Type="http://schemas.openxmlformats.org/officeDocument/2006/relationships/image" Target="../media/30image.jpeg"/>
	<Relationship Id="rId6" Type="http://schemas.openxmlformats.org/officeDocument/2006/relationships/image" Target="../media/31image.jpeg"/>
	<Relationship Id="rId7" Type="http://schemas.openxmlformats.org/officeDocument/2006/relationships/image" Target="../media/32image.jpeg"/>
	<Relationship Id="rId8" Type="http://schemas.openxmlformats.org/officeDocument/2006/relationships/image" Target="../media/33image.jpeg"/>
	<Relationship Id="rId9" Type="http://schemas.openxmlformats.org/officeDocument/2006/relationships/image" Target="../media/34image.jpeg"/>
</Relationships>
</file>

<file path=ppt/slides/_rels/slide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5image.jpeg"/>
	<Relationship Id="rId3" Type="http://schemas.openxmlformats.org/officeDocument/2006/relationships/image" Target="../media/36image.jpeg"/>
	<Relationship Id="rId4" Type="http://schemas.openxmlformats.org/officeDocument/2006/relationships/image" Target="../media/37image.jpeg"/>
	<Relationship Id="rId5" Type="http://schemas.openxmlformats.org/officeDocument/2006/relationships/image" Target="../media/38image.jpeg"/>
	<Relationship Id="rId6" Type="http://schemas.openxmlformats.org/officeDocument/2006/relationships/image" Target="../media/39image.jpeg"/>
	<Relationship Id="rId7" Type="http://schemas.openxmlformats.org/officeDocument/2006/relationships/image" Target="../media/40image.jpeg"/>
	<Relationship Id="rId8" Type="http://schemas.openxmlformats.org/officeDocument/2006/relationships/image" Target="../media/41image.jpeg"/>
	<Relationship Id="rId9" Type="http://schemas.openxmlformats.org/officeDocument/2006/relationships/image" Target="../media/42image.jpeg"/>
	<Relationship Id="rId10" Type="http://schemas.openxmlformats.org/officeDocument/2006/relationships/image" Target="../media/43image.jpeg"/>
	<Relationship Id="rId11" Type="http://schemas.openxmlformats.org/officeDocument/2006/relationships/image" Target="../media/44image.jpe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0"> 
				</p:cNvPr>
          <p:cNvSpPr/>
          <p:nvPr/>
        </p:nvSpPr>
        <p:spPr>
          <a:xfrm>
            <a:off x="5172075" y="2057400"/>
            <a:ext cx="762000" cy="771525"/>
          </a:xfrm>
          <a:custGeom>
            <a:avLst/>
            <a:gdLst>
              <a:gd name="connsiteX0" fmla="*/ 670950 w 762000"/>
              <a:gd name="connsiteY0" fmla="*/ 63545 h 771525"/>
              <a:gd name="connsiteX1" fmla="*/ 670950 w 762000"/>
              <a:gd name="connsiteY1" fmla="*/ 63545 h 771525"/>
              <a:gd name="connsiteX2" fmla="*/ 394112 w 762000"/>
              <a:gd name="connsiteY2" fmla="*/ 15275 h 771525"/>
              <a:gd name="connsiteX3" fmla="*/ 114758 w 762000"/>
              <a:gd name="connsiteY3" fmla="*/ 63545 h 771525"/>
              <a:gd name="connsiteX4" fmla="*/ 11572 w 762000"/>
              <a:gd name="connsiteY4" fmla="*/ 511528 h 771525"/>
              <a:gd name="connsiteX5" fmla="*/ 389918 w 762000"/>
              <a:gd name="connsiteY5" fmla="*/ 774051 h 771525"/>
              <a:gd name="connsiteX6" fmla="*/ 769101 w 762000"/>
              <a:gd name="connsiteY6" fmla="*/ 520843 h 771525"/>
              <a:gd name="connsiteX7" fmla="*/ 670950 w 762000"/>
              <a:gd name="connsiteY7" fmla="*/ 6354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0" h="771525">
                <a:moveTo>
                  <a:pt x="670950" y="63545"/>
                </a:moveTo>
                <a:lnTo>
                  <a:pt x="670950" y="63545"/>
                </a:lnTo>
                <a:cubicBezTo>
                  <a:pt x="597127" y="32"/>
                  <a:pt x="485552" y="-21985"/>
                  <a:pt x="394112" y="15275"/>
                </a:cubicBezTo>
                <a:cubicBezTo>
                  <a:pt x="300994" y="-19445"/>
                  <a:pt x="187742" y="-814"/>
                  <a:pt x="114758" y="63545"/>
                </a:cubicBezTo>
                <a:cubicBezTo>
                  <a:pt x="-4366" y="171942"/>
                  <a:pt x="-42955" y="355708"/>
                  <a:pt x="11572" y="511528"/>
                </a:cubicBezTo>
                <a:cubicBezTo>
                  <a:pt x="69457" y="663960"/>
                  <a:pt x="225493" y="776591"/>
                  <a:pt x="389918" y="774051"/>
                </a:cubicBezTo>
                <a:cubicBezTo>
                  <a:pt x="550987" y="778285"/>
                  <a:pt x="709539" y="674122"/>
                  <a:pt x="769101" y="520843"/>
                </a:cubicBezTo>
                <a:cubicBezTo>
                  <a:pt x="832858" y="365870"/>
                  <a:pt x="791752" y="177870"/>
                  <a:pt x="670950" y="63545"/>
                </a:cubicBezTo>
                <a:close/>
              </a:path>
            </a:pathLst>
          </a:custGeom>
          <a:solidFill>
            <a:srgbClr val="2778c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" name="Freeform 1"> 
				</p:cNvPr>
          <p:cNvSpPr/>
          <p:nvPr/>
        </p:nvSpPr>
        <p:spPr>
          <a:xfrm>
            <a:off x="5276850" y="2143125"/>
            <a:ext cx="571500" cy="561975"/>
          </a:xfrm>
          <a:custGeom>
            <a:avLst/>
            <a:gdLst>
              <a:gd name="connsiteX0" fmla="*/ 503257 w 571500"/>
              <a:gd name="connsiteY0" fmla="*/ 501172 h 561975"/>
              <a:gd name="connsiteX1" fmla="*/ 503257 w 571500"/>
              <a:gd name="connsiteY1" fmla="*/ 501172 h 561975"/>
              <a:gd name="connsiteX2" fmla="*/ 181119 w 571500"/>
              <a:gd name="connsiteY2" fmla="*/ 570614 h 561975"/>
              <a:gd name="connsiteX3" fmla="*/ 12500 w 571500"/>
              <a:gd name="connsiteY3" fmla="*/ 418181 h 561975"/>
              <a:gd name="connsiteX4" fmla="*/ 25083 w 571500"/>
              <a:gd name="connsiteY4" fmla="*/ 111622 h 561975"/>
              <a:gd name="connsiteX5" fmla="*/ 176085 w 571500"/>
              <a:gd name="connsiteY5" fmla="*/ 12541 h 561975"/>
              <a:gd name="connsiteX6" fmla="*/ 134979 w 571500"/>
              <a:gd name="connsiteY6" fmla="*/ 255586 h 561975"/>
              <a:gd name="connsiteX7" fmla="*/ 270042 w 571500"/>
              <a:gd name="connsiteY7" fmla="*/ 352974 h 561975"/>
              <a:gd name="connsiteX8" fmla="*/ 436984 w 571500"/>
              <a:gd name="connsiteY8" fmla="*/ 263208 h 561975"/>
              <a:gd name="connsiteX9" fmla="*/ 398395 w 571500"/>
              <a:gd name="connsiteY9" fmla="*/ 14235 h 561975"/>
              <a:gd name="connsiteX10" fmla="*/ 572886 w 571500"/>
              <a:gd name="connsiteY10" fmla="*/ 153965 h 561975"/>
              <a:gd name="connsiteX11" fmla="*/ 503257 w 571500"/>
              <a:gd name="connsiteY11" fmla="*/ 501172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1500" h="561975">
                <a:moveTo>
                  <a:pt x="503257" y="501172"/>
                </a:moveTo>
                <a:lnTo>
                  <a:pt x="503257" y="501172"/>
                </a:lnTo>
                <a:cubicBezTo>
                  <a:pt x="420206" y="585857"/>
                  <a:pt x="290176" y="612956"/>
                  <a:pt x="181119" y="570614"/>
                </a:cubicBezTo>
                <a:cubicBezTo>
                  <a:pt x="111490" y="545208"/>
                  <a:pt x="44377" y="485929"/>
                  <a:pt x="12500" y="418181"/>
                </a:cubicBezTo>
                <a:cubicBezTo>
                  <a:pt x="-35317" y="327568"/>
                  <a:pt x="-30284" y="195460"/>
                  <a:pt x="25083" y="111622"/>
                </a:cubicBezTo>
                <a:cubicBezTo>
                  <a:pt x="59478" y="60811"/>
                  <a:pt x="112329" y="15082"/>
                  <a:pt x="176085" y="12541"/>
                </a:cubicBezTo>
                <a:cubicBezTo>
                  <a:pt x="125751" y="78595"/>
                  <a:pt x="95551" y="175136"/>
                  <a:pt x="134979" y="255586"/>
                </a:cubicBezTo>
                <a:cubicBezTo>
                  <a:pt x="159307" y="308938"/>
                  <a:pt x="214675" y="347046"/>
                  <a:pt x="270042" y="352974"/>
                </a:cubicBezTo>
                <a:cubicBezTo>
                  <a:pt x="337155" y="359748"/>
                  <a:pt x="403428" y="325875"/>
                  <a:pt x="436984" y="263208"/>
                </a:cubicBezTo>
                <a:cubicBezTo>
                  <a:pt x="482285" y="182758"/>
                  <a:pt x="451245" y="80289"/>
                  <a:pt x="398395" y="14235"/>
                </a:cubicBezTo>
                <a:cubicBezTo>
                  <a:pt x="477251" y="14235"/>
                  <a:pt x="542686" y="86217"/>
                  <a:pt x="572886" y="153965"/>
                </a:cubicBezTo>
                <a:cubicBezTo>
                  <a:pt x="621542" y="269983"/>
                  <a:pt x="594697" y="413947"/>
                  <a:pt x="503257" y="501172"/>
                </a:cubicBezTo>
                <a:close/>
              </a:path>
            </a:pathLst>
          </a:custGeom>
          <a:solidFill>
            <a:srgbClr val="2778c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2"> 
				</p:cNvPr>
          <p:cNvSpPr/>
          <p:nvPr/>
        </p:nvSpPr>
        <p:spPr>
          <a:xfrm>
            <a:off x="5486400" y="2162175"/>
            <a:ext cx="142875" cy="228600"/>
          </a:xfrm>
          <a:custGeom>
            <a:avLst/>
            <a:gdLst>
              <a:gd name="connsiteX0" fmla="*/ 58815 w 142875"/>
              <a:gd name="connsiteY0" fmla="*/ 32446 h 228600"/>
              <a:gd name="connsiteX1" fmla="*/ 58815 w 142875"/>
              <a:gd name="connsiteY1" fmla="*/ 32446 h 228600"/>
              <a:gd name="connsiteX2" fmla="*/ 77270 w 142875"/>
              <a:gd name="connsiteY2" fmla="*/ 18050 h 228600"/>
              <a:gd name="connsiteX3" fmla="*/ 149416 w 142875"/>
              <a:gd name="connsiteY3" fmla="*/ 176410 h 228600"/>
              <a:gd name="connsiteX4" fmla="*/ 96565 w 142875"/>
              <a:gd name="connsiteY4" fmla="*/ 231455 h 228600"/>
              <a:gd name="connsiteX5" fmla="*/ 12675 w 142875"/>
              <a:gd name="connsiteY5" fmla="*/ 192500 h 228600"/>
              <a:gd name="connsiteX6" fmla="*/ 58815 w 142875"/>
              <a:gd name="connsiteY6" fmla="*/ 3244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875" h="228600">
                <a:moveTo>
                  <a:pt x="58815" y="32446"/>
                </a:moveTo>
                <a:lnTo>
                  <a:pt x="58815" y="32446"/>
                </a:lnTo>
                <a:lnTo>
                  <a:pt x="77270" y="18050"/>
                </a:lnTo>
                <a:cubicBezTo>
                  <a:pt x="130121" y="51924"/>
                  <a:pt x="155288" y="112897"/>
                  <a:pt x="149416" y="176410"/>
                </a:cubicBezTo>
                <a:cubicBezTo>
                  <a:pt x="144383" y="202662"/>
                  <a:pt x="120893" y="223834"/>
                  <a:pt x="96565" y="231455"/>
                </a:cubicBezTo>
                <a:cubicBezTo>
                  <a:pt x="63009" y="239077"/>
                  <a:pt x="27775" y="223834"/>
                  <a:pt x="12675" y="192500"/>
                </a:cubicBezTo>
                <a:cubicBezTo>
                  <a:pt x="-5780" y="132374"/>
                  <a:pt x="16869" y="73095"/>
                  <a:pt x="58815" y="32446"/>
                </a:cubicBezTo>
                <a:close/>
              </a:path>
            </a:pathLst>
          </a:custGeom>
          <a:solidFill>
            <a:srgbClr val="2778c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 
				</p:cNvPr>
          <p:cNvSpPr/>
          <p:nvPr/>
        </p:nvSpPr>
        <p:spPr>
          <a:xfrm>
            <a:off x="6172200" y="2209800"/>
            <a:ext cx="419100" cy="419100"/>
          </a:xfrm>
          <a:custGeom>
            <a:avLst/>
            <a:gdLst>
              <a:gd name="connsiteX0" fmla="*/ 65109 w 419100"/>
              <a:gd name="connsiteY0" fmla="*/ 348119 h 419100"/>
              <a:gd name="connsiteX1" fmla="*/ 65109 w 419100"/>
              <a:gd name="connsiteY1" fmla="*/ 348119 h 419100"/>
              <a:gd name="connsiteX2" fmla="*/ 65109 w 419100"/>
              <a:gd name="connsiteY2" fmla="*/ 92371 h 419100"/>
              <a:gd name="connsiteX3" fmla="*/ 15614 w 419100"/>
              <a:gd name="connsiteY3" fmla="*/ 92371 h 419100"/>
              <a:gd name="connsiteX4" fmla="*/ 15614 w 419100"/>
              <a:gd name="connsiteY4" fmla="*/ 11920 h 419100"/>
              <a:gd name="connsiteX5" fmla="*/ 154033 w 419100"/>
              <a:gd name="connsiteY5" fmla="*/ 11920 h 419100"/>
              <a:gd name="connsiteX6" fmla="*/ 284062 w 419100"/>
              <a:gd name="connsiteY6" fmla="*/ 247344 h 419100"/>
              <a:gd name="connsiteX7" fmla="*/ 284062 w 419100"/>
              <a:gd name="connsiteY7" fmla="*/ 92371 h 419100"/>
              <a:gd name="connsiteX8" fmla="*/ 235406 w 419100"/>
              <a:gd name="connsiteY8" fmla="*/ 92371 h 419100"/>
              <a:gd name="connsiteX9" fmla="*/ 235406 w 419100"/>
              <a:gd name="connsiteY9" fmla="*/ 11920 h 419100"/>
              <a:gd name="connsiteX10" fmla="*/ 421642 w 419100"/>
              <a:gd name="connsiteY10" fmla="*/ 11920 h 419100"/>
              <a:gd name="connsiteX11" fmla="*/ 421642 w 419100"/>
              <a:gd name="connsiteY11" fmla="*/ 91524 h 419100"/>
              <a:gd name="connsiteX12" fmla="*/ 374663 w 419100"/>
              <a:gd name="connsiteY12" fmla="*/ 91524 h 419100"/>
              <a:gd name="connsiteX13" fmla="*/ 374663 w 419100"/>
              <a:gd name="connsiteY13" fmla="*/ 427722 h 419100"/>
              <a:gd name="connsiteX14" fmla="*/ 285740 w 419100"/>
              <a:gd name="connsiteY14" fmla="*/ 427722 h 419100"/>
              <a:gd name="connsiteX15" fmla="*/ 154871 w 419100"/>
              <a:gd name="connsiteY15" fmla="*/ 191452 h 419100"/>
              <a:gd name="connsiteX16" fmla="*/ 154871 w 419100"/>
              <a:gd name="connsiteY16" fmla="*/ 348119 h 419100"/>
              <a:gd name="connsiteX17" fmla="*/ 202689 w 419100"/>
              <a:gd name="connsiteY17" fmla="*/ 348119 h 419100"/>
              <a:gd name="connsiteX18" fmla="*/ 202689 w 419100"/>
              <a:gd name="connsiteY18" fmla="*/ 427722 h 419100"/>
              <a:gd name="connsiteX19" fmla="*/ 18130 w 419100"/>
              <a:gd name="connsiteY19" fmla="*/ 427722 h 419100"/>
              <a:gd name="connsiteX20" fmla="*/ 18130 w 419100"/>
              <a:gd name="connsiteY20" fmla="*/ 348965 h 419100"/>
              <a:gd name="connsiteX21" fmla="*/ 65109 w 419100"/>
              <a:gd name="connsiteY21" fmla="*/ 348119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419100">
                <a:moveTo>
                  <a:pt x="65109" y="348119"/>
                </a:moveTo>
                <a:lnTo>
                  <a:pt x="65109" y="348119"/>
                </a:lnTo>
                <a:lnTo>
                  <a:pt x="65109" y="92371"/>
                </a:lnTo>
                <a:lnTo>
                  <a:pt x="15614" y="92371"/>
                </a:lnTo>
                <a:lnTo>
                  <a:pt x="15614" y="11920"/>
                </a:lnTo>
                <a:lnTo>
                  <a:pt x="154033" y="11920"/>
                </a:lnTo>
                <a:lnTo>
                  <a:pt x="284062" y="247344"/>
                </a:lnTo>
                <a:lnTo>
                  <a:pt x="284062" y="92371"/>
                </a:lnTo>
                <a:lnTo>
                  <a:pt x="235406" y="92371"/>
                </a:lnTo>
                <a:lnTo>
                  <a:pt x="235406" y="11920"/>
                </a:lnTo>
                <a:lnTo>
                  <a:pt x="421642" y="11920"/>
                </a:lnTo>
                <a:lnTo>
                  <a:pt x="421642" y="91524"/>
                </a:lnTo>
                <a:lnTo>
                  <a:pt x="374663" y="91524"/>
                </a:lnTo>
                <a:lnTo>
                  <a:pt x="374663" y="427722"/>
                </a:lnTo>
                <a:lnTo>
                  <a:pt x="285740" y="427722"/>
                </a:lnTo>
                <a:lnTo>
                  <a:pt x="154871" y="191452"/>
                </a:lnTo>
                <a:lnTo>
                  <a:pt x="154871" y="348119"/>
                </a:lnTo>
                <a:lnTo>
                  <a:pt x="202689" y="348119"/>
                </a:lnTo>
                <a:lnTo>
                  <a:pt x="202689" y="427722"/>
                </a:lnTo>
                <a:lnTo>
                  <a:pt x="18130" y="427722"/>
                </a:lnTo>
                <a:lnTo>
                  <a:pt x="18130" y="348965"/>
                </a:lnTo>
                <a:lnTo>
                  <a:pt x="65109" y="34811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4"> 
				</p:cNvPr>
          <p:cNvSpPr/>
          <p:nvPr/>
        </p:nvSpPr>
        <p:spPr>
          <a:xfrm>
            <a:off x="6610350" y="2209800"/>
            <a:ext cx="371475" cy="419100"/>
          </a:xfrm>
          <a:custGeom>
            <a:avLst/>
            <a:gdLst>
              <a:gd name="connsiteX0" fmla="*/ 85838 w 371475"/>
              <a:gd name="connsiteY0" fmla="*/ 427722 h 419100"/>
              <a:gd name="connsiteX1" fmla="*/ 85838 w 371475"/>
              <a:gd name="connsiteY1" fmla="*/ 427722 h 419100"/>
              <a:gd name="connsiteX2" fmla="*/ 85838 w 371475"/>
              <a:gd name="connsiteY2" fmla="*/ 347272 h 419100"/>
              <a:gd name="connsiteX3" fmla="*/ 142884 w 371475"/>
              <a:gd name="connsiteY3" fmla="*/ 347272 h 419100"/>
              <a:gd name="connsiteX4" fmla="*/ 142884 w 371475"/>
              <a:gd name="connsiteY4" fmla="*/ 92371 h 419100"/>
              <a:gd name="connsiteX5" fmla="*/ 92550 w 371475"/>
              <a:gd name="connsiteY5" fmla="*/ 92371 h 419100"/>
              <a:gd name="connsiteX6" fmla="*/ 92550 w 371475"/>
              <a:gd name="connsiteY6" fmla="*/ 170281 h 419100"/>
              <a:gd name="connsiteX7" fmla="*/ 15371 w 371475"/>
              <a:gd name="connsiteY7" fmla="*/ 170281 h 419100"/>
              <a:gd name="connsiteX8" fmla="*/ 15371 w 371475"/>
              <a:gd name="connsiteY8" fmla="*/ 11073 h 419100"/>
              <a:gd name="connsiteX9" fmla="*/ 375260 w 371475"/>
              <a:gd name="connsiteY9" fmla="*/ 11073 h 419100"/>
              <a:gd name="connsiteX10" fmla="*/ 375260 w 371475"/>
              <a:gd name="connsiteY10" fmla="*/ 170281 h 419100"/>
              <a:gd name="connsiteX11" fmla="*/ 297242 w 371475"/>
              <a:gd name="connsiteY11" fmla="*/ 170281 h 419100"/>
              <a:gd name="connsiteX12" fmla="*/ 297242 w 371475"/>
              <a:gd name="connsiteY12" fmla="*/ 91524 h 419100"/>
              <a:gd name="connsiteX13" fmla="*/ 246908 w 371475"/>
              <a:gd name="connsiteY13" fmla="*/ 91524 h 419100"/>
              <a:gd name="connsiteX14" fmla="*/ 246908 w 371475"/>
              <a:gd name="connsiteY14" fmla="*/ 347272 h 419100"/>
              <a:gd name="connsiteX15" fmla="*/ 305630 w 371475"/>
              <a:gd name="connsiteY15" fmla="*/ 347272 h 419100"/>
              <a:gd name="connsiteX16" fmla="*/ 305630 w 371475"/>
              <a:gd name="connsiteY16" fmla="*/ 427722 h 419100"/>
              <a:gd name="connsiteX17" fmla="*/ 85838 w 371475"/>
              <a:gd name="connsiteY17" fmla="*/ 427722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1475" h="419100">
                <a:moveTo>
                  <a:pt x="85838" y="427722"/>
                </a:moveTo>
                <a:lnTo>
                  <a:pt x="85838" y="427722"/>
                </a:lnTo>
                <a:lnTo>
                  <a:pt x="85838" y="347272"/>
                </a:lnTo>
                <a:lnTo>
                  <a:pt x="142884" y="347272"/>
                </a:lnTo>
                <a:lnTo>
                  <a:pt x="142884" y="92371"/>
                </a:lnTo>
                <a:lnTo>
                  <a:pt x="92550" y="92371"/>
                </a:lnTo>
                <a:lnTo>
                  <a:pt x="92550" y="170281"/>
                </a:lnTo>
                <a:lnTo>
                  <a:pt x="15371" y="170281"/>
                </a:lnTo>
                <a:lnTo>
                  <a:pt x="15371" y="11073"/>
                </a:lnTo>
                <a:lnTo>
                  <a:pt x="375260" y="11073"/>
                </a:lnTo>
                <a:lnTo>
                  <a:pt x="375260" y="170281"/>
                </a:lnTo>
                <a:lnTo>
                  <a:pt x="297242" y="170281"/>
                </a:lnTo>
                <a:lnTo>
                  <a:pt x="297242" y="91524"/>
                </a:lnTo>
                <a:lnTo>
                  <a:pt x="246908" y="91524"/>
                </a:lnTo>
                <a:lnTo>
                  <a:pt x="246908" y="347272"/>
                </a:lnTo>
                <a:lnTo>
                  <a:pt x="305630" y="347272"/>
                </a:lnTo>
                <a:lnTo>
                  <a:pt x="305630" y="427722"/>
                </a:lnTo>
                <a:lnTo>
                  <a:pt x="85838" y="42772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> 
				</p:cNvPr>
          <p:cNvSpPr/>
          <p:nvPr/>
        </p:nvSpPr>
        <p:spPr>
          <a:xfrm>
            <a:off x="7000875" y="2209800"/>
            <a:ext cx="371475" cy="419100"/>
          </a:xfrm>
          <a:custGeom>
            <a:avLst/>
            <a:gdLst>
              <a:gd name="connsiteX0" fmla="*/ 87919 w 371475"/>
              <a:gd name="connsiteY0" fmla="*/ 427722 h 419100"/>
              <a:gd name="connsiteX1" fmla="*/ 87919 w 371475"/>
              <a:gd name="connsiteY1" fmla="*/ 427722 h 419100"/>
              <a:gd name="connsiteX2" fmla="*/ 87919 w 371475"/>
              <a:gd name="connsiteY2" fmla="*/ 347272 h 419100"/>
              <a:gd name="connsiteX3" fmla="*/ 145803 w 371475"/>
              <a:gd name="connsiteY3" fmla="*/ 347272 h 419100"/>
              <a:gd name="connsiteX4" fmla="*/ 145803 w 371475"/>
              <a:gd name="connsiteY4" fmla="*/ 92371 h 419100"/>
              <a:gd name="connsiteX5" fmla="*/ 95470 w 371475"/>
              <a:gd name="connsiteY5" fmla="*/ 92371 h 419100"/>
              <a:gd name="connsiteX6" fmla="*/ 95470 w 371475"/>
              <a:gd name="connsiteY6" fmla="*/ 170281 h 419100"/>
              <a:gd name="connsiteX7" fmla="*/ 17451 w 371475"/>
              <a:gd name="connsiteY7" fmla="*/ 170281 h 419100"/>
              <a:gd name="connsiteX8" fmla="*/ 17451 w 371475"/>
              <a:gd name="connsiteY8" fmla="*/ 11073 h 419100"/>
              <a:gd name="connsiteX9" fmla="*/ 378180 w 371475"/>
              <a:gd name="connsiteY9" fmla="*/ 11073 h 419100"/>
              <a:gd name="connsiteX10" fmla="*/ 378180 w 371475"/>
              <a:gd name="connsiteY10" fmla="*/ 170281 h 419100"/>
              <a:gd name="connsiteX11" fmla="*/ 300161 w 371475"/>
              <a:gd name="connsiteY11" fmla="*/ 170281 h 419100"/>
              <a:gd name="connsiteX12" fmla="*/ 300161 w 371475"/>
              <a:gd name="connsiteY12" fmla="*/ 91524 h 419100"/>
              <a:gd name="connsiteX13" fmla="*/ 249828 w 371475"/>
              <a:gd name="connsiteY13" fmla="*/ 91524 h 419100"/>
              <a:gd name="connsiteX14" fmla="*/ 249828 w 371475"/>
              <a:gd name="connsiteY14" fmla="*/ 347272 h 419100"/>
              <a:gd name="connsiteX15" fmla="*/ 308550 w 371475"/>
              <a:gd name="connsiteY15" fmla="*/ 347272 h 419100"/>
              <a:gd name="connsiteX16" fmla="*/ 308550 w 371475"/>
              <a:gd name="connsiteY16" fmla="*/ 427722 h 419100"/>
              <a:gd name="connsiteX17" fmla="*/ 87919 w 371475"/>
              <a:gd name="connsiteY17" fmla="*/ 427722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1475" h="419100">
                <a:moveTo>
                  <a:pt x="87919" y="427722"/>
                </a:moveTo>
                <a:lnTo>
                  <a:pt x="87919" y="427722"/>
                </a:lnTo>
                <a:lnTo>
                  <a:pt x="87919" y="347272"/>
                </a:lnTo>
                <a:lnTo>
                  <a:pt x="145803" y="347272"/>
                </a:lnTo>
                <a:lnTo>
                  <a:pt x="145803" y="92371"/>
                </a:lnTo>
                <a:lnTo>
                  <a:pt x="95470" y="92371"/>
                </a:lnTo>
                <a:lnTo>
                  <a:pt x="95470" y="170281"/>
                </a:lnTo>
                <a:lnTo>
                  <a:pt x="17451" y="170281"/>
                </a:lnTo>
                <a:lnTo>
                  <a:pt x="17451" y="11073"/>
                </a:lnTo>
                <a:lnTo>
                  <a:pt x="378180" y="11073"/>
                </a:lnTo>
                <a:lnTo>
                  <a:pt x="378180" y="170281"/>
                </a:lnTo>
                <a:lnTo>
                  <a:pt x="300161" y="170281"/>
                </a:lnTo>
                <a:lnTo>
                  <a:pt x="300161" y="91524"/>
                </a:lnTo>
                <a:lnTo>
                  <a:pt x="249828" y="91524"/>
                </a:lnTo>
                <a:lnTo>
                  <a:pt x="249828" y="347272"/>
                </a:lnTo>
                <a:lnTo>
                  <a:pt x="308550" y="347272"/>
                </a:lnTo>
                <a:lnTo>
                  <a:pt x="308550" y="427722"/>
                </a:lnTo>
                <a:lnTo>
                  <a:pt x="87919" y="42772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33750" cy="6858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912870" y="3445450"/>
            <a:ext cx="4539648" cy="30023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Nine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</a:p>
          <a:p>
            <a:pPr indent="703969">
              <a:lnSpc>
                <a:spcPts val="2639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36602">
              <a:lnSpc>
                <a:spcPts val="263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February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Freeform 693"> 
				</p:cNvPr>
          <p:cNvSpPr/>
          <p:nvPr/>
        </p:nvSpPr>
        <p:spPr>
          <a:xfrm>
            <a:off x="133350" y="1466850"/>
            <a:ext cx="8648700" cy="3438525"/>
          </a:xfrm>
          <a:custGeom>
            <a:avLst/>
            <a:gdLst>
              <a:gd name="connsiteX0" fmla="*/ 15068 w 8648700"/>
              <a:gd name="connsiteY0" fmla="*/ 12768 h 3438525"/>
              <a:gd name="connsiteX1" fmla="*/ 8653633 w 8648700"/>
              <a:gd name="connsiteY1" fmla="*/ 12768 h 3438525"/>
              <a:gd name="connsiteX2" fmla="*/ 8653633 w 8648700"/>
              <a:gd name="connsiteY2" fmla="*/ 3442635 h 3438525"/>
              <a:gd name="connsiteX3" fmla="*/ 15068 w 8648700"/>
              <a:gd name="connsiteY3" fmla="*/ 3442635 h 3438525"/>
              <a:gd name="connsiteX4" fmla="*/ 15068 w 8648700"/>
              <a:gd name="connsiteY4" fmla="*/ 12768 h 343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700" h="3438525">
                <a:moveTo>
                  <a:pt x="15068" y="12768"/>
                </a:moveTo>
                <a:lnTo>
                  <a:pt x="8653633" y="12768"/>
                </a:lnTo>
                <a:lnTo>
                  <a:pt x="8653633" y="3442635"/>
                </a:lnTo>
                <a:lnTo>
                  <a:pt x="15068" y="3442635"/>
                </a:lnTo>
                <a:lnTo>
                  <a:pt x="15068" y="1276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Freeform 694"> 
				</p:cNvPr>
          <p:cNvSpPr/>
          <p:nvPr/>
        </p:nvSpPr>
        <p:spPr>
          <a:xfrm>
            <a:off x="133350" y="4886325"/>
            <a:ext cx="695325" cy="200025"/>
          </a:xfrm>
          <a:custGeom>
            <a:avLst/>
            <a:gdLst>
              <a:gd name="connsiteX0" fmla="*/ 15068 w 695325"/>
              <a:gd name="connsiteY0" fmla="*/ 18123 h 200025"/>
              <a:gd name="connsiteX1" fmla="*/ 695463 w 695325"/>
              <a:gd name="connsiteY1" fmla="*/ 18123 h 200025"/>
              <a:gd name="connsiteX2" fmla="*/ 695463 w 695325"/>
              <a:gd name="connsiteY2" fmla="*/ 209516 h 200025"/>
              <a:gd name="connsiteX3" fmla="*/ 15068 w 695325"/>
              <a:gd name="connsiteY3" fmla="*/ 209516 h 200025"/>
              <a:gd name="connsiteX4" fmla="*/ 15068 w 695325"/>
              <a:gd name="connsiteY4" fmla="*/ 18123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25" h="200025">
                <a:moveTo>
                  <a:pt x="15068" y="18123"/>
                </a:moveTo>
                <a:lnTo>
                  <a:pt x="695463" y="18123"/>
                </a:lnTo>
                <a:lnTo>
                  <a:pt x="695463" y="209516"/>
                </a:lnTo>
                <a:lnTo>
                  <a:pt x="15068" y="209516"/>
                </a:lnTo>
                <a:lnTo>
                  <a:pt x="15068" y="1812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Freeform 695"> 
				</p:cNvPr>
          <p:cNvSpPr/>
          <p:nvPr/>
        </p:nvSpPr>
        <p:spPr>
          <a:xfrm>
            <a:off x="809625" y="4886325"/>
            <a:ext cx="6048375" cy="200025"/>
          </a:xfrm>
          <a:custGeom>
            <a:avLst/>
            <a:gdLst>
              <a:gd name="connsiteX0" fmla="*/ 14148 w 6048375"/>
              <a:gd name="connsiteY0" fmla="*/ 18125 h 200025"/>
              <a:gd name="connsiteX1" fmla="*/ 6052071 w 6048375"/>
              <a:gd name="connsiteY1" fmla="*/ 18125 h 200025"/>
              <a:gd name="connsiteX2" fmla="*/ 6052071 w 6048375"/>
              <a:gd name="connsiteY2" fmla="*/ 209518 h 200025"/>
              <a:gd name="connsiteX3" fmla="*/ 14148 w 6048375"/>
              <a:gd name="connsiteY3" fmla="*/ 209518 h 200025"/>
              <a:gd name="connsiteX4" fmla="*/ 14148 w 6048375"/>
              <a:gd name="connsiteY4" fmla="*/ 181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8375" h="200025">
                <a:moveTo>
                  <a:pt x="14148" y="18125"/>
                </a:moveTo>
                <a:lnTo>
                  <a:pt x="6052071" y="18125"/>
                </a:lnTo>
                <a:lnTo>
                  <a:pt x="6052071" y="209518"/>
                </a:lnTo>
                <a:lnTo>
                  <a:pt x="14148" y="209518"/>
                </a:lnTo>
                <a:lnTo>
                  <a:pt x="14148" y="18125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Freeform 696"> 
				</p:cNvPr>
          <p:cNvSpPr/>
          <p:nvPr/>
        </p:nvSpPr>
        <p:spPr>
          <a:xfrm>
            <a:off x="7048500" y="4886325"/>
            <a:ext cx="1733550" cy="200025"/>
          </a:xfrm>
          <a:custGeom>
            <a:avLst/>
            <a:gdLst>
              <a:gd name="connsiteX0" fmla="*/ 9761 w 1733550"/>
              <a:gd name="connsiteY0" fmla="*/ 18125 h 200025"/>
              <a:gd name="connsiteX1" fmla="*/ 1738483 w 1733550"/>
              <a:gd name="connsiteY1" fmla="*/ 18125 h 200025"/>
              <a:gd name="connsiteX2" fmla="*/ 1738483 w 1733550"/>
              <a:gd name="connsiteY2" fmla="*/ 209518 h 200025"/>
              <a:gd name="connsiteX3" fmla="*/ 9761 w 1733550"/>
              <a:gd name="connsiteY3" fmla="*/ 209518 h 200025"/>
              <a:gd name="connsiteX4" fmla="*/ 9761 w 1733550"/>
              <a:gd name="connsiteY4" fmla="*/ 181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3550" h="200025">
                <a:moveTo>
                  <a:pt x="9761" y="18125"/>
                </a:moveTo>
                <a:lnTo>
                  <a:pt x="1738483" y="18125"/>
                </a:lnTo>
                <a:lnTo>
                  <a:pt x="1738483" y="209518"/>
                </a:lnTo>
                <a:lnTo>
                  <a:pt x="9761" y="209518"/>
                </a:lnTo>
                <a:lnTo>
                  <a:pt x="9761" y="18125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Freeform 697"> 
				</p:cNvPr>
          <p:cNvSpPr/>
          <p:nvPr/>
        </p:nvSpPr>
        <p:spPr>
          <a:xfrm>
            <a:off x="8763000" y="4886325"/>
            <a:ext cx="19050" cy="200025"/>
          </a:xfrm>
          <a:custGeom>
            <a:avLst/>
            <a:gdLst>
              <a:gd name="connsiteX0" fmla="*/ 23983 w 19050"/>
              <a:gd name="connsiteY0" fmla="*/ 18126 h 200025"/>
              <a:gd name="connsiteX1" fmla="*/ 23983 w 19050"/>
              <a:gd name="connsiteY1" fmla="*/ 20951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0025">
                <a:moveTo>
                  <a:pt x="23983" y="18126"/>
                </a:moveTo>
                <a:lnTo>
                  <a:pt x="23983" y="209519"/>
                </a:lnTo>
              </a:path>
            </a:pathLst>
          </a:custGeom>
          <a:ln w="671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Freeform 698"> 
				</p:cNvPr>
          <p:cNvSpPr/>
          <p:nvPr/>
        </p:nvSpPr>
        <p:spPr>
          <a:xfrm>
            <a:off x="133350" y="5076825"/>
            <a:ext cx="695325" cy="209550"/>
          </a:xfrm>
          <a:custGeom>
            <a:avLst/>
            <a:gdLst>
              <a:gd name="connsiteX0" fmla="*/ 15068 w 695325"/>
              <a:gd name="connsiteY0" fmla="*/ 13977 h 209550"/>
              <a:gd name="connsiteX1" fmla="*/ 695463 w 695325"/>
              <a:gd name="connsiteY1" fmla="*/ 13977 h 209550"/>
              <a:gd name="connsiteX2" fmla="*/ 695463 w 695325"/>
              <a:gd name="connsiteY2" fmla="*/ 215433 h 209550"/>
              <a:gd name="connsiteX3" fmla="*/ 15068 w 695325"/>
              <a:gd name="connsiteY3" fmla="*/ 215433 h 209550"/>
              <a:gd name="connsiteX4" fmla="*/ 15068 w 695325"/>
              <a:gd name="connsiteY4" fmla="*/ 13977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25" h="209550">
                <a:moveTo>
                  <a:pt x="15068" y="13977"/>
                </a:moveTo>
                <a:lnTo>
                  <a:pt x="695463" y="13977"/>
                </a:lnTo>
                <a:lnTo>
                  <a:pt x="695463" y="215433"/>
                </a:lnTo>
                <a:lnTo>
                  <a:pt x="15068" y="215433"/>
                </a:lnTo>
                <a:lnTo>
                  <a:pt x="15068" y="1397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Freeform 699"> 
				</p:cNvPr>
          <p:cNvSpPr/>
          <p:nvPr/>
        </p:nvSpPr>
        <p:spPr>
          <a:xfrm>
            <a:off x="809625" y="5076825"/>
            <a:ext cx="6048375" cy="209550"/>
          </a:xfrm>
          <a:custGeom>
            <a:avLst/>
            <a:gdLst>
              <a:gd name="connsiteX0" fmla="*/ 14148 w 6048375"/>
              <a:gd name="connsiteY0" fmla="*/ 13979 h 209550"/>
              <a:gd name="connsiteX1" fmla="*/ 6052071 w 6048375"/>
              <a:gd name="connsiteY1" fmla="*/ 13979 h 209550"/>
              <a:gd name="connsiteX2" fmla="*/ 6052071 w 6048375"/>
              <a:gd name="connsiteY2" fmla="*/ 215434 h 209550"/>
              <a:gd name="connsiteX3" fmla="*/ 14148 w 6048375"/>
              <a:gd name="connsiteY3" fmla="*/ 215434 h 209550"/>
              <a:gd name="connsiteX4" fmla="*/ 14148 w 6048375"/>
              <a:gd name="connsiteY4" fmla="*/ 13979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8375" h="209550">
                <a:moveTo>
                  <a:pt x="14148" y="13979"/>
                </a:moveTo>
                <a:lnTo>
                  <a:pt x="6052071" y="13979"/>
                </a:lnTo>
                <a:lnTo>
                  <a:pt x="6052071" y="215434"/>
                </a:lnTo>
                <a:lnTo>
                  <a:pt x="14148" y="215434"/>
                </a:lnTo>
                <a:lnTo>
                  <a:pt x="14148" y="13979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Freeform 700"> 
				</p:cNvPr>
          <p:cNvSpPr/>
          <p:nvPr/>
        </p:nvSpPr>
        <p:spPr>
          <a:xfrm>
            <a:off x="6838950" y="5076825"/>
            <a:ext cx="219075" cy="209550"/>
          </a:xfrm>
          <a:custGeom>
            <a:avLst/>
            <a:gdLst>
              <a:gd name="connsiteX0" fmla="*/ 17707 w 219075"/>
              <a:gd name="connsiteY0" fmla="*/ 13979 h 209550"/>
              <a:gd name="connsiteX1" fmla="*/ 224346 w 219075"/>
              <a:gd name="connsiteY1" fmla="*/ 13979 h 209550"/>
              <a:gd name="connsiteX2" fmla="*/ 224346 w 219075"/>
              <a:gd name="connsiteY2" fmla="*/ 215435 h 209550"/>
              <a:gd name="connsiteX3" fmla="*/ 17707 w 219075"/>
              <a:gd name="connsiteY3" fmla="*/ 215435 h 209550"/>
              <a:gd name="connsiteX4" fmla="*/ 17707 w 219075"/>
              <a:gd name="connsiteY4" fmla="*/ 13979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" h="209550">
                <a:moveTo>
                  <a:pt x="17707" y="13979"/>
                </a:moveTo>
                <a:lnTo>
                  <a:pt x="224346" y="13979"/>
                </a:lnTo>
                <a:lnTo>
                  <a:pt x="224346" y="215435"/>
                </a:lnTo>
                <a:lnTo>
                  <a:pt x="17707" y="215435"/>
                </a:lnTo>
                <a:lnTo>
                  <a:pt x="17707" y="1397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Freeform 701"> 
				</p:cNvPr>
          <p:cNvSpPr/>
          <p:nvPr/>
        </p:nvSpPr>
        <p:spPr>
          <a:xfrm>
            <a:off x="7048500" y="5076825"/>
            <a:ext cx="1733550" cy="209550"/>
          </a:xfrm>
          <a:custGeom>
            <a:avLst/>
            <a:gdLst>
              <a:gd name="connsiteX0" fmla="*/ 9761 w 1733550"/>
              <a:gd name="connsiteY0" fmla="*/ 13981 h 209550"/>
              <a:gd name="connsiteX1" fmla="*/ 1738483 w 1733550"/>
              <a:gd name="connsiteY1" fmla="*/ 13981 h 209550"/>
              <a:gd name="connsiteX2" fmla="*/ 1738483 w 1733550"/>
              <a:gd name="connsiteY2" fmla="*/ 215436 h 209550"/>
              <a:gd name="connsiteX3" fmla="*/ 9761 w 1733550"/>
              <a:gd name="connsiteY3" fmla="*/ 215436 h 209550"/>
              <a:gd name="connsiteX4" fmla="*/ 9761 w 1733550"/>
              <a:gd name="connsiteY4" fmla="*/ 13981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3550" h="209550">
                <a:moveTo>
                  <a:pt x="9761" y="13981"/>
                </a:moveTo>
                <a:lnTo>
                  <a:pt x="1738483" y="13981"/>
                </a:lnTo>
                <a:lnTo>
                  <a:pt x="1738483" y="215436"/>
                </a:lnTo>
                <a:lnTo>
                  <a:pt x="9761" y="215436"/>
                </a:lnTo>
                <a:lnTo>
                  <a:pt x="9761" y="13981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Freeform 702"> 
				</p:cNvPr>
          <p:cNvSpPr/>
          <p:nvPr/>
        </p:nvSpPr>
        <p:spPr>
          <a:xfrm>
            <a:off x="8763000" y="5076825"/>
            <a:ext cx="19050" cy="209550"/>
          </a:xfrm>
          <a:custGeom>
            <a:avLst/>
            <a:gdLst>
              <a:gd name="connsiteX0" fmla="*/ 23983 w 19050"/>
              <a:gd name="connsiteY0" fmla="*/ 13981 h 209550"/>
              <a:gd name="connsiteX1" fmla="*/ 23983 w 19050"/>
              <a:gd name="connsiteY1" fmla="*/ 21543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3983" y="13981"/>
                </a:moveTo>
                <a:lnTo>
                  <a:pt x="23983" y="215432"/>
                </a:lnTo>
              </a:path>
            </a:pathLst>
          </a:custGeom>
          <a:ln w="671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Freeform 703"> 
				</p:cNvPr>
          <p:cNvSpPr/>
          <p:nvPr/>
        </p:nvSpPr>
        <p:spPr>
          <a:xfrm>
            <a:off x="133350" y="5276850"/>
            <a:ext cx="8648700" cy="9525"/>
          </a:xfrm>
          <a:custGeom>
            <a:avLst/>
            <a:gdLst>
              <a:gd name="connsiteX0" fmla="*/ 15068 w 8648700"/>
              <a:gd name="connsiteY0" fmla="*/ 15407 h 9525"/>
              <a:gd name="connsiteX1" fmla="*/ 8653633 w 8648700"/>
              <a:gd name="connsiteY1" fmla="*/ 1540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48700" h="9525">
                <a:moveTo>
                  <a:pt x="15068" y="15407"/>
                </a:moveTo>
                <a:lnTo>
                  <a:pt x="8653633" y="15407"/>
                </a:lnTo>
              </a:path>
            </a:pathLst>
          </a:custGeom>
          <a:ln w="669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Freeform 704"> 
				</p:cNvPr>
          <p:cNvSpPr/>
          <p:nvPr/>
        </p:nvSpPr>
        <p:spPr>
          <a:xfrm>
            <a:off x="819150" y="4886325"/>
            <a:ext cx="6038850" cy="19050"/>
          </a:xfrm>
          <a:custGeom>
            <a:avLst/>
            <a:gdLst>
              <a:gd name="connsiteX0" fmla="*/ 9663 w 6038850"/>
              <a:gd name="connsiteY0" fmla="*/ 23164 h 19050"/>
              <a:gd name="connsiteX1" fmla="*/ 6042546 w 6038850"/>
              <a:gd name="connsiteY1" fmla="*/ 2316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38850" h="19050">
                <a:moveTo>
                  <a:pt x="9663" y="23164"/>
                </a:moveTo>
                <a:lnTo>
                  <a:pt x="6042546" y="23164"/>
                </a:lnTo>
              </a:path>
            </a:pathLst>
          </a:custGeom>
          <a:ln w="134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Freeform 705"> 
				</p:cNvPr>
          <p:cNvSpPr/>
          <p:nvPr/>
        </p:nvSpPr>
        <p:spPr>
          <a:xfrm>
            <a:off x="7048500" y="4886325"/>
            <a:ext cx="1733550" cy="19050"/>
          </a:xfrm>
          <a:custGeom>
            <a:avLst/>
            <a:gdLst>
              <a:gd name="connsiteX0" fmla="*/ 14802 w 1733550"/>
              <a:gd name="connsiteY0" fmla="*/ 23164 h 19050"/>
              <a:gd name="connsiteX1" fmla="*/ 1738483 w 1733550"/>
              <a:gd name="connsiteY1" fmla="*/ 2316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19050">
                <a:moveTo>
                  <a:pt x="14802" y="23164"/>
                </a:moveTo>
                <a:lnTo>
                  <a:pt x="1738483" y="23164"/>
                </a:lnTo>
              </a:path>
            </a:pathLst>
          </a:custGeom>
          <a:ln w="134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Freeform 706"> 
				</p:cNvPr>
          <p:cNvSpPr/>
          <p:nvPr/>
        </p:nvSpPr>
        <p:spPr>
          <a:xfrm>
            <a:off x="819150" y="5076825"/>
            <a:ext cx="3438525" cy="9525"/>
          </a:xfrm>
          <a:custGeom>
            <a:avLst/>
            <a:gdLst>
              <a:gd name="connsiteX0" fmla="*/ 9665 w 3438525"/>
              <a:gd name="connsiteY0" fmla="*/ 13980 h 9525"/>
              <a:gd name="connsiteX1" fmla="*/ 3446947 w 3438525"/>
              <a:gd name="connsiteY1" fmla="*/ 1398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38525" h="9525">
                <a:moveTo>
                  <a:pt x="9665" y="13980"/>
                </a:moveTo>
                <a:lnTo>
                  <a:pt x="3446947" y="13980"/>
                </a:lnTo>
              </a:path>
            </a:pathLst>
          </a:custGeom>
          <a:ln w="2400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Freeform 707"> 
				</p:cNvPr>
          <p:cNvSpPr/>
          <p:nvPr/>
        </p:nvSpPr>
        <p:spPr>
          <a:xfrm>
            <a:off x="819150" y="5076825"/>
            <a:ext cx="3438525" cy="9525"/>
          </a:xfrm>
          <a:custGeom>
            <a:avLst/>
            <a:gdLst>
              <a:gd name="connsiteX0" fmla="*/ 9663 w 3438525"/>
              <a:gd name="connsiteY0" fmla="*/ 19018 h 9525"/>
              <a:gd name="connsiteX1" fmla="*/ 3446945 w 3438525"/>
              <a:gd name="connsiteY1" fmla="*/ 1901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38525" h="9525">
                <a:moveTo>
                  <a:pt x="9663" y="19018"/>
                </a:moveTo>
                <a:lnTo>
                  <a:pt x="3446945" y="19018"/>
                </a:lnTo>
              </a:path>
            </a:pathLst>
          </a:custGeom>
          <a:ln w="672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Freeform 708"> 
				</p:cNvPr>
          <p:cNvSpPr/>
          <p:nvPr/>
        </p:nvSpPr>
        <p:spPr>
          <a:xfrm>
            <a:off x="4257675" y="5076825"/>
            <a:ext cx="2590800" cy="9525"/>
          </a:xfrm>
          <a:custGeom>
            <a:avLst/>
            <a:gdLst>
              <a:gd name="connsiteX0" fmla="*/ 18501 w 2590800"/>
              <a:gd name="connsiteY0" fmla="*/ 13981 h 9525"/>
              <a:gd name="connsiteX1" fmla="*/ 2593943 w 2590800"/>
              <a:gd name="connsiteY1" fmla="*/ 1398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0800" h="9525">
                <a:moveTo>
                  <a:pt x="18501" y="13981"/>
                </a:moveTo>
                <a:lnTo>
                  <a:pt x="2593943" y="13981"/>
                </a:lnTo>
              </a:path>
            </a:pathLst>
          </a:custGeom>
          <a:ln w="2400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Freeform 709"> 
				</p:cNvPr>
          <p:cNvSpPr/>
          <p:nvPr/>
        </p:nvSpPr>
        <p:spPr>
          <a:xfrm>
            <a:off x="4257675" y="5076825"/>
            <a:ext cx="2590800" cy="9525"/>
          </a:xfrm>
          <a:custGeom>
            <a:avLst/>
            <a:gdLst>
              <a:gd name="connsiteX0" fmla="*/ 18500 w 2590800"/>
              <a:gd name="connsiteY0" fmla="*/ 19018 h 9525"/>
              <a:gd name="connsiteX1" fmla="*/ 2593941 w 2590800"/>
              <a:gd name="connsiteY1" fmla="*/ 1901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0800" h="9525">
                <a:moveTo>
                  <a:pt x="18500" y="19018"/>
                </a:moveTo>
                <a:lnTo>
                  <a:pt x="2593941" y="19018"/>
                </a:lnTo>
              </a:path>
            </a:pathLst>
          </a:custGeom>
          <a:ln w="672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Freeform 710"> 
				</p:cNvPr>
          <p:cNvSpPr/>
          <p:nvPr/>
        </p:nvSpPr>
        <p:spPr>
          <a:xfrm>
            <a:off x="800100" y="4886325"/>
            <a:ext cx="28575" cy="390525"/>
          </a:xfrm>
          <a:custGeom>
            <a:avLst/>
            <a:gdLst>
              <a:gd name="connsiteX0" fmla="*/ 28713 w 28575"/>
              <a:gd name="connsiteY0" fmla="*/ 13096 h 390525"/>
              <a:gd name="connsiteX1" fmla="*/ 28713 w 28575"/>
              <a:gd name="connsiteY1" fmla="*/ 39587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390525">
                <a:moveTo>
                  <a:pt x="28713" y="13096"/>
                </a:moveTo>
                <a:lnTo>
                  <a:pt x="28713" y="395871"/>
                </a:lnTo>
              </a:path>
            </a:pathLst>
          </a:custGeom>
          <a:ln w="13439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Freeform 711"> 
				</p:cNvPr>
          <p:cNvSpPr/>
          <p:nvPr/>
        </p:nvSpPr>
        <p:spPr>
          <a:xfrm>
            <a:off x="1666875" y="5076825"/>
            <a:ext cx="9525" cy="200025"/>
          </a:xfrm>
          <a:custGeom>
            <a:avLst/>
            <a:gdLst>
              <a:gd name="connsiteX0" fmla="*/ 18740 w 9525"/>
              <a:gd name="connsiteY0" fmla="*/ 19020 h 200025"/>
              <a:gd name="connsiteX1" fmla="*/ 18740 w 9525"/>
              <a:gd name="connsiteY1" fmla="*/ 205371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0025">
                <a:moveTo>
                  <a:pt x="18740" y="19020"/>
                </a:moveTo>
                <a:lnTo>
                  <a:pt x="18740" y="205371"/>
                </a:lnTo>
              </a:path>
            </a:pathLst>
          </a:custGeom>
          <a:ln w="2400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Freeform 712"> 
				</p:cNvPr>
          <p:cNvSpPr/>
          <p:nvPr/>
        </p:nvSpPr>
        <p:spPr>
          <a:xfrm>
            <a:off x="1666875" y="5076825"/>
            <a:ext cx="19050" cy="200025"/>
          </a:xfrm>
          <a:custGeom>
            <a:avLst/>
            <a:gdLst>
              <a:gd name="connsiteX0" fmla="*/ 23778 w 19050"/>
              <a:gd name="connsiteY0" fmla="*/ 19021 h 200025"/>
              <a:gd name="connsiteX1" fmla="*/ 23778 w 19050"/>
              <a:gd name="connsiteY1" fmla="*/ 20537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0025">
                <a:moveTo>
                  <a:pt x="23778" y="19021"/>
                </a:moveTo>
                <a:lnTo>
                  <a:pt x="23778" y="205372"/>
                </a:lnTo>
              </a:path>
            </a:pathLst>
          </a:custGeom>
          <a:ln w="671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Freeform 713"> 
				</p:cNvPr>
          <p:cNvSpPr/>
          <p:nvPr/>
        </p:nvSpPr>
        <p:spPr>
          <a:xfrm>
            <a:off x="2533650" y="5076825"/>
            <a:ext cx="9525" cy="200025"/>
          </a:xfrm>
          <a:custGeom>
            <a:avLst/>
            <a:gdLst>
              <a:gd name="connsiteX0" fmla="*/ 13806 w 9525"/>
              <a:gd name="connsiteY0" fmla="*/ 19022 h 200025"/>
              <a:gd name="connsiteX1" fmla="*/ 13806 w 9525"/>
              <a:gd name="connsiteY1" fmla="*/ 20537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0025">
                <a:moveTo>
                  <a:pt x="13806" y="19022"/>
                </a:moveTo>
                <a:lnTo>
                  <a:pt x="13806" y="205372"/>
                </a:lnTo>
              </a:path>
            </a:pathLst>
          </a:custGeom>
          <a:ln w="2400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Freeform 714"> 
				</p:cNvPr>
          <p:cNvSpPr/>
          <p:nvPr/>
        </p:nvSpPr>
        <p:spPr>
          <a:xfrm>
            <a:off x="2533650" y="5076825"/>
            <a:ext cx="9525" cy="200025"/>
          </a:xfrm>
          <a:custGeom>
            <a:avLst/>
            <a:gdLst>
              <a:gd name="connsiteX0" fmla="*/ 18844 w 9525"/>
              <a:gd name="connsiteY0" fmla="*/ 19021 h 200025"/>
              <a:gd name="connsiteX1" fmla="*/ 18844 w 9525"/>
              <a:gd name="connsiteY1" fmla="*/ 20537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0025">
                <a:moveTo>
                  <a:pt x="18844" y="19021"/>
                </a:moveTo>
                <a:lnTo>
                  <a:pt x="18844" y="205372"/>
                </a:lnTo>
              </a:path>
            </a:pathLst>
          </a:custGeom>
          <a:ln w="671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Freeform 715"> 
				</p:cNvPr>
          <p:cNvSpPr/>
          <p:nvPr/>
        </p:nvSpPr>
        <p:spPr>
          <a:xfrm>
            <a:off x="3390900" y="5076825"/>
            <a:ext cx="9525" cy="200025"/>
          </a:xfrm>
          <a:custGeom>
            <a:avLst/>
            <a:gdLst>
              <a:gd name="connsiteX0" fmla="*/ 18396 w 9525"/>
              <a:gd name="connsiteY0" fmla="*/ 19023 h 200025"/>
              <a:gd name="connsiteX1" fmla="*/ 18396 w 9525"/>
              <a:gd name="connsiteY1" fmla="*/ 205374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0025">
                <a:moveTo>
                  <a:pt x="18396" y="19023"/>
                </a:moveTo>
                <a:lnTo>
                  <a:pt x="18396" y="205374"/>
                </a:lnTo>
              </a:path>
            </a:pathLst>
          </a:custGeom>
          <a:ln w="2400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Freeform 716"> 
				</p:cNvPr>
          <p:cNvSpPr/>
          <p:nvPr/>
        </p:nvSpPr>
        <p:spPr>
          <a:xfrm>
            <a:off x="3390900" y="5076825"/>
            <a:ext cx="19050" cy="200025"/>
          </a:xfrm>
          <a:custGeom>
            <a:avLst/>
            <a:gdLst>
              <a:gd name="connsiteX0" fmla="*/ 23435 w 19050"/>
              <a:gd name="connsiteY0" fmla="*/ 19021 h 200025"/>
              <a:gd name="connsiteX1" fmla="*/ 23435 w 19050"/>
              <a:gd name="connsiteY1" fmla="*/ 20537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0025">
                <a:moveTo>
                  <a:pt x="23435" y="19021"/>
                </a:moveTo>
                <a:lnTo>
                  <a:pt x="23435" y="205372"/>
                </a:lnTo>
              </a:path>
            </a:pathLst>
          </a:custGeom>
          <a:ln w="672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Freeform 717"> 
				</p:cNvPr>
          <p:cNvSpPr/>
          <p:nvPr/>
        </p:nvSpPr>
        <p:spPr>
          <a:xfrm>
            <a:off x="4248150" y="4895850"/>
            <a:ext cx="19050" cy="381000"/>
          </a:xfrm>
          <a:custGeom>
            <a:avLst/>
            <a:gdLst>
              <a:gd name="connsiteX0" fmla="*/ 28025 w 19050"/>
              <a:gd name="connsiteY0" fmla="*/ 13644 h 381000"/>
              <a:gd name="connsiteX1" fmla="*/ 28025 w 19050"/>
              <a:gd name="connsiteY1" fmla="*/ 386352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81000">
                <a:moveTo>
                  <a:pt x="28025" y="13644"/>
                </a:moveTo>
                <a:lnTo>
                  <a:pt x="28025" y="386352"/>
                </a:lnTo>
              </a:path>
            </a:pathLst>
          </a:custGeom>
          <a:ln w="13439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Freeform 718"> 
				</p:cNvPr>
          <p:cNvSpPr/>
          <p:nvPr/>
        </p:nvSpPr>
        <p:spPr>
          <a:xfrm>
            <a:off x="5114925" y="5076825"/>
            <a:ext cx="9525" cy="200025"/>
          </a:xfrm>
          <a:custGeom>
            <a:avLst/>
            <a:gdLst>
              <a:gd name="connsiteX0" fmla="*/ 18052 w 9525"/>
              <a:gd name="connsiteY0" fmla="*/ 19025 h 200025"/>
              <a:gd name="connsiteX1" fmla="*/ 18052 w 9525"/>
              <a:gd name="connsiteY1" fmla="*/ 205377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0025">
                <a:moveTo>
                  <a:pt x="18052" y="19025"/>
                </a:moveTo>
                <a:lnTo>
                  <a:pt x="18052" y="205377"/>
                </a:lnTo>
              </a:path>
            </a:pathLst>
          </a:custGeom>
          <a:ln w="2400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Freeform 719"> 
				</p:cNvPr>
          <p:cNvSpPr/>
          <p:nvPr/>
        </p:nvSpPr>
        <p:spPr>
          <a:xfrm>
            <a:off x="5114925" y="5076825"/>
            <a:ext cx="19050" cy="200025"/>
          </a:xfrm>
          <a:custGeom>
            <a:avLst/>
            <a:gdLst>
              <a:gd name="connsiteX0" fmla="*/ 23090 w 19050"/>
              <a:gd name="connsiteY0" fmla="*/ 19027 h 200025"/>
              <a:gd name="connsiteX1" fmla="*/ 23090 w 19050"/>
              <a:gd name="connsiteY1" fmla="*/ 205378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0025">
                <a:moveTo>
                  <a:pt x="23090" y="19027"/>
                </a:moveTo>
                <a:lnTo>
                  <a:pt x="23090" y="205378"/>
                </a:lnTo>
              </a:path>
            </a:pathLst>
          </a:custGeom>
          <a:ln w="672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Freeform 720"> 
				</p:cNvPr>
          <p:cNvSpPr/>
          <p:nvPr/>
        </p:nvSpPr>
        <p:spPr>
          <a:xfrm>
            <a:off x="5981700" y="5076825"/>
            <a:ext cx="9525" cy="200025"/>
          </a:xfrm>
          <a:custGeom>
            <a:avLst/>
            <a:gdLst>
              <a:gd name="connsiteX0" fmla="*/ 13118 w 9525"/>
              <a:gd name="connsiteY0" fmla="*/ 19027 h 200025"/>
              <a:gd name="connsiteX1" fmla="*/ 13118 w 9525"/>
              <a:gd name="connsiteY1" fmla="*/ 205378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0025">
                <a:moveTo>
                  <a:pt x="13118" y="19027"/>
                </a:moveTo>
                <a:lnTo>
                  <a:pt x="13118" y="205378"/>
                </a:lnTo>
              </a:path>
            </a:pathLst>
          </a:custGeom>
          <a:ln w="2400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Freeform 721"> 
				</p:cNvPr>
          <p:cNvSpPr/>
          <p:nvPr/>
        </p:nvSpPr>
        <p:spPr>
          <a:xfrm>
            <a:off x="5981700" y="5076825"/>
            <a:ext cx="9525" cy="200025"/>
          </a:xfrm>
          <a:custGeom>
            <a:avLst/>
            <a:gdLst>
              <a:gd name="connsiteX0" fmla="*/ 18156 w 9525"/>
              <a:gd name="connsiteY0" fmla="*/ 19027 h 200025"/>
              <a:gd name="connsiteX1" fmla="*/ 18156 w 9525"/>
              <a:gd name="connsiteY1" fmla="*/ 205378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0025">
                <a:moveTo>
                  <a:pt x="18156" y="19027"/>
                </a:moveTo>
                <a:lnTo>
                  <a:pt x="18156" y="205378"/>
                </a:lnTo>
              </a:path>
            </a:pathLst>
          </a:custGeom>
          <a:ln w="672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Freeform 722"> 
				</p:cNvPr>
          <p:cNvSpPr/>
          <p:nvPr/>
        </p:nvSpPr>
        <p:spPr>
          <a:xfrm>
            <a:off x="800100" y="5267325"/>
            <a:ext cx="6057900" cy="19050"/>
          </a:xfrm>
          <a:custGeom>
            <a:avLst/>
            <a:gdLst>
              <a:gd name="connsiteX0" fmla="*/ 18633 w 6057900"/>
              <a:gd name="connsiteY0" fmla="*/ 24934 h 19050"/>
              <a:gd name="connsiteX1" fmla="*/ 6061596 w 6057900"/>
              <a:gd name="connsiteY1" fmla="*/ 2493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57900" h="19050">
                <a:moveTo>
                  <a:pt x="18633" y="24934"/>
                </a:moveTo>
                <a:lnTo>
                  <a:pt x="6061596" y="24934"/>
                </a:lnTo>
              </a:path>
            </a:pathLst>
          </a:custGeom>
          <a:ln w="1340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Freeform 723"> 
				</p:cNvPr>
          <p:cNvSpPr/>
          <p:nvPr/>
        </p:nvSpPr>
        <p:spPr>
          <a:xfrm>
            <a:off x="6838950" y="4895850"/>
            <a:ext cx="19050" cy="381000"/>
          </a:xfrm>
          <a:custGeom>
            <a:avLst/>
            <a:gdLst>
              <a:gd name="connsiteX0" fmla="*/ 22746 w 19050"/>
              <a:gd name="connsiteY0" fmla="*/ 13649 h 381000"/>
              <a:gd name="connsiteX1" fmla="*/ 22746 w 19050"/>
              <a:gd name="connsiteY1" fmla="*/ 386356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81000">
                <a:moveTo>
                  <a:pt x="22746" y="13649"/>
                </a:moveTo>
                <a:lnTo>
                  <a:pt x="22746" y="386356"/>
                </a:lnTo>
              </a:path>
            </a:pathLst>
          </a:custGeom>
          <a:ln w="1344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Freeform 724"> 
				</p:cNvPr>
          <p:cNvSpPr/>
          <p:nvPr/>
        </p:nvSpPr>
        <p:spPr>
          <a:xfrm>
            <a:off x="6848475" y="5276850"/>
            <a:ext cx="200025" cy="9525"/>
          </a:xfrm>
          <a:custGeom>
            <a:avLst/>
            <a:gdLst>
              <a:gd name="connsiteX0" fmla="*/ 13223 w 200025"/>
              <a:gd name="connsiteY0" fmla="*/ 10393 h 9525"/>
              <a:gd name="connsiteX1" fmla="*/ 204744 w 200025"/>
              <a:gd name="connsiteY1" fmla="*/ 1039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025" h="9525">
                <a:moveTo>
                  <a:pt x="13223" y="10393"/>
                </a:moveTo>
                <a:lnTo>
                  <a:pt x="204744" y="10393"/>
                </a:lnTo>
              </a:path>
            </a:pathLst>
          </a:custGeom>
          <a:ln w="2400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Freeform 725"> 
				</p:cNvPr>
          <p:cNvSpPr/>
          <p:nvPr/>
        </p:nvSpPr>
        <p:spPr>
          <a:xfrm>
            <a:off x="6848475" y="5276850"/>
            <a:ext cx="200025" cy="9525"/>
          </a:xfrm>
          <a:custGeom>
            <a:avLst/>
            <a:gdLst>
              <a:gd name="connsiteX0" fmla="*/ 13221 w 200025"/>
              <a:gd name="connsiteY0" fmla="*/ 15406 h 9525"/>
              <a:gd name="connsiteX1" fmla="*/ 204747 w 200025"/>
              <a:gd name="connsiteY1" fmla="*/ 1540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025" h="9525">
                <a:moveTo>
                  <a:pt x="13221" y="15406"/>
                </a:moveTo>
                <a:lnTo>
                  <a:pt x="204747" y="15406"/>
                </a:lnTo>
              </a:path>
            </a:pathLst>
          </a:custGeom>
          <a:ln w="668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Freeform 726"> 
				</p:cNvPr>
          <p:cNvSpPr/>
          <p:nvPr/>
        </p:nvSpPr>
        <p:spPr>
          <a:xfrm>
            <a:off x="7038975" y="4886325"/>
            <a:ext cx="19050" cy="400050"/>
          </a:xfrm>
          <a:custGeom>
            <a:avLst/>
            <a:gdLst>
              <a:gd name="connsiteX0" fmla="*/ 24327 w 19050"/>
              <a:gd name="connsiteY0" fmla="*/ 13109 h 400050"/>
              <a:gd name="connsiteX1" fmla="*/ 24327 w 19050"/>
              <a:gd name="connsiteY1" fmla="*/ 40593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00050">
                <a:moveTo>
                  <a:pt x="24327" y="13109"/>
                </a:moveTo>
                <a:lnTo>
                  <a:pt x="24327" y="405936"/>
                </a:lnTo>
              </a:path>
            </a:pathLst>
          </a:custGeom>
          <a:ln w="1344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Freeform 727"> 
				</p:cNvPr>
          <p:cNvSpPr/>
          <p:nvPr/>
        </p:nvSpPr>
        <p:spPr>
          <a:xfrm>
            <a:off x="7896225" y="4895850"/>
            <a:ext cx="28575" cy="390525"/>
          </a:xfrm>
          <a:custGeom>
            <a:avLst/>
            <a:gdLst>
              <a:gd name="connsiteX0" fmla="*/ 28917 w 28575"/>
              <a:gd name="connsiteY0" fmla="*/ 13651 h 390525"/>
              <a:gd name="connsiteX1" fmla="*/ 28917 w 28575"/>
              <a:gd name="connsiteY1" fmla="*/ 39640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390525">
                <a:moveTo>
                  <a:pt x="28917" y="13651"/>
                </a:moveTo>
                <a:lnTo>
                  <a:pt x="28917" y="396407"/>
                </a:lnTo>
              </a:path>
            </a:pathLst>
          </a:custGeom>
          <a:ln w="1344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Freeform 728"> 
				</p:cNvPr>
          <p:cNvSpPr/>
          <p:nvPr/>
        </p:nvSpPr>
        <p:spPr>
          <a:xfrm>
            <a:off x="7048500" y="5267325"/>
            <a:ext cx="1733550" cy="19050"/>
          </a:xfrm>
          <a:custGeom>
            <a:avLst/>
            <a:gdLst>
              <a:gd name="connsiteX0" fmla="*/ 14802 w 1733550"/>
              <a:gd name="connsiteY0" fmla="*/ 24932 h 19050"/>
              <a:gd name="connsiteX1" fmla="*/ 1738483 w 1733550"/>
              <a:gd name="connsiteY1" fmla="*/ 249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19050">
                <a:moveTo>
                  <a:pt x="14802" y="24932"/>
                </a:moveTo>
                <a:lnTo>
                  <a:pt x="1738483" y="24932"/>
                </a:lnTo>
              </a:path>
            </a:pathLst>
          </a:custGeom>
          <a:ln w="13397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Freeform 729"> 
				</p:cNvPr>
          <p:cNvSpPr/>
          <p:nvPr/>
        </p:nvSpPr>
        <p:spPr>
          <a:xfrm>
            <a:off x="8763000" y="4895850"/>
            <a:ext cx="19050" cy="390525"/>
          </a:xfrm>
          <a:custGeom>
            <a:avLst/>
            <a:gdLst>
              <a:gd name="connsiteX0" fmla="*/ 23983 w 19050"/>
              <a:gd name="connsiteY0" fmla="*/ 13651 h 390525"/>
              <a:gd name="connsiteX1" fmla="*/ 23983 w 19050"/>
              <a:gd name="connsiteY1" fmla="*/ 39640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90525">
                <a:moveTo>
                  <a:pt x="23983" y="13651"/>
                </a:moveTo>
                <a:lnTo>
                  <a:pt x="23983" y="396407"/>
                </a:lnTo>
              </a:path>
            </a:pathLst>
          </a:custGeom>
          <a:ln w="1344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Freeform 730"> 
				</p:cNvPr>
          <p:cNvSpPr/>
          <p:nvPr/>
        </p:nvSpPr>
        <p:spPr>
          <a:xfrm>
            <a:off x="7077075" y="4829175"/>
            <a:ext cx="1685925" cy="9525"/>
          </a:xfrm>
          <a:custGeom>
            <a:avLst/>
            <a:gdLst>
              <a:gd name="connsiteX0" fmla="*/ 13944 w 1685925"/>
              <a:gd name="connsiteY0" fmla="*/ 12320 h 9525"/>
              <a:gd name="connsiteX1" fmla="*/ 1687225 w 1685925"/>
              <a:gd name="connsiteY1" fmla="*/ 1232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5925" h="9525">
                <a:moveTo>
                  <a:pt x="13944" y="12320"/>
                </a:moveTo>
                <a:lnTo>
                  <a:pt x="1687225" y="1232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Freeform 731"> 
				</p:cNvPr>
          <p:cNvSpPr/>
          <p:nvPr/>
        </p:nvSpPr>
        <p:spPr>
          <a:xfrm>
            <a:off x="7296150" y="1914525"/>
            <a:ext cx="409575" cy="19050"/>
          </a:xfrm>
          <a:custGeom>
            <a:avLst/>
            <a:gdLst>
              <a:gd name="connsiteX0" fmla="*/ 315773 w 409575"/>
              <a:gd name="connsiteY0" fmla="*/ 19626 h 19050"/>
              <a:gd name="connsiteX1" fmla="*/ 213714 w 409575"/>
              <a:gd name="connsiteY1" fmla="*/ 19626 h 19050"/>
              <a:gd name="connsiteX2" fmla="*/ 111653 w 409575"/>
              <a:gd name="connsiteY2" fmla="*/ 19626 h 19050"/>
              <a:gd name="connsiteX3" fmla="*/ 9593 w 409575"/>
              <a:gd name="connsiteY3" fmla="*/ 19626 h 19050"/>
              <a:gd name="connsiteX4" fmla="*/ 9593 w 409575"/>
              <a:gd name="connsiteY4" fmla="*/ 9553 h 19050"/>
              <a:gd name="connsiteX5" fmla="*/ 111653 w 409575"/>
              <a:gd name="connsiteY5" fmla="*/ 9553 h 19050"/>
              <a:gd name="connsiteX6" fmla="*/ 213714 w 409575"/>
              <a:gd name="connsiteY6" fmla="*/ 9553 h 19050"/>
              <a:gd name="connsiteX7" fmla="*/ 315773 w 409575"/>
              <a:gd name="connsiteY7" fmla="*/ 9553 h 19050"/>
              <a:gd name="connsiteX8" fmla="*/ 417833 w 409575"/>
              <a:gd name="connsiteY8" fmla="*/ 9553 h 19050"/>
              <a:gd name="connsiteX9" fmla="*/ 417833 w 409575"/>
              <a:gd name="connsiteY9" fmla="*/ 19626 h 19050"/>
              <a:gd name="connsiteX10" fmla="*/ 315773 w 409575"/>
              <a:gd name="connsiteY10" fmla="*/ 1962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9575" h="19050">
                <a:moveTo>
                  <a:pt x="315773" y="19626"/>
                </a:moveTo>
                <a:lnTo>
                  <a:pt x="213714" y="19626"/>
                </a:lnTo>
                <a:lnTo>
                  <a:pt x="111653" y="19626"/>
                </a:lnTo>
                <a:lnTo>
                  <a:pt x="9593" y="19626"/>
                </a:lnTo>
                <a:lnTo>
                  <a:pt x="9593" y="9553"/>
                </a:lnTo>
                <a:lnTo>
                  <a:pt x="111653" y="9553"/>
                </a:lnTo>
                <a:lnTo>
                  <a:pt x="213714" y="9553"/>
                </a:lnTo>
                <a:lnTo>
                  <a:pt x="315773" y="9553"/>
                </a:lnTo>
                <a:lnTo>
                  <a:pt x="417833" y="9553"/>
                </a:lnTo>
                <a:lnTo>
                  <a:pt x="417833" y="19626"/>
                </a:lnTo>
                <a:lnTo>
                  <a:pt x="315773" y="1962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Freeform 732"> 
				</p:cNvPr>
          <p:cNvSpPr/>
          <p:nvPr/>
        </p:nvSpPr>
        <p:spPr>
          <a:xfrm>
            <a:off x="819150" y="1714500"/>
            <a:ext cx="19050" cy="3133725"/>
          </a:xfrm>
          <a:custGeom>
            <a:avLst/>
            <a:gdLst>
              <a:gd name="connsiteX0" fmla="*/ 14705 w 19050"/>
              <a:gd name="connsiteY0" fmla="*/ 3124477 h 3133725"/>
              <a:gd name="connsiteX1" fmla="*/ 14705 w 19050"/>
              <a:gd name="connsiteY1" fmla="*/ 11911 h 313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133725">
                <a:moveTo>
                  <a:pt x="14705" y="3124477"/>
                </a:moveTo>
                <a:lnTo>
                  <a:pt x="14705" y="1191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Freeform 733"> 
				</p:cNvPr>
          <p:cNvSpPr/>
          <p:nvPr/>
        </p:nvSpPr>
        <p:spPr>
          <a:xfrm>
            <a:off x="819150" y="4829175"/>
            <a:ext cx="66675" cy="19050"/>
          </a:xfrm>
          <a:custGeom>
            <a:avLst/>
            <a:gdLst>
              <a:gd name="connsiteX0" fmla="*/ 14705 w 66675"/>
              <a:gd name="connsiteY0" fmla="*/ 9802 h 19050"/>
              <a:gd name="connsiteX1" fmla="*/ 60065 w 66675"/>
              <a:gd name="connsiteY1" fmla="*/ 980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4705" y="9802"/>
                </a:moveTo>
                <a:lnTo>
                  <a:pt x="60065" y="9802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Freeform 734"> 
				</p:cNvPr>
          <p:cNvSpPr/>
          <p:nvPr/>
        </p:nvSpPr>
        <p:spPr>
          <a:xfrm>
            <a:off x="819150" y="4200525"/>
            <a:ext cx="66675" cy="19050"/>
          </a:xfrm>
          <a:custGeom>
            <a:avLst/>
            <a:gdLst>
              <a:gd name="connsiteX0" fmla="*/ 14705 w 66675"/>
              <a:gd name="connsiteY0" fmla="*/ 13924 h 19050"/>
              <a:gd name="connsiteX1" fmla="*/ 60065 w 66675"/>
              <a:gd name="connsiteY1" fmla="*/ 1392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4705" y="13924"/>
                </a:moveTo>
                <a:lnTo>
                  <a:pt x="60065" y="13924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Freeform 735"> 
				</p:cNvPr>
          <p:cNvSpPr/>
          <p:nvPr/>
        </p:nvSpPr>
        <p:spPr>
          <a:xfrm>
            <a:off x="819150" y="3581400"/>
            <a:ext cx="66675" cy="19050"/>
          </a:xfrm>
          <a:custGeom>
            <a:avLst/>
            <a:gdLst>
              <a:gd name="connsiteX0" fmla="*/ 14705 w 66675"/>
              <a:gd name="connsiteY0" fmla="*/ 13558 h 19050"/>
              <a:gd name="connsiteX1" fmla="*/ 60065 w 66675"/>
              <a:gd name="connsiteY1" fmla="*/ 1355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4705" y="13558"/>
                </a:moveTo>
                <a:lnTo>
                  <a:pt x="60065" y="13558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Freeform 736"> 
				</p:cNvPr>
          <p:cNvSpPr/>
          <p:nvPr/>
        </p:nvSpPr>
        <p:spPr>
          <a:xfrm>
            <a:off x="819150" y="2952750"/>
            <a:ext cx="66675" cy="19050"/>
          </a:xfrm>
          <a:custGeom>
            <a:avLst/>
            <a:gdLst>
              <a:gd name="connsiteX0" fmla="*/ 14705 w 66675"/>
              <a:gd name="connsiteY0" fmla="*/ 17680 h 19050"/>
              <a:gd name="connsiteX1" fmla="*/ 60065 w 66675"/>
              <a:gd name="connsiteY1" fmla="*/ 1768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4705" y="17680"/>
                </a:moveTo>
                <a:lnTo>
                  <a:pt x="60065" y="17680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Freeform 737"> 
				</p:cNvPr>
          <p:cNvSpPr/>
          <p:nvPr/>
        </p:nvSpPr>
        <p:spPr>
          <a:xfrm>
            <a:off x="819150" y="2333625"/>
            <a:ext cx="66675" cy="19050"/>
          </a:xfrm>
          <a:custGeom>
            <a:avLst/>
            <a:gdLst>
              <a:gd name="connsiteX0" fmla="*/ 14705 w 66675"/>
              <a:gd name="connsiteY0" fmla="*/ 17314 h 19050"/>
              <a:gd name="connsiteX1" fmla="*/ 60065 w 66675"/>
              <a:gd name="connsiteY1" fmla="*/ 1731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4705" y="17314"/>
                </a:moveTo>
                <a:lnTo>
                  <a:pt x="60065" y="17314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Freeform 738"> 
				</p:cNvPr>
          <p:cNvSpPr/>
          <p:nvPr/>
        </p:nvSpPr>
        <p:spPr>
          <a:xfrm>
            <a:off x="819150" y="1714500"/>
            <a:ext cx="66675" cy="19050"/>
          </a:xfrm>
          <a:custGeom>
            <a:avLst/>
            <a:gdLst>
              <a:gd name="connsiteX0" fmla="*/ 14705 w 66675"/>
              <a:gd name="connsiteY0" fmla="*/ 11911 h 19050"/>
              <a:gd name="connsiteX1" fmla="*/ 60065 w 66675"/>
              <a:gd name="connsiteY1" fmla="*/ 1191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4705" y="11911"/>
                </a:moveTo>
                <a:lnTo>
                  <a:pt x="60065" y="1191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Freeform 739"> 
				</p:cNvPr>
          <p:cNvSpPr/>
          <p:nvPr/>
        </p:nvSpPr>
        <p:spPr>
          <a:xfrm>
            <a:off x="819150" y="4819650"/>
            <a:ext cx="6048375" cy="9525"/>
          </a:xfrm>
          <a:custGeom>
            <a:avLst/>
            <a:gdLst>
              <a:gd name="connsiteX0" fmla="*/ 12185 w 6048375"/>
              <a:gd name="connsiteY0" fmla="*/ 16809 h 9525"/>
              <a:gd name="connsiteX1" fmla="*/ 6050108 w 6048375"/>
              <a:gd name="connsiteY1" fmla="*/ 1680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48375" h="9525">
                <a:moveTo>
                  <a:pt x="12185" y="16809"/>
                </a:moveTo>
                <a:lnTo>
                  <a:pt x="6050108" y="1680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Freeform 740"> 
				</p:cNvPr>
          <p:cNvSpPr/>
          <p:nvPr/>
        </p:nvSpPr>
        <p:spPr>
          <a:xfrm>
            <a:off x="1047750" y="1866900"/>
            <a:ext cx="419100" cy="19050"/>
          </a:xfrm>
          <a:custGeom>
            <a:avLst/>
            <a:gdLst>
              <a:gd name="connsiteX0" fmla="*/ 217091 w 419100"/>
              <a:gd name="connsiteY0" fmla="*/ 20726 h 19050"/>
              <a:gd name="connsiteX1" fmla="*/ 12971 w 419100"/>
              <a:gd name="connsiteY1" fmla="*/ 20726 h 19050"/>
              <a:gd name="connsiteX2" fmla="*/ 12971 w 419100"/>
              <a:gd name="connsiteY2" fmla="*/ 10648 h 19050"/>
              <a:gd name="connsiteX3" fmla="*/ 217091 w 419100"/>
              <a:gd name="connsiteY3" fmla="*/ 10648 h 19050"/>
              <a:gd name="connsiteX4" fmla="*/ 421211 w 419100"/>
              <a:gd name="connsiteY4" fmla="*/ 10648 h 19050"/>
              <a:gd name="connsiteX5" fmla="*/ 421211 w 419100"/>
              <a:gd name="connsiteY5" fmla="*/ 20726 h 19050"/>
              <a:gd name="connsiteX6" fmla="*/ 217091 w 419100"/>
              <a:gd name="connsiteY6" fmla="*/ 2072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100" h="19050">
                <a:moveTo>
                  <a:pt x="217091" y="20726"/>
                </a:moveTo>
                <a:lnTo>
                  <a:pt x="12971" y="20726"/>
                </a:lnTo>
                <a:lnTo>
                  <a:pt x="12971" y="10648"/>
                </a:lnTo>
                <a:lnTo>
                  <a:pt x="217091" y="10648"/>
                </a:lnTo>
                <a:lnTo>
                  <a:pt x="421211" y="10648"/>
                </a:lnTo>
                <a:lnTo>
                  <a:pt x="421211" y="20726"/>
                </a:lnTo>
                <a:lnTo>
                  <a:pt x="217091" y="2072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Freeform 741"> 
				</p:cNvPr>
          <p:cNvSpPr/>
          <p:nvPr/>
        </p:nvSpPr>
        <p:spPr>
          <a:xfrm>
            <a:off x="1905000" y="1866900"/>
            <a:ext cx="419100" cy="19050"/>
          </a:xfrm>
          <a:custGeom>
            <a:avLst/>
            <a:gdLst>
              <a:gd name="connsiteX0" fmla="*/ 222135 w 419100"/>
              <a:gd name="connsiteY0" fmla="*/ 20726 h 19050"/>
              <a:gd name="connsiteX1" fmla="*/ 18015 w 419100"/>
              <a:gd name="connsiteY1" fmla="*/ 20726 h 19050"/>
              <a:gd name="connsiteX2" fmla="*/ 18015 w 419100"/>
              <a:gd name="connsiteY2" fmla="*/ 10648 h 19050"/>
              <a:gd name="connsiteX3" fmla="*/ 222135 w 419100"/>
              <a:gd name="connsiteY3" fmla="*/ 10648 h 19050"/>
              <a:gd name="connsiteX4" fmla="*/ 426255 w 419100"/>
              <a:gd name="connsiteY4" fmla="*/ 10648 h 19050"/>
              <a:gd name="connsiteX5" fmla="*/ 426255 w 419100"/>
              <a:gd name="connsiteY5" fmla="*/ 20726 h 19050"/>
              <a:gd name="connsiteX6" fmla="*/ 222135 w 419100"/>
              <a:gd name="connsiteY6" fmla="*/ 2072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100" h="19050">
                <a:moveTo>
                  <a:pt x="222135" y="20726"/>
                </a:moveTo>
                <a:lnTo>
                  <a:pt x="18015" y="20726"/>
                </a:lnTo>
                <a:lnTo>
                  <a:pt x="18015" y="10648"/>
                </a:lnTo>
                <a:lnTo>
                  <a:pt x="222135" y="10648"/>
                </a:lnTo>
                <a:lnTo>
                  <a:pt x="426255" y="10648"/>
                </a:lnTo>
                <a:lnTo>
                  <a:pt x="426255" y="20726"/>
                </a:lnTo>
                <a:lnTo>
                  <a:pt x="222135" y="2072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Freeform 742"> 
				</p:cNvPr>
          <p:cNvSpPr/>
          <p:nvPr/>
        </p:nvSpPr>
        <p:spPr>
          <a:xfrm>
            <a:off x="4248150" y="1638300"/>
            <a:ext cx="9525" cy="3638550"/>
          </a:xfrm>
          <a:custGeom>
            <a:avLst/>
            <a:gdLst>
              <a:gd name="connsiteX0" fmla="*/ 17156 w 9525"/>
              <a:gd name="connsiteY0" fmla="*/ 11801 h 3638550"/>
              <a:gd name="connsiteX1" fmla="*/ 17156 w 9525"/>
              <a:gd name="connsiteY1" fmla="*/ 3647799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38550">
                <a:moveTo>
                  <a:pt x="17156" y="11801"/>
                </a:moveTo>
                <a:lnTo>
                  <a:pt x="17156" y="3647799"/>
                </a:lnTo>
              </a:path>
            </a:pathLst>
          </a:custGeom>
          <a:ln w="1905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Freeform 743"> 
				</p:cNvPr>
          <p:cNvSpPr/>
          <p:nvPr/>
        </p:nvSpPr>
        <p:spPr>
          <a:xfrm>
            <a:off x="7219950" y="819150"/>
            <a:ext cx="1447800" cy="657225"/>
          </a:xfrm>
          <a:custGeom>
            <a:avLst/>
            <a:gdLst>
              <a:gd name="connsiteX0" fmla="*/ 16509 w 1447800"/>
              <a:gd name="connsiteY0" fmla="*/ 17627 h 657225"/>
              <a:gd name="connsiteX1" fmla="*/ 1456512 w 1447800"/>
              <a:gd name="connsiteY1" fmla="*/ 17627 h 657225"/>
              <a:gd name="connsiteX2" fmla="*/ 1456512 w 1447800"/>
              <a:gd name="connsiteY2" fmla="*/ 665632 h 657225"/>
              <a:gd name="connsiteX3" fmla="*/ 16509 w 1447800"/>
              <a:gd name="connsiteY3" fmla="*/ 665632 h 657225"/>
              <a:gd name="connsiteX4" fmla="*/ 16509 w 1447800"/>
              <a:gd name="connsiteY4" fmla="*/ 1762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800" h="657225">
                <a:moveTo>
                  <a:pt x="16509" y="17627"/>
                </a:moveTo>
                <a:lnTo>
                  <a:pt x="1456512" y="17627"/>
                </a:lnTo>
                <a:lnTo>
                  <a:pt x="1456512" y="665632"/>
                </a:lnTo>
                <a:lnTo>
                  <a:pt x="16509" y="665632"/>
                </a:lnTo>
                <a:lnTo>
                  <a:pt x="16509" y="1762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5" name="Picture 74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43250" cy="219075"/>
          </a:xfrm>
          <a:prstGeom prst="rect">
            <a:avLst/>
          </a:prstGeom>
        </p:spPr>
      </p:pic>
      <p:pic>
        <p:nvPicPr>
          <p:cNvPr id="746" name="Picture 746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747" name="Picture 747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748" name="Picture 748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900" y="1952625"/>
            <a:ext cx="1438275" cy="2895600"/>
          </a:xfrm>
          <a:prstGeom prst="rect">
            <a:avLst/>
          </a:prstGeom>
        </p:spPr>
      </p:pic>
      <p:pic>
        <p:nvPicPr>
          <p:cNvPr id="749" name="Picture 749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1905000"/>
            <a:ext cx="5800725" cy="2943225"/>
          </a:xfrm>
          <a:prstGeom prst="rect">
            <a:avLst/>
          </a:prstGeom>
        </p:spPr>
      </p:pic>
      <p:pic>
        <p:nvPicPr>
          <p:cNvPr id="750" name="Picture 750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1400" y="1295400"/>
            <a:ext cx="314325" cy="133350"/>
          </a:xfrm>
          <a:prstGeom prst="rect">
            <a:avLst/>
          </a:prstGeom>
        </p:spPr>
      </p:pic>
      <p:pic>
        <p:nvPicPr>
          <p:cNvPr id="751" name="Picture 751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1400" y="1104900"/>
            <a:ext cx="314325" cy="123825"/>
          </a:xfrm>
          <a:prstGeom prst="rect">
            <a:avLst/>
          </a:prstGeom>
        </p:spPr>
      </p:pic>
      <p:pic>
        <p:nvPicPr>
          <p:cNvPr id="752" name="Picture 752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1400" y="914400"/>
            <a:ext cx="314325" cy="123825"/>
          </a:xfrm>
          <a:prstGeom prst="rect">
            <a:avLst/>
          </a:prstGeom>
        </p:spPr>
      </p:pic>
      <p:sp>
        <p:nvSpPr>
          <p:cNvPr id="752" name="TextBox 752"/>
          <p:cNvSpPr txBox="1"/>
          <p:nvPr/>
        </p:nvSpPr>
        <p:spPr>
          <a:xfrm>
            <a:off x="774000" y="12617"/>
            <a:ext cx="1813891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753" name="TextBox 753"/>
          <p:cNvSpPr txBox="1"/>
          <p:nvPr/>
        </p:nvSpPr>
        <p:spPr>
          <a:xfrm>
            <a:off x="774001" y="122061"/>
            <a:ext cx="5603242" cy="2985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(Xi,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FOMA)*</a:t>
            </a:r>
          </a:p>
        </p:txBody>
      </p:sp>
      <p:sp>
        <p:nvSpPr>
          <p:cNvPr id="754" name="TextBox 754"/>
          <p:cNvSpPr txBox="1"/>
          <p:nvPr/>
        </p:nvSpPr>
        <p:spPr>
          <a:xfrm>
            <a:off x="7849175" y="918377"/>
            <a:ext cx="623875" cy="502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Smart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</a:p>
          <a:p>
            <a:pPr indent="0">
              <a:lnSpc>
                <a:spcPts val="150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Packet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</a:p>
          <a:p>
            <a:pPr indent="0">
              <a:lnSpc>
                <a:spcPts val="150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</a:p>
        </p:txBody>
      </p:sp>
      <p:sp>
        <p:nvSpPr>
          <p:cNvPr id="755" name="TextBox 755"/>
          <p:cNvSpPr txBox="1"/>
          <p:nvPr/>
        </p:nvSpPr>
        <p:spPr>
          <a:xfrm>
            <a:off x="295015" y="1415667"/>
            <a:ext cx="368977" cy="35034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57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(Yen)</a:t>
            </a:r>
          </a:p>
          <a:p>
            <a:pPr indent="0">
              <a:lnSpc>
                <a:spcPts val="1929"/>
              </a:lnSpc>
            </a:pPr>
            <a:r>
              <a:rPr lang="en-US" altLang="zh-CN" sz="11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97"/>
              </a:lnSpc>
            </a:pPr>
            <a:r>
              <a:rPr lang="en-US" altLang="zh-CN" sz="11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97"/>
              </a:lnSpc>
            </a:pPr>
            <a:r>
              <a:rPr lang="en-US" altLang="zh-CN" sz="11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97"/>
              </a:lnSpc>
            </a:pPr>
            <a:r>
              <a:rPr lang="en-US" altLang="zh-CN" sz="11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97"/>
              </a:lnSpc>
            </a:pPr>
            <a:r>
              <a:rPr lang="en-US" altLang="zh-CN" sz="11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7718">
              <a:lnSpc>
                <a:spcPts val="1897"/>
              </a:lnSpc>
            </a:pPr>
            <a:r>
              <a:rPr lang="en-US" altLang="zh-CN" sz="11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756" name="TextBox 756"/>
          <p:cNvSpPr txBox="1"/>
          <p:nvPr/>
        </p:nvSpPr>
        <p:spPr>
          <a:xfrm>
            <a:off x="1058948" y="1708777"/>
            <a:ext cx="408685" cy="2759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80">
              <a:lnSpc>
                <a:spcPts val="1488"/>
              </a:lnSpc>
            </a:pPr>
            <a:r>
              <a:rPr lang="en-US" altLang="zh-CN" sz="12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4,680</a:t>
            </a:r>
          </a:p>
          <a:p>
            <a:pPr indent="67301">
              <a:lnSpc>
                <a:spcPts val="2118"/>
              </a:lnSpc>
            </a:pPr>
            <a:r>
              <a:rPr lang="en-US" altLang="zh-CN" sz="12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80">
              <a:lnSpc>
                <a:spcPts val="1812"/>
              </a:lnSpc>
            </a:pPr>
            <a:r>
              <a:rPr lang="en-US" altLang="zh-CN" sz="12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2,720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09"/>
              </a:lnSpc>
            </a:pPr>
            <a:r>
              <a:rPr lang="en-US" altLang="zh-CN" sz="126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1,490</a:t>
            </a:r>
          </a:p>
        </p:txBody>
      </p:sp>
      <p:sp>
        <p:nvSpPr>
          <p:cNvPr id="757" name="TextBox 757"/>
          <p:cNvSpPr txBox="1"/>
          <p:nvPr/>
        </p:nvSpPr>
        <p:spPr>
          <a:xfrm>
            <a:off x="1921247" y="1708777"/>
            <a:ext cx="408685" cy="27689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80">
              <a:lnSpc>
                <a:spcPts val="1488"/>
              </a:lnSpc>
            </a:pPr>
            <a:r>
              <a:rPr lang="en-US" altLang="zh-CN" sz="12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4,680</a:t>
            </a:r>
          </a:p>
          <a:p>
            <a:pPr indent="67301">
              <a:lnSpc>
                <a:spcPts val="2191"/>
              </a:lnSpc>
            </a:pPr>
            <a:r>
              <a:rPr lang="en-US" altLang="zh-CN" sz="12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80">
              <a:lnSpc>
                <a:spcPts val="1885"/>
              </a:lnSpc>
            </a:pPr>
            <a:r>
              <a:rPr lang="en-US" altLang="zh-CN" sz="12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2,720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36"/>
              </a:lnSpc>
            </a:pPr>
            <a:r>
              <a:rPr lang="en-US" altLang="zh-CN" sz="126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1,460</a:t>
            </a:r>
          </a:p>
        </p:txBody>
      </p:sp>
      <p:sp>
        <p:nvSpPr>
          <p:cNvPr id="758" name="TextBox 758"/>
          <p:cNvSpPr txBox="1"/>
          <p:nvPr/>
        </p:nvSpPr>
        <p:spPr>
          <a:xfrm>
            <a:off x="2783546" y="1752320"/>
            <a:ext cx="408685" cy="27440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80">
              <a:lnSpc>
                <a:spcPts val="1488"/>
              </a:lnSpc>
            </a:pPr>
            <a:r>
              <a:rPr lang="en-US" altLang="zh-CN" sz="12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4,610</a:t>
            </a:r>
          </a:p>
          <a:p>
            <a:pPr indent="67301">
              <a:lnSpc>
                <a:spcPts val="2216"/>
              </a:lnSpc>
            </a:pPr>
            <a:r>
              <a:rPr lang="en-US" altLang="zh-CN" sz="12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510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80">
              <a:lnSpc>
                <a:spcPts val="1861"/>
              </a:lnSpc>
            </a:pPr>
            <a:r>
              <a:rPr lang="en-US" altLang="zh-CN" sz="12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2,700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40"/>
              </a:lnSpc>
            </a:pPr>
            <a:r>
              <a:rPr lang="en-US" altLang="zh-CN" sz="126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1,400</a:t>
            </a:r>
          </a:p>
        </p:txBody>
      </p:sp>
      <p:sp>
        <p:nvSpPr>
          <p:cNvPr id="759" name="TextBox 759"/>
          <p:cNvSpPr txBox="1"/>
          <p:nvPr/>
        </p:nvSpPr>
        <p:spPr>
          <a:xfrm>
            <a:off x="3645846" y="1845624"/>
            <a:ext cx="408684" cy="26942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80">
              <a:lnSpc>
                <a:spcPts val="1488"/>
              </a:lnSpc>
            </a:pPr>
            <a:r>
              <a:rPr lang="en-US" altLang="zh-CN" sz="12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4,460</a:t>
            </a:r>
          </a:p>
          <a:p>
            <a:pPr indent="67301">
              <a:lnSpc>
                <a:spcPts val="2240"/>
              </a:lnSpc>
            </a:pPr>
            <a:r>
              <a:rPr lang="en-US" altLang="zh-CN" sz="12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80">
              <a:lnSpc>
                <a:spcPts val="1836"/>
              </a:lnSpc>
            </a:pPr>
            <a:r>
              <a:rPr lang="en-US" altLang="zh-CN" sz="12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2,680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48"/>
              </a:lnSpc>
            </a:pPr>
            <a:r>
              <a:rPr lang="en-US" altLang="zh-CN" sz="126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1,260</a:t>
            </a:r>
          </a:p>
        </p:txBody>
      </p:sp>
      <p:sp>
        <p:nvSpPr>
          <p:cNvPr id="760" name="TextBox 760"/>
          <p:cNvSpPr txBox="1"/>
          <p:nvPr/>
        </p:nvSpPr>
        <p:spPr>
          <a:xfrm>
            <a:off x="4508146" y="1851843"/>
            <a:ext cx="408685" cy="26911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80">
              <a:lnSpc>
                <a:spcPts val="1488"/>
              </a:lnSpc>
            </a:pPr>
            <a:r>
              <a:rPr lang="en-US" altLang="zh-CN" sz="12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4,450</a:t>
            </a:r>
          </a:p>
          <a:p>
            <a:pPr indent="67300">
              <a:lnSpc>
                <a:spcPts val="2265"/>
              </a:lnSpc>
            </a:pPr>
            <a:r>
              <a:rPr lang="en-US" altLang="zh-CN" sz="12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530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80">
              <a:lnSpc>
                <a:spcPts val="1836"/>
              </a:lnSpc>
            </a:pPr>
            <a:r>
              <a:rPr lang="en-US" altLang="zh-CN" sz="12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99"/>
              </a:lnSpc>
            </a:pPr>
            <a:r>
              <a:rPr lang="en-US" altLang="zh-CN" sz="126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1,250</a:t>
            </a:r>
          </a:p>
        </p:txBody>
      </p:sp>
      <p:sp>
        <p:nvSpPr>
          <p:cNvPr id="761" name="TextBox 761"/>
          <p:cNvSpPr txBox="1"/>
          <p:nvPr/>
        </p:nvSpPr>
        <p:spPr>
          <a:xfrm>
            <a:off x="5370445" y="1901606"/>
            <a:ext cx="408685" cy="26600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80">
              <a:lnSpc>
                <a:spcPts val="1488"/>
              </a:lnSpc>
            </a:pPr>
            <a:r>
              <a:rPr lang="en-US" altLang="zh-CN" sz="12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4,370</a:t>
            </a:r>
          </a:p>
          <a:p>
            <a:pPr indent="67301">
              <a:lnSpc>
                <a:spcPts val="2338"/>
              </a:lnSpc>
            </a:pPr>
            <a:r>
              <a:rPr lang="en-US" altLang="zh-CN" sz="12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80">
              <a:lnSpc>
                <a:spcPts val="1787"/>
              </a:lnSpc>
            </a:pPr>
            <a:r>
              <a:rPr lang="en-US" altLang="zh-CN" sz="12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30"/>
              </a:lnSpc>
            </a:pPr>
            <a:r>
              <a:rPr lang="en-US" altLang="zh-CN" sz="126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1,190</a:t>
            </a:r>
          </a:p>
        </p:txBody>
      </p:sp>
      <p:sp>
        <p:nvSpPr>
          <p:cNvPr id="762" name="TextBox 762"/>
          <p:cNvSpPr txBox="1"/>
          <p:nvPr/>
        </p:nvSpPr>
        <p:spPr>
          <a:xfrm>
            <a:off x="6234524" y="1920267"/>
            <a:ext cx="438131" cy="26398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">
              <a:lnSpc>
                <a:spcPts val="1488"/>
              </a:lnSpc>
            </a:pPr>
            <a:r>
              <a:rPr lang="en-US" altLang="zh-CN" sz="12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4,340</a:t>
            </a:r>
          </a:p>
          <a:p>
            <a:pPr indent="65520">
              <a:lnSpc>
                <a:spcPts val="2485"/>
              </a:lnSpc>
            </a:pPr>
            <a:r>
              <a:rPr lang="en-US" altLang="zh-CN" sz="12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87"/>
              </a:lnSpc>
            </a:pPr>
            <a:r>
              <a:rPr lang="en-US" altLang="zh-CN" sz="12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2,560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1226">
              <a:lnSpc>
                <a:spcPts val="2023"/>
              </a:lnSpc>
            </a:pPr>
            <a:r>
              <a:rPr lang="en-US" altLang="zh-CN" sz="126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1,160</a:t>
            </a:r>
          </a:p>
        </p:txBody>
      </p:sp>
      <p:sp>
        <p:nvSpPr>
          <p:cNvPr id="763" name="TextBox 763"/>
          <p:cNvSpPr txBox="1"/>
          <p:nvPr/>
        </p:nvSpPr>
        <p:spPr>
          <a:xfrm>
            <a:off x="7304002" y="1755307"/>
            <a:ext cx="408686" cy="27406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80">
              <a:lnSpc>
                <a:spcPts val="1488"/>
              </a:lnSpc>
            </a:pPr>
            <a:r>
              <a:rPr lang="en-US" altLang="zh-CN" sz="12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4,610</a:t>
            </a:r>
          </a:p>
          <a:p>
            <a:pPr indent="67302">
              <a:lnSpc>
                <a:spcPts val="2182"/>
              </a:lnSpc>
            </a:pPr>
            <a:r>
              <a:rPr lang="en-US" altLang="zh-CN" sz="12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80">
              <a:lnSpc>
                <a:spcPts val="1845"/>
              </a:lnSpc>
            </a:pPr>
            <a:r>
              <a:rPr lang="en-US" altLang="zh-CN" sz="12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2,700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63"/>
              </a:lnSpc>
            </a:pPr>
            <a:r>
              <a:rPr lang="en-US" altLang="zh-CN" sz="126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1,410</a:t>
            </a:r>
          </a:p>
        </p:txBody>
      </p:sp>
      <p:sp>
        <p:nvSpPr>
          <p:cNvPr id="764" name="TextBox 764"/>
          <p:cNvSpPr txBox="1"/>
          <p:nvPr/>
        </p:nvSpPr>
        <p:spPr>
          <a:xfrm>
            <a:off x="8142046" y="1917016"/>
            <a:ext cx="408686" cy="26505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80">
              <a:lnSpc>
                <a:spcPts val="1488"/>
              </a:lnSpc>
            </a:pPr>
            <a:r>
              <a:rPr lang="en-US" altLang="zh-CN" sz="12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4,350</a:t>
            </a:r>
          </a:p>
          <a:p>
            <a:pPr indent="67300">
              <a:lnSpc>
                <a:spcPts val="2217"/>
              </a:lnSpc>
            </a:pPr>
            <a:r>
              <a:rPr lang="en-US" altLang="zh-CN" sz="12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80">
              <a:lnSpc>
                <a:spcPts val="1907"/>
              </a:lnSpc>
            </a:pPr>
            <a:r>
              <a:rPr lang="en-US" altLang="zh-CN" sz="126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55"/>
              </a:lnSpc>
            </a:pPr>
            <a:r>
              <a:rPr lang="en-US" altLang="zh-CN" sz="126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1,180</a:t>
            </a:r>
          </a:p>
        </p:txBody>
      </p:sp>
      <p:sp>
        <p:nvSpPr>
          <p:cNvPr id="765" name="TextBox 765"/>
          <p:cNvSpPr txBox="1"/>
          <p:nvPr/>
        </p:nvSpPr>
        <p:spPr>
          <a:xfrm>
            <a:off x="1151382" y="5107724"/>
            <a:ext cx="212364" cy="171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9"/>
              </a:lnSpc>
            </a:pPr>
            <a:r>
              <a:rPr lang="en-US" altLang="zh-CN" sz="115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766" name="TextBox 766"/>
          <p:cNvSpPr txBox="1"/>
          <p:nvPr/>
        </p:nvSpPr>
        <p:spPr>
          <a:xfrm>
            <a:off x="2013290" y="5107724"/>
            <a:ext cx="212364" cy="171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9"/>
              </a:lnSpc>
            </a:pPr>
            <a:r>
              <a:rPr lang="en-US" altLang="zh-CN" sz="115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767" name="TextBox 767"/>
          <p:cNvSpPr txBox="1"/>
          <p:nvPr/>
        </p:nvSpPr>
        <p:spPr>
          <a:xfrm>
            <a:off x="2295469" y="4916326"/>
            <a:ext cx="872774" cy="3627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9"/>
              </a:lnSpc>
            </a:pPr>
            <a:r>
              <a:rPr lang="en-US" altLang="zh-CN" sz="115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  <a:p>
            <a:pPr indent="499049">
              <a:lnSpc>
                <a:spcPts val="1507"/>
              </a:lnSpc>
            </a:pPr>
            <a:r>
              <a:rPr lang="en-US" altLang="zh-CN" sz="115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768" name="TextBox 768"/>
          <p:cNvSpPr txBox="1"/>
          <p:nvPr/>
        </p:nvSpPr>
        <p:spPr>
          <a:xfrm>
            <a:off x="3736961" y="5107724"/>
            <a:ext cx="212364" cy="171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9"/>
              </a:lnSpc>
            </a:pPr>
            <a:r>
              <a:rPr lang="en-US" altLang="zh-CN" sz="115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1-3</a:t>
            </a:r>
          </a:p>
        </p:txBody>
      </p:sp>
      <p:sp>
        <p:nvSpPr>
          <p:cNvPr id="769" name="TextBox 769"/>
          <p:cNvSpPr txBox="1"/>
          <p:nvPr/>
        </p:nvSpPr>
        <p:spPr>
          <a:xfrm>
            <a:off x="4598869" y="5107724"/>
            <a:ext cx="212364" cy="171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9"/>
              </a:lnSpc>
            </a:pPr>
            <a:r>
              <a:rPr lang="en-US" altLang="zh-CN" sz="115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770" name="TextBox 770"/>
          <p:cNvSpPr txBox="1"/>
          <p:nvPr/>
        </p:nvSpPr>
        <p:spPr>
          <a:xfrm>
            <a:off x="5314447" y="4916326"/>
            <a:ext cx="509801" cy="3627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9"/>
              </a:lnSpc>
            </a:pPr>
            <a:r>
              <a:rPr lang="en-US" altLang="zh-CN" sz="115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  <a:p>
            <a:pPr indent="146331">
              <a:lnSpc>
                <a:spcPts val="1507"/>
              </a:lnSpc>
            </a:pPr>
            <a:r>
              <a:rPr lang="en-US" altLang="zh-CN" sz="115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771" name="TextBox 771"/>
          <p:cNvSpPr txBox="1"/>
          <p:nvPr/>
        </p:nvSpPr>
        <p:spPr>
          <a:xfrm>
            <a:off x="6242006" y="5107724"/>
            <a:ext cx="373726" cy="171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9"/>
              </a:lnSpc>
            </a:pPr>
            <a:r>
              <a:rPr lang="en-US" altLang="zh-CN" sz="115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772" name="TextBox 772"/>
          <p:cNvSpPr txBox="1"/>
          <p:nvPr/>
        </p:nvSpPr>
        <p:spPr>
          <a:xfrm>
            <a:off x="7234698" y="5012021"/>
            <a:ext cx="509800" cy="171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9"/>
              </a:lnSpc>
            </a:pPr>
            <a:r>
              <a:rPr lang="en-US" altLang="zh-CN" sz="115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773" name="TextBox 773"/>
          <p:cNvSpPr txBox="1"/>
          <p:nvPr/>
        </p:nvSpPr>
        <p:spPr>
          <a:xfrm>
            <a:off x="8051183" y="5012021"/>
            <a:ext cx="606703" cy="171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9"/>
              </a:lnSpc>
            </a:pPr>
            <a:r>
              <a:rPr lang="en-US" altLang="zh-CN" sz="115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774" name="TextBox 774"/>
          <p:cNvSpPr txBox="1"/>
          <p:nvPr/>
        </p:nvSpPr>
        <p:spPr>
          <a:xfrm>
            <a:off x="702999" y="5919045"/>
            <a:ext cx="7826375" cy="6074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methods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have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been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second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quarter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Accordingly,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0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(from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Jun.,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2013),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(from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Sep.,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2013),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</a:p>
          <a:p>
            <a:pPr indent="102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(from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Oct.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Dec.,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2013),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(from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Mar.,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2014),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203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(from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Jun.,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above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have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also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been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changed.</a:t>
            </a:r>
          </a:p>
          <a:p>
            <a:pPr indent="141929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regarding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ARPU.</a:t>
            </a:r>
          </a:p>
        </p:txBody>
      </p:sp>
      <p:sp>
        <p:nvSpPr>
          <p:cNvPr id="775" name="TextBox 775"/>
          <p:cNvSpPr txBox="1"/>
          <p:nvPr/>
        </p:nvSpPr>
        <p:spPr>
          <a:xfrm>
            <a:off x="54927" y="6705415"/>
            <a:ext cx="2944687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776" name="TextBox 776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777" name="TextBox 777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Freeform 778"> 
				</p:cNvPr>
          <p:cNvSpPr/>
          <p:nvPr/>
        </p:nvSpPr>
        <p:spPr>
          <a:xfrm>
            <a:off x="123825" y="1495425"/>
            <a:ext cx="8677275" cy="3667125"/>
          </a:xfrm>
          <a:custGeom>
            <a:avLst/>
            <a:gdLst>
              <a:gd name="connsiteX0" fmla="*/ 11823 w 8677275"/>
              <a:gd name="connsiteY0" fmla="*/ 9747 h 3667125"/>
              <a:gd name="connsiteX1" fmla="*/ 8686397 w 8677275"/>
              <a:gd name="connsiteY1" fmla="*/ 9747 h 3667125"/>
              <a:gd name="connsiteX2" fmla="*/ 8686397 w 8677275"/>
              <a:gd name="connsiteY2" fmla="*/ 3667729 h 3667125"/>
              <a:gd name="connsiteX3" fmla="*/ 11823 w 8677275"/>
              <a:gd name="connsiteY3" fmla="*/ 3667729 h 3667125"/>
              <a:gd name="connsiteX4" fmla="*/ 11823 w 8677275"/>
              <a:gd name="connsiteY4" fmla="*/ 9747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7275" h="3667125">
                <a:moveTo>
                  <a:pt x="11823" y="9747"/>
                </a:moveTo>
                <a:lnTo>
                  <a:pt x="8686397" y="9747"/>
                </a:lnTo>
                <a:lnTo>
                  <a:pt x="8686397" y="3667729"/>
                </a:lnTo>
                <a:lnTo>
                  <a:pt x="11823" y="3667729"/>
                </a:lnTo>
                <a:lnTo>
                  <a:pt x="11823" y="974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Freeform 779"> 
				</p:cNvPr>
          <p:cNvSpPr/>
          <p:nvPr/>
        </p:nvSpPr>
        <p:spPr>
          <a:xfrm>
            <a:off x="123825" y="5143500"/>
            <a:ext cx="914400" cy="295275"/>
          </a:xfrm>
          <a:custGeom>
            <a:avLst/>
            <a:gdLst>
              <a:gd name="connsiteX0" fmla="*/ 11823 w 914400"/>
              <a:gd name="connsiteY0" fmla="*/ 13578 h 295275"/>
              <a:gd name="connsiteX1" fmla="*/ 918207 w 914400"/>
              <a:gd name="connsiteY1" fmla="*/ 13578 h 295275"/>
              <a:gd name="connsiteX2" fmla="*/ 918207 w 914400"/>
              <a:gd name="connsiteY2" fmla="*/ 299167 h 295275"/>
              <a:gd name="connsiteX3" fmla="*/ 11823 w 914400"/>
              <a:gd name="connsiteY3" fmla="*/ 299167 h 295275"/>
              <a:gd name="connsiteX4" fmla="*/ 11823 w 914400"/>
              <a:gd name="connsiteY4" fmla="*/ 13578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95275">
                <a:moveTo>
                  <a:pt x="11823" y="13578"/>
                </a:moveTo>
                <a:lnTo>
                  <a:pt x="918207" y="13578"/>
                </a:lnTo>
                <a:lnTo>
                  <a:pt x="918207" y="299167"/>
                </a:lnTo>
                <a:lnTo>
                  <a:pt x="11823" y="299167"/>
                </a:lnTo>
                <a:lnTo>
                  <a:pt x="11823" y="1357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Freeform 780"> 
				</p:cNvPr>
          <p:cNvSpPr/>
          <p:nvPr/>
        </p:nvSpPr>
        <p:spPr>
          <a:xfrm>
            <a:off x="1019175" y="5143500"/>
            <a:ext cx="6362700" cy="295275"/>
          </a:xfrm>
          <a:custGeom>
            <a:avLst/>
            <a:gdLst>
              <a:gd name="connsiteX0" fmla="*/ 16780 w 6362700"/>
              <a:gd name="connsiteY0" fmla="*/ 13579 h 295275"/>
              <a:gd name="connsiteX1" fmla="*/ 6367594 w 6362700"/>
              <a:gd name="connsiteY1" fmla="*/ 13579 h 295275"/>
              <a:gd name="connsiteX2" fmla="*/ 6367594 w 6362700"/>
              <a:gd name="connsiteY2" fmla="*/ 299168 h 295275"/>
              <a:gd name="connsiteX3" fmla="*/ 16780 w 6362700"/>
              <a:gd name="connsiteY3" fmla="*/ 299168 h 295275"/>
              <a:gd name="connsiteX4" fmla="*/ 16780 w 6362700"/>
              <a:gd name="connsiteY4" fmla="*/ 13579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2700" h="295275">
                <a:moveTo>
                  <a:pt x="16780" y="13579"/>
                </a:moveTo>
                <a:lnTo>
                  <a:pt x="6367594" y="13579"/>
                </a:lnTo>
                <a:lnTo>
                  <a:pt x="6367594" y="299168"/>
                </a:lnTo>
                <a:lnTo>
                  <a:pt x="16780" y="299168"/>
                </a:lnTo>
                <a:lnTo>
                  <a:pt x="16780" y="13579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Freeform 781"> 
				</p:cNvPr>
          <p:cNvSpPr/>
          <p:nvPr/>
        </p:nvSpPr>
        <p:spPr>
          <a:xfrm>
            <a:off x="7362825" y="5143500"/>
            <a:ext cx="533400" cy="295275"/>
          </a:xfrm>
          <a:custGeom>
            <a:avLst/>
            <a:gdLst>
              <a:gd name="connsiteX0" fmla="*/ 17860 w 533400"/>
              <a:gd name="connsiteY0" fmla="*/ 13579 h 295275"/>
              <a:gd name="connsiteX1" fmla="*/ 541011 w 533400"/>
              <a:gd name="connsiteY1" fmla="*/ 13579 h 295275"/>
              <a:gd name="connsiteX2" fmla="*/ 541011 w 533400"/>
              <a:gd name="connsiteY2" fmla="*/ 299168 h 295275"/>
              <a:gd name="connsiteX3" fmla="*/ 17860 w 533400"/>
              <a:gd name="connsiteY3" fmla="*/ 299168 h 295275"/>
              <a:gd name="connsiteX4" fmla="*/ 17860 w 533400"/>
              <a:gd name="connsiteY4" fmla="*/ 13579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295275">
                <a:moveTo>
                  <a:pt x="17860" y="13579"/>
                </a:moveTo>
                <a:lnTo>
                  <a:pt x="541011" y="13579"/>
                </a:lnTo>
                <a:lnTo>
                  <a:pt x="541011" y="299168"/>
                </a:lnTo>
                <a:lnTo>
                  <a:pt x="17860" y="299168"/>
                </a:lnTo>
                <a:lnTo>
                  <a:pt x="17860" y="1357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Freeform 782"> 
				</p:cNvPr>
          <p:cNvSpPr/>
          <p:nvPr/>
        </p:nvSpPr>
        <p:spPr>
          <a:xfrm>
            <a:off x="7886700" y="5143500"/>
            <a:ext cx="914400" cy="295275"/>
          </a:xfrm>
          <a:custGeom>
            <a:avLst/>
            <a:gdLst>
              <a:gd name="connsiteX0" fmla="*/ 11054 w 914400"/>
              <a:gd name="connsiteY0" fmla="*/ 13579 h 295275"/>
              <a:gd name="connsiteX1" fmla="*/ 923521 w 914400"/>
              <a:gd name="connsiteY1" fmla="*/ 13579 h 295275"/>
              <a:gd name="connsiteX2" fmla="*/ 923521 w 914400"/>
              <a:gd name="connsiteY2" fmla="*/ 299168 h 295275"/>
              <a:gd name="connsiteX3" fmla="*/ 11054 w 914400"/>
              <a:gd name="connsiteY3" fmla="*/ 299168 h 295275"/>
              <a:gd name="connsiteX4" fmla="*/ 11054 w 914400"/>
              <a:gd name="connsiteY4" fmla="*/ 13579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95275">
                <a:moveTo>
                  <a:pt x="11054" y="13579"/>
                </a:moveTo>
                <a:lnTo>
                  <a:pt x="923521" y="13579"/>
                </a:lnTo>
                <a:lnTo>
                  <a:pt x="923521" y="299168"/>
                </a:lnTo>
                <a:lnTo>
                  <a:pt x="11054" y="299168"/>
                </a:lnTo>
                <a:lnTo>
                  <a:pt x="11054" y="13579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Freeform 783"> 
				</p:cNvPr>
          <p:cNvSpPr/>
          <p:nvPr/>
        </p:nvSpPr>
        <p:spPr>
          <a:xfrm>
            <a:off x="8791575" y="5143500"/>
            <a:ext cx="9525" cy="295275"/>
          </a:xfrm>
          <a:custGeom>
            <a:avLst/>
            <a:gdLst>
              <a:gd name="connsiteX0" fmla="*/ 18646 w 9525"/>
              <a:gd name="connsiteY0" fmla="*/ 13579 h 295275"/>
              <a:gd name="connsiteX1" fmla="*/ 18646 w 9525"/>
              <a:gd name="connsiteY1" fmla="*/ 299168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95275">
                <a:moveTo>
                  <a:pt x="18646" y="13579"/>
                </a:moveTo>
                <a:lnTo>
                  <a:pt x="18646" y="299168"/>
                </a:lnTo>
              </a:path>
            </a:pathLst>
          </a:custGeom>
          <a:ln w="811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Freeform 784"> 
				</p:cNvPr>
          <p:cNvSpPr/>
          <p:nvPr/>
        </p:nvSpPr>
        <p:spPr>
          <a:xfrm>
            <a:off x="123825" y="5419725"/>
            <a:ext cx="8677275" cy="19050"/>
          </a:xfrm>
          <a:custGeom>
            <a:avLst/>
            <a:gdLst>
              <a:gd name="connsiteX0" fmla="*/ 11823 w 8677275"/>
              <a:gd name="connsiteY0" fmla="*/ 22938 h 19050"/>
              <a:gd name="connsiteX1" fmla="*/ 8686397 w 8677275"/>
              <a:gd name="connsiteY1" fmla="*/ 2293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7275" h="19050">
                <a:moveTo>
                  <a:pt x="11823" y="22938"/>
                </a:moveTo>
                <a:lnTo>
                  <a:pt x="8686397" y="22938"/>
                </a:lnTo>
              </a:path>
            </a:pathLst>
          </a:custGeom>
          <a:ln w="809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5" name="Freeform 785"> 
				</p:cNvPr>
          <p:cNvSpPr/>
          <p:nvPr/>
        </p:nvSpPr>
        <p:spPr>
          <a:xfrm>
            <a:off x="1028700" y="5143500"/>
            <a:ext cx="5438775" cy="9525"/>
          </a:xfrm>
          <a:custGeom>
            <a:avLst/>
            <a:gdLst>
              <a:gd name="connsiteX0" fmla="*/ 13335 w 5438775"/>
              <a:gd name="connsiteY0" fmla="*/ 13579 h 9525"/>
              <a:gd name="connsiteX1" fmla="*/ 5445593 w 5438775"/>
              <a:gd name="connsiteY1" fmla="*/ 1357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38775" h="9525">
                <a:moveTo>
                  <a:pt x="13335" y="13579"/>
                </a:moveTo>
                <a:lnTo>
                  <a:pt x="5445593" y="13579"/>
                </a:lnTo>
              </a:path>
            </a:pathLst>
          </a:custGeom>
          <a:ln w="1989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Freeform 786"> 
				</p:cNvPr>
          <p:cNvSpPr/>
          <p:nvPr/>
        </p:nvSpPr>
        <p:spPr>
          <a:xfrm>
            <a:off x="1028700" y="5143500"/>
            <a:ext cx="5438775" cy="19050"/>
          </a:xfrm>
          <a:custGeom>
            <a:avLst/>
            <a:gdLst>
              <a:gd name="connsiteX0" fmla="*/ 13338 w 5438775"/>
              <a:gd name="connsiteY0" fmla="*/ 19660 h 19050"/>
              <a:gd name="connsiteX1" fmla="*/ 5445596 w 5438775"/>
              <a:gd name="connsiteY1" fmla="*/ 196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38775" h="19050">
                <a:moveTo>
                  <a:pt x="13338" y="19660"/>
                </a:moveTo>
                <a:lnTo>
                  <a:pt x="5445596" y="19660"/>
                </a:lnTo>
              </a:path>
            </a:pathLst>
          </a:custGeom>
          <a:ln w="811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7" name="Freeform 787"> 
				</p:cNvPr>
          <p:cNvSpPr/>
          <p:nvPr/>
        </p:nvSpPr>
        <p:spPr>
          <a:xfrm>
            <a:off x="6457950" y="5143500"/>
            <a:ext cx="923925" cy="9525"/>
          </a:xfrm>
          <a:custGeom>
            <a:avLst/>
            <a:gdLst>
              <a:gd name="connsiteX0" fmla="*/ 16343 w 923925"/>
              <a:gd name="connsiteY0" fmla="*/ 13579 h 9525"/>
              <a:gd name="connsiteX1" fmla="*/ 928816 w 923925"/>
              <a:gd name="connsiteY1" fmla="*/ 1357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3925" h="9525">
                <a:moveTo>
                  <a:pt x="16343" y="13579"/>
                </a:moveTo>
                <a:lnTo>
                  <a:pt x="928816" y="13579"/>
                </a:lnTo>
              </a:path>
            </a:pathLst>
          </a:custGeom>
          <a:ln w="19896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Freeform 788"> 
				</p:cNvPr>
          <p:cNvSpPr/>
          <p:nvPr/>
        </p:nvSpPr>
        <p:spPr>
          <a:xfrm>
            <a:off x="6457950" y="5143500"/>
            <a:ext cx="923925" cy="19050"/>
          </a:xfrm>
          <a:custGeom>
            <a:avLst/>
            <a:gdLst>
              <a:gd name="connsiteX0" fmla="*/ 16346 w 923925"/>
              <a:gd name="connsiteY0" fmla="*/ 19661 h 19050"/>
              <a:gd name="connsiteX1" fmla="*/ 928819 w 923925"/>
              <a:gd name="connsiteY1" fmla="*/ 1966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3925" h="19050">
                <a:moveTo>
                  <a:pt x="16346" y="19661"/>
                </a:moveTo>
                <a:lnTo>
                  <a:pt x="928819" y="19661"/>
                </a:lnTo>
              </a:path>
            </a:pathLst>
          </a:custGeom>
          <a:ln w="811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" name="Freeform 789"> 
				</p:cNvPr>
          <p:cNvSpPr/>
          <p:nvPr/>
        </p:nvSpPr>
        <p:spPr>
          <a:xfrm>
            <a:off x="114300" y="5143500"/>
            <a:ext cx="9525" cy="295275"/>
          </a:xfrm>
          <a:custGeom>
            <a:avLst/>
            <a:gdLst>
              <a:gd name="connsiteX0" fmla="*/ 15261 w 9525"/>
              <a:gd name="connsiteY0" fmla="*/ 13580 h 295275"/>
              <a:gd name="connsiteX1" fmla="*/ 15261 w 9525"/>
              <a:gd name="connsiteY1" fmla="*/ 29917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95275">
                <a:moveTo>
                  <a:pt x="15261" y="13580"/>
                </a:moveTo>
                <a:lnTo>
                  <a:pt x="15261" y="299170"/>
                </a:lnTo>
              </a:path>
            </a:pathLst>
          </a:custGeom>
          <a:ln w="1989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Freeform 790"> 
				</p:cNvPr>
          <p:cNvSpPr/>
          <p:nvPr/>
        </p:nvSpPr>
        <p:spPr>
          <a:xfrm>
            <a:off x="114300" y="5143500"/>
            <a:ext cx="19050" cy="295275"/>
          </a:xfrm>
          <a:custGeom>
            <a:avLst/>
            <a:gdLst>
              <a:gd name="connsiteX0" fmla="*/ 21348 w 19050"/>
              <a:gd name="connsiteY0" fmla="*/ 13579 h 295275"/>
              <a:gd name="connsiteX1" fmla="*/ 21348 w 19050"/>
              <a:gd name="connsiteY1" fmla="*/ 299168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95275">
                <a:moveTo>
                  <a:pt x="21348" y="13579"/>
                </a:moveTo>
                <a:lnTo>
                  <a:pt x="21348" y="299168"/>
                </a:lnTo>
              </a:path>
            </a:pathLst>
          </a:custGeom>
          <a:ln w="811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1" name="Freeform 791"> 
				</p:cNvPr>
          <p:cNvSpPr/>
          <p:nvPr/>
        </p:nvSpPr>
        <p:spPr>
          <a:xfrm>
            <a:off x="1019175" y="5143500"/>
            <a:ext cx="9525" cy="295275"/>
          </a:xfrm>
          <a:custGeom>
            <a:avLst/>
            <a:gdLst>
              <a:gd name="connsiteX0" fmla="*/ 16777 w 9525"/>
              <a:gd name="connsiteY0" fmla="*/ 13581 h 295275"/>
              <a:gd name="connsiteX1" fmla="*/ 16777 w 9525"/>
              <a:gd name="connsiteY1" fmla="*/ 299171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95275">
                <a:moveTo>
                  <a:pt x="16777" y="13581"/>
                </a:moveTo>
                <a:lnTo>
                  <a:pt x="16777" y="299171"/>
                </a:lnTo>
              </a:path>
            </a:pathLst>
          </a:custGeom>
          <a:ln w="1989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Freeform 792"> 
				</p:cNvPr>
          <p:cNvSpPr/>
          <p:nvPr/>
        </p:nvSpPr>
        <p:spPr>
          <a:xfrm>
            <a:off x="1019175" y="5143500"/>
            <a:ext cx="19050" cy="295275"/>
          </a:xfrm>
          <a:custGeom>
            <a:avLst/>
            <a:gdLst>
              <a:gd name="connsiteX0" fmla="*/ 22863 w 19050"/>
              <a:gd name="connsiteY0" fmla="*/ 13579 h 295275"/>
              <a:gd name="connsiteX1" fmla="*/ 22863 w 19050"/>
              <a:gd name="connsiteY1" fmla="*/ 299168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95275">
                <a:moveTo>
                  <a:pt x="22863" y="13579"/>
                </a:moveTo>
                <a:lnTo>
                  <a:pt x="22863" y="299168"/>
                </a:lnTo>
              </a:path>
            </a:pathLst>
          </a:custGeom>
          <a:ln w="811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3" name="Freeform 793"> 
				</p:cNvPr>
          <p:cNvSpPr/>
          <p:nvPr/>
        </p:nvSpPr>
        <p:spPr>
          <a:xfrm>
            <a:off x="1924050" y="5153025"/>
            <a:ext cx="9525" cy="285750"/>
          </a:xfrm>
          <a:custGeom>
            <a:avLst/>
            <a:gdLst>
              <a:gd name="connsiteX0" fmla="*/ 18292 w 9525"/>
              <a:gd name="connsiteY0" fmla="*/ 10133 h 285750"/>
              <a:gd name="connsiteX1" fmla="*/ 18292 w 9525"/>
              <a:gd name="connsiteY1" fmla="*/ 289646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8292" y="10133"/>
                </a:moveTo>
                <a:lnTo>
                  <a:pt x="18292" y="289646"/>
                </a:lnTo>
              </a:path>
            </a:pathLst>
          </a:custGeom>
          <a:ln w="1989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Freeform 794"> 
				</p:cNvPr>
          <p:cNvSpPr/>
          <p:nvPr/>
        </p:nvSpPr>
        <p:spPr>
          <a:xfrm>
            <a:off x="1924050" y="5153025"/>
            <a:ext cx="19050" cy="285750"/>
          </a:xfrm>
          <a:custGeom>
            <a:avLst/>
            <a:gdLst>
              <a:gd name="connsiteX0" fmla="*/ 24372 w 19050"/>
              <a:gd name="connsiteY0" fmla="*/ 10130 h 285750"/>
              <a:gd name="connsiteX1" fmla="*/ 24372 w 19050"/>
              <a:gd name="connsiteY1" fmla="*/ 289631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85750">
                <a:moveTo>
                  <a:pt x="24372" y="10130"/>
                </a:moveTo>
                <a:lnTo>
                  <a:pt x="24372" y="289631"/>
                </a:lnTo>
              </a:path>
            </a:pathLst>
          </a:custGeom>
          <a:ln w="811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5" name="Freeform 795"> 
				</p:cNvPr>
          <p:cNvSpPr/>
          <p:nvPr/>
        </p:nvSpPr>
        <p:spPr>
          <a:xfrm>
            <a:off x="2838450" y="5153025"/>
            <a:ext cx="9525" cy="285750"/>
          </a:xfrm>
          <a:custGeom>
            <a:avLst/>
            <a:gdLst>
              <a:gd name="connsiteX0" fmla="*/ 10283 w 9525"/>
              <a:gd name="connsiteY0" fmla="*/ 10134 h 285750"/>
              <a:gd name="connsiteX1" fmla="*/ 10283 w 9525"/>
              <a:gd name="connsiteY1" fmla="*/ 28964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0283" y="10134"/>
                </a:moveTo>
                <a:lnTo>
                  <a:pt x="10283" y="289647"/>
                </a:lnTo>
              </a:path>
            </a:pathLst>
          </a:custGeom>
          <a:ln w="1989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Freeform 796"> 
				</p:cNvPr>
          <p:cNvSpPr/>
          <p:nvPr/>
        </p:nvSpPr>
        <p:spPr>
          <a:xfrm>
            <a:off x="2838450" y="5153025"/>
            <a:ext cx="9525" cy="285750"/>
          </a:xfrm>
          <a:custGeom>
            <a:avLst/>
            <a:gdLst>
              <a:gd name="connsiteX0" fmla="*/ 16368 w 9525"/>
              <a:gd name="connsiteY0" fmla="*/ 10130 h 285750"/>
              <a:gd name="connsiteX1" fmla="*/ 16368 w 9525"/>
              <a:gd name="connsiteY1" fmla="*/ 289631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6368" y="10130"/>
                </a:moveTo>
                <a:lnTo>
                  <a:pt x="16368" y="289631"/>
                </a:lnTo>
              </a:path>
            </a:pathLst>
          </a:custGeom>
          <a:ln w="811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Freeform 797"> 
				</p:cNvPr>
          <p:cNvSpPr/>
          <p:nvPr/>
        </p:nvSpPr>
        <p:spPr>
          <a:xfrm>
            <a:off x="3743325" y="5153025"/>
            <a:ext cx="9525" cy="285750"/>
          </a:xfrm>
          <a:custGeom>
            <a:avLst/>
            <a:gdLst>
              <a:gd name="connsiteX0" fmla="*/ 11797 w 9525"/>
              <a:gd name="connsiteY0" fmla="*/ 10135 h 285750"/>
              <a:gd name="connsiteX1" fmla="*/ 11797 w 9525"/>
              <a:gd name="connsiteY1" fmla="*/ 28964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1797" y="10135"/>
                </a:moveTo>
                <a:lnTo>
                  <a:pt x="11797" y="289648"/>
                </a:lnTo>
              </a:path>
            </a:pathLst>
          </a:custGeom>
          <a:ln w="1989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Freeform 798"> 
				</p:cNvPr>
          <p:cNvSpPr/>
          <p:nvPr/>
        </p:nvSpPr>
        <p:spPr>
          <a:xfrm>
            <a:off x="3743325" y="5153025"/>
            <a:ext cx="9525" cy="285750"/>
          </a:xfrm>
          <a:custGeom>
            <a:avLst/>
            <a:gdLst>
              <a:gd name="connsiteX0" fmla="*/ 17877 w 9525"/>
              <a:gd name="connsiteY0" fmla="*/ 10130 h 285750"/>
              <a:gd name="connsiteX1" fmla="*/ 17877 w 9525"/>
              <a:gd name="connsiteY1" fmla="*/ 289631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7877" y="10130"/>
                </a:moveTo>
                <a:lnTo>
                  <a:pt x="17877" y="289631"/>
                </a:lnTo>
              </a:path>
            </a:pathLst>
          </a:custGeom>
          <a:ln w="811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Freeform 799"> 
				</p:cNvPr>
          <p:cNvSpPr/>
          <p:nvPr/>
        </p:nvSpPr>
        <p:spPr>
          <a:xfrm>
            <a:off x="4648200" y="5153025"/>
            <a:ext cx="9525" cy="285750"/>
          </a:xfrm>
          <a:custGeom>
            <a:avLst/>
            <a:gdLst>
              <a:gd name="connsiteX0" fmla="*/ 13312 w 9525"/>
              <a:gd name="connsiteY0" fmla="*/ 10135 h 285750"/>
              <a:gd name="connsiteX1" fmla="*/ 13312 w 9525"/>
              <a:gd name="connsiteY1" fmla="*/ 28964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3312" y="10135"/>
                </a:moveTo>
                <a:lnTo>
                  <a:pt x="13312" y="289649"/>
                </a:lnTo>
              </a:path>
            </a:pathLst>
          </a:custGeom>
          <a:ln w="1989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Freeform 800"> 
				</p:cNvPr>
          <p:cNvSpPr/>
          <p:nvPr/>
        </p:nvSpPr>
        <p:spPr>
          <a:xfrm>
            <a:off x="4648200" y="5153025"/>
            <a:ext cx="19050" cy="285750"/>
          </a:xfrm>
          <a:custGeom>
            <a:avLst/>
            <a:gdLst>
              <a:gd name="connsiteX0" fmla="*/ 19398 w 19050"/>
              <a:gd name="connsiteY0" fmla="*/ 10130 h 285750"/>
              <a:gd name="connsiteX1" fmla="*/ 19398 w 19050"/>
              <a:gd name="connsiteY1" fmla="*/ 289631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85750">
                <a:moveTo>
                  <a:pt x="19398" y="10130"/>
                </a:moveTo>
                <a:lnTo>
                  <a:pt x="19398" y="289631"/>
                </a:lnTo>
              </a:path>
            </a:pathLst>
          </a:custGeom>
          <a:ln w="811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Freeform 801"> 
				</p:cNvPr>
          <p:cNvSpPr/>
          <p:nvPr/>
        </p:nvSpPr>
        <p:spPr>
          <a:xfrm>
            <a:off x="5553075" y="5153025"/>
            <a:ext cx="9525" cy="285750"/>
          </a:xfrm>
          <a:custGeom>
            <a:avLst/>
            <a:gdLst>
              <a:gd name="connsiteX0" fmla="*/ 14827 w 9525"/>
              <a:gd name="connsiteY0" fmla="*/ 10136 h 285750"/>
              <a:gd name="connsiteX1" fmla="*/ 14827 w 9525"/>
              <a:gd name="connsiteY1" fmla="*/ 28964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4827" y="10136"/>
                </a:moveTo>
                <a:lnTo>
                  <a:pt x="14827" y="289649"/>
                </a:lnTo>
              </a:path>
            </a:pathLst>
          </a:custGeom>
          <a:ln w="1989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Freeform 802"> 
				</p:cNvPr>
          <p:cNvSpPr/>
          <p:nvPr/>
        </p:nvSpPr>
        <p:spPr>
          <a:xfrm>
            <a:off x="5553075" y="5153025"/>
            <a:ext cx="19050" cy="285750"/>
          </a:xfrm>
          <a:custGeom>
            <a:avLst/>
            <a:gdLst>
              <a:gd name="connsiteX0" fmla="*/ 20908 w 19050"/>
              <a:gd name="connsiteY0" fmla="*/ 10130 h 285750"/>
              <a:gd name="connsiteX1" fmla="*/ 20908 w 19050"/>
              <a:gd name="connsiteY1" fmla="*/ 289631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85750">
                <a:moveTo>
                  <a:pt x="20908" y="10130"/>
                </a:moveTo>
                <a:lnTo>
                  <a:pt x="20908" y="289631"/>
                </a:lnTo>
              </a:path>
            </a:pathLst>
          </a:custGeom>
          <a:ln w="811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Freeform 803"> 
				</p:cNvPr>
          <p:cNvSpPr/>
          <p:nvPr/>
        </p:nvSpPr>
        <p:spPr>
          <a:xfrm>
            <a:off x="1028700" y="5419725"/>
            <a:ext cx="5438775" cy="9525"/>
          </a:xfrm>
          <a:custGeom>
            <a:avLst/>
            <a:gdLst>
              <a:gd name="connsiteX0" fmla="*/ 13334 w 5438775"/>
              <a:gd name="connsiteY0" fmla="*/ 16874 h 9525"/>
              <a:gd name="connsiteX1" fmla="*/ 5445593 w 5438775"/>
              <a:gd name="connsiteY1" fmla="*/ 1687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38775" h="9525">
                <a:moveTo>
                  <a:pt x="13334" y="16874"/>
                </a:moveTo>
                <a:lnTo>
                  <a:pt x="5445593" y="16874"/>
                </a:lnTo>
              </a:path>
            </a:pathLst>
          </a:custGeom>
          <a:ln w="1989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Freeform 804"> 
				</p:cNvPr>
          <p:cNvSpPr/>
          <p:nvPr/>
        </p:nvSpPr>
        <p:spPr>
          <a:xfrm>
            <a:off x="1028700" y="5419725"/>
            <a:ext cx="5438775" cy="19050"/>
          </a:xfrm>
          <a:custGeom>
            <a:avLst/>
            <a:gdLst>
              <a:gd name="connsiteX0" fmla="*/ 13338 w 5438775"/>
              <a:gd name="connsiteY0" fmla="*/ 22932 h 19050"/>
              <a:gd name="connsiteX1" fmla="*/ 5445596 w 5438775"/>
              <a:gd name="connsiteY1" fmla="*/ 229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38775" h="19050">
                <a:moveTo>
                  <a:pt x="13338" y="22932"/>
                </a:moveTo>
                <a:lnTo>
                  <a:pt x="5445596" y="22932"/>
                </a:lnTo>
              </a:path>
            </a:pathLst>
          </a:custGeom>
          <a:ln w="808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Freeform 805"> 
				</p:cNvPr>
          <p:cNvSpPr/>
          <p:nvPr/>
        </p:nvSpPr>
        <p:spPr>
          <a:xfrm>
            <a:off x="6457950" y="5153025"/>
            <a:ext cx="9525" cy="276225"/>
          </a:xfrm>
          <a:custGeom>
            <a:avLst/>
            <a:gdLst>
              <a:gd name="connsiteX0" fmla="*/ 16342 w 9525"/>
              <a:gd name="connsiteY0" fmla="*/ 10138 h 276225"/>
              <a:gd name="connsiteX1" fmla="*/ 16342 w 9525"/>
              <a:gd name="connsiteY1" fmla="*/ 283574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76225">
                <a:moveTo>
                  <a:pt x="16342" y="10138"/>
                </a:moveTo>
                <a:lnTo>
                  <a:pt x="16342" y="283574"/>
                </a:lnTo>
              </a:path>
            </a:pathLst>
          </a:custGeom>
          <a:ln w="1989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Freeform 806"> 
				</p:cNvPr>
          <p:cNvSpPr/>
          <p:nvPr/>
        </p:nvSpPr>
        <p:spPr>
          <a:xfrm>
            <a:off x="6457950" y="5153025"/>
            <a:ext cx="19050" cy="276225"/>
          </a:xfrm>
          <a:custGeom>
            <a:avLst/>
            <a:gdLst>
              <a:gd name="connsiteX0" fmla="*/ 22428 w 19050"/>
              <a:gd name="connsiteY0" fmla="*/ 10130 h 276225"/>
              <a:gd name="connsiteX1" fmla="*/ 22428 w 19050"/>
              <a:gd name="connsiteY1" fmla="*/ 283567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6225">
                <a:moveTo>
                  <a:pt x="22428" y="10130"/>
                </a:moveTo>
                <a:lnTo>
                  <a:pt x="22428" y="283567"/>
                </a:lnTo>
              </a:path>
            </a:pathLst>
          </a:custGeom>
          <a:ln w="811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Freeform 807"> 
				</p:cNvPr>
          <p:cNvSpPr/>
          <p:nvPr/>
        </p:nvSpPr>
        <p:spPr>
          <a:xfrm>
            <a:off x="6457950" y="5419725"/>
            <a:ext cx="923925" cy="9525"/>
          </a:xfrm>
          <a:custGeom>
            <a:avLst/>
            <a:gdLst>
              <a:gd name="connsiteX0" fmla="*/ 16342 w 923925"/>
              <a:gd name="connsiteY0" fmla="*/ 16875 h 9525"/>
              <a:gd name="connsiteX1" fmla="*/ 928816 w 923925"/>
              <a:gd name="connsiteY1" fmla="*/ 1687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3925" h="9525">
                <a:moveTo>
                  <a:pt x="16342" y="16875"/>
                </a:moveTo>
                <a:lnTo>
                  <a:pt x="928816" y="16875"/>
                </a:lnTo>
              </a:path>
            </a:pathLst>
          </a:custGeom>
          <a:ln w="19896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Freeform 808"> 
				</p:cNvPr>
          <p:cNvSpPr/>
          <p:nvPr/>
        </p:nvSpPr>
        <p:spPr>
          <a:xfrm>
            <a:off x="6457950" y="5419725"/>
            <a:ext cx="923925" cy="19050"/>
          </a:xfrm>
          <a:custGeom>
            <a:avLst/>
            <a:gdLst>
              <a:gd name="connsiteX0" fmla="*/ 16345 w 923925"/>
              <a:gd name="connsiteY0" fmla="*/ 22932 h 19050"/>
              <a:gd name="connsiteX1" fmla="*/ 928819 w 923925"/>
              <a:gd name="connsiteY1" fmla="*/ 229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3925" h="19050">
                <a:moveTo>
                  <a:pt x="16345" y="22932"/>
                </a:moveTo>
                <a:lnTo>
                  <a:pt x="928819" y="22932"/>
                </a:lnTo>
              </a:path>
            </a:pathLst>
          </a:custGeom>
          <a:ln w="8077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Freeform 809"> 
				</p:cNvPr>
          <p:cNvSpPr/>
          <p:nvPr/>
        </p:nvSpPr>
        <p:spPr>
          <a:xfrm>
            <a:off x="7362825" y="5153025"/>
            <a:ext cx="9525" cy="276225"/>
          </a:xfrm>
          <a:custGeom>
            <a:avLst/>
            <a:gdLst>
              <a:gd name="connsiteX0" fmla="*/ 17857 w 9525"/>
              <a:gd name="connsiteY0" fmla="*/ 10140 h 276225"/>
              <a:gd name="connsiteX1" fmla="*/ 17857 w 9525"/>
              <a:gd name="connsiteY1" fmla="*/ 283576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76225">
                <a:moveTo>
                  <a:pt x="17857" y="10140"/>
                </a:moveTo>
                <a:lnTo>
                  <a:pt x="17857" y="283576"/>
                </a:lnTo>
              </a:path>
            </a:pathLst>
          </a:custGeom>
          <a:ln w="1989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Freeform 810"> 
				</p:cNvPr>
          <p:cNvSpPr/>
          <p:nvPr/>
        </p:nvSpPr>
        <p:spPr>
          <a:xfrm>
            <a:off x="7362825" y="5153025"/>
            <a:ext cx="19050" cy="276225"/>
          </a:xfrm>
          <a:custGeom>
            <a:avLst/>
            <a:gdLst>
              <a:gd name="connsiteX0" fmla="*/ 23944 w 19050"/>
              <a:gd name="connsiteY0" fmla="*/ 10138 h 276225"/>
              <a:gd name="connsiteX1" fmla="*/ 23944 w 19050"/>
              <a:gd name="connsiteY1" fmla="*/ 28357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6225">
                <a:moveTo>
                  <a:pt x="23944" y="10138"/>
                </a:moveTo>
                <a:lnTo>
                  <a:pt x="23944" y="283575"/>
                </a:lnTo>
              </a:path>
            </a:pathLst>
          </a:custGeom>
          <a:ln w="811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1" name="Freeform 811"> 
				</p:cNvPr>
          <p:cNvSpPr/>
          <p:nvPr/>
        </p:nvSpPr>
        <p:spPr>
          <a:xfrm>
            <a:off x="7886700" y="5153025"/>
            <a:ext cx="9525" cy="285750"/>
          </a:xfrm>
          <a:custGeom>
            <a:avLst/>
            <a:gdLst>
              <a:gd name="connsiteX0" fmla="*/ 11050 w 9525"/>
              <a:gd name="connsiteY0" fmla="*/ 10140 h 285750"/>
              <a:gd name="connsiteX1" fmla="*/ 11050 w 9525"/>
              <a:gd name="connsiteY1" fmla="*/ 289653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1050" y="10140"/>
                </a:moveTo>
                <a:lnTo>
                  <a:pt x="11050" y="289653"/>
                </a:lnTo>
              </a:path>
            </a:pathLst>
          </a:custGeom>
          <a:ln w="1989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Freeform 812"> 
				</p:cNvPr>
          <p:cNvSpPr/>
          <p:nvPr/>
        </p:nvSpPr>
        <p:spPr>
          <a:xfrm>
            <a:off x="7886700" y="5153025"/>
            <a:ext cx="9525" cy="285750"/>
          </a:xfrm>
          <a:custGeom>
            <a:avLst/>
            <a:gdLst>
              <a:gd name="connsiteX0" fmla="*/ 17136 w 9525"/>
              <a:gd name="connsiteY0" fmla="*/ 10138 h 285750"/>
              <a:gd name="connsiteX1" fmla="*/ 17136 w 9525"/>
              <a:gd name="connsiteY1" fmla="*/ 289634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7136" y="10138"/>
                </a:moveTo>
                <a:lnTo>
                  <a:pt x="17136" y="289634"/>
                </a:lnTo>
              </a:path>
            </a:pathLst>
          </a:custGeom>
          <a:ln w="811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Freeform 813"> 
				</p:cNvPr>
          <p:cNvSpPr/>
          <p:nvPr/>
        </p:nvSpPr>
        <p:spPr>
          <a:xfrm>
            <a:off x="8791575" y="5153025"/>
            <a:ext cx="9525" cy="285750"/>
          </a:xfrm>
          <a:custGeom>
            <a:avLst/>
            <a:gdLst>
              <a:gd name="connsiteX0" fmla="*/ 12565 w 9525"/>
              <a:gd name="connsiteY0" fmla="*/ 10141 h 285750"/>
              <a:gd name="connsiteX1" fmla="*/ 12565 w 9525"/>
              <a:gd name="connsiteY1" fmla="*/ 289654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2565" y="10141"/>
                </a:moveTo>
                <a:lnTo>
                  <a:pt x="12565" y="289654"/>
                </a:lnTo>
              </a:path>
            </a:pathLst>
          </a:custGeom>
          <a:ln w="1989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Freeform 814"> 
				</p:cNvPr>
          <p:cNvSpPr/>
          <p:nvPr/>
        </p:nvSpPr>
        <p:spPr>
          <a:xfrm>
            <a:off x="8791575" y="5153025"/>
            <a:ext cx="9525" cy="285750"/>
          </a:xfrm>
          <a:custGeom>
            <a:avLst/>
            <a:gdLst>
              <a:gd name="connsiteX0" fmla="*/ 18646 w 9525"/>
              <a:gd name="connsiteY0" fmla="*/ 10138 h 285750"/>
              <a:gd name="connsiteX1" fmla="*/ 18646 w 9525"/>
              <a:gd name="connsiteY1" fmla="*/ 289634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8646" y="10138"/>
                </a:moveTo>
                <a:lnTo>
                  <a:pt x="18646" y="289634"/>
                </a:lnTo>
              </a:path>
            </a:pathLst>
          </a:custGeom>
          <a:ln w="811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Freeform 815"> 
				</p:cNvPr>
          <p:cNvSpPr/>
          <p:nvPr/>
        </p:nvSpPr>
        <p:spPr>
          <a:xfrm>
            <a:off x="7372350" y="5143500"/>
            <a:ext cx="1438275" cy="9525"/>
          </a:xfrm>
          <a:custGeom>
            <a:avLst/>
            <a:gdLst>
              <a:gd name="connsiteX0" fmla="*/ 14416 w 1438275"/>
              <a:gd name="connsiteY0" fmla="*/ 13591 h 9525"/>
              <a:gd name="connsiteX1" fmla="*/ 1443958 w 1438275"/>
              <a:gd name="connsiteY1" fmla="*/ 1359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8275" h="9525">
                <a:moveTo>
                  <a:pt x="14416" y="13591"/>
                </a:moveTo>
                <a:lnTo>
                  <a:pt x="1443958" y="13591"/>
                </a:lnTo>
              </a:path>
            </a:pathLst>
          </a:custGeom>
          <a:ln w="1989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Freeform 816"> 
				</p:cNvPr>
          <p:cNvSpPr/>
          <p:nvPr/>
        </p:nvSpPr>
        <p:spPr>
          <a:xfrm>
            <a:off x="7372350" y="5143500"/>
            <a:ext cx="1428750" cy="19050"/>
          </a:xfrm>
          <a:custGeom>
            <a:avLst/>
            <a:gdLst>
              <a:gd name="connsiteX0" fmla="*/ 14419 w 1428750"/>
              <a:gd name="connsiteY0" fmla="*/ 19670 h 19050"/>
              <a:gd name="connsiteX1" fmla="*/ 1437871 w 1428750"/>
              <a:gd name="connsiteY1" fmla="*/ 19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8750" h="19050">
                <a:moveTo>
                  <a:pt x="14419" y="19670"/>
                </a:moveTo>
                <a:lnTo>
                  <a:pt x="1437871" y="19670"/>
                </a:lnTo>
              </a:path>
            </a:pathLst>
          </a:custGeom>
          <a:ln w="811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Freeform 817"> 
				</p:cNvPr>
          <p:cNvSpPr/>
          <p:nvPr/>
        </p:nvSpPr>
        <p:spPr>
          <a:xfrm>
            <a:off x="7372350" y="5419725"/>
            <a:ext cx="1438275" cy="9525"/>
          </a:xfrm>
          <a:custGeom>
            <a:avLst/>
            <a:gdLst>
              <a:gd name="connsiteX0" fmla="*/ 14416 w 1438275"/>
              <a:gd name="connsiteY0" fmla="*/ 16879 h 9525"/>
              <a:gd name="connsiteX1" fmla="*/ 1443958 w 1438275"/>
              <a:gd name="connsiteY1" fmla="*/ 1687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8275" h="9525">
                <a:moveTo>
                  <a:pt x="14416" y="16879"/>
                </a:moveTo>
                <a:lnTo>
                  <a:pt x="1443958" y="16879"/>
                </a:lnTo>
              </a:path>
            </a:pathLst>
          </a:custGeom>
          <a:ln w="1989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Freeform 818"> 
				</p:cNvPr>
          <p:cNvSpPr/>
          <p:nvPr/>
        </p:nvSpPr>
        <p:spPr>
          <a:xfrm>
            <a:off x="7372350" y="5419725"/>
            <a:ext cx="1428750" cy="19050"/>
          </a:xfrm>
          <a:custGeom>
            <a:avLst/>
            <a:gdLst>
              <a:gd name="connsiteX0" fmla="*/ 14419 w 1428750"/>
              <a:gd name="connsiteY0" fmla="*/ 22934 h 19050"/>
              <a:gd name="connsiteX1" fmla="*/ 1437871 w 1428750"/>
              <a:gd name="connsiteY1" fmla="*/ 2293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8750" h="19050">
                <a:moveTo>
                  <a:pt x="14419" y="22934"/>
                </a:moveTo>
                <a:lnTo>
                  <a:pt x="1437871" y="22934"/>
                </a:lnTo>
              </a:path>
            </a:pathLst>
          </a:custGeom>
          <a:ln w="80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Freeform 819"> 
				</p:cNvPr>
          <p:cNvSpPr/>
          <p:nvPr/>
        </p:nvSpPr>
        <p:spPr>
          <a:xfrm>
            <a:off x="1038225" y="1695450"/>
            <a:ext cx="19050" cy="3419475"/>
          </a:xfrm>
          <a:custGeom>
            <a:avLst/>
            <a:gdLst>
              <a:gd name="connsiteX0" fmla="*/ 9893 w 19050"/>
              <a:gd name="connsiteY0" fmla="*/ 3419093 h 3419475"/>
              <a:gd name="connsiteX1" fmla="*/ 9893 w 19050"/>
              <a:gd name="connsiteY1" fmla="*/ 10248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419475">
                <a:moveTo>
                  <a:pt x="9893" y="3419093"/>
                </a:moveTo>
                <a:lnTo>
                  <a:pt x="9893" y="10248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Freeform 820"> 
				</p:cNvPr>
          <p:cNvSpPr/>
          <p:nvPr/>
        </p:nvSpPr>
        <p:spPr>
          <a:xfrm>
            <a:off x="1038225" y="5095875"/>
            <a:ext cx="66675" cy="19050"/>
          </a:xfrm>
          <a:custGeom>
            <a:avLst/>
            <a:gdLst>
              <a:gd name="connsiteX0" fmla="*/ 9893 w 66675"/>
              <a:gd name="connsiteY0" fmla="*/ 18668 h 19050"/>
              <a:gd name="connsiteX1" fmla="*/ 64641 w 66675"/>
              <a:gd name="connsiteY1" fmla="*/ 1866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9893" y="18668"/>
                </a:moveTo>
                <a:lnTo>
                  <a:pt x="64641" y="18668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Freeform 821"> 
				</p:cNvPr>
          <p:cNvSpPr/>
          <p:nvPr/>
        </p:nvSpPr>
        <p:spPr>
          <a:xfrm>
            <a:off x="1038225" y="4419600"/>
            <a:ext cx="66675" cy="19050"/>
          </a:xfrm>
          <a:custGeom>
            <a:avLst/>
            <a:gdLst>
              <a:gd name="connsiteX0" fmla="*/ 9893 w 66675"/>
              <a:gd name="connsiteY0" fmla="*/ 14389 h 19050"/>
              <a:gd name="connsiteX1" fmla="*/ 64641 w 66675"/>
              <a:gd name="connsiteY1" fmla="*/ 1438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9893" y="14389"/>
                </a:moveTo>
                <a:lnTo>
                  <a:pt x="64641" y="14389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Freeform 822"> 
				</p:cNvPr>
          <p:cNvSpPr/>
          <p:nvPr/>
        </p:nvSpPr>
        <p:spPr>
          <a:xfrm>
            <a:off x="1038225" y="3743325"/>
            <a:ext cx="66675" cy="19050"/>
          </a:xfrm>
          <a:custGeom>
            <a:avLst/>
            <a:gdLst>
              <a:gd name="connsiteX0" fmla="*/ 9893 w 66675"/>
              <a:gd name="connsiteY0" fmla="*/ 10111 h 19050"/>
              <a:gd name="connsiteX1" fmla="*/ 64641 w 66675"/>
              <a:gd name="connsiteY1" fmla="*/ 1011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9893" y="10111"/>
                </a:moveTo>
                <a:lnTo>
                  <a:pt x="64641" y="1011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Freeform 823"> 
				</p:cNvPr>
          <p:cNvSpPr/>
          <p:nvPr/>
        </p:nvSpPr>
        <p:spPr>
          <a:xfrm>
            <a:off x="1038225" y="3048000"/>
            <a:ext cx="66675" cy="19050"/>
          </a:xfrm>
          <a:custGeom>
            <a:avLst/>
            <a:gdLst>
              <a:gd name="connsiteX0" fmla="*/ 9893 w 66675"/>
              <a:gd name="connsiteY0" fmla="*/ 18805 h 19050"/>
              <a:gd name="connsiteX1" fmla="*/ 64641 w 66675"/>
              <a:gd name="connsiteY1" fmla="*/ 1880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9893" y="18805"/>
                </a:moveTo>
                <a:lnTo>
                  <a:pt x="64641" y="18805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Freeform 824"> 
				</p:cNvPr>
          <p:cNvSpPr/>
          <p:nvPr/>
        </p:nvSpPr>
        <p:spPr>
          <a:xfrm>
            <a:off x="1038225" y="2371725"/>
            <a:ext cx="66675" cy="19050"/>
          </a:xfrm>
          <a:custGeom>
            <a:avLst/>
            <a:gdLst>
              <a:gd name="connsiteX0" fmla="*/ 9893 w 66675"/>
              <a:gd name="connsiteY0" fmla="*/ 14527 h 19050"/>
              <a:gd name="connsiteX1" fmla="*/ 64641 w 66675"/>
              <a:gd name="connsiteY1" fmla="*/ 1452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9893" y="14527"/>
                </a:moveTo>
                <a:lnTo>
                  <a:pt x="64641" y="14527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Freeform 825"> 
				</p:cNvPr>
          <p:cNvSpPr/>
          <p:nvPr/>
        </p:nvSpPr>
        <p:spPr>
          <a:xfrm>
            <a:off x="1038225" y="1695450"/>
            <a:ext cx="66675" cy="19050"/>
          </a:xfrm>
          <a:custGeom>
            <a:avLst/>
            <a:gdLst>
              <a:gd name="connsiteX0" fmla="*/ 9893 w 66675"/>
              <a:gd name="connsiteY0" fmla="*/ 10248 h 19050"/>
              <a:gd name="connsiteX1" fmla="*/ 64641 w 66675"/>
              <a:gd name="connsiteY1" fmla="*/ 102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9893" y="10248"/>
                </a:moveTo>
                <a:lnTo>
                  <a:pt x="64641" y="10248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Freeform 826"> 
				</p:cNvPr>
          <p:cNvSpPr/>
          <p:nvPr/>
        </p:nvSpPr>
        <p:spPr>
          <a:xfrm>
            <a:off x="1028700" y="5095875"/>
            <a:ext cx="6334125" cy="9525"/>
          </a:xfrm>
          <a:custGeom>
            <a:avLst/>
            <a:gdLst>
              <a:gd name="connsiteX0" fmla="*/ 16376 w 6334125"/>
              <a:gd name="connsiteY0" fmla="*/ 15630 h 9525"/>
              <a:gd name="connsiteX1" fmla="*/ 6342858 w 6334125"/>
              <a:gd name="connsiteY1" fmla="*/ 1563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4125" h="9525">
                <a:moveTo>
                  <a:pt x="16376" y="15630"/>
                </a:moveTo>
                <a:lnTo>
                  <a:pt x="6342858" y="1563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Freeform 827"> 
				</p:cNvPr>
          <p:cNvSpPr/>
          <p:nvPr/>
        </p:nvSpPr>
        <p:spPr>
          <a:xfrm>
            <a:off x="6657975" y="2124075"/>
            <a:ext cx="495300" cy="28575"/>
          </a:xfrm>
          <a:custGeom>
            <a:avLst/>
            <a:gdLst>
              <a:gd name="connsiteX0" fmla="*/ 256303 w 495300"/>
              <a:gd name="connsiteY0" fmla="*/ 31167 h 28575"/>
              <a:gd name="connsiteX1" fmla="*/ 9936 w 495300"/>
              <a:gd name="connsiteY1" fmla="*/ 31167 h 28575"/>
              <a:gd name="connsiteX2" fmla="*/ 9936 w 495300"/>
              <a:gd name="connsiteY2" fmla="*/ 19014 h 28575"/>
              <a:gd name="connsiteX3" fmla="*/ 256303 w 495300"/>
              <a:gd name="connsiteY3" fmla="*/ 19014 h 28575"/>
              <a:gd name="connsiteX4" fmla="*/ 502671 w 495300"/>
              <a:gd name="connsiteY4" fmla="*/ 19014 h 28575"/>
              <a:gd name="connsiteX5" fmla="*/ 502671 w 495300"/>
              <a:gd name="connsiteY5" fmla="*/ 31167 h 28575"/>
              <a:gd name="connsiteX6" fmla="*/ 256303 w 495300"/>
              <a:gd name="connsiteY6" fmla="*/ 31167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300" h="28575">
                <a:moveTo>
                  <a:pt x="256303" y="31167"/>
                </a:moveTo>
                <a:lnTo>
                  <a:pt x="9936" y="31167"/>
                </a:lnTo>
                <a:lnTo>
                  <a:pt x="9936" y="19014"/>
                </a:lnTo>
                <a:lnTo>
                  <a:pt x="256303" y="19014"/>
                </a:lnTo>
                <a:lnTo>
                  <a:pt x="502671" y="19014"/>
                </a:lnTo>
                <a:lnTo>
                  <a:pt x="502671" y="31167"/>
                </a:lnTo>
                <a:lnTo>
                  <a:pt x="256303" y="3116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Freeform 828"> 
				</p:cNvPr>
          <p:cNvSpPr/>
          <p:nvPr/>
        </p:nvSpPr>
        <p:spPr>
          <a:xfrm>
            <a:off x="7896225" y="5095875"/>
            <a:ext cx="904875" cy="9525"/>
          </a:xfrm>
          <a:custGeom>
            <a:avLst/>
            <a:gdLst>
              <a:gd name="connsiteX0" fmla="*/ 10652 w 904875"/>
              <a:gd name="connsiteY0" fmla="*/ 15630 h 9525"/>
              <a:gd name="connsiteX1" fmla="*/ 904875 w 904875"/>
              <a:gd name="connsiteY1" fmla="*/ 1563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" h="9525">
                <a:moveTo>
                  <a:pt x="10652" y="15630"/>
                </a:moveTo>
                <a:lnTo>
                  <a:pt x="904875" y="1563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Freeform 829"> 
				</p:cNvPr>
          <p:cNvSpPr/>
          <p:nvPr/>
        </p:nvSpPr>
        <p:spPr>
          <a:xfrm>
            <a:off x="7200900" y="847725"/>
            <a:ext cx="1200150" cy="438150"/>
          </a:xfrm>
          <a:custGeom>
            <a:avLst/>
            <a:gdLst>
              <a:gd name="connsiteX0" fmla="*/ 14071 w 1200150"/>
              <a:gd name="connsiteY0" fmla="*/ 13779 h 438150"/>
              <a:gd name="connsiteX1" fmla="*/ 1202067 w 1200150"/>
              <a:gd name="connsiteY1" fmla="*/ 13779 h 438150"/>
              <a:gd name="connsiteX2" fmla="*/ 1202067 w 1200150"/>
              <a:gd name="connsiteY2" fmla="*/ 445833 h 438150"/>
              <a:gd name="connsiteX3" fmla="*/ 14071 w 1200150"/>
              <a:gd name="connsiteY3" fmla="*/ 445833 h 438150"/>
              <a:gd name="connsiteX4" fmla="*/ 14071 w 1200150"/>
              <a:gd name="connsiteY4" fmla="*/ 13779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0150" h="438150">
                <a:moveTo>
                  <a:pt x="14071" y="13779"/>
                </a:moveTo>
                <a:lnTo>
                  <a:pt x="1202067" y="13779"/>
                </a:lnTo>
                <a:lnTo>
                  <a:pt x="1202067" y="445833"/>
                </a:lnTo>
                <a:lnTo>
                  <a:pt x="14071" y="445833"/>
                </a:lnTo>
                <a:lnTo>
                  <a:pt x="14071" y="1377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Freeform 830"> 
				</p:cNvPr>
          <p:cNvSpPr/>
          <p:nvPr/>
        </p:nvSpPr>
        <p:spPr>
          <a:xfrm>
            <a:off x="4667250" y="1638300"/>
            <a:ext cx="9525" cy="3781425"/>
          </a:xfrm>
          <a:custGeom>
            <a:avLst/>
            <a:gdLst>
              <a:gd name="connsiteX0" fmla="*/ 11441 w 9525"/>
              <a:gd name="connsiteY0" fmla="*/ 10925 h 3781425"/>
              <a:gd name="connsiteX1" fmla="*/ 11441 w 9525"/>
              <a:gd name="connsiteY1" fmla="*/ 3790928 h 378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781425">
                <a:moveTo>
                  <a:pt x="11441" y="10925"/>
                </a:moveTo>
                <a:lnTo>
                  <a:pt x="11441" y="3790928"/>
                </a:lnTo>
              </a:path>
            </a:pathLst>
          </a:custGeom>
          <a:ln w="1905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2" name="Picture 83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43250" cy="219075"/>
          </a:xfrm>
          <a:prstGeom prst="rect">
            <a:avLst/>
          </a:prstGeom>
        </p:spPr>
      </p:pic>
      <p:pic>
        <p:nvPicPr>
          <p:cNvPr id="833" name="Picture 83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834" name="Picture 834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835" name="Picture 835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050" y="2171700"/>
            <a:ext cx="6076950" cy="2952750"/>
          </a:xfrm>
          <a:prstGeom prst="rect">
            <a:avLst/>
          </a:prstGeom>
        </p:spPr>
      </p:pic>
      <p:pic>
        <p:nvPicPr>
          <p:cNvPr id="836" name="Picture 836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9575" y="1714500"/>
            <a:ext cx="647700" cy="3400425"/>
          </a:xfrm>
          <a:prstGeom prst="rect">
            <a:avLst/>
          </a:prstGeom>
        </p:spPr>
      </p:pic>
      <p:pic>
        <p:nvPicPr>
          <p:cNvPr id="837" name="Picture 837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200" y="914400"/>
            <a:ext cx="314325" cy="314325"/>
          </a:xfrm>
          <a:prstGeom prst="rect">
            <a:avLst/>
          </a:prstGeom>
        </p:spPr>
      </p:pic>
      <p:pic>
        <p:nvPicPr>
          <p:cNvPr id="838" name="Picture 838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9600" y="847725"/>
            <a:ext cx="247650" cy="276225"/>
          </a:xfrm>
          <a:prstGeom prst="rect">
            <a:avLst/>
          </a:prstGeom>
        </p:spPr>
      </p:pic>
      <p:sp>
        <p:nvSpPr>
          <p:cNvPr id="838" name="TextBox 838"/>
          <p:cNvSpPr txBox="1"/>
          <p:nvPr/>
        </p:nvSpPr>
        <p:spPr>
          <a:xfrm>
            <a:off x="774000" y="12617"/>
            <a:ext cx="1813891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839" name="TextBox 839"/>
          <p:cNvSpPr txBox="1"/>
          <p:nvPr/>
        </p:nvSpPr>
        <p:spPr>
          <a:xfrm>
            <a:off x="774001" y="122061"/>
            <a:ext cx="4720097" cy="2985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Video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840" name="TextBox 840"/>
          <p:cNvSpPr txBox="1"/>
          <p:nvPr/>
        </p:nvSpPr>
        <p:spPr>
          <a:xfrm>
            <a:off x="7732903" y="928317"/>
            <a:ext cx="494911" cy="2997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FLET'S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</a:t>
            </a:r>
          </a:p>
          <a:p>
            <a:pPr indent="0">
              <a:lnSpc>
                <a:spcPts val="141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</a:t>
            </a:r>
          </a:p>
        </p:txBody>
      </p:sp>
      <p:sp>
        <p:nvSpPr>
          <p:cNvPr id="841" name="TextBox 841"/>
          <p:cNvSpPr txBox="1"/>
          <p:nvPr/>
        </p:nvSpPr>
        <p:spPr>
          <a:xfrm>
            <a:off x="8244408" y="881607"/>
            <a:ext cx="69357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842" name="TextBox 842"/>
          <p:cNvSpPr txBox="1"/>
          <p:nvPr/>
        </p:nvSpPr>
        <p:spPr>
          <a:xfrm>
            <a:off x="367723" y="1343092"/>
            <a:ext cx="644649" cy="38703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(Thousands)</a:t>
            </a:r>
          </a:p>
          <a:p>
            <a:pPr indent="27898">
              <a:lnSpc>
                <a:spcPts val="2596"/>
              </a:lnSpc>
            </a:pPr>
            <a:r>
              <a:rPr lang="en-US" altLang="zh-CN" sz="13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898">
              <a:lnSpc>
                <a:spcPts val="2364"/>
              </a:lnSpc>
            </a:pPr>
            <a:r>
              <a:rPr lang="en-US" altLang="zh-CN" sz="13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898">
              <a:lnSpc>
                <a:spcPts val="2364"/>
              </a:lnSpc>
            </a:pPr>
            <a:r>
              <a:rPr lang="en-US" altLang="zh-CN" sz="13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898">
              <a:lnSpc>
                <a:spcPts val="2364"/>
              </a:lnSpc>
            </a:pPr>
            <a:r>
              <a:rPr lang="en-US" altLang="zh-CN" sz="13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898">
              <a:lnSpc>
                <a:spcPts val="2364"/>
              </a:lnSpc>
            </a:pPr>
            <a:r>
              <a:rPr lang="en-US" altLang="zh-CN" sz="13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75168">
              <a:lnSpc>
                <a:spcPts val="2364"/>
              </a:lnSpc>
            </a:pPr>
            <a:r>
              <a:rPr lang="en-US" altLang="zh-CN" sz="13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843" name="TextBox 843"/>
          <p:cNvSpPr txBox="1"/>
          <p:nvPr/>
        </p:nvSpPr>
        <p:spPr>
          <a:xfrm>
            <a:off x="1194120" y="2432320"/>
            <a:ext cx="600522" cy="29862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5051">
              <a:lnSpc>
                <a:spcPts val="1795"/>
              </a:lnSpc>
            </a:pPr>
            <a:r>
              <a:rPr lang="en-US" altLang="zh-CN" sz="15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3,552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5051">
              <a:lnSpc>
                <a:spcPts val="1935"/>
              </a:lnSpc>
            </a:pPr>
            <a:r>
              <a:rPr lang="en-US" altLang="zh-CN" sz="15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1,032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1076">
              <a:lnSpc>
                <a:spcPts val="2527"/>
              </a:lnSpc>
            </a:pPr>
            <a:r>
              <a:rPr lang="en-US" altLang="zh-CN" sz="15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2,520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54"/>
              </a:lnSpc>
            </a:pPr>
            <a:r>
              <a:rPr lang="en-US" altLang="zh-CN" sz="15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2013.6</a:t>
            </a:r>
          </a:p>
        </p:txBody>
      </p:sp>
      <p:sp>
        <p:nvSpPr>
          <p:cNvPr id="844" name="TextBox 844"/>
          <p:cNvSpPr txBox="1"/>
          <p:nvPr/>
        </p:nvSpPr>
        <p:spPr>
          <a:xfrm>
            <a:off x="2100465" y="2336936"/>
            <a:ext cx="600522" cy="308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1835">
              <a:lnSpc>
                <a:spcPts val="1795"/>
              </a:lnSpc>
            </a:pPr>
            <a:r>
              <a:rPr lang="en-US" altLang="zh-CN" sz="15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3,692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1834">
              <a:lnSpc>
                <a:spcPts val="2029"/>
              </a:lnSpc>
            </a:pPr>
            <a:r>
              <a:rPr lang="en-US" altLang="zh-CN" sz="15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1,067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7860">
              <a:lnSpc>
                <a:spcPts val="1903"/>
              </a:lnSpc>
            </a:pPr>
            <a:r>
              <a:rPr lang="en-US" altLang="zh-CN" sz="15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2,625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36"/>
              </a:lnSpc>
            </a:pPr>
            <a:r>
              <a:rPr lang="en-US" altLang="zh-CN" sz="15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2013.9</a:t>
            </a:r>
          </a:p>
        </p:txBody>
      </p:sp>
      <p:sp>
        <p:nvSpPr>
          <p:cNvPr id="845" name="TextBox 845"/>
          <p:cNvSpPr txBox="1"/>
          <p:nvPr/>
        </p:nvSpPr>
        <p:spPr>
          <a:xfrm>
            <a:off x="2952110" y="2235718"/>
            <a:ext cx="709922" cy="31828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3317">
              <a:lnSpc>
                <a:spcPts val="1795"/>
              </a:lnSpc>
            </a:pPr>
            <a:r>
              <a:rPr lang="en-US" altLang="zh-CN" sz="15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3,841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9401">
              <a:lnSpc>
                <a:spcPts val="2153"/>
              </a:lnSpc>
            </a:pPr>
            <a:r>
              <a:rPr lang="en-US" altLang="zh-CN" sz="15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1,113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343">
              <a:lnSpc>
                <a:spcPts val="2301"/>
              </a:lnSpc>
            </a:pPr>
            <a:r>
              <a:rPr lang="en-US" altLang="zh-CN" sz="15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2,727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11"/>
              </a:lnSpc>
            </a:pPr>
            <a:r>
              <a:rPr lang="en-US" altLang="zh-CN" sz="15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2013.12</a:t>
            </a:r>
          </a:p>
        </p:txBody>
      </p:sp>
      <p:sp>
        <p:nvSpPr>
          <p:cNvPr id="846" name="TextBox 846"/>
          <p:cNvSpPr txBox="1"/>
          <p:nvPr/>
        </p:nvSpPr>
        <p:spPr>
          <a:xfrm>
            <a:off x="3913155" y="2137989"/>
            <a:ext cx="600522" cy="32806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401">
              <a:lnSpc>
                <a:spcPts val="1795"/>
              </a:lnSpc>
            </a:pPr>
            <a:r>
              <a:rPr lang="en-US" altLang="zh-CN" sz="15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3,984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401">
              <a:lnSpc>
                <a:spcPts val="2281"/>
              </a:lnSpc>
            </a:pPr>
            <a:r>
              <a:rPr lang="en-US" altLang="zh-CN" sz="15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1,161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1427">
              <a:lnSpc>
                <a:spcPts val="2686"/>
              </a:lnSpc>
            </a:pPr>
            <a:r>
              <a:rPr lang="en-US" altLang="zh-CN" sz="15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2,823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67"/>
              </a:lnSpc>
            </a:pPr>
            <a:r>
              <a:rPr lang="en-US" altLang="zh-CN" sz="15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2014.3</a:t>
            </a:r>
          </a:p>
        </p:txBody>
      </p:sp>
      <p:sp>
        <p:nvSpPr>
          <p:cNvPr id="847" name="TextBox 847"/>
          <p:cNvSpPr txBox="1"/>
          <p:nvPr/>
        </p:nvSpPr>
        <p:spPr>
          <a:xfrm>
            <a:off x="4819501" y="2068493"/>
            <a:ext cx="600522" cy="3350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2184">
              <a:lnSpc>
                <a:spcPts val="1795"/>
              </a:lnSpc>
            </a:pPr>
            <a:r>
              <a:rPr lang="en-US" altLang="zh-CN" sz="15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4,086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2184">
              <a:lnSpc>
                <a:spcPts val="2410"/>
              </a:lnSpc>
            </a:pPr>
            <a:r>
              <a:rPr lang="en-US" altLang="zh-CN" sz="15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1,209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8210">
              <a:lnSpc>
                <a:spcPts val="1960"/>
              </a:lnSpc>
            </a:pPr>
            <a:r>
              <a:rPr lang="en-US" altLang="zh-CN" sz="15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2,877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12"/>
              </a:lnSpc>
            </a:pPr>
            <a:r>
              <a:rPr lang="en-US" altLang="zh-CN" sz="15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2014.6</a:t>
            </a:r>
          </a:p>
        </p:txBody>
      </p:sp>
      <p:sp>
        <p:nvSpPr>
          <p:cNvPr id="848" name="TextBox 848"/>
          <p:cNvSpPr txBox="1"/>
          <p:nvPr/>
        </p:nvSpPr>
        <p:spPr>
          <a:xfrm>
            <a:off x="5725846" y="2002405"/>
            <a:ext cx="600522" cy="34161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8967">
              <a:lnSpc>
                <a:spcPts val="1795"/>
              </a:lnSpc>
            </a:pPr>
            <a:r>
              <a:rPr lang="en-US" altLang="zh-CN" sz="15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4,183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8967">
              <a:lnSpc>
                <a:spcPts val="2536"/>
              </a:lnSpc>
            </a:pPr>
            <a:r>
              <a:rPr lang="en-US" altLang="zh-CN" sz="15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1,256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2551">
              <a:lnSpc>
                <a:spcPts val="2245"/>
              </a:lnSpc>
            </a:pPr>
            <a:r>
              <a:rPr lang="en-US" altLang="zh-CN" sz="15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2,927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21"/>
              </a:lnSpc>
            </a:pPr>
            <a:r>
              <a:rPr lang="en-US" altLang="zh-CN" sz="15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2014.9</a:t>
            </a:r>
          </a:p>
        </p:txBody>
      </p:sp>
      <p:sp>
        <p:nvSpPr>
          <p:cNvPr id="849" name="TextBox 849"/>
          <p:cNvSpPr txBox="1"/>
          <p:nvPr/>
        </p:nvSpPr>
        <p:spPr>
          <a:xfrm>
            <a:off x="6577491" y="1939531"/>
            <a:ext cx="709924" cy="34790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0451">
              <a:lnSpc>
                <a:spcPts val="1795"/>
              </a:lnSpc>
            </a:pPr>
            <a:r>
              <a:rPr lang="en-US" altLang="zh-CN" sz="15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4,275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0451">
              <a:lnSpc>
                <a:spcPts val="2664"/>
              </a:lnSpc>
            </a:pPr>
            <a:r>
              <a:rPr lang="en-US" altLang="zh-CN" sz="15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1,304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7158">
              <a:lnSpc>
                <a:spcPts val="2299"/>
              </a:lnSpc>
            </a:pPr>
            <a:r>
              <a:rPr lang="en-US" altLang="zh-CN" sz="15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2,971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34"/>
              </a:lnSpc>
            </a:pPr>
            <a:r>
              <a:rPr lang="en-US" altLang="zh-CN" sz="15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2014.12</a:t>
            </a:r>
          </a:p>
        </p:txBody>
      </p:sp>
      <p:sp>
        <p:nvSpPr>
          <p:cNvPr id="850" name="TextBox 850"/>
          <p:cNvSpPr txBox="1"/>
          <p:nvPr/>
        </p:nvSpPr>
        <p:spPr>
          <a:xfrm>
            <a:off x="7946158" y="1769380"/>
            <a:ext cx="816792" cy="3649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1822">
              <a:lnSpc>
                <a:spcPts val="1795"/>
              </a:lnSpc>
            </a:pPr>
            <a:r>
              <a:rPr lang="en-US" altLang="zh-CN" sz="15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4,546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1822">
              <a:lnSpc>
                <a:spcPts val="2758"/>
              </a:lnSpc>
            </a:pPr>
            <a:r>
              <a:rPr lang="en-US" altLang="zh-CN" sz="15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1,346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1821">
              <a:lnSpc>
                <a:spcPts val="2128"/>
              </a:lnSpc>
            </a:pPr>
            <a:r>
              <a:rPr lang="en-US" altLang="zh-CN" sz="15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3,200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50"/>
              </a:lnSpc>
            </a:pPr>
            <a:r>
              <a:rPr lang="en-US" altLang="zh-CN" sz="15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851" name="TextBox 851"/>
          <p:cNvSpPr txBox="1"/>
          <p:nvPr/>
        </p:nvSpPr>
        <p:spPr>
          <a:xfrm>
            <a:off x="819812" y="5925276"/>
            <a:ext cx="69357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852" name="TextBox 852"/>
          <p:cNvSpPr txBox="1"/>
          <p:nvPr/>
        </p:nvSpPr>
        <p:spPr>
          <a:xfrm>
            <a:off x="934157" y="5957981"/>
            <a:ext cx="7722527" cy="2660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TV”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requires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subscription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Service,”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subscription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Opticast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Inc.’s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“Opticast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</a:t>
            </a:r>
          </a:p>
          <a:p>
            <a:pPr indent="103">
              <a:lnSpc>
                <a:spcPts val="1152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Services”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broadcast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service.</a:t>
            </a:r>
          </a:p>
        </p:txBody>
      </p:sp>
      <p:sp>
        <p:nvSpPr>
          <p:cNvPr id="853" name="TextBox 853"/>
          <p:cNvSpPr txBox="1"/>
          <p:nvPr/>
        </p:nvSpPr>
        <p:spPr>
          <a:xfrm>
            <a:off x="54927" y="6705415"/>
            <a:ext cx="2944687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854" name="TextBox 854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855" name="TextBox 855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Freeform 856"> 
				</p:cNvPr>
          <p:cNvSpPr/>
          <p:nvPr/>
        </p:nvSpPr>
        <p:spPr>
          <a:xfrm>
            <a:off x="0" y="3352800"/>
            <a:ext cx="8162925" cy="9525"/>
          </a:xfrm>
          <a:custGeom>
            <a:avLst/>
            <a:gdLst>
              <a:gd name="connsiteX0" fmla="*/ 0 w 8162925"/>
              <a:gd name="connsiteY0" fmla="*/ 15331 h 9525"/>
              <a:gd name="connsiteX1" fmla="*/ 8172399 w 8162925"/>
              <a:gd name="connsiteY1" fmla="*/ 1533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62925" h="9525">
                <a:moveTo>
                  <a:pt x="0" y="15331"/>
                </a:moveTo>
                <a:lnTo>
                  <a:pt x="8172399" y="15331"/>
                </a:lnTo>
              </a:path>
            </a:pathLst>
          </a:custGeom>
          <a:ln w="12700">
            <a:solidFill>
              <a:srgbClr val="006eb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" name="Freeform 857"> 
				</p:cNvPr>
          <p:cNvSpPr/>
          <p:nvPr/>
        </p:nvSpPr>
        <p:spPr>
          <a:xfrm>
            <a:off x="0" y="0"/>
            <a:ext cx="9144000" cy="38100"/>
          </a:xfrm>
          <a:custGeom>
            <a:avLst/>
            <a:gdLst>
              <a:gd name="connsiteX0" fmla="*/ 0 w 9144000"/>
              <a:gd name="connsiteY0" fmla="*/ 45719 h 38100"/>
              <a:gd name="connsiteX1" fmla="*/ 9144000 w 9144000"/>
              <a:gd name="connsiteY1" fmla="*/ 45719 h 38100"/>
              <a:gd name="connsiteX2" fmla="*/ 9144000 w 9144000"/>
              <a:gd name="connsiteY2" fmla="*/ 0 h 38100"/>
              <a:gd name="connsiteX3" fmla="*/ 0 w 9144000"/>
              <a:gd name="connsiteY3" fmla="*/ 0 h 38100"/>
              <a:gd name="connsiteX4" fmla="*/ 0 w 9144000"/>
              <a:gd name="connsiteY4" fmla="*/ 45719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8100">
                <a:moveTo>
                  <a:pt x="0" y="45719"/>
                </a:moveTo>
                <a:lnTo>
                  <a:pt x="9144000" y="45719"/>
                </a:lnTo>
                <a:lnTo>
                  <a:pt x="914400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356ab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9" name="Picture 85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3381375" cy="6858000"/>
          </a:xfrm>
          <a:prstGeom prst="rect">
            <a:avLst/>
          </a:prstGeom>
        </p:spPr>
      </p:pic>
      <p:pic>
        <p:nvPicPr>
          <p:cNvPr id="860" name="Picture 860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5" y="114300"/>
            <a:ext cx="1085850" cy="447675"/>
          </a:xfrm>
          <a:prstGeom prst="rect">
            <a:avLst/>
          </a:prstGeom>
        </p:spPr>
      </p:pic>
      <p:sp>
        <p:nvSpPr>
          <p:cNvPr id="860" name="TextBox 860"/>
          <p:cNvSpPr txBox="1"/>
          <p:nvPr/>
        </p:nvSpPr>
        <p:spPr>
          <a:xfrm>
            <a:off x="4950619" y="3002700"/>
            <a:ext cx="2591452" cy="327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75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Freeform 861"> 
				</p:cNvPr>
          <p:cNvSpPr/>
          <p:nvPr/>
        </p:nvSpPr>
        <p:spPr>
          <a:xfrm>
            <a:off x="5924550" y="3886200"/>
            <a:ext cx="695325" cy="9525"/>
          </a:xfrm>
          <a:custGeom>
            <a:avLst/>
            <a:gdLst>
              <a:gd name="connsiteX0" fmla="*/ 15602 w 695325"/>
              <a:gd name="connsiteY0" fmla="*/ 10250 h 9525"/>
              <a:gd name="connsiteX1" fmla="*/ 699598 w 695325"/>
              <a:gd name="connsiteY1" fmla="*/ 1025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5325" h="9525">
                <a:moveTo>
                  <a:pt x="15602" y="10250"/>
                </a:moveTo>
                <a:lnTo>
                  <a:pt x="699598" y="10250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Freeform 862"> 
				</p:cNvPr>
          <p:cNvSpPr/>
          <p:nvPr/>
        </p:nvSpPr>
        <p:spPr>
          <a:xfrm>
            <a:off x="7181850" y="1809750"/>
            <a:ext cx="695325" cy="9525"/>
          </a:xfrm>
          <a:custGeom>
            <a:avLst/>
            <a:gdLst>
              <a:gd name="connsiteX0" fmla="*/ 18518 w 695325"/>
              <a:gd name="connsiteY0" fmla="*/ 12170 h 9525"/>
              <a:gd name="connsiteX1" fmla="*/ 702515 w 695325"/>
              <a:gd name="connsiteY1" fmla="*/ 1217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5325" h="9525">
                <a:moveTo>
                  <a:pt x="18518" y="12170"/>
                </a:moveTo>
                <a:lnTo>
                  <a:pt x="702515" y="12170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Freeform 863"> 
				</p:cNvPr>
          <p:cNvSpPr/>
          <p:nvPr/>
        </p:nvSpPr>
        <p:spPr>
          <a:xfrm>
            <a:off x="5924550" y="1733550"/>
            <a:ext cx="695325" cy="9525"/>
          </a:xfrm>
          <a:custGeom>
            <a:avLst/>
            <a:gdLst>
              <a:gd name="connsiteX0" fmla="*/ 15602 w 695325"/>
              <a:gd name="connsiteY0" fmla="*/ 16371 h 9525"/>
              <a:gd name="connsiteX1" fmla="*/ 699598 w 695325"/>
              <a:gd name="connsiteY1" fmla="*/ 1637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5325" h="9525">
                <a:moveTo>
                  <a:pt x="15602" y="16371"/>
                </a:moveTo>
                <a:lnTo>
                  <a:pt x="699598" y="16371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Freeform 864"> 
				</p:cNvPr>
          <p:cNvSpPr/>
          <p:nvPr/>
        </p:nvSpPr>
        <p:spPr>
          <a:xfrm>
            <a:off x="3486150" y="4210050"/>
            <a:ext cx="638175" cy="9525"/>
          </a:xfrm>
          <a:custGeom>
            <a:avLst/>
            <a:gdLst>
              <a:gd name="connsiteX0" fmla="*/ 11460 w 638175"/>
              <a:gd name="connsiteY0" fmla="*/ 10400 h 9525"/>
              <a:gd name="connsiteX1" fmla="*/ 642942 w 638175"/>
              <a:gd name="connsiteY1" fmla="*/ 1040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8175" h="9525">
                <a:moveTo>
                  <a:pt x="11460" y="10400"/>
                </a:moveTo>
                <a:lnTo>
                  <a:pt x="642942" y="10400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5" name="Freeform 865"> 
				</p:cNvPr>
          <p:cNvSpPr/>
          <p:nvPr/>
        </p:nvSpPr>
        <p:spPr>
          <a:xfrm>
            <a:off x="2200275" y="3990975"/>
            <a:ext cx="647700" cy="9525"/>
          </a:xfrm>
          <a:custGeom>
            <a:avLst/>
            <a:gdLst>
              <a:gd name="connsiteX0" fmla="*/ 9749 w 647700"/>
              <a:gd name="connsiteY0" fmla="*/ 13474 h 9525"/>
              <a:gd name="connsiteX1" fmla="*/ 648051 w 647700"/>
              <a:gd name="connsiteY1" fmla="*/ 1347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7700" h="9525">
                <a:moveTo>
                  <a:pt x="9749" y="13474"/>
                </a:moveTo>
                <a:lnTo>
                  <a:pt x="648051" y="13474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Freeform 866"> 
				</p:cNvPr>
          <p:cNvSpPr/>
          <p:nvPr/>
        </p:nvSpPr>
        <p:spPr>
          <a:xfrm>
            <a:off x="3448050" y="2019300"/>
            <a:ext cx="657225" cy="9525"/>
          </a:xfrm>
          <a:custGeom>
            <a:avLst/>
            <a:gdLst>
              <a:gd name="connsiteX0" fmla="*/ 11460 w 657225"/>
              <a:gd name="connsiteY0" fmla="*/ 18620 h 9525"/>
              <a:gd name="connsiteX1" fmla="*/ 659465 w 657225"/>
              <a:gd name="connsiteY1" fmla="*/ 1862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7225" h="9525">
                <a:moveTo>
                  <a:pt x="11460" y="18620"/>
                </a:moveTo>
                <a:lnTo>
                  <a:pt x="659465" y="18620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7" name="Freeform 867"> 
				</p:cNvPr>
          <p:cNvSpPr/>
          <p:nvPr/>
        </p:nvSpPr>
        <p:spPr>
          <a:xfrm>
            <a:off x="2181225" y="1952625"/>
            <a:ext cx="657225" cy="9525"/>
          </a:xfrm>
          <a:custGeom>
            <a:avLst/>
            <a:gdLst>
              <a:gd name="connsiteX0" fmla="*/ 14511 w 657225"/>
              <a:gd name="connsiteY0" fmla="*/ 13295 h 9525"/>
              <a:gd name="connsiteX1" fmla="*/ 665512 w 657225"/>
              <a:gd name="connsiteY1" fmla="*/ 132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7225" h="9525">
                <a:moveTo>
                  <a:pt x="14511" y="13295"/>
                </a:moveTo>
                <a:lnTo>
                  <a:pt x="665512" y="13295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Freeform 868"> 
				</p:cNvPr>
          <p:cNvSpPr/>
          <p:nvPr/>
        </p:nvSpPr>
        <p:spPr>
          <a:xfrm>
            <a:off x="7048500" y="4057650"/>
            <a:ext cx="762000" cy="9525"/>
          </a:xfrm>
          <a:custGeom>
            <a:avLst/>
            <a:gdLst>
              <a:gd name="connsiteX0" fmla="*/ 15175 w 762000"/>
              <a:gd name="connsiteY0" fmla="*/ 16740 h 9525"/>
              <a:gd name="connsiteX1" fmla="*/ 763865 w 762000"/>
              <a:gd name="connsiteY1" fmla="*/ 1879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0" h="9525">
                <a:moveTo>
                  <a:pt x="15175" y="16740"/>
                </a:moveTo>
                <a:lnTo>
                  <a:pt x="763865" y="18797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9" name="Freeform 869"> 
				</p:cNvPr>
          <p:cNvSpPr/>
          <p:nvPr/>
        </p:nvSpPr>
        <p:spPr>
          <a:xfrm>
            <a:off x="2247900" y="6134100"/>
            <a:ext cx="1733550" cy="28575"/>
          </a:xfrm>
          <a:custGeom>
            <a:avLst/>
            <a:gdLst>
              <a:gd name="connsiteX0" fmla="*/ 19842 w 1733550"/>
              <a:gd name="connsiteY0" fmla="*/ 19909 h 28575"/>
              <a:gd name="connsiteX1" fmla="*/ 1724588 w 1733550"/>
              <a:gd name="connsiteY1" fmla="*/ 1990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28575">
                <a:moveTo>
                  <a:pt x="19842" y="19909"/>
                </a:moveTo>
                <a:lnTo>
                  <a:pt x="1724588" y="19909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Freeform 870"> 
				</p:cNvPr>
          <p:cNvSpPr/>
          <p:nvPr/>
        </p:nvSpPr>
        <p:spPr>
          <a:xfrm>
            <a:off x="3943350" y="6086475"/>
            <a:ext cx="123825" cy="123825"/>
          </a:xfrm>
          <a:custGeom>
            <a:avLst/>
            <a:gdLst>
              <a:gd name="connsiteX0" fmla="*/ 10096 w 123825"/>
              <a:gd name="connsiteY0" fmla="*/ 10378 h 123825"/>
              <a:gd name="connsiteX1" fmla="*/ 124396 w 123825"/>
              <a:gd name="connsiteY1" fmla="*/ 67528 h 123825"/>
              <a:gd name="connsiteX2" fmla="*/ 10096 w 123825"/>
              <a:gd name="connsiteY2" fmla="*/ 124678 h 123825"/>
              <a:gd name="connsiteX3" fmla="*/ 10096 w 123825"/>
              <a:gd name="connsiteY3" fmla="*/ 10378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" h="123825">
                <a:moveTo>
                  <a:pt x="10096" y="10378"/>
                </a:moveTo>
                <a:lnTo>
                  <a:pt x="124396" y="67528"/>
                </a:lnTo>
                <a:lnTo>
                  <a:pt x="10096" y="124678"/>
                </a:lnTo>
                <a:lnTo>
                  <a:pt x="10096" y="10378"/>
                </a:lnTo>
                <a:close/>
              </a:path>
            </a:pathLst>
          </a:custGeom>
          <a:solidFill>
            <a:srgbClr val="1e47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1" name="Freeform 871"> 
				</p:cNvPr>
          <p:cNvSpPr/>
          <p:nvPr/>
        </p:nvSpPr>
        <p:spPr>
          <a:xfrm>
            <a:off x="5991225" y="6134100"/>
            <a:ext cx="1733550" cy="28575"/>
          </a:xfrm>
          <a:custGeom>
            <a:avLst/>
            <a:gdLst>
              <a:gd name="connsiteX0" fmla="*/ 23696 w 1733550"/>
              <a:gd name="connsiteY0" fmla="*/ 19909 h 28575"/>
              <a:gd name="connsiteX1" fmla="*/ 1728442 w 1733550"/>
              <a:gd name="connsiteY1" fmla="*/ 1990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28575">
                <a:moveTo>
                  <a:pt x="23696" y="19909"/>
                </a:moveTo>
                <a:lnTo>
                  <a:pt x="1728442" y="19909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Freeform 872"> 
				</p:cNvPr>
          <p:cNvSpPr/>
          <p:nvPr/>
        </p:nvSpPr>
        <p:spPr>
          <a:xfrm>
            <a:off x="7686675" y="6086475"/>
            <a:ext cx="123825" cy="123825"/>
          </a:xfrm>
          <a:custGeom>
            <a:avLst/>
            <a:gdLst>
              <a:gd name="connsiteX0" fmla="*/ 13949 w 123825"/>
              <a:gd name="connsiteY0" fmla="*/ 10378 h 123825"/>
              <a:gd name="connsiteX1" fmla="*/ 128249 w 123825"/>
              <a:gd name="connsiteY1" fmla="*/ 67528 h 123825"/>
              <a:gd name="connsiteX2" fmla="*/ 13949 w 123825"/>
              <a:gd name="connsiteY2" fmla="*/ 124678 h 123825"/>
              <a:gd name="connsiteX3" fmla="*/ 13949 w 123825"/>
              <a:gd name="connsiteY3" fmla="*/ 10378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" h="123825">
                <a:moveTo>
                  <a:pt x="13949" y="10378"/>
                </a:moveTo>
                <a:lnTo>
                  <a:pt x="128249" y="67528"/>
                </a:lnTo>
                <a:lnTo>
                  <a:pt x="13949" y="124678"/>
                </a:lnTo>
                <a:lnTo>
                  <a:pt x="13949" y="10378"/>
                </a:lnTo>
                <a:close/>
              </a:path>
            </a:pathLst>
          </a:custGeom>
          <a:solidFill>
            <a:srgbClr val="1e47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3" name="Freeform 873"> 
				</p:cNvPr>
          <p:cNvSpPr/>
          <p:nvPr/>
        </p:nvSpPr>
        <p:spPr>
          <a:xfrm>
            <a:off x="1447800" y="2609850"/>
            <a:ext cx="923925" cy="276225"/>
          </a:xfrm>
          <a:custGeom>
            <a:avLst/>
            <a:gdLst>
              <a:gd name="connsiteX0" fmla="*/ 36810 w 923925"/>
              <a:gd name="connsiteY0" fmla="*/ 163055 h 276225"/>
              <a:gd name="connsiteX1" fmla="*/ 228809 w 923925"/>
              <a:gd name="connsiteY1" fmla="*/ 29641 h 276225"/>
              <a:gd name="connsiteX2" fmla="*/ 708806 w 923925"/>
              <a:gd name="connsiteY2" fmla="*/ 251993 h 276225"/>
              <a:gd name="connsiteX3" fmla="*/ 900804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6810" y="163055"/>
                </a:moveTo>
                <a:cubicBezTo>
                  <a:pt x="76815" y="88937"/>
                  <a:pt x="116808" y="14820"/>
                  <a:pt x="228809" y="29641"/>
                </a:cubicBezTo>
                <a:cubicBezTo>
                  <a:pt x="340810" y="44462"/>
                  <a:pt x="596804" y="237172"/>
                  <a:pt x="708806" y="251993"/>
                </a:cubicBezTo>
                <a:cubicBezTo>
                  <a:pt x="820807" y="266814"/>
                  <a:pt x="860812" y="192696"/>
                  <a:pt x="900804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Freeform 874"> 
				</p:cNvPr>
          <p:cNvSpPr/>
          <p:nvPr/>
        </p:nvSpPr>
        <p:spPr>
          <a:xfrm>
            <a:off x="4067175" y="1619250"/>
            <a:ext cx="723900" cy="333375"/>
          </a:xfrm>
          <a:custGeom>
            <a:avLst/>
            <a:gdLst>
              <a:gd name="connsiteX0" fmla="*/ 10020 w 723900"/>
              <a:gd name="connsiteY0" fmla="*/ 9550 h 333375"/>
              <a:gd name="connsiteX1" fmla="*/ 730021 w 723900"/>
              <a:gd name="connsiteY1" fmla="*/ 9550 h 333375"/>
              <a:gd name="connsiteX2" fmla="*/ 730021 w 723900"/>
              <a:gd name="connsiteY2" fmla="*/ 333552 h 333375"/>
              <a:gd name="connsiteX3" fmla="*/ 10020 w 723900"/>
              <a:gd name="connsiteY3" fmla="*/ 333552 h 333375"/>
              <a:gd name="connsiteX4" fmla="*/ 10020 w 723900"/>
              <a:gd name="connsiteY4" fmla="*/ 955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9550"/>
                </a:moveTo>
                <a:lnTo>
                  <a:pt x="730021" y="9550"/>
                </a:lnTo>
                <a:lnTo>
                  <a:pt x="730021" y="333552"/>
                </a:lnTo>
                <a:lnTo>
                  <a:pt x="10020" y="333552"/>
                </a:lnTo>
                <a:lnTo>
                  <a:pt x="10020" y="95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5" name="Freeform 875"> 
				</p:cNvPr>
          <p:cNvSpPr/>
          <p:nvPr/>
        </p:nvSpPr>
        <p:spPr>
          <a:xfrm>
            <a:off x="7705725" y="2609850"/>
            <a:ext cx="923925" cy="276225"/>
          </a:xfrm>
          <a:custGeom>
            <a:avLst/>
            <a:gdLst>
              <a:gd name="connsiteX0" fmla="*/ 34722 w 923925"/>
              <a:gd name="connsiteY0" fmla="*/ 163055 h 276225"/>
              <a:gd name="connsiteX1" fmla="*/ 226721 w 923925"/>
              <a:gd name="connsiteY1" fmla="*/ 29641 h 276225"/>
              <a:gd name="connsiteX2" fmla="*/ 706718 w 923925"/>
              <a:gd name="connsiteY2" fmla="*/ 251993 h 276225"/>
              <a:gd name="connsiteX3" fmla="*/ 898716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4722" y="163055"/>
                </a:moveTo>
                <a:cubicBezTo>
                  <a:pt x="74728" y="88937"/>
                  <a:pt x="114720" y="14820"/>
                  <a:pt x="226721" y="29641"/>
                </a:cubicBezTo>
                <a:cubicBezTo>
                  <a:pt x="338722" y="44462"/>
                  <a:pt x="594716" y="237172"/>
                  <a:pt x="706718" y="251993"/>
                </a:cubicBezTo>
                <a:cubicBezTo>
                  <a:pt x="818719" y="266814"/>
                  <a:pt x="858724" y="192696"/>
                  <a:pt x="898716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Freeform 876"> 
				</p:cNvPr>
          <p:cNvSpPr/>
          <p:nvPr/>
        </p:nvSpPr>
        <p:spPr>
          <a:xfrm>
            <a:off x="3971925" y="2609850"/>
            <a:ext cx="923925" cy="276225"/>
          </a:xfrm>
          <a:custGeom>
            <a:avLst/>
            <a:gdLst>
              <a:gd name="connsiteX0" fmla="*/ 33632 w 923925"/>
              <a:gd name="connsiteY0" fmla="*/ 163055 h 276225"/>
              <a:gd name="connsiteX1" fmla="*/ 225631 w 923925"/>
              <a:gd name="connsiteY1" fmla="*/ 29641 h 276225"/>
              <a:gd name="connsiteX2" fmla="*/ 705627 w 923925"/>
              <a:gd name="connsiteY2" fmla="*/ 251993 h 276225"/>
              <a:gd name="connsiteX3" fmla="*/ 897625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3632" y="163055"/>
                </a:moveTo>
                <a:cubicBezTo>
                  <a:pt x="73637" y="88937"/>
                  <a:pt x="113629" y="14820"/>
                  <a:pt x="225631" y="29641"/>
                </a:cubicBezTo>
                <a:cubicBezTo>
                  <a:pt x="337632" y="44462"/>
                  <a:pt x="593625" y="237172"/>
                  <a:pt x="705627" y="251993"/>
                </a:cubicBezTo>
                <a:cubicBezTo>
                  <a:pt x="817628" y="266814"/>
                  <a:pt x="857633" y="192696"/>
                  <a:pt x="897625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Freeform 877"> 
				</p:cNvPr>
          <p:cNvSpPr/>
          <p:nvPr/>
        </p:nvSpPr>
        <p:spPr>
          <a:xfrm>
            <a:off x="5191125" y="2609850"/>
            <a:ext cx="923925" cy="276225"/>
          </a:xfrm>
          <a:custGeom>
            <a:avLst/>
            <a:gdLst>
              <a:gd name="connsiteX0" fmla="*/ 38098 w 923925"/>
              <a:gd name="connsiteY0" fmla="*/ 163055 h 276225"/>
              <a:gd name="connsiteX1" fmla="*/ 230097 w 923925"/>
              <a:gd name="connsiteY1" fmla="*/ 29641 h 276225"/>
              <a:gd name="connsiteX2" fmla="*/ 710093 w 923925"/>
              <a:gd name="connsiteY2" fmla="*/ 251993 h 276225"/>
              <a:gd name="connsiteX3" fmla="*/ 902092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8098" y="163055"/>
                </a:moveTo>
                <a:cubicBezTo>
                  <a:pt x="78103" y="88937"/>
                  <a:pt x="118096" y="14820"/>
                  <a:pt x="230097" y="29641"/>
                </a:cubicBezTo>
                <a:cubicBezTo>
                  <a:pt x="342098" y="44462"/>
                  <a:pt x="598092" y="237172"/>
                  <a:pt x="710093" y="251993"/>
                </a:cubicBezTo>
                <a:cubicBezTo>
                  <a:pt x="822095" y="266814"/>
                  <a:pt x="862100" y="192696"/>
                  <a:pt x="902092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Freeform 878"> 
				</p:cNvPr>
          <p:cNvSpPr/>
          <p:nvPr/>
        </p:nvSpPr>
        <p:spPr>
          <a:xfrm>
            <a:off x="1447800" y="4600575"/>
            <a:ext cx="923925" cy="276225"/>
          </a:xfrm>
          <a:custGeom>
            <a:avLst/>
            <a:gdLst>
              <a:gd name="connsiteX0" fmla="*/ 36810 w 923925"/>
              <a:gd name="connsiteY0" fmla="*/ 164820 h 276225"/>
              <a:gd name="connsiteX1" fmla="*/ 228809 w 923925"/>
              <a:gd name="connsiteY1" fmla="*/ 31407 h 276225"/>
              <a:gd name="connsiteX2" fmla="*/ 708806 w 923925"/>
              <a:gd name="connsiteY2" fmla="*/ 253758 h 276225"/>
              <a:gd name="connsiteX3" fmla="*/ 900804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6810" y="164820"/>
                </a:moveTo>
                <a:cubicBezTo>
                  <a:pt x="76815" y="90703"/>
                  <a:pt x="116808" y="16586"/>
                  <a:pt x="228809" y="31407"/>
                </a:cubicBezTo>
                <a:cubicBezTo>
                  <a:pt x="340810" y="46228"/>
                  <a:pt x="596804" y="238938"/>
                  <a:pt x="708806" y="253758"/>
                </a:cubicBezTo>
                <a:cubicBezTo>
                  <a:pt x="820807" y="268579"/>
                  <a:pt x="860812" y="194462"/>
                  <a:pt x="900804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Freeform 879"> 
				</p:cNvPr>
          <p:cNvSpPr/>
          <p:nvPr/>
        </p:nvSpPr>
        <p:spPr>
          <a:xfrm>
            <a:off x="7705725" y="4600575"/>
            <a:ext cx="923925" cy="276225"/>
          </a:xfrm>
          <a:custGeom>
            <a:avLst/>
            <a:gdLst>
              <a:gd name="connsiteX0" fmla="*/ 34722 w 923925"/>
              <a:gd name="connsiteY0" fmla="*/ 164820 h 276225"/>
              <a:gd name="connsiteX1" fmla="*/ 226721 w 923925"/>
              <a:gd name="connsiteY1" fmla="*/ 31407 h 276225"/>
              <a:gd name="connsiteX2" fmla="*/ 706718 w 923925"/>
              <a:gd name="connsiteY2" fmla="*/ 253758 h 276225"/>
              <a:gd name="connsiteX3" fmla="*/ 898716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4722" y="164820"/>
                </a:moveTo>
                <a:cubicBezTo>
                  <a:pt x="74728" y="90703"/>
                  <a:pt x="114720" y="16586"/>
                  <a:pt x="226721" y="31407"/>
                </a:cubicBezTo>
                <a:cubicBezTo>
                  <a:pt x="338722" y="46228"/>
                  <a:pt x="594716" y="238938"/>
                  <a:pt x="706718" y="253758"/>
                </a:cubicBezTo>
                <a:cubicBezTo>
                  <a:pt x="818719" y="268579"/>
                  <a:pt x="858724" y="194462"/>
                  <a:pt x="898716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Freeform 880"> 
				</p:cNvPr>
          <p:cNvSpPr/>
          <p:nvPr/>
        </p:nvSpPr>
        <p:spPr>
          <a:xfrm>
            <a:off x="3971925" y="4600575"/>
            <a:ext cx="923925" cy="276225"/>
          </a:xfrm>
          <a:custGeom>
            <a:avLst/>
            <a:gdLst>
              <a:gd name="connsiteX0" fmla="*/ 33632 w 923925"/>
              <a:gd name="connsiteY0" fmla="*/ 164820 h 276225"/>
              <a:gd name="connsiteX1" fmla="*/ 225631 w 923925"/>
              <a:gd name="connsiteY1" fmla="*/ 31407 h 276225"/>
              <a:gd name="connsiteX2" fmla="*/ 705627 w 923925"/>
              <a:gd name="connsiteY2" fmla="*/ 253758 h 276225"/>
              <a:gd name="connsiteX3" fmla="*/ 897625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3632" y="164820"/>
                </a:moveTo>
                <a:cubicBezTo>
                  <a:pt x="73637" y="90703"/>
                  <a:pt x="113629" y="16586"/>
                  <a:pt x="225631" y="31407"/>
                </a:cubicBezTo>
                <a:cubicBezTo>
                  <a:pt x="337632" y="46228"/>
                  <a:pt x="593625" y="238938"/>
                  <a:pt x="705627" y="253758"/>
                </a:cubicBezTo>
                <a:cubicBezTo>
                  <a:pt x="817628" y="268579"/>
                  <a:pt x="857633" y="194462"/>
                  <a:pt x="897625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Freeform 881"> 
				</p:cNvPr>
          <p:cNvSpPr/>
          <p:nvPr/>
        </p:nvSpPr>
        <p:spPr>
          <a:xfrm>
            <a:off x="5191125" y="4600575"/>
            <a:ext cx="923925" cy="276225"/>
          </a:xfrm>
          <a:custGeom>
            <a:avLst/>
            <a:gdLst>
              <a:gd name="connsiteX0" fmla="*/ 38098 w 923925"/>
              <a:gd name="connsiteY0" fmla="*/ 164820 h 276225"/>
              <a:gd name="connsiteX1" fmla="*/ 230097 w 923925"/>
              <a:gd name="connsiteY1" fmla="*/ 31407 h 276225"/>
              <a:gd name="connsiteX2" fmla="*/ 710093 w 923925"/>
              <a:gd name="connsiteY2" fmla="*/ 253758 h 276225"/>
              <a:gd name="connsiteX3" fmla="*/ 902092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8098" y="164820"/>
                </a:moveTo>
                <a:cubicBezTo>
                  <a:pt x="78103" y="90703"/>
                  <a:pt x="118096" y="16586"/>
                  <a:pt x="230097" y="31407"/>
                </a:cubicBezTo>
                <a:cubicBezTo>
                  <a:pt x="342098" y="46228"/>
                  <a:pt x="598092" y="238938"/>
                  <a:pt x="710093" y="253758"/>
                </a:cubicBezTo>
                <a:cubicBezTo>
                  <a:pt x="822095" y="268579"/>
                  <a:pt x="862100" y="194462"/>
                  <a:pt x="902092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Freeform 882"> 
				</p:cNvPr>
          <p:cNvSpPr/>
          <p:nvPr/>
        </p:nvSpPr>
        <p:spPr>
          <a:xfrm>
            <a:off x="4067175" y="3810000"/>
            <a:ext cx="723900" cy="333375"/>
          </a:xfrm>
          <a:custGeom>
            <a:avLst/>
            <a:gdLst>
              <a:gd name="connsiteX0" fmla="*/ 10020 w 723900"/>
              <a:gd name="connsiteY0" fmla="*/ 15074 h 333375"/>
              <a:gd name="connsiteX1" fmla="*/ 730021 w 723900"/>
              <a:gd name="connsiteY1" fmla="*/ 15074 h 333375"/>
              <a:gd name="connsiteX2" fmla="*/ 730021 w 723900"/>
              <a:gd name="connsiteY2" fmla="*/ 339076 h 333375"/>
              <a:gd name="connsiteX3" fmla="*/ 10020 w 723900"/>
              <a:gd name="connsiteY3" fmla="*/ 339076 h 333375"/>
              <a:gd name="connsiteX4" fmla="*/ 10020 w 723900"/>
              <a:gd name="connsiteY4" fmla="*/ 15074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5074"/>
                </a:moveTo>
                <a:lnTo>
                  <a:pt x="730021" y="15074"/>
                </a:lnTo>
                <a:lnTo>
                  <a:pt x="730021" y="339076"/>
                </a:lnTo>
                <a:lnTo>
                  <a:pt x="10020" y="339076"/>
                </a:lnTo>
                <a:lnTo>
                  <a:pt x="10020" y="1507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Freeform 883"> 
				</p:cNvPr>
          <p:cNvSpPr/>
          <p:nvPr/>
        </p:nvSpPr>
        <p:spPr>
          <a:xfrm>
            <a:off x="1123950" y="4943475"/>
            <a:ext cx="7591425" cy="28575"/>
          </a:xfrm>
          <a:custGeom>
            <a:avLst/>
            <a:gdLst>
              <a:gd name="connsiteX0" fmla="*/ 28050 w 7591425"/>
              <a:gd name="connsiteY0" fmla="*/ 24525 h 28575"/>
              <a:gd name="connsiteX1" fmla="*/ 7588056 w 7591425"/>
              <a:gd name="connsiteY1" fmla="*/ 245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1425" h="28575">
                <a:moveTo>
                  <a:pt x="28050" y="24525"/>
                </a:moveTo>
                <a:lnTo>
                  <a:pt x="7588056" y="24525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Freeform 884"> 
				</p:cNvPr>
          <p:cNvSpPr/>
          <p:nvPr/>
        </p:nvSpPr>
        <p:spPr>
          <a:xfrm>
            <a:off x="4067175" y="5572125"/>
            <a:ext cx="723900" cy="333375"/>
          </a:xfrm>
          <a:custGeom>
            <a:avLst/>
            <a:gdLst>
              <a:gd name="connsiteX0" fmla="*/ 10020 w 723900"/>
              <a:gd name="connsiteY0" fmla="*/ 17119 h 333375"/>
              <a:gd name="connsiteX1" fmla="*/ 730021 w 723900"/>
              <a:gd name="connsiteY1" fmla="*/ 17119 h 333375"/>
              <a:gd name="connsiteX2" fmla="*/ 730021 w 723900"/>
              <a:gd name="connsiteY2" fmla="*/ 341122 h 333375"/>
              <a:gd name="connsiteX3" fmla="*/ 10020 w 723900"/>
              <a:gd name="connsiteY3" fmla="*/ 341122 h 333375"/>
              <a:gd name="connsiteX4" fmla="*/ 10020 w 723900"/>
              <a:gd name="connsiteY4" fmla="*/ 1711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7119"/>
                </a:moveTo>
                <a:lnTo>
                  <a:pt x="730021" y="17119"/>
                </a:lnTo>
                <a:lnTo>
                  <a:pt x="730021" y="341122"/>
                </a:lnTo>
                <a:lnTo>
                  <a:pt x="10020" y="341122"/>
                </a:lnTo>
                <a:lnTo>
                  <a:pt x="10020" y="1711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Freeform 885"> 
				</p:cNvPr>
          <p:cNvSpPr/>
          <p:nvPr/>
        </p:nvSpPr>
        <p:spPr>
          <a:xfrm>
            <a:off x="1123950" y="2962275"/>
            <a:ext cx="7591425" cy="28575"/>
          </a:xfrm>
          <a:custGeom>
            <a:avLst/>
            <a:gdLst>
              <a:gd name="connsiteX0" fmla="*/ 26670 w 7591425"/>
              <a:gd name="connsiteY0" fmla="*/ 25725 h 28575"/>
              <a:gd name="connsiteX1" fmla="*/ 7586675 w 7591425"/>
              <a:gd name="connsiteY1" fmla="*/ 257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1425" h="28575">
                <a:moveTo>
                  <a:pt x="26670" y="25725"/>
                </a:moveTo>
                <a:lnTo>
                  <a:pt x="7586675" y="25725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7" name="Picture 88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43250" cy="219075"/>
          </a:xfrm>
          <a:prstGeom prst="rect">
            <a:avLst/>
          </a:prstGeom>
        </p:spPr>
      </p:pic>
      <p:pic>
        <p:nvPicPr>
          <p:cNvPr id="888" name="Picture 88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889" name="Picture 889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890" name="Picture 890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950" y="1000125"/>
            <a:ext cx="3343275" cy="371475"/>
          </a:xfrm>
          <a:prstGeom prst="rect">
            <a:avLst/>
          </a:prstGeom>
        </p:spPr>
      </p:pic>
      <p:pic>
        <p:nvPicPr>
          <p:cNvPr id="891" name="Picture 891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750" y="1000125"/>
            <a:ext cx="3343275" cy="371475"/>
          </a:xfrm>
          <a:prstGeom prst="rect">
            <a:avLst/>
          </a:prstGeom>
        </p:spPr>
      </p:pic>
      <p:pic>
        <p:nvPicPr>
          <p:cNvPr id="892" name="Picture 892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675" y="5448300"/>
            <a:ext cx="1933575" cy="962025"/>
          </a:xfrm>
          <a:prstGeom prst="rect">
            <a:avLst/>
          </a:prstGeom>
        </p:spPr>
      </p:pic>
      <p:pic>
        <p:nvPicPr>
          <p:cNvPr id="893" name="Picture 893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150" y="1552575"/>
            <a:ext cx="1895475" cy="1504950"/>
          </a:xfrm>
          <a:prstGeom prst="rect">
            <a:avLst/>
          </a:prstGeom>
        </p:spPr>
      </p:pic>
      <p:pic>
        <p:nvPicPr>
          <p:cNvPr id="894" name="Picture 894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150" y="3505200"/>
            <a:ext cx="1895475" cy="1552575"/>
          </a:xfrm>
          <a:prstGeom prst="rect">
            <a:avLst/>
          </a:prstGeom>
        </p:spPr>
      </p:pic>
      <p:pic>
        <p:nvPicPr>
          <p:cNvPr id="895" name="Picture 895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72400" y="1781175"/>
            <a:ext cx="847725" cy="1276350"/>
          </a:xfrm>
          <a:prstGeom prst="rect">
            <a:avLst/>
          </a:prstGeom>
        </p:spPr>
      </p:pic>
      <p:pic>
        <p:nvPicPr>
          <p:cNvPr id="896" name="Picture 896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19550" y="2009775"/>
            <a:ext cx="828675" cy="1047750"/>
          </a:xfrm>
          <a:prstGeom prst="rect">
            <a:avLst/>
          </a:prstGeom>
        </p:spPr>
      </p:pic>
      <p:pic>
        <p:nvPicPr>
          <p:cNvPr id="897" name="Picture 897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38750" y="1724025"/>
            <a:ext cx="828675" cy="1333500"/>
          </a:xfrm>
          <a:prstGeom prst="rect">
            <a:avLst/>
          </a:prstGeom>
        </p:spPr>
      </p:pic>
      <p:pic>
        <p:nvPicPr>
          <p:cNvPr id="898" name="Picture 898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62250" y="1533525"/>
            <a:ext cx="828675" cy="571500"/>
          </a:xfrm>
          <a:prstGeom prst="rect">
            <a:avLst/>
          </a:prstGeom>
        </p:spPr>
      </p:pic>
      <p:pic>
        <p:nvPicPr>
          <p:cNvPr id="899" name="Picture 899">
					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72400" y="4038600"/>
            <a:ext cx="847725" cy="1028700"/>
          </a:xfrm>
          <a:prstGeom prst="rect">
            <a:avLst/>
          </a:prstGeom>
        </p:spPr>
      </p:pic>
      <p:pic>
        <p:nvPicPr>
          <p:cNvPr id="900" name="Picture 900">
					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19550" y="4191000"/>
            <a:ext cx="828675" cy="866775"/>
          </a:xfrm>
          <a:prstGeom prst="rect">
            <a:avLst/>
          </a:prstGeom>
        </p:spPr>
      </p:pic>
      <p:pic>
        <p:nvPicPr>
          <p:cNvPr id="901" name="Picture 901">
					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38750" y="3867150"/>
            <a:ext cx="828675" cy="1190625"/>
          </a:xfrm>
          <a:prstGeom prst="rect">
            <a:avLst/>
          </a:prstGeom>
        </p:spPr>
      </p:pic>
      <p:pic>
        <p:nvPicPr>
          <p:cNvPr id="902" name="Picture 902">
					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52725" y="3552825"/>
            <a:ext cx="838200" cy="742950"/>
          </a:xfrm>
          <a:prstGeom prst="rect">
            <a:avLst/>
          </a:prstGeom>
        </p:spPr>
      </p:pic>
      <p:pic>
        <p:nvPicPr>
          <p:cNvPr id="903" name="Picture 903">
					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8750" y="5924550"/>
            <a:ext cx="885825" cy="476250"/>
          </a:xfrm>
          <a:prstGeom prst="rect">
            <a:avLst/>
          </a:prstGeom>
        </p:spPr>
      </p:pic>
      <p:pic>
        <p:nvPicPr>
          <p:cNvPr id="904" name="Picture 904">
					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762875" y="5924550"/>
            <a:ext cx="876300" cy="476250"/>
          </a:xfrm>
          <a:prstGeom prst="rect">
            <a:avLst/>
          </a:prstGeom>
        </p:spPr>
      </p:pic>
      <p:pic>
        <p:nvPicPr>
          <p:cNvPr id="905" name="Picture 905">
					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19550" y="5924550"/>
            <a:ext cx="885825" cy="476250"/>
          </a:xfrm>
          <a:prstGeom prst="rect">
            <a:avLst/>
          </a:prstGeom>
        </p:spPr>
      </p:pic>
      <p:pic>
        <p:nvPicPr>
          <p:cNvPr id="906" name="Picture 906">
					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77000" y="3476625"/>
            <a:ext cx="847725" cy="676275"/>
          </a:xfrm>
          <a:prstGeom prst="rect">
            <a:avLst/>
          </a:prstGeom>
        </p:spPr>
      </p:pic>
      <p:pic>
        <p:nvPicPr>
          <p:cNvPr id="907" name="Picture 907">
					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496050" y="1371600"/>
            <a:ext cx="828675" cy="523875"/>
          </a:xfrm>
          <a:prstGeom prst="rect">
            <a:avLst/>
          </a:prstGeom>
        </p:spPr>
      </p:pic>
      <p:pic>
        <p:nvPicPr>
          <p:cNvPr id="908" name="Picture 908">
					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496050" y="5715000"/>
            <a:ext cx="266700" cy="295275"/>
          </a:xfrm>
          <a:prstGeom prst="rect">
            <a:avLst/>
          </a:prstGeom>
        </p:spPr>
      </p:pic>
      <p:pic>
        <p:nvPicPr>
          <p:cNvPr id="909" name="Picture 909">
					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752725" y="5724525"/>
            <a:ext cx="266700" cy="295275"/>
          </a:xfrm>
          <a:prstGeom prst="rect">
            <a:avLst/>
          </a:prstGeom>
        </p:spPr>
      </p:pic>
      <p:sp>
        <p:nvSpPr>
          <p:cNvPr id="909" name="TextBox 909"/>
          <p:cNvSpPr txBox="1"/>
          <p:nvPr/>
        </p:nvSpPr>
        <p:spPr>
          <a:xfrm>
            <a:off x="774000" y="13696"/>
            <a:ext cx="2963452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Subsidiaries’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Non-Consolidated)</a:t>
            </a:r>
          </a:p>
        </p:txBody>
      </p:sp>
      <p:sp>
        <p:nvSpPr>
          <p:cNvPr id="910" name="TextBox 910"/>
          <p:cNvSpPr txBox="1"/>
          <p:nvPr/>
        </p:nvSpPr>
        <p:spPr>
          <a:xfrm>
            <a:off x="2349126" y="4401363"/>
            <a:ext cx="1272842" cy="1036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goods</a:t>
            </a:r>
          </a:p>
        </p:txBody>
      </p:sp>
      <p:sp>
        <p:nvSpPr>
          <p:cNvPr id="911" name="TextBox 911"/>
          <p:cNvSpPr txBox="1"/>
          <p:nvPr/>
        </p:nvSpPr>
        <p:spPr>
          <a:xfrm>
            <a:off x="775440" y="124425"/>
            <a:ext cx="3685023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</a:p>
        </p:txBody>
      </p:sp>
      <p:sp>
        <p:nvSpPr>
          <p:cNvPr id="912" name="TextBox 912"/>
          <p:cNvSpPr txBox="1"/>
          <p:nvPr/>
        </p:nvSpPr>
        <p:spPr>
          <a:xfrm>
            <a:off x="7678094" y="885304"/>
            <a:ext cx="85887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913" name="TextBox 913"/>
          <p:cNvSpPr txBox="1"/>
          <p:nvPr/>
        </p:nvSpPr>
        <p:spPr>
          <a:xfrm>
            <a:off x="698436" y="1626516"/>
            <a:ext cx="598933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0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</p:txBody>
      </p:sp>
      <p:sp>
        <p:nvSpPr>
          <p:cNvPr id="914" name="TextBox 914"/>
          <p:cNvSpPr txBox="1"/>
          <p:nvPr/>
        </p:nvSpPr>
        <p:spPr>
          <a:xfrm>
            <a:off x="2785966" y="1080799"/>
            <a:ext cx="781498" cy="8306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FY2014/3Q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1071">
              <a:lnSpc>
                <a:spcPts val="1921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11.0</a:t>
            </a:r>
          </a:p>
          <a:p>
            <a:pPr indent="204119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(0.8)%</a:t>
            </a:r>
          </a:p>
        </p:txBody>
      </p:sp>
      <p:sp>
        <p:nvSpPr>
          <p:cNvPr id="915" name="TextBox 915"/>
          <p:cNvSpPr txBox="1"/>
          <p:nvPr/>
        </p:nvSpPr>
        <p:spPr>
          <a:xfrm>
            <a:off x="4232940" y="1670631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73.9%</a:t>
            </a:r>
          </a:p>
        </p:txBody>
      </p:sp>
      <p:sp>
        <p:nvSpPr>
          <p:cNvPr id="916" name="TextBox 916"/>
          <p:cNvSpPr txBox="1"/>
          <p:nvPr/>
        </p:nvSpPr>
        <p:spPr>
          <a:xfrm>
            <a:off x="6592515" y="1080799"/>
            <a:ext cx="636565" cy="6838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  <a:p>
            <a:pPr indent="178271">
              <a:lnSpc>
                <a:spcPts val="276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2.8</a:t>
            </a:r>
          </a:p>
          <a:p>
            <a:pPr indent="13255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(0.2)%</a:t>
            </a:r>
          </a:p>
        </p:txBody>
      </p:sp>
      <p:sp>
        <p:nvSpPr>
          <p:cNvPr id="917" name="TextBox 917"/>
          <p:cNvSpPr txBox="1"/>
          <p:nvPr/>
        </p:nvSpPr>
        <p:spPr>
          <a:xfrm>
            <a:off x="1573859" y="2181318"/>
            <a:ext cx="676171" cy="10076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1,319.5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541">
              <a:lnSpc>
                <a:spcPts val="204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FY2013/3Q</a:t>
            </a:r>
          </a:p>
        </p:txBody>
      </p:sp>
      <p:sp>
        <p:nvSpPr>
          <p:cNvPr id="918" name="TextBox 918"/>
          <p:cNvSpPr txBox="1"/>
          <p:nvPr/>
        </p:nvSpPr>
        <p:spPr>
          <a:xfrm>
            <a:off x="2421165" y="2356591"/>
            <a:ext cx="1135569" cy="337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</a:t>
            </a:r>
          </a:p>
        </p:txBody>
      </p:sp>
      <p:sp>
        <p:nvSpPr>
          <p:cNvPr id="919" name="TextBox 919"/>
          <p:cNvSpPr txBox="1"/>
          <p:nvPr/>
        </p:nvSpPr>
        <p:spPr>
          <a:xfrm>
            <a:off x="3637262" y="2356591"/>
            <a:ext cx="261196" cy="337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998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(37.6)</a:t>
            </a:r>
          </a:p>
          <a:p>
            <a:pPr indent="8079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(1.3)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+27.8</a:t>
            </a:r>
          </a:p>
        </p:txBody>
      </p:sp>
      <p:sp>
        <p:nvSpPr>
          <p:cNvPr id="920" name="TextBox 920"/>
          <p:cNvSpPr txBox="1"/>
          <p:nvPr/>
        </p:nvSpPr>
        <p:spPr>
          <a:xfrm>
            <a:off x="4111200" y="2181352"/>
            <a:ext cx="676170" cy="10075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1,308.5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78">
              <a:lnSpc>
                <a:spcPts val="204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FY2014/3Q</a:t>
            </a:r>
          </a:p>
        </p:txBody>
      </p:sp>
      <p:sp>
        <p:nvSpPr>
          <p:cNvPr id="921" name="TextBox 921"/>
          <p:cNvSpPr txBox="1"/>
          <p:nvPr/>
        </p:nvSpPr>
        <p:spPr>
          <a:xfrm>
            <a:off x="5310655" y="2041495"/>
            <a:ext cx="676170" cy="11474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1,773.8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0785">
              <a:lnSpc>
                <a:spcPts val="21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922" name="TextBox 922"/>
          <p:cNvSpPr txBox="1"/>
          <p:nvPr/>
        </p:nvSpPr>
        <p:spPr>
          <a:xfrm>
            <a:off x="6156170" y="2241151"/>
            <a:ext cx="1135568" cy="337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</a:t>
            </a:r>
          </a:p>
        </p:txBody>
      </p:sp>
      <p:sp>
        <p:nvSpPr>
          <p:cNvPr id="923" name="TextBox 923"/>
          <p:cNvSpPr txBox="1"/>
          <p:nvPr/>
        </p:nvSpPr>
        <p:spPr>
          <a:xfrm>
            <a:off x="7372267" y="2241151"/>
            <a:ext cx="261196" cy="337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998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(54.3)</a:t>
            </a:r>
          </a:p>
          <a:p>
            <a:pPr indent="8079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(1.3)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+52.8</a:t>
            </a:r>
          </a:p>
        </p:txBody>
      </p:sp>
      <p:sp>
        <p:nvSpPr>
          <p:cNvPr id="924" name="TextBox 924"/>
          <p:cNvSpPr txBox="1"/>
          <p:nvPr/>
        </p:nvSpPr>
        <p:spPr>
          <a:xfrm>
            <a:off x="7823301" y="2041495"/>
            <a:ext cx="676172" cy="11474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1,771.0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6369">
              <a:lnSpc>
                <a:spcPts val="21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925" name="TextBox 925"/>
          <p:cNvSpPr txBox="1"/>
          <p:nvPr/>
        </p:nvSpPr>
        <p:spPr>
          <a:xfrm>
            <a:off x="698436" y="3577019"/>
            <a:ext cx="598302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4553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926" name="TextBox 926"/>
          <p:cNvSpPr txBox="1"/>
          <p:nvPr/>
        </p:nvSpPr>
        <p:spPr>
          <a:xfrm>
            <a:off x="2979544" y="3555610"/>
            <a:ext cx="394429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36.9</a:t>
            </a:r>
          </a:p>
          <a:p>
            <a:pPr indent="10667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(3.0)%</a:t>
            </a:r>
          </a:p>
        </p:txBody>
      </p:sp>
      <p:sp>
        <p:nvSpPr>
          <p:cNvPr id="927" name="TextBox 927"/>
          <p:cNvSpPr txBox="1"/>
          <p:nvPr/>
        </p:nvSpPr>
        <p:spPr>
          <a:xfrm>
            <a:off x="4232940" y="3866911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72.1%</a:t>
            </a:r>
          </a:p>
        </p:txBody>
      </p:sp>
      <p:sp>
        <p:nvSpPr>
          <p:cNvPr id="928" name="TextBox 928"/>
          <p:cNvSpPr txBox="1"/>
          <p:nvPr/>
        </p:nvSpPr>
        <p:spPr>
          <a:xfrm>
            <a:off x="6714435" y="3486302"/>
            <a:ext cx="394430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26.0</a:t>
            </a:r>
          </a:p>
          <a:p>
            <a:pPr indent="10668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(1.5)%</a:t>
            </a:r>
          </a:p>
        </p:txBody>
      </p:sp>
      <p:sp>
        <p:nvSpPr>
          <p:cNvPr id="929" name="TextBox 929"/>
          <p:cNvSpPr txBox="1"/>
          <p:nvPr/>
        </p:nvSpPr>
        <p:spPr>
          <a:xfrm>
            <a:off x="1574767" y="4275180"/>
            <a:ext cx="676171" cy="9197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1,249.5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633">
              <a:lnSpc>
                <a:spcPts val="135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FY2013/3Q</a:t>
            </a:r>
          </a:p>
        </p:txBody>
      </p:sp>
      <p:sp>
        <p:nvSpPr>
          <p:cNvPr id="930" name="TextBox 930"/>
          <p:cNvSpPr txBox="1"/>
          <p:nvPr/>
        </p:nvSpPr>
        <p:spPr>
          <a:xfrm>
            <a:off x="2349126" y="4277526"/>
            <a:ext cx="1619489" cy="541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6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Personnel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(6.0)</a:t>
            </a:r>
          </a:p>
          <a:p>
            <a:pPr indent="24458">
              <a:lnSpc>
                <a:spcPts val="152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(30.7)</a:t>
            </a:r>
          </a:p>
          <a:p>
            <a:pPr indent="61">
              <a:lnSpc>
                <a:spcPts val="1084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</a:p>
          <a:p>
            <a:pPr indent="1439083">
              <a:lnSpc>
                <a:spcPts val="144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(0.1)</a:t>
            </a:r>
          </a:p>
          <a:p>
            <a:pPr indent="24457">
              <a:lnSpc>
                <a:spcPts val="551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931" name="TextBox 931"/>
          <p:cNvSpPr txBox="1"/>
          <p:nvPr/>
        </p:nvSpPr>
        <p:spPr>
          <a:xfrm>
            <a:off x="4111344" y="4275274"/>
            <a:ext cx="676170" cy="9196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1,212.5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34">
              <a:lnSpc>
                <a:spcPts val="135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FY2014/3Q</a:t>
            </a:r>
          </a:p>
        </p:txBody>
      </p:sp>
      <p:sp>
        <p:nvSpPr>
          <p:cNvPr id="932" name="TextBox 932"/>
          <p:cNvSpPr txBox="1"/>
          <p:nvPr/>
        </p:nvSpPr>
        <p:spPr>
          <a:xfrm>
            <a:off x="5310672" y="4148996"/>
            <a:ext cx="676170" cy="10459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1,707.0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0767">
              <a:lnSpc>
                <a:spcPts val="13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933" name="TextBox 933"/>
          <p:cNvSpPr txBox="1"/>
          <p:nvPr/>
        </p:nvSpPr>
        <p:spPr>
          <a:xfrm>
            <a:off x="6084014" y="4220371"/>
            <a:ext cx="1324879" cy="5512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Personnel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0">
              <a:lnSpc>
                <a:spcPts val="1121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goods</a:t>
            </a:r>
          </a:p>
          <a:p>
            <a:pPr indent="24460">
              <a:lnSpc>
                <a:spcPts val="695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62">
              <a:lnSpc>
                <a:spcPts val="101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</a:p>
          <a:p>
            <a:pPr indent="24458">
              <a:lnSpc>
                <a:spcPts val="69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934" name="TextBox 934"/>
          <p:cNvSpPr txBox="1"/>
          <p:nvPr/>
        </p:nvSpPr>
        <p:spPr>
          <a:xfrm>
            <a:off x="7474306" y="4220371"/>
            <a:ext cx="229198" cy="4628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873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(4.9)</a:t>
            </a:r>
          </a:p>
          <a:p>
            <a:pPr indent="0">
              <a:lnSpc>
                <a:spcPts val="1121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(24.2)</a:t>
            </a:r>
          </a:p>
          <a:p>
            <a:pPr indent="19798">
              <a:lnSpc>
                <a:spcPts val="170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+3.1</a:t>
            </a:r>
          </a:p>
        </p:txBody>
      </p:sp>
      <p:sp>
        <p:nvSpPr>
          <p:cNvPr id="935" name="TextBox 935"/>
          <p:cNvSpPr txBox="1"/>
          <p:nvPr/>
        </p:nvSpPr>
        <p:spPr>
          <a:xfrm>
            <a:off x="7823648" y="4148996"/>
            <a:ext cx="676172" cy="10459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1,681.0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6023">
              <a:lnSpc>
                <a:spcPts val="13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936" name="TextBox 936"/>
          <p:cNvSpPr txBox="1"/>
          <p:nvPr/>
        </p:nvSpPr>
        <p:spPr>
          <a:xfrm>
            <a:off x="701611" y="5521267"/>
            <a:ext cx="598302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77666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</p:txBody>
      </p:sp>
      <p:sp>
        <p:nvSpPr>
          <p:cNvPr id="937" name="TextBox 937"/>
          <p:cNvSpPr txBox="1"/>
          <p:nvPr/>
        </p:nvSpPr>
        <p:spPr>
          <a:xfrm>
            <a:off x="2979514" y="5741761"/>
            <a:ext cx="394429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25.9</a:t>
            </a:r>
          </a:p>
        </p:txBody>
      </p:sp>
      <p:sp>
        <p:nvSpPr>
          <p:cNvPr id="938" name="TextBox 938"/>
          <p:cNvSpPr txBox="1"/>
          <p:nvPr/>
        </p:nvSpPr>
        <p:spPr>
          <a:xfrm>
            <a:off x="4232940" y="5631070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30530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106.6%</a:t>
            </a:r>
          </a:p>
        </p:txBody>
      </p:sp>
      <p:sp>
        <p:nvSpPr>
          <p:cNvPr id="939" name="TextBox 939"/>
          <p:cNvSpPr txBox="1"/>
          <p:nvPr/>
        </p:nvSpPr>
        <p:spPr>
          <a:xfrm>
            <a:off x="6714405" y="5741761"/>
            <a:ext cx="394430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23.2</a:t>
            </a:r>
          </a:p>
        </p:txBody>
      </p:sp>
      <p:sp>
        <p:nvSpPr>
          <p:cNvPr id="940" name="TextBox 940"/>
          <p:cNvSpPr txBox="1"/>
          <p:nvPr/>
        </p:nvSpPr>
        <p:spPr>
          <a:xfrm>
            <a:off x="1694620" y="6027210"/>
            <a:ext cx="443930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70.0</a:t>
            </a:r>
          </a:p>
        </p:txBody>
      </p:sp>
      <p:sp>
        <p:nvSpPr>
          <p:cNvPr id="941" name="TextBox 941"/>
          <p:cNvSpPr txBox="1"/>
          <p:nvPr/>
        </p:nvSpPr>
        <p:spPr>
          <a:xfrm>
            <a:off x="2961226" y="5983543"/>
            <a:ext cx="43082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+37.0%</a:t>
            </a:r>
          </a:p>
        </p:txBody>
      </p:sp>
      <p:sp>
        <p:nvSpPr>
          <p:cNvPr id="942" name="TextBox 942"/>
          <p:cNvSpPr txBox="1"/>
          <p:nvPr/>
        </p:nvSpPr>
        <p:spPr>
          <a:xfrm>
            <a:off x="4214620" y="6021654"/>
            <a:ext cx="443931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95.9</a:t>
            </a:r>
          </a:p>
        </p:txBody>
      </p:sp>
      <p:sp>
        <p:nvSpPr>
          <p:cNvPr id="943" name="TextBox 943"/>
          <p:cNvSpPr txBox="1"/>
          <p:nvPr/>
        </p:nvSpPr>
        <p:spPr>
          <a:xfrm>
            <a:off x="5429511" y="6021654"/>
            <a:ext cx="443931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66.7</a:t>
            </a:r>
          </a:p>
        </p:txBody>
      </p:sp>
      <p:sp>
        <p:nvSpPr>
          <p:cNvPr id="944" name="TextBox 944"/>
          <p:cNvSpPr txBox="1"/>
          <p:nvPr/>
        </p:nvSpPr>
        <p:spPr>
          <a:xfrm>
            <a:off x="6696117" y="5983543"/>
            <a:ext cx="430821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+34.9%</a:t>
            </a:r>
          </a:p>
        </p:txBody>
      </p:sp>
      <p:sp>
        <p:nvSpPr>
          <p:cNvPr id="945" name="TextBox 945"/>
          <p:cNvSpPr txBox="1"/>
          <p:nvPr/>
        </p:nvSpPr>
        <p:spPr>
          <a:xfrm>
            <a:off x="7949511" y="6021654"/>
            <a:ext cx="443931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90.0</a:t>
            </a:r>
          </a:p>
        </p:txBody>
      </p:sp>
      <p:sp>
        <p:nvSpPr>
          <p:cNvPr id="946" name="TextBox 946"/>
          <p:cNvSpPr txBox="1"/>
          <p:nvPr/>
        </p:nvSpPr>
        <p:spPr>
          <a:xfrm>
            <a:off x="54927" y="6705415"/>
            <a:ext cx="2944687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947" name="TextBox 947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948" name="TextBox 948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Freeform 949"> 
				</p:cNvPr>
          <p:cNvSpPr/>
          <p:nvPr/>
        </p:nvSpPr>
        <p:spPr>
          <a:xfrm>
            <a:off x="5924550" y="3886200"/>
            <a:ext cx="695325" cy="9525"/>
          </a:xfrm>
          <a:custGeom>
            <a:avLst/>
            <a:gdLst>
              <a:gd name="connsiteX0" fmla="*/ 15600 w 695325"/>
              <a:gd name="connsiteY0" fmla="*/ 10250 h 9525"/>
              <a:gd name="connsiteX1" fmla="*/ 699597 w 695325"/>
              <a:gd name="connsiteY1" fmla="*/ 1025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5325" h="9525">
                <a:moveTo>
                  <a:pt x="15600" y="10250"/>
                </a:moveTo>
                <a:lnTo>
                  <a:pt x="699597" y="10250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" name="Freeform 950"> 
				</p:cNvPr>
          <p:cNvSpPr/>
          <p:nvPr/>
        </p:nvSpPr>
        <p:spPr>
          <a:xfrm>
            <a:off x="3486150" y="4210050"/>
            <a:ext cx="638175" cy="9525"/>
          </a:xfrm>
          <a:custGeom>
            <a:avLst/>
            <a:gdLst>
              <a:gd name="connsiteX0" fmla="*/ 11460 w 638175"/>
              <a:gd name="connsiteY0" fmla="*/ 10400 h 9525"/>
              <a:gd name="connsiteX1" fmla="*/ 642942 w 638175"/>
              <a:gd name="connsiteY1" fmla="*/ 1040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8175" h="9525">
                <a:moveTo>
                  <a:pt x="11460" y="10400"/>
                </a:moveTo>
                <a:lnTo>
                  <a:pt x="642942" y="10400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1" name="Freeform 951"> 
				</p:cNvPr>
          <p:cNvSpPr/>
          <p:nvPr/>
        </p:nvSpPr>
        <p:spPr>
          <a:xfrm>
            <a:off x="2200275" y="4057650"/>
            <a:ext cx="647700" cy="9525"/>
          </a:xfrm>
          <a:custGeom>
            <a:avLst/>
            <a:gdLst>
              <a:gd name="connsiteX0" fmla="*/ 9749 w 647700"/>
              <a:gd name="connsiteY0" fmla="*/ 18799 h 9525"/>
              <a:gd name="connsiteX1" fmla="*/ 648051 w 647700"/>
              <a:gd name="connsiteY1" fmla="*/ 1879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7700" h="9525">
                <a:moveTo>
                  <a:pt x="9749" y="18799"/>
                </a:moveTo>
                <a:lnTo>
                  <a:pt x="648051" y="18799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2" name="Freeform 952"> 
				</p:cNvPr>
          <p:cNvSpPr/>
          <p:nvPr/>
        </p:nvSpPr>
        <p:spPr>
          <a:xfrm>
            <a:off x="7219950" y="1828800"/>
            <a:ext cx="695325" cy="9525"/>
          </a:xfrm>
          <a:custGeom>
            <a:avLst/>
            <a:gdLst>
              <a:gd name="connsiteX0" fmla="*/ 16346 w 695325"/>
              <a:gd name="connsiteY0" fmla="*/ 16151 h 9525"/>
              <a:gd name="connsiteX1" fmla="*/ 700343 w 695325"/>
              <a:gd name="connsiteY1" fmla="*/ 161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5325" h="9525">
                <a:moveTo>
                  <a:pt x="16346" y="16151"/>
                </a:moveTo>
                <a:lnTo>
                  <a:pt x="700343" y="16151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" name="Freeform 953"> 
				</p:cNvPr>
          <p:cNvSpPr/>
          <p:nvPr/>
        </p:nvSpPr>
        <p:spPr>
          <a:xfrm>
            <a:off x="5924550" y="1762125"/>
            <a:ext cx="695325" cy="9525"/>
          </a:xfrm>
          <a:custGeom>
            <a:avLst/>
            <a:gdLst>
              <a:gd name="connsiteX0" fmla="*/ 13798 w 695325"/>
              <a:gd name="connsiteY0" fmla="*/ 10826 h 9525"/>
              <a:gd name="connsiteX1" fmla="*/ 697795 w 695325"/>
              <a:gd name="connsiteY1" fmla="*/ 1082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5325" h="9525">
                <a:moveTo>
                  <a:pt x="13798" y="10826"/>
                </a:moveTo>
                <a:lnTo>
                  <a:pt x="697795" y="10826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4" name="Freeform 954"> 
				</p:cNvPr>
          <p:cNvSpPr/>
          <p:nvPr/>
        </p:nvSpPr>
        <p:spPr>
          <a:xfrm>
            <a:off x="3448050" y="2057400"/>
            <a:ext cx="657225" cy="9525"/>
          </a:xfrm>
          <a:custGeom>
            <a:avLst/>
            <a:gdLst>
              <a:gd name="connsiteX0" fmla="*/ 11460 w 657225"/>
              <a:gd name="connsiteY0" fmla="*/ 16521 h 9525"/>
              <a:gd name="connsiteX1" fmla="*/ 659465 w 657225"/>
              <a:gd name="connsiteY1" fmla="*/ 1652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7225" h="9525">
                <a:moveTo>
                  <a:pt x="11460" y="16521"/>
                </a:moveTo>
                <a:lnTo>
                  <a:pt x="659465" y="16521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" name="Freeform 955"> 
				</p:cNvPr>
          <p:cNvSpPr/>
          <p:nvPr/>
        </p:nvSpPr>
        <p:spPr>
          <a:xfrm>
            <a:off x="2181225" y="1990725"/>
            <a:ext cx="657225" cy="9525"/>
          </a:xfrm>
          <a:custGeom>
            <a:avLst/>
            <a:gdLst>
              <a:gd name="connsiteX0" fmla="*/ 14511 w 657225"/>
              <a:gd name="connsiteY0" fmla="*/ 11196 h 9525"/>
              <a:gd name="connsiteX1" fmla="*/ 665512 w 657225"/>
              <a:gd name="connsiteY1" fmla="*/ 1119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7225" h="9525">
                <a:moveTo>
                  <a:pt x="14511" y="11196"/>
                </a:moveTo>
                <a:lnTo>
                  <a:pt x="665512" y="11196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6" name="Freeform 956"> 
				</p:cNvPr>
          <p:cNvSpPr/>
          <p:nvPr/>
        </p:nvSpPr>
        <p:spPr>
          <a:xfrm>
            <a:off x="7143750" y="4057650"/>
            <a:ext cx="752475" cy="9525"/>
          </a:xfrm>
          <a:custGeom>
            <a:avLst/>
            <a:gdLst>
              <a:gd name="connsiteX0" fmla="*/ 10983 w 752475"/>
              <a:gd name="connsiteY0" fmla="*/ 18799 h 9525"/>
              <a:gd name="connsiteX1" fmla="*/ 759673 w 752475"/>
              <a:gd name="connsiteY1" fmla="*/ 1879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475" h="9525">
                <a:moveTo>
                  <a:pt x="10983" y="18799"/>
                </a:moveTo>
                <a:lnTo>
                  <a:pt x="759673" y="18799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" name="Freeform 957"> 
				</p:cNvPr>
          <p:cNvSpPr/>
          <p:nvPr/>
        </p:nvSpPr>
        <p:spPr>
          <a:xfrm>
            <a:off x="2247900" y="6134100"/>
            <a:ext cx="1733550" cy="28575"/>
          </a:xfrm>
          <a:custGeom>
            <a:avLst/>
            <a:gdLst>
              <a:gd name="connsiteX0" fmla="*/ 19842 w 1733550"/>
              <a:gd name="connsiteY0" fmla="*/ 19909 h 28575"/>
              <a:gd name="connsiteX1" fmla="*/ 1724588 w 1733550"/>
              <a:gd name="connsiteY1" fmla="*/ 1990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28575">
                <a:moveTo>
                  <a:pt x="19842" y="19909"/>
                </a:moveTo>
                <a:lnTo>
                  <a:pt x="1724588" y="19909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" name="Freeform 958"> 
				</p:cNvPr>
          <p:cNvSpPr/>
          <p:nvPr/>
        </p:nvSpPr>
        <p:spPr>
          <a:xfrm>
            <a:off x="3943350" y="6086475"/>
            <a:ext cx="123825" cy="123825"/>
          </a:xfrm>
          <a:custGeom>
            <a:avLst/>
            <a:gdLst>
              <a:gd name="connsiteX0" fmla="*/ 10096 w 123825"/>
              <a:gd name="connsiteY0" fmla="*/ 10378 h 123825"/>
              <a:gd name="connsiteX1" fmla="*/ 124396 w 123825"/>
              <a:gd name="connsiteY1" fmla="*/ 67528 h 123825"/>
              <a:gd name="connsiteX2" fmla="*/ 10096 w 123825"/>
              <a:gd name="connsiteY2" fmla="*/ 124678 h 123825"/>
              <a:gd name="connsiteX3" fmla="*/ 10096 w 123825"/>
              <a:gd name="connsiteY3" fmla="*/ 10378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" h="123825">
                <a:moveTo>
                  <a:pt x="10096" y="10378"/>
                </a:moveTo>
                <a:lnTo>
                  <a:pt x="124396" y="67528"/>
                </a:lnTo>
                <a:lnTo>
                  <a:pt x="10096" y="124678"/>
                </a:lnTo>
                <a:lnTo>
                  <a:pt x="10096" y="10378"/>
                </a:lnTo>
                <a:close/>
              </a:path>
            </a:pathLst>
          </a:custGeom>
          <a:solidFill>
            <a:srgbClr val="1e47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9" name="Freeform 959"> 
				</p:cNvPr>
          <p:cNvSpPr/>
          <p:nvPr/>
        </p:nvSpPr>
        <p:spPr>
          <a:xfrm>
            <a:off x="5991225" y="6134100"/>
            <a:ext cx="1733550" cy="28575"/>
          </a:xfrm>
          <a:custGeom>
            <a:avLst/>
            <a:gdLst>
              <a:gd name="connsiteX0" fmla="*/ 23696 w 1733550"/>
              <a:gd name="connsiteY0" fmla="*/ 19909 h 28575"/>
              <a:gd name="connsiteX1" fmla="*/ 1728442 w 1733550"/>
              <a:gd name="connsiteY1" fmla="*/ 1990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28575">
                <a:moveTo>
                  <a:pt x="23696" y="19909"/>
                </a:moveTo>
                <a:lnTo>
                  <a:pt x="1728442" y="19909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0" name="Freeform 960"> 
				</p:cNvPr>
          <p:cNvSpPr/>
          <p:nvPr/>
        </p:nvSpPr>
        <p:spPr>
          <a:xfrm>
            <a:off x="7686675" y="6086475"/>
            <a:ext cx="123825" cy="123825"/>
          </a:xfrm>
          <a:custGeom>
            <a:avLst/>
            <a:gdLst>
              <a:gd name="connsiteX0" fmla="*/ 13949 w 123825"/>
              <a:gd name="connsiteY0" fmla="*/ 10378 h 123825"/>
              <a:gd name="connsiteX1" fmla="*/ 128249 w 123825"/>
              <a:gd name="connsiteY1" fmla="*/ 67528 h 123825"/>
              <a:gd name="connsiteX2" fmla="*/ 13949 w 123825"/>
              <a:gd name="connsiteY2" fmla="*/ 124678 h 123825"/>
              <a:gd name="connsiteX3" fmla="*/ 13949 w 123825"/>
              <a:gd name="connsiteY3" fmla="*/ 10378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" h="123825">
                <a:moveTo>
                  <a:pt x="13949" y="10378"/>
                </a:moveTo>
                <a:lnTo>
                  <a:pt x="128249" y="67528"/>
                </a:lnTo>
                <a:lnTo>
                  <a:pt x="13949" y="124678"/>
                </a:lnTo>
                <a:lnTo>
                  <a:pt x="13949" y="10378"/>
                </a:lnTo>
                <a:close/>
              </a:path>
            </a:pathLst>
          </a:custGeom>
          <a:solidFill>
            <a:srgbClr val="1e47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1" name="Freeform 961"> 
				</p:cNvPr>
          <p:cNvSpPr/>
          <p:nvPr/>
        </p:nvSpPr>
        <p:spPr>
          <a:xfrm>
            <a:off x="1447800" y="2609850"/>
            <a:ext cx="923925" cy="276225"/>
          </a:xfrm>
          <a:custGeom>
            <a:avLst/>
            <a:gdLst>
              <a:gd name="connsiteX0" fmla="*/ 36810 w 923925"/>
              <a:gd name="connsiteY0" fmla="*/ 163055 h 276225"/>
              <a:gd name="connsiteX1" fmla="*/ 228809 w 923925"/>
              <a:gd name="connsiteY1" fmla="*/ 29641 h 276225"/>
              <a:gd name="connsiteX2" fmla="*/ 708806 w 923925"/>
              <a:gd name="connsiteY2" fmla="*/ 251993 h 276225"/>
              <a:gd name="connsiteX3" fmla="*/ 900804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6810" y="163055"/>
                </a:moveTo>
                <a:cubicBezTo>
                  <a:pt x="76815" y="88937"/>
                  <a:pt x="116808" y="14820"/>
                  <a:pt x="228809" y="29641"/>
                </a:cubicBezTo>
                <a:cubicBezTo>
                  <a:pt x="340810" y="44462"/>
                  <a:pt x="596804" y="237172"/>
                  <a:pt x="708806" y="251993"/>
                </a:cubicBezTo>
                <a:cubicBezTo>
                  <a:pt x="820807" y="266814"/>
                  <a:pt x="860812" y="192696"/>
                  <a:pt x="900804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2" name="Freeform 962"> 
				</p:cNvPr>
          <p:cNvSpPr/>
          <p:nvPr/>
        </p:nvSpPr>
        <p:spPr>
          <a:xfrm>
            <a:off x="4067175" y="1647825"/>
            <a:ext cx="723900" cy="333375"/>
          </a:xfrm>
          <a:custGeom>
            <a:avLst/>
            <a:gdLst>
              <a:gd name="connsiteX0" fmla="*/ 10020 w 723900"/>
              <a:gd name="connsiteY0" fmla="*/ 17017 h 333375"/>
              <a:gd name="connsiteX1" fmla="*/ 730021 w 723900"/>
              <a:gd name="connsiteY1" fmla="*/ 17017 h 333375"/>
              <a:gd name="connsiteX2" fmla="*/ 730021 w 723900"/>
              <a:gd name="connsiteY2" fmla="*/ 341020 h 333375"/>
              <a:gd name="connsiteX3" fmla="*/ 10020 w 723900"/>
              <a:gd name="connsiteY3" fmla="*/ 341020 h 333375"/>
              <a:gd name="connsiteX4" fmla="*/ 10020 w 723900"/>
              <a:gd name="connsiteY4" fmla="*/ 17017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7017"/>
                </a:moveTo>
                <a:lnTo>
                  <a:pt x="730021" y="17017"/>
                </a:lnTo>
                <a:lnTo>
                  <a:pt x="730021" y="341020"/>
                </a:lnTo>
                <a:lnTo>
                  <a:pt x="10020" y="341020"/>
                </a:lnTo>
                <a:lnTo>
                  <a:pt x="10020" y="1701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3" name="Freeform 963"> 
				</p:cNvPr>
          <p:cNvSpPr/>
          <p:nvPr/>
        </p:nvSpPr>
        <p:spPr>
          <a:xfrm>
            <a:off x="7705725" y="2609850"/>
            <a:ext cx="923925" cy="276225"/>
          </a:xfrm>
          <a:custGeom>
            <a:avLst/>
            <a:gdLst>
              <a:gd name="connsiteX0" fmla="*/ 34722 w 923925"/>
              <a:gd name="connsiteY0" fmla="*/ 163055 h 276225"/>
              <a:gd name="connsiteX1" fmla="*/ 226721 w 923925"/>
              <a:gd name="connsiteY1" fmla="*/ 29641 h 276225"/>
              <a:gd name="connsiteX2" fmla="*/ 706718 w 923925"/>
              <a:gd name="connsiteY2" fmla="*/ 251993 h 276225"/>
              <a:gd name="connsiteX3" fmla="*/ 898716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4722" y="163055"/>
                </a:moveTo>
                <a:cubicBezTo>
                  <a:pt x="74728" y="88937"/>
                  <a:pt x="114720" y="14820"/>
                  <a:pt x="226721" y="29641"/>
                </a:cubicBezTo>
                <a:cubicBezTo>
                  <a:pt x="338722" y="44462"/>
                  <a:pt x="594716" y="237172"/>
                  <a:pt x="706718" y="251993"/>
                </a:cubicBezTo>
                <a:cubicBezTo>
                  <a:pt x="818719" y="266814"/>
                  <a:pt x="858724" y="192696"/>
                  <a:pt x="898716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4" name="Freeform 964"> 
				</p:cNvPr>
          <p:cNvSpPr/>
          <p:nvPr/>
        </p:nvSpPr>
        <p:spPr>
          <a:xfrm>
            <a:off x="3971925" y="2609850"/>
            <a:ext cx="923925" cy="276225"/>
          </a:xfrm>
          <a:custGeom>
            <a:avLst/>
            <a:gdLst>
              <a:gd name="connsiteX0" fmla="*/ 33632 w 923925"/>
              <a:gd name="connsiteY0" fmla="*/ 163055 h 276225"/>
              <a:gd name="connsiteX1" fmla="*/ 225631 w 923925"/>
              <a:gd name="connsiteY1" fmla="*/ 29641 h 276225"/>
              <a:gd name="connsiteX2" fmla="*/ 705627 w 923925"/>
              <a:gd name="connsiteY2" fmla="*/ 251993 h 276225"/>
              <a:gd name="connsiteX3" fmla="*/ 897625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3632" y="163055"/>
                </a:moveTo>
                <a:cubicBezTo>
                  <a:pt x="73637" y="88937"/>
                  <a:pt x="113629" y="14820"/>
                  <a:pt x="225631" y="29641"/>
                </a:cubicBezTo>
                <a:cubicBezTo>
                  <a:pt x="337632" y="44462"/>
                  <a:pt x="593625" y="237172"/>
                  <a:pt x="705627" y="251993"/>
                </a:cubicBezTo>
                <a:cubicBezTo>
                  <a:pt x="817628" y="266814"/>
                  <a:pt x="857633" y="192696"/>
                  <a:pt x="897625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5" name="Freeform 965"> 
				</p:cNvPr>
          <p:cNvSpPr/>
          <p:nvPr/>
        </p:nvSpPr>
        <p:spPr>
          <a:xfrm>
            <a:off x="5191125" y="2609850"/>
            <a:ext cx="923925" cy="276225"/>
          </a:xfrm>
          <a:custGeom>
            <a:avLst/>
            <a:gdLst>
              <a:gd name="connsiteX0" fmla="*/ 38098 w 923925"/>
              <a:gd name="connsiteY0" fmla="*/ 163055 h 276225"/>
              <a:gd name="connsiteX1" fmla="*/ 230097 w 923925"/>
              <a:gd name="connsiteY1" fmla="*/ 29641 h 276225"/>
              <a:gd name="connsiteX2" fmla="*/ 710093 w 923925"/>
              <a:gd name="connsiteY2" fmla="*/ 251993 h 276225"/>
              <a:gd name="connsiteX3" fmla="*/ 902092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8098" y="163055"/>
                </a:moveTo>
                <a:cubicBezTo>
                  <a:pt x="78103" y="88937"/>
                  <a:pt x="118096" y="14820"/>
                  <a:pt x="230097" y="29641"/>
                </a:cubicBezTo>
                <a:cubicBezTo>
                  <a:pt x="342098" y="44462"/>
                  <a:pt x="598092" y="237172"/>
                  <a:pt x="710093" y="251993"/>
                </a:cubicBezTo>
                <a:cubicBezTo>
                  <a:pt x="822095" y="266814"/>
                  <a:pt x="862100" y="192696"/>
                  <a:pt x="902092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6" name="Freeform 966"> 
				</p:cNvPr>
          <p:cNvSpPr/>
          <p:nvPr/>
        </p:nvSpPr>
        <p:spPr>
          <a:xfrm>
            <a:off x="1447800" y="4600575"/>
            <a:ext cx="923925" cy="276225"/>
          </a:xfrm>
          <a:custGeom>
            <a:avLst/>
            <a:gdLst>
              <a:gd name="connsiteX0" fmla="*/ 36810 w 923925"/>
              <a:gd name="connsiteY0" fmla="*/ 164820 h 276225"/>
              <a:gd name="connsiteX1" fmla="*/ 228809 w 923925"/>
              <a:gd name="connsiteY1" fmla="*/ 31407 h 276225"/>
              <a:gd name="connsiteX2" fmla="*/ 708806 w 923925"/>
              <a:gd name="connsiteY2" fmla="*/ 253758 h 276225"/>
              <a:gd name="connsiteX3" fmla="*/ 900804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6810" y="164820"/>
                </a:moveTo>
                <a:cubicBezTo>
                  <a:pt x="76815" y="90703"/>
                  <a:pt x="116808" y="16586"/>
                  <a:pt x="228809" y="31407"/>
                </a:cubicBezTo>
                <a:cubicBezTo>
                  <a:pt x="340810" y="46228"/>
                  <a:pt x="596804" y="238938"/>
                  <a:pt x="708806" y="253758"/>
                </a:cubicBezTo>
                <a:cubicBezTo>
                  <a:pt x="820807" y="268579"/>
                  <a:pt x="860812" y="194462"/>
                  <a:pt x="900804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7" name="Freeform 967"> 
				</p:cNvPr>
          <p:cNvSpPr/>
          <p:nvPr/>
        </p:nvSpPr>
        <p:spPr>
          <a:xfrm>
            <a:off x="7705725" y="4600575"/>
            <a:ext cx="923925" cy="276225"/>
          </a:xfrm>
          <a:custGeom>
            <a:avLst/>
            <a:gdLst>
              <a:gd name="connsiteX0" fmla="*/ 34722 w 923925"/>
              <a:gd name="connsiteY0" fmla="*/ 164820 h 276225"/>
              <a:gd name="connsiteX1" fmla="*/ 226721 w 923925"/>
              <a:gd name="connsiteY1" fmla="*/ 31407 h 276225"/>
              <a:gd name="connsiteX2" fmla="*/ 706718 w 923925"/>
              <a:gd name="connsiteY2" fmla="*/ 253758 h 276225"/>
              <a:gd name="connsiteX3" fmla="*/ 898716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4722" y="164820"/>
                </a:moveTo>
                <a:cubicBezTo>
                  <a:pt x="74728" y="90703"/>
                  <a:pt x="114720" y="16586"/>
                  <a:pt x="226721" y="31407"/>
                </a:cubicBezTo>
                <a:cubicBezTo>
                  <a:pt x="338722" y="46228"/>
                  <a:pt x="594716" y="238938"/>
                  <a:pt x="706718" y="253758"/>
                </a:cubicBezTo>
                <a:cubicBezTo>
                  <a:pt x="818719" y="268579"/>
                  <a:pt x="858724" y="194462"/>
                  <a:pt x="898716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8" name="Freeform 968"> 
				</p:cNvPr>
          <p:cNvSpPr/>
          <p:nvPr/>
        </p:nvSpPr>
        <p:spPr>
          <a:xfrm>
            <a:off x="3971925" y="4600575"/>
            <a:ext cx="923925" cy="276225"/>
          </a:xfrm>
          <a:custGeom>
            <a:avLst/>
            <a:gdLst>
              <a:gd name="connsiteX0" fmla="*/ 33632 w 923925"/>
              <a:gd name="connsiteY0" fmla="*/ 164820 h 276225"/>
              <a:gd name="connsiteX1" fmla="*/ 225631 w 923925"/>
              <a:gd name="connsiteY1" fmla="*/ 31407 h 276225"/>
              <a:gd name="connsiteX2" fmla="*/ 705627 w 923925"/>
              <a:gd name="connsiteY2" fmla="*/ 253758 h 276225"/>
              <a:gd name="connsiteX3" fmla="*/ 897625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3632" y="164820"/>
                </a:moveTo>
                <a:cubicBezTo>
                  <a:pt x="73637" y="90703"/>
                  <a:pt x="113629" y="16586"/>
                  <a:pt x="225631" y="31407"/>
                </a:cubicBezTo>
                <a:cubicBezTo>
                  <a:pt x="337632" y="46228"/>
                  <a:pt x="593625" y="238938"/>
                  <a:pt x="705627" y="253758"/>
                </a:cubicBezTo>
                <a:cubicBezTo>
                  <a:pt x="817628" y="268579"/>
                  <a:pt x="857633" y="194462"/>
                  <a:pt x="897625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9" name="Freeform 969"> 
				</p:cNvPr>
          <p:cNvSpPr/>
          <p:nvPr/>
        </p:nvSpPr>
        <p:spPr>
          <a:xfrm>
            <a:off x="5191125" y="4600575"/>
            <a:ext cx="923925" cy="276225"/>
          </a:xfrm>
          <a:custGeom>
            <a:avLst/>
            <a:gdLst>
              <a:gd name="connsiteX0" fmla="*/ 38098 w 923925"/>
              <a:gd name="connsiteY0" fmla="*/ 164820 h 276225"/>
              <a:gd name="connsiteX1" fmla="*/ 230097 w 923925"/>
              <a:gd name="connsiteY1" fmla="*/ 31407 h 276225"/>
              <a:gd name="connsiteX2" fmla="*/ 710093 w 923925"/>
              <a:gd name="connsiteY2" fmla="*/ 253758 h 276225"/>
              <a:gd name="connsiteX3" fmla="*/ 902092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8098" y="164820"/>
                </a:moveTo>
                <a:cubicBezTo>
                  <a:pt x="78103" y="90703"/>
                  <a:pt x="118096" y="16586"/>
                  <a:pt x="230097" y="31407"/>
                </a:cubicBezTo>
                <a:cubicBezTo>
                  <a:pt x="342098" y="46228"/>
                  <a:pt x="598092" y="238938"/>
                  <a:pt x="710093" y="253758"/>
                </a:cubicBezTo>
                <a:cubicBezTo>
                  <a:pt x="822095" y="268579"/>
                  <a:pt x="862100" y="194462"/>
                  <a:pt x="902092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0" name="Freeform 970"> 
				</p:cNvPr>
          <p:cNvSpPr/>
          <p:nvPr/>
        </p:nvSpPr>
        <p:spPr>
          <a:xfrm>
            <a:off x="4067175" y="3781425"/>
            <a:ext cx="723900" cy="333375"/>
          </a:xfrm>
          <a:custGeom>
            <a:avLst/>
            <a:gdLst>
              <a:gd name="connsiteX0" fmla="*/ 10020 w 723900"/>
              <a:gd name="connsiteY0" fmla="*/ 15658 h 333375"/>
              <a:gd name="connsiteX1" fmla="*/ 730021 w 723900"/>
              <a:gd name="connsiteY1" fmla="*/ 15658 h 333375"/>
              <a:gd name="connsiteX2" fmla="*/ 730021 w 723900"/>
              <a:gd name="connsiteY2" fmla="*/ 339661 h 333375"/>
              <a:gd name="connsiteX3" fmla="*/ 10020 w 723900"/>
              <a:gd name="connsiteY3" fmla="*/ 339661 h 333375"/>
              <a:gd name="connsiteX4" fmla="*/ 10020 w 723900"/>
              <a:gd name="connsiteY4" fmla="*/ 1565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5658"/>
                </a:moveTo>
                <a:lnTo>
                  <a:pt x="730021" y="15658"/>
                </a:lnTo>
                <a:lnTo>
                  <a:pt x="730021" y="339661"/>
                </a:lnTo>
                <a:lnTo>
                  <a:pt x="10020" y="339661"/>
                </a:lnTo>
                <a:lnTo>
                  <a:pt x="10020" y="1565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1" name="Freeform 971"> 
				</p:cNvPr>
          <p:cNvSpPr/>
          <p:nvPr/>
        </p:nvSpPr>
        <p:spPr>
          <a:xfrm>
            <a:off x="1123950" y="4943475"/>
            <a:ext cx="7591425" cy="28575"/>
          </a:xfrm>
          <a:custGeom>
            <a:avLst/>
            <a:gdLst>
              <a:gd name="connsiteX0" fmla="*/ 28050 w 7591425"/>
              <a:gd name="connsiteY0" fmla="*/ 24525 h 28575"/>
              <a:gd name="connsiteX1" fmla="*/ 7588056 w 7591425"/>
              <a:gd name="connsiteY1" fmla="*/ 245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1425" h="28575">
                <a:moveTo>
                  <a:pt x="28050" y="24525"/>
                </a:moveTo>
                <a:lnTo>
                  <a:pt x="7588056" y="24525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2" name="Freeform 972"> 
				</p:cNvPr>
          <p:cNvSpPr/>
          <p:nvPr/>
        </p:nvSpPr>
        <p:spPr>
          <a:xfrm>
            <a:off x="4067175" y="5572125"/>
            <a:ext cx="723900" cy="333375"/>
          </a:xfrm>
          <a:custGeom>
            <a:avLst/>
            <a:gdLst>
              <a:gd name="connsiteX0" fmla="*/ 10020 w 723900"/>
              <a:gd name="connsiteY0" fmla="*/ 17119 h 333375"/>
              <a:gd name="connsiteX1" fmla="*/ 730021 w 723900"/>
              <a:gd name="connsiteY1" fmla="*/ 17119 h 333375"/>
              <a:gd name="connsiteX2" fmla="*/ 730021 w 723900"/>
              <a:gd name="connsiteY2" fmla="*/ 341122 h 333375"/>
              <a:gd name="connsiteX3" fmla="*/ 10020 w 723900"/>
              <a:gd name="connsiteY3" fmla="*/ 341122 h 333375"/>
              <a:gd name="connsiteX4" fmla="*/ 10020 w 723900"/>
              <a:gd name="connsiteY4" fmla="*/ 1711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7119"/>
                </a:moveTo>
                <a:lnTo>
                  <a:pt x="730021" y="17119"/>
                </a:lnTo>
                <a:lnTo>
                  <a:pt x="730021" y="341122"/>
                </a:lnTo>
                <a:lnTo>
                  <a:pt x="10020" y="341122"/>
                </a:lnTo>
                <a:lnTo>
                  <a:pt x="10020" y="1711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3" name="Freeform 973"> 
				</p:cNvPr>
          <p:cNvSpPr/>
          <p:nvPr/>
        </p:nvSpPr>
        <p:spPr>
          <a:xfrm>
            <a:off x="1123950" y="2962275"/>
            <a:ext cx="7591425" cy="28575"/>
          </a:xfrm>
          <a:custGeom>
            <a:avLst/>
            <a:gdLst>
              <a:gd name="connsiteX0" fmla="*/ 26670 w 7591425"/>
              <a:gd name="connsiteY0" fmla="*/ 25725 h 28575"/>
              <a:gd name="connsiteX1" fmla="*/ 7586675 w 7591425"/>
              <a:gd name="connsiteY1" fmla="*/ 257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1425" h="28575">
                <a:moveTo>
                  <a:pt x="26670" y="25725"/>
                </a:moveTo>
                <a:lnTo>
                  <a:pt x="7586675" y="25725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5" name="Picture 97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43250" cy="219075"/>
          </a:xfrm>
          <a:prstGeom prst="rect">
            <a:avLst/>
          </a:prstGeom>
        </p:spPr>
      </p:pic>
      <p:pic>
        <p:nvPicPr>
          <p:cNvPr id="976" name="Picture 976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977" name="Picture 977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978" name="Picture 978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250" y="3581400"/>
            <a:ext cx="828675" cy="714375"/>
          </a:xfrm>
          <a:prstGeom prst="rect">
            <a:avLst/>
          </a:prstGeom>
        </p:spPr>
      </p:pic>
      <p:pic>
        <p:nvPicPr>
          <p:cNvPr id="979" name="Picture 979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4950" y="1000125"/>
            <a:ext cx="3343275" cy="371475"/>
          </a:xfrm>
          <a:prstGeom prst="rect">
            <a:avLst/>
          </a:prstGeom>
        </p:spPr>
      </p:pic>
      <p:pic>
        <p:nvPicPr>
          <p:cNvPr id="980" name="Picture 980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8750" y="1000125"/>
            <a:ext cx="3343275" cy="371475"/>
          </a:xfrm>
          <a:prstGeom prst="rect">
            <a:avLst/>
          </a:prstGeom>
        </p:spPr>
      </p:pic>
      <p:pic>
        <p:nvPicPr>
          <p:cNvPr id="981" name="Picture 981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675" y="5448300"/>
            <a:ext cx="1933575" cy="962025"/>
          </a:xfrm>
          <a:prstGeom prst="rect">
            <a:avLst/>
          </a:prstGeom>
        </p:spPr>
      </p:pic>
      <p:pic>
        <p:nvPicPr>
          <p:cNvPr id="982" name="Picture 982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150" y="1552575"/>
            <a:ext cx="1895475" cy="1504950"/>
          </a:xfrm>
          <a:prstGeom prst="rect">
            <a:avLst/>
          </a:prstGeom>
        </p:spPr>
      </p:pic>
      <p:pic>
        <p:nvPicPr>
          <p:cNvPr id="983" name="Picture 983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8150" y="3505200"/>
            <a:ext cx="1895475" cy="1552575"/>
          </a:xfrm>
          <a:prstGeom prst="rect">
            <a:avLst/>
          </a:prstGeom>
        </p:spPr>
      </p:pic>
      <p:pic>
        <p:nvPicPr>
          <p:cNvPr id="984" name="Picture 984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72400" y="1809750"/>
            <a:ext cx="847725" cy="1276350"/>
          </a:xfrm>
          <a:prstGeom prst="rect">
            <a:avLst/>
          </a:prstGeom>
        </p:spPr>
      </p:pic>
      <p:pic>
        <p:nvPicPr>
          <p:cNvPr id="985" name="Picture 985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19550" y="2047875"/>
            <a:ext cx="828675" cy="1009650"/>
          </a:xfrm>
          <a:prstGeom prst="rect">
            <a:avLst/>
          </a:prstGeom>
        </p:spPr>
      </p:pic>
      <p:pic>
        <p:nvPicPr>
          <p:cNvPr id="986" name="Picture 986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38750" y="1743075"/>
            <a:ext cx="828675" cy="1333500"/>
          </a:xfrm>
          <a:prstGeom prst="rect">
            <a:avLst/>
          </a:prstGeom>
        </p:spPr>
      </p:pic>
      <p:pic>
        <p:nvPicPr>
          <p:cNvPr id="987" name="Picture 987">
					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62250" y="1533525"/>
            <a:ext cx="828675" cy="609600"/>
          </a:xfrm>
          <a:prstGeom prst="rect">
            <a:avLst/>
          </a:prstGeom>
        </p:spPr>
      </p:pic>
      <p:pic>
        <p:nvPicPr>
          <p:cNvPr id="988" name="Picture 988">
					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72400" y="4038600"/>
            <a:ext cx="847725" cy="1028700"/>
          </a:xfrm>
          <a:prstGeom prst="rect">
            <a:avLst/>
          </a:prstGeom>
        </p:spPr>
      </p:pic>
      <p:pic>
        <p:nvPicPr>
          <p:cNvPr id="989" name="Picture 989">
					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19550" y="4191000"/>
            <a:ext cx="828675" cy="866775"/>
          </a:xfrm>
          <a:prstGeom prst="rect">
            <a:avLst/>
          </a:prstGeom>
        </p:spPr>
      </p:pic>
      <p:pic>
        <p:nvPicPr>
          <p:cNvPr id="990" name="Picture 990">
					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38750" y="3867150"/>
            <a:ext cx="828675" cy="1190625"/>
          </a:xfrm>
          <a:prstGeom prst="rect">
            <a:avLst/>
          </a:prstGeom>
        </p:spPr>
      </p:pic>
      <p:pic>
        <p:nvPicPr>
          <p:cNvPr id="991" name="Picture 991">
					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8750" y="5924550"/>
            <a:ext cx="885825" cy="476250"/>
          </a:xfrm>
          <a:prstGeom prst="rect">
            <a:avLst/>
          </a:prstGeom>
        </p:spPr>
      </p:pic>
      <p:pic>
        <p:nvPicPr>
          <p:cNvPr id="992" name="Picture 992">
					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762875" y="5924550"/>
            <a:ext cx="876300" cy="476250"/>
          </a:xfrm>
          <a:prstGeom prst="rect">
            <a:avLst/>
          </a:prstGeom>
        </p:spPr>
      </p:pic>
      <p:pic>
        <p:nvPicPr>
          <p:cNvPr id="993" name="Picture 993">
					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19550" y="5924550"/>
            <a:ext cx="885825" cy="476250"/>
          </a:xfrm>
          <a:prstGeom prst="rect">
            <a:avLst/>
          </a:prstGeom>
        </p:spPr>
      </p:pic>
      <p:pic>
        <p:nvPicPr>
          <p:cNvPr id="994" name="Picture 994">
					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67475" y="3476625"/>
            <a:ext cx="857250" cy="676275"/>
          </a:xfrm>
          <a:prstGeom prst="rect">
            <a:avLst/>
          </a:prstGeom>
        </p:spPr>
      </p:pic>
      <p:pic>
        <p:nvPicPr>
          <p:cNvPr id="995" name="Picture 995">
					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496050" y="1381125"/>
            <a:ext cx="828675" cy="533400"/>
          </a:xfrm>
          <a:prstGeom prst="rect">
            <a:avLst/>
          </a:prstGeom>
        </p:spPr>
      </p:pic>
      <p:pic>
        <p:nvPicPr>
          <p:cNvPr id="996" name="Picture 996">
					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496050" y="5715000"/>
            <a:ext cx="257175" cy="295275"/>
          </a:xfrm>
          <a:prstGeom prst="rect">
            <a:avLst/>
          </a:prstGeom>
        </p:spPr>
      </p:pic>
      <p:pic>
        <p:nvPicPr>
          <p:cNvPr id="997" name="Picture 997">
					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781300" y="5715000"/>
            <a:ext cx="266700" cy="295275"/>
          </a:xfrm>
          <a:prstGeom prst="rect">
            <a:avLst/>
          </a:prstGeom>
        </p:spPr>
      </p:pic>
      <p:sp>
        <p:nvSpPr>
          <p:cNvPr id="997" name="TextBox 997"/>
          <p:cNvSpPr txBox="1"/>
          <p:nvPr/>
        </p:nvSpPr>
        <p:spPr>
          <a:xfrm>
            <a:off x="774000" y="13696"/>
            <a:ext cx="2963452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Subsidiaries’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Non-Consolidated)</a:t>
            </a:r>
          </a:p>
        </p:txBody>
      </p:sp>
      <p:sp>
        <p:nvSpPr>
          <p:cNvPr id="998" name="TextBox 998"/>
          <p:cNvSpPr txBox="1"/>
          <p:nvPr/>
        </p:nvSpPr>
        <p:spPr>
          <a:xfrm>
            <a:off x="2349126" y="4401275"/>
            <a:ext cx="1272842" cy="1036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goods</a:t>
            </a:r>
          </a:p>
        </p:txBody>
      </p:sp>
      <p:sp>
        <p:nvSpPr>
          <p:cNvPr id="999" name="TextBox 999"/>
          <p:cNvSpPr txBox="1"/>
          <p:nvPr/>
        </p:nvSpPr>
        <p:spPr>
          <a:xfrm>
            <a:off x="775440" y="124425"/>
            <a:ext cx="3762747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West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</a:p>
        </p:txBody>
      </p:sp>
      <p:sp>
        <p:nvSpPr>
          <p:cNvPr id="1000" name="TextBox 1000"/>
          <p:cNvSpPr txBox="1"/>
          <p:nvPr/>
        </p:nvSpPr>
        <p:spPr>
          <a:xfrm>
            <a:off x="7678094" y="885304"/>
            <a:ext cx="85887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1001" name="TextBox 1001"/>
          <p:cNvSpPr txBox="1"/>
          <p:nvPr/>
        </p:nvSpPr>
        <p:spPr>
          <a:xfrm>
            <a:off x="698436" y="1626516"/>
            <a:ext cx="598933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0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</p:txBody>
      </p:sp>
      <p:sp>
        <p:nvSpPr>
          <p:cNvPr id="1002" name="TextBox 1002"/>
          <p:cNvSpPr txBox="1"/>
          <p:nvPr/>
        </p:nvSpPr>
        <p:spPr>
          <a:xfrm>
            <a:off x="2785966" y="1080799"/>
            <a:ext cx="781498" cy="8306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FY2014/3Q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9839">
              <a:lnSpc>
                <a:spcPts val="1921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8.6</a:t>
            </a:r>
          </a:p>
          <a:p>
            <a:pPr indent="204119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(0.7)%</a:t>
            </a:r>
          </a:p>
        </p:txBody>
      </p:sp>
      <p:sp>
        <p:nvSpPr>
          <p:cNvPr id="1003" name="TextBox 1003"/>
          <p:cNvSpPr txBox="1"/>
          <p:nvPr/>
        </p:nvSpPr>
        <p:spPr>
          <a:xfrm>
            <a:off x="4232940" y="1706671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73.5%</a:t>
            </a:r>
          </a:p>
        </p:txBody>
      </p:sp>
      <p:sp>
        <p:nvSpPr>
          <p:cNvPr id="1004" name="TextBox 1004"/>
          <p:cNvSpPr txBox="1"/>
          <p:nvPr/>
        </p:nvSpPr>
        <p:spPr>
          <a:xfrm>
            <a:off x="6592515" y="1080799"/>
            <a:ext cx="636565" cy="6838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  <a:p>
            <a:pPr indent="178271">
              <a:lnSpc>
                <a:spcPts val="276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7.6</a:t>
            </a:r>
          </a:p>
          <a:p>
            <a:pPr indent="13255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(0.5)%</a:t>
            </a:r>
          </a:p>
        </p:txBody>
      </p:sp>
      <p:sp>
        <p:nvSpPr>
          <p:cNvPr id="1005" name="TextBox 1005"/>
          <p:cNvSpPr txBox="1"/>
          <p:nvPr/>
        </p:nvSpPr>
        <p:spPr>
          <a:xfrm>
            <a:off x="1573859" y="2181318"/>
            <a:ext cx="676171" cy="10076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1,172.0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541">
              <a:lnSpc>
                <a:spcPts val="204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FY2013/3Q</a:t>
            </a:r>
          </a:p>
        </p:txBody>
      </p:sp>
      <p:sp>
        <p:nvSpPr>
          <p:cNvPr id="1006" name="TextBox 1006"/>
          <p:cNvSpPr txBox="1"/>
          <p:nvPr/>
        </p:nvSpPr>
        <p:spPr>
          <a:xfrm>
            <a:off x="2421165" y="2356591"/>
            <a:ext cx="1135569" cy="337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</a:t>
            </a:r>
          </a:p>
        </p:txBody>
      </p:sp>
      <p:sp>
        <p:nvSpPr>
          <p:cNvPr id="1007" name="TextBox 1007"/>
          <p:cNvSpPr txBox="1"/>
          <p:nvPr/>
        </p:nvSpPr>
        <p:spPr>
          <a:xfrm>
            <a:off x="3637262" y="2356591"/>
            <a:ext cx="261196" cy="337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998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(37.9)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+10.4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+18.8</a:t>
            </a:r>
          </a:p>
        </p:txBody>
      </p:sp>
      <p:sp>
        <p:nvSpPr>
          <p:cNvPr id="1008" name="TextBox 1008"/>
          <p:cNvSpPr txBox="1"/>
          <p:nvPr/>
        </p:nvSpPr>
        <p:spPr>
          <a:xfrm>
            <a:off x="4111200" y="2181352"/>
            <a:ext cx="676170" cy="10075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1,163.4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78">
              <a:lnSpc>
                <a:spcPts val="204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FY2014/3Q</a:t>
            </a:r>
          </a:p>
        </p:txBody>
      </p:sp>
      <p:sp>
        <p:nvSpPr>
          <p:cNvPr id="1009" name="TextBox 1009"/>
          <p:cNvSpPr txBox="1"/>
          <p:nvPr/>
        </p:nvSpPr>
        <p:spPr>
          <a:xfrm>
            <a:off x="5310655" y="2041495"/>
            <a:ext cx="676170" cy="11474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1,589.6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0785">
              <a:lnSpc>
                <a:spcPts val="21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010" name="TextBox 1010"/>
          <p:cNvSpPr txBox="1"/>
          <p:nvPr/>
        </p:nvSpPr>
        <p:spPr>
          <a:xfrm>
            <a:off x="6156170" y="2241151"/>
            <a:ext cx="1135568" cy="337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</a:t>
            </a:r>
          </a:p>
        </p:txBody>
      </p:sp>
      <p:sp>
        <p:nvSpPr>
          <p:cNvPr id="1011" name="TextBox 1011"/>
          <p:cNvSpPr txBox="1"/>
          <p:nvPr/>
        </p:nvSpPr>
        <p:spPr>
          <a:xfrm>
            <a:off x="7372267" y="2241151"/>
            <a:ext cx="261196" cy="337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998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(50.3)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+13.3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+29.3</a:t>
            </a:r>
          </a:p>
        </p:txBody>
      </p:sp>
      <p:sp>
        <p:nvSpPr>
          <p:cNvPr id="1012" name="TextBox 1012"/>
          <p:cNvSpPr txBox="1"/>
          <p:nvPr/>
        </p:nvSpPr>
        <p:spPr>
          <a:xfrm>
            <a:off x="7823301" y="2041495"/>
            <a:ext cx="676172" cy="11474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1,582.0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6369">
              <a:lnSpc>
                <a:spcPts val="21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013" name="TextBox 1013"/>
          <p:cNvSpPr txBox="1"/>
          <p:nvPr/>
        </p:nvSpPr>
        <p:spPr>
          <a:xfrm>
            <a:off x="698436" y="3577019"/>
            <a:ext cx="598302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4553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014" name="TextBox 1014"/>
          <p:cNvSpPr txBox="1"/>
          <p:nvPr/>
        </p:nvSpPr>
        <p:spPr>
          <a:xfrm>
            <a:off x="2979545" y="3569082"/>
            <a:ext cx="394429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20.6</a:t>
            </a:r>
          </a:p>
          <a:p>
            <a:pPr indent="10668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(1.8)%</a:t>
            </a:r>
          </a:p>
        </p:txBody>
      </p:sp>
      <p:sp>
        <p:nvSpPr>
          <p:cNvPr id="1015" name="TextBox 1015"/>
          <p:cNvSpPr txBox="1"/>
          <p:nvPr/>
        </p:nvSpPr>
        <p:spPr>
          <a:xfrm>
            <a:off x="4232940" y="3838917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73.2%</a:t>
            </a:r>
          </a:p>
        </p:txBody>
      </p:sp>
      <p:sp>
        <p:nvSpPr>
          <p:cNvPr id="1016" name="TextBox 1016"/>
          <p:cNvSpPr txBox="1"/>
          <p:nvPr/>
        </p:nvSpPr>
        <p:spPr>
          <a:xfrm>
            <a:off x="6714435" y="3486302"/>
            <a:ext cx="394430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26.2</a:t>
            </a:r>
          </a:p>
          <a:p>
            <a:pPr indent="10668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(1.7)%</a:t>
            </a:r>
          </a:p>
        </p:txBody>
      </p:sp>
      <p:sp>
        <p:nvSpPr>
          <p:cNvPr id="1017" name="TextBox 1017"/>
          <p:cNvSpPr txBox="1"/>
          <p:nvPr/>
        </p:nvSpPr>
        <p:spPr>
          <a:xfrm>
            <a:off x="1574767" y="4294230"/>
            <a:ext cx="676171" cy="9006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1,153.0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633">
              <a:lnSpc>
                <a:spcPts val="120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FY2013/3Q</a:t>
            </a:r>
          </a:p>
        </p:txBody>
      </p:sp>
      <p:sp>
        <p:nvSpPr>
          <p:cNvPr id="1018" name="TextBox 1018"/>
          <p:cNvSpPr txBox="1"/>
          <p:nvPr/>
        </p:nvSpPr>
        <p:spPr>
          <a:xfrm>
            <a:off x="2349126" y="4277437"/>
            <a:ext cx="1619489" cy="5419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6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Personnel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(1.9)</a:t>
            </a:r>
          </a:p>
          <a:p>
            <a:pPr indent="24458">
              <a:lnSpc>
                <a:spcPts val="152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(16.7)</a:t>
            </a:r>
          </a:p>
          <a:p>
            <a:pPr indent="61">
              <a:lnSpc>
                <a:spcPts val="1084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</a:p>
          <a:p>
            <a:pPr indent="1439083">
              <a:lnSpc>
                <a:spcPts val="144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(1.9)</a:t>
            </a:r>
          </a:p>
          <a:p>
            <a:pPr indent="24457">
              <a:lnSpc>
                <a:spcPts val="551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1019" name="TextBox 1019"/>
          <p:cNvSpPr txBox="1"/>
          <p:nvPr/>
        </p:nvSpPr>
        <p:spPr>
          <a:xfrm>
            <a:off x="4111255" y="4294230"/>
            <a:ext cx="676170" cy="9006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1,132.4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23">
              <a:lnSpc>
                <a:spcPts val="120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FY2014/3Q</a:t>
            </a:r>
          </a:p>
        </p:txBody>
      </p:sp>
      <p:sp>
        <p:nvSpPr>
          <p:cNvPr id="1020" name="TextBox 1020"/>
          <p:cNvSpPr txBox="1"/>
          <p:nvPr/>
        </p:nvSpPr>
        <p:spPr>
          <a:xfrm>
            <a:off x="5310583" y="4148900"/>
            <a:ext cx="676170" cy="10460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1,573.2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0856">
              <a:lnSpc>
                <a:spcPts val="134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021" name="TextBox 1021"/>
          <p:cNvSpPr txBox="1"/>
          <p:nvPr/>
        </p:nvSpPr>
        <p:spPr>
          <a:xfrm>
            <a:off x="6084014" y="4220394"/>
            <a:ext cx="1298918" cy="551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Personnel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0">
              <a:lnSpc>
                <a:spcPts val="1121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goods</a:t>
            </a:r>
          </a:p>
          <a:p>
            <a:pPr indent="0">
              <a:lnSpc>
                <a:spcPts val="69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0">
              <a:lnSpc>
                <a:spcPts val="101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</a:p>
          <a:p>
            <a:pPr indent="0">
              <a:lnSpc>
                <a:spcPts val="69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1022" name="TextBox 1022"/>
          <p:cNvSpPr txBox="1"/>
          <p:nvPr/>
        </p:nvSpPr>
        <p:spPr>
          <a:xfrm>
            <a:off x="7474244" y="4220394"/>
            <a:ext cx="229198" cy="4629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799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+0.5</a:t>
            </a:r>
          </a:p>
          <a:p>
            <a:pPr indent="0">
              <a:lnSpc>
                <a:spcPts val="1121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(27.8)</a:t>
            </a:r>
          </a:p>
          <a:p>
            <a:pPr indent="19799">
              <a:lnSpc>
                <a:spcPts val="170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+1.1</a:t>
            </a:r>
          </a:p>
        </p:txBody>
      </p:sp>
      <p:sp>
        <p:nvSpPr>
          <p:cNvPr id="1023" name="TextBox 1023"/>
          <p:cNvSpPr txBox="1"/>
          <p:nvPr/>
        </p:nvSpPr>
        <p:spPr>
          <a:xfrm>
            <a:off x="7823559" y="4148900"/>
            <a:ext cx="676172" cy="10460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1,547.0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6112">
              <a:lnSpc>
                <a:spcPts val="134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024" name="TextBox 1024"/>
          <p:cNvSpPr txBox="1"/>
          <p:nvPr/>
        </p:nvSpPr>
        <p:spPr>
          <a:xfrm>
            <a:off x="701611" y="5521267"/>
            <a:ext cx="598302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77666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</p:txBody>
      </p:sp>
      <p:sp>
        <p:nvSpPr>
          <p:cNvPr id="1025" name="TextBox 1025"/>
          <p:cNvSpPr txBox="1"/>
          <p:nvPr/>
        </p:nvSpPr>
        <p:spPr>
          <a:xfrm>
            <a:off x="2987134" y="5741761"/>
            <a:ext cx="379227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11.9</a:t>
            </a:r>
          </a:p>
        </p:txBody>
      </p:sp>
      <p:sp>
        <p:nvSpPr>
          <p:cNvPr id="1026" name="TextBox 1026"/>
          <p:cNvSpPr txBox="1"/>
          <p:nvPr/>
        </p:nvSpPr>
        <p:spPr>
          <a:xfrm>
            <a:off x="4232940" y="5631070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88.5%</a:t>
            </a:r>
          </a:p>
        </p:txBody>
      </p:sp>
      <p:sp>
        <p:nvSpPr>
          <p:cNvPr id="1027" name="TextBox 1027"/>
          <p:cNvSpPr txBox="1"/>
          <p:nvPr/>
        </p:nvSpPr>
        <p:spPr>
          <a:xfrm>
            <a:off x="6714405" y="5741761"/>
            <a:ext cx="394430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18.6</a:t>
            </a:r>
          </a:p>
        </p:txBody>
      </p:sp>
      <p:sp>
        <p:nvSpPr>
          <p:cNvPr id="1028" name="TextBox 1028"/>
          <p:cNvSpPr txBox="1"/>
          <p:nvPr/>
        </p:nvSpPr>
        <p:spPr>
          <a:xfrm>
            <a:off x="1694620" y="6027210"/>
            <a:ext cx="443930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18.9</a:t>
            </a:r>
          </a:p>
        </p:txBody>
      </p:sp>
      <p:sp>
        <p:nvSpPr>
          <p:cNvPr id="1029" name="TextBox 1029"/>
          <p:cNvSpPr txBox="1"/>
          <p:nvPr/>
        </p:nvSpPr>
        <p:spPr>
          <a:xfrm>
            <a:off x="2961226" y="5983543"/>
            <a:ext cx="43082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+63.2%</a:t>
            </a:r>
          </a:p>
        </p:txBody>
      </p:sp>
      <p:sp>
        <p:nvSpPr>
          <p:cNvPr id="1030" name="TextBox 1030"/>
          <p:cNvSpPr txBox="1"/>
          <p:nvPr/>
        </p:nvSpPr>
        <p:spPr>
          <a:xfrm>
            <a:off x="4214620" y="6021654"/>
            <a:ext cx="443931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30.9</a:t>
            </a:r>
          </a:p>
        </p:txBody>
      </p:sp>
      <p:sp>
        <p:nvSpPr>
          <p:cNvPr id="1031" name="TextBox 1031"/>
          <p:cNvSpPr txBox="1"/>
          <p:nvPr/>
        </p:nvSpPr>
        <p:spPr>
          <a:xfrm>
            <a:off x="5429511" y="6021654"/>
            <a:ext cx="443931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16.3</a:t>
            </a:r>
          </a:p>
        </p:txBody>
      </p:sp>
      <p:sp>
        <p:nvSpPr>
          <p:cNvPr id="1032" name="TextBox 1032"/>
          <p:cNvSpPr txBox="1"/>
          <p:nvPr/>
        </p:nvSpPr>
        <p:spPr>
          <a:xfrm>
            <a:off x="6661064" y="5983543"/>
            <a:ext cx="500898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+113.7%</a:t>
            </a:r>
          </a:p>
        </p:txBody>
      </p:sp>
      <p:sp>
        <p:nvSpPr>
          <p:cNvPr id="1033" name="TextBox 1033"/>
          <p:cNvSpPr txBox="1"/>
          <p:nvPr/>
        </p:nvSpPr>
        <p:spPr>
          <a:xfrm>
            <a:off x="7949511" y="6021654"/>
            <a:ext cx="443931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35.0</a:t>
            </a:r>
          </a:p>
        </p:txBody>
      </p:sp>
      <p:sp>
        <p:nvSpPr>
          <p:cNvPr id="1034" name="TextBox 1034"/>
          <p:cNvSpPr txBox="1"/>
          <p:nvPr/>
        </p:nvSpPr>
        <p:spPr>
          <a:xfrm>
            <a:off x="54927" y="6705415"/>
            <a:ext cx="2944687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035" name="TextBox 1035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036" name="TextBox 1036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Freeform 1037"> 
				</p:cNvPr>
          <p:cNvSpPr/>
          <p:nvPr/>
        </p:nvSpPr>
        <p:spPr>
          <a:xfrm>
            <a:off x="5924550" y="3867150"/>
            <a:ext cx="657225" cy="9525"/>
          </a:xfrm>
          <a:custGeom>
            <a:avLst/>
            <a:gdLst>
              <a:gd name="connsiteX0" fmla="*/ 15602 w 657225"/>
              <a:gd name="connsiteY0" fmla="*/ 16624 h 9525"/>
              <a:gd name="connsiteX1" fmla="*/ 663606 w 657225"/>
              <a:gd name="connsiteY1" fmla="*/ 1662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7225" h="9525">
                <a:moveTo>
                  <a:pt x="15602" y="16624"/>
                </a:moveTo>
                <a:lnTo>
                  <a:pt x="663606" y="16624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 1038"> 
				</p:cNvPr>
          <p:cNvSpPr/>
          <p:nvPr/>
        </p:nvSpPr>
        <p:spPr>
          <a:xfrm>
            <a:off x="3486150" y="4133850"/>
            <a:ext cx="638175" cy="9525"/>
          </a:xfrm>
          <a:custGeom>
            <a:avLst/>
            <a:gdLst>
              <a:gd name="connsiteX0" fmla="*/ 11460 w 638175"/>
              <a:gd name="connsiteY0" fmla="*/ 9692 h 9525"/>
              <a:gd name="connsiteX1" fmla="*/ 642942 w 638175"/>
              <a:gd name="connsiteY1" fmla="*/ 969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8175" h="9525">
                <a:moveTo>
                  <a:pt x="11460" y="9692"/>
                </a:moveTo>
                <a:lnTo>
                  <a:pt x="642942" y="9692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 1039"> 
				</p:cNvPr>
          <p:cNvSpPr/>
          <p:nvPr/>
        </p:nvSpPr>
        <p:spPr>
          <a:xfrm>
            <a:off x="2200275" y="4057650"/>
            <a:ext cx="647700" cy="9525"/>
          </a:xfrm>
          <a:custGeom>
            <a:avLst/>
            <a:gdLst>
              <a:gd name="connsiteX0" fmla="*/ 9749 w 647700"/>
              <a:gd name="connsiteY0" fmla="*/ 13892 h 9525"/>
              <a:gd name="connsiteX1" fmla="*/ 648051 w 647700"/>
              <a:gd name="connsiteY1" fmla="*/ 1389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7700" h="9525">
                <a:moveTo>
                  <a:pt x="9749" y="13892"/>
                </a:moveTo>
                <a:lnTo>
                  <a:pt x="648051" y="13892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reeform 1040"> 
				</p:cNvPr>
          <p:cNvSpPr/>
          <p:nvPr/>
        </p:nvSpPr>
        <p:spPr>
          <a:xfrm>
            <a:off x="7124700" y="3981450"/>
            <a:ext cx="752475" cy="9525"/>
          </a:xfrm>
          <a:custGeom>
            <a:avLst/>
            <a:gdLst>
              <a:gd name="connsiteX0" fmla="*/ 10983 w 752475"/>
              <a:gd name="connsiteY0" fmla="*/ 10323 h 9525"/>
              <a:gd name="connsiteX1" fmla="*/ 759673 w 752475"/>
              <a:gd name="connsiteY1" fmla="*/ 1032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475" h="9525">
                <a:moveTo>
                  <a:pt x="10983" y="10323"/>
                </a:moveTo>
                <a:lnTo>
                  <a:pt x="759673" y="10323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 1041"> 
				</p:cNvPr>
          <p:cNvSpPr/>
          <p:nvPr/>
        </p:nvSpPr>
        <p:spPr>
          <a:xfrm>
            <a:off x="2247900" y="6134100"/>
            <a:ext cx="1733550" cy="28575"/>
          </a:xfrm>
          <a:custGeom>
            <a:avLst/>
            <a:gdLst>
              <a:gd name="connsiteX0" fmla="*/ 19842 w 1733550"/>
              <a:gd name="connsiteY0" fmla="*/ 19909 h 28575"/>
              <a:gd name="connsiteX1" fmla="*/ 1724588 w 1733550"/>
              <a:gd name="connsiteY1" fmla="*/ 1990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28575">
                <a:moveTo>
                  <a:pt x="19842" y="19909"/>
                </a:moveTo>
                <a:lnTo>
                  <a:pt x="1724588" y="19909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Freeform 1042"> 
				</p:cNvPr>
          <p:cNvSpPr/>
          <p:nvPr/>
        </p:nvSpPr>
        <p:spPr>
          <a:xfrm>
            <a:off x="3943350" y="6086475"/>
            <a:ext cx="123825" cy="123825"/>
          </a:xfrm>
          <a:custGeom>
            <a:avLst/>
            <a:gdLst>
              <a:gd name="connsiteX0" fmla="*/ 10096 w 123825"/>
              <a:gd name="connsiteY0" fmla="*/ 10378 h 123825"/>
              <a:gd name="connsiteX1" fmla="*/ 124396 w 123825"/>
              <a:gd name="connsiteY1" fmla="*/ 67528 h 123825"/>
              <a:gd name="connsiteX2" fmla="*/ 10096 w 123825"/>
              <a:gd name="connsiteY2" fmla="*/ 124678 h 123825"/>
              <a:gd name="connsiteX3" fmla="*/ 10096 w 123825"/>
              <a:gd name="connsiteY3" fmla="*/ 10378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" h="123825">
                <a:moveTo>
                  <a:pt x="10096" y="10378"/>
                </a:moveTo>
                <a:lnTo>
                  <a:pt x="124396" y="67528"/>
                </a:lnTo>
                <a:lnTo>
                  <a:pt x="10096" y="124678"/>
                </a:lnTo>
                <a:lnTo>
                  <a:pt x="10096" y="10378"/>
                </a:lnTo>
                <a:close/>
              </a:path>
            </a:pathLst>
          </a:custGeom>
          <a:solidFill>
            <a:srgbClr val="1e47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 1043"> 
				</p:cNvPr>
          <p:cNvSpPr/>
          <p:nvPr/>
        </p:nvSpPr>
        <p:spPr>
          <a:xfrm>
            <a:off x="5991225" y="6134100"/>
            <a:ext cx="1733550" cy="28575"/>
          </a:xfrm>
          <a:custGeom>
            <a:avLst/>
            <a:gdLst>
              <a:gd name="connsiteX0" fmla="*/ 23696 w 1733550"/>
              <a:gd name="connsiteY0" fmla="*/ 19909 h 28575"/>
              <a:gd name="connsiteX1" fmla="*/ 1728442 w 1733550"/>
              <a:gd name="connsiteY1" fmla="*/ 1990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28575">
                <a:moveTo>
                  <a:pt x="23696" y="19909"/>
                </a:moveTo>
                <a:lnTo>
                  <a:pt x="1728442" y="19909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Freeform 1044"> 
				</p:cNvPr>
          <p:cNvSpPr/>
          <p:nvPr/>
        </p:nvSpPr>
        <p:spPr>
          <a:xfrm>
            <a:off x="7705725" y="2609850"/>
            <a:ext cx="923925" cy="276225"/>
          </a:xfrm>
          <a:custGeom>
            <a:avLst/>
            <a:gdLst>
              <a:gd name="connsiteX0" fmla="*/ 34722 w 923925"/>
              <a:gd name="connsiteY0" fmla="*/ 163055 h 276225"/>
              <a:gd name="connsiteX1" fmla="*/ 226721 w 923925"/>
              <a:gd name="connsiteY1" fmla="*/ 29641 h 276225"/>
              <a:gd name="connsiteX2" fmla="*/ 706718 w 923925"/>
              <a:gd name="connsiteY2" fmla="*/ 251993 h 276225"/>
              <a:gd name="connsiteX3" fmla="*/ 898716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4722" y="163055"/>
                </a:moveTo>
                <a:cubicBezTo>
                  <a:pt x="74728" y="88937"/>
                  <a:pt x="114720" y="14820"/>
                  <a:pt x="226721" y="29641"/>
                </a:cubicBezTo>
                <a:cubicBezTo>
                  <a:pt x="338722" y="44462"/>
                  <a:pt x="594716" y="237172"/>
                  <a:pt x="706718" y="251993"/>
                </a:cubicBezTo>
                <a:cubicBezTo>
                  <a:pt x="818719" y="266814"/>
                  <a:pt x="858724" y="192696"/>
                  <a:pt x="898716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Freeform 1045"> 
				</p:cNvPr>
          <p:cNvSpPr/>
          <p:nvPr/>
        </p:nvSpPr>
        <p:spPr>
          <a:xfrm>
            <a:off x="3971925" y="2609850"/>
            <a:ext cx="923925" cy="276225"/>
          </a:xfrm>
          <a:custGeom>
            <a:avLst/>
            <a:gdLst>
              <a:gd name="connsiteX0" fmla="*/ 33632 w 923925"/>
              <a:gd name="connsiteY0" fmla="*/ 163055 h 276225"/>
              <a:gd name="connsiteX1" fmla="*/ 225631 w 923925"/>
              <a:gd name="connsiteY1" fmla="*/ 29641 h 276225"/>
              <a:gd name="connsiteX2" fmla="*/ 705627 w 923925"/>
              <a:gd name="connsiteY2" fmla="*/ 251993 h 276225"/>
              <a:gd name="connsiteX3" fmla="*/ 897625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3632" y="163055"/>
                </a:moveTo>
                <a:cubicBezTo>
                  <a:pt x="73637" y="88937"/>
                  <a:pt x="113629" y="14820"/>
                  <a:pt x="225631" y="29641"/>
                </a:cubicBezTo>
                <a:cubicBezTo>
                  <a:pt x="337632" y="44462"/>
                  <a:pt x="593625" y="237172"/>
                  <a:pt x="705627" y="251993"/>
                </a:cubicBezTo>
                <a:cubicBezTo>
                  <a:pt x="817628" y="266814"/>
                  <a:pt x="857633" y="192696"/>
                  <a:pt x="897625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Freeform 1046"> 
				</p:cNvPr>
          <p:cNvSpPr/>
          <p:nvPr/>
        </p:nvSpPr>
        <p:spPr>
          <a:xfrm>
            <a:off x="5191125" y="2609850"/>
            <a:ext cx="923925" cy="276225"/>
          </a:xfrm>
          <a:custGeom>
            <a:avLst/>
            <a:gdLst>
              <a:gd name="connsiteX0" fmla="*/ 38098 w 923925"/>
              <a:gd name="connsiteY0" fmla="*/ 163055 h 276225"/>
              <a:gd name="connsiteX1" fmla="*/ 230097 w 923925"/>
              <a:gd name="connsiteY1" fmla="*/ 29641 h 276225"/>
              <a:gd name="connsiteX2" fmla="*/ 710093 w 923925"/>
              <a:gd name="connsiteY2" fmla="*/ 251993 h 276225"/>
              <a:gd name="connsiteX3" fmla="*/ 902092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8098" y="163055"/>
                </a:moveTo>
                <a:cubicBezTo>
                  <a:pt x="78103" y="88937"/>
                  <a:pt x="118096" y="14820"/>
                  <a:pt x="230097" y="29641"/>
                </a:cubicBezTo>
                <a:cubicBezTo>
                  <a:pt x="342098" y="44462"/>
                  <a:pt x="598092" y="237172"/>
                  <a:pt x="710093" y="251993"/>
                </a:cubicBezTo>
                <a:cubicBezTo>
                  <a:pt x="822095" y="266814"/>
                  <a:pt x="862100" y="192696"/>
                  <a:pt x="902092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Freeform 1047"> 
				</p:cNvPr>
          <p:cNvSpPr/>
          <p:nvPr/>
        </p:nvSpPr>
        <p:spPr>
          <a:xfrm>
            <a:off x="1447800" y="4600575"/>
            <a:ext cx="923925" cy="276225"/>
          </a:xfrm>
          <a:custGeom>
            <a:avLst/>
            <a:gdLst>
              <a:gd name="connsiteX0" fmla="*/ 36810 w 923925"/>
              <a:gd name="connsiteY0" fmla="*/ 164820 h 276225"/>
              <a:gd name="connsiteX1" fmla="*/ 228809 w 923925"/>
              <a:gd name="connsiteY1" fmla="*/ 31407 h 276225"/>
              <a:gd name="connsiteX2" fmla="*/ 708806 w 923925"/>
              <a:gd name="connsiteY2" fmla="*/ 253758 h 276225"/>
              <a:gd name="connsiteX3" fmla="*/ 900804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6810" y="164820"/>
                </a:moveTo>
                <a:cubicBezTo>
                  <a:pt x="76815" y="90703"/>
                  <a:pt x="116808" y="16586"/>
                  <a:pt x="228809" y="31407"/>
                </a:cubicBezTo>
                <a:cubicBezTo>
                  <a:pt x="340810" y="46228"/>
                  <a:pt x="596804" y="238938"/>
                  <a:pt x="708806" y="253758"/>
                </a:cubicBezTo>
                <a:cubicBezTo>
                  <a:pt x="820807" y="268579"/>
                  <a:pt x="860812" y="194462"/>
                  <a:pt x="900804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Freeform 1048"> 
				</p:cNvPr>
          <p:cNvSpPr/>
          <p:nvPr/>
        </p:nvSpPr>
        <p:spPr>
          <a:xfrm>
            <a:off x="7705725" y="4600575"/>
            <a:ext cx="923925" cy="276225"/>
          </a:xfrm>
          <a:custGeom>
            <a:avLst/>
            <a:gdLst>
              <a:gd name="connsiteX0" fmla="*/ 34722 w 923925"/>
              <a:gd name="connsiteY0" fmla="*/ 164820 h 276225"/>
              <a:gd name="connsiteX1" fmla="*/ 226721 w 923925"/>
              <a:gd name="connsiteY1" fmla="*/ 31407 h 276225"/>
              <a:gd name="connsiteX2" fmla="*/ 706718 w 923925"/>
              <a:gd name="connsiteY2" fmla="*/ 253758 h 276225"/>
              <a:gd name="connsiteX3" fmla="*/ 898716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4722" y="164820"/>
                </a:moveTo>
                <a:cubicBezTo>
                  <a:pt x="74728" y="90703"/>
                  <a:pt x="114720" y="16586"/>
                  <a:pt x="226721" y="31407"/>
                </a:cubicBezTo>
                <a:cubicBezTo>
                  <a:pt x="338722" y="46228"/>
                  <a:pt x="594716" y="238938"/>
                  <a:pt x="706718" y="253758"/>
                </a:cubicBezTo>
                <a:cubicBezTo>
                  <a:pt x="818719" y="268579"/>
                  <a:pt x="858724" y="194462"/>
                  <a:pt x="898716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Freeform 1049"> 
				</p:cNvPr>
          <p:cNvSpPr/>
          <p:nvPr/>
        </p:nvSpPr>
        <p:spPr>
          <a:xfrm>
            <a:off x="3971925" y="4600575"/>
            <a:ext cx="923925" cy="276225"/>
          </a:xfrm>
          <a:custGeom>
            <a:avLst/>
            <a:gdLst>
              <a:gd name="connsiteX0" fmla="*/ 33632 w 923925"/>
              <a:gd name="connsiteY0" fmla="*/ 164820 h 276225"/>
              <a:gd name="connsiteX1" fmla="*/ 225631 w 923925"/>
              <a:gd name="connsiteY1" fmla="*/ 31407 h 276225"/>
              <a:gd name="connsiteX2" fmla="*/ 705627 w 923925"/>
              <a:gd name="connsiteY2" fmla="*/ 253758 h 276225"/>
              <a:gd name="connsiteX3" fmla="*/ 897625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3632" y="164820"/>
                </a:moveTo>
                <a:cubicBezTo>
                  <a:pt x="73637" y="90703"/>
                  <a:pt x="113629" y="16586"/>
                  <a:pt x="225631" y="31407"/>
                </a:cubicBezTo>
                <a:cubicBezTo>
                  <a:pt x="337632" y="46228"/>
                  <a:pt x="593625" y="238938"/>
                  <a:pt x="705627" y="253758"/>
                </a:cubicBezTo>
                <a:cubicBezTo>
                  <a:pt x="817628" y="268579"/>
                  <a:pt x="857633" y="194462"/>
                  <a:pt x="897625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Freeform 1050"> 
				</p:cNvPr>
          <p:cNvSpPr/>
          <p:nvPr/>
        </p:nvSpPr>
        <p:spPr>
          <a:xfrm>
            <a:off x="5191125" y="4600575"/>
            <a:ext cx="923925" cy="276225"/>
          </a:xfrm>
          <a:custGeom>
            <a:avLst/>
            <a:gdLst>
              <a:gd name="connsiteX0" fmla="*/ 38098 w 923925"/>
              <a:gd name="connsiteY0" fmla="*/ 164820 h 276225"/>
              <a:gd name="connsiteX1" fmla="*/ 230097 w 923925"/>
              <a:gd name="connsiteY1" fmla="*/ 31407 h 276225"/>
              <a:gd name="connsiteX2" fmla="*/ 710093 w 923925"/>
              <a:gd name="connsiteY2" fmla="*/ 253758 h 276225"/>
              <a:gd name="connsiteX3" fmla="*/ 902092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8098" y="164820"/>
                </a:moveTo>
                <a:cubicBezTo>
                  <a:pt x="78103" y="90703"/>
                  <a:pt x="118096" y="16586"/>
                  <a:pt x="230097" y="31407"/>
                </a:cubicBezTo>
                <a:cubicBezTo>
                  <a:pt x="342098" y="46228"/>
                  <a:pt x="598092" y="238938"/>
                  <a:pt x="710093" y="253758"/>
                </a:cubicBezTo>
                <a:cubicBezTo>
                  <a:pt x="822095" y="268579"/>
                  <a:pt x="862100" y="194462"/>
                  <a:pt x="902092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Freeform 1051"> 
				</p:cNvPr>
          <p:cNvSpPr/>
          <p:nvPr/>
        </p:nvSpPr>
        <p:spPr>
          <a:xfrm>
            <a:off x="4067175" y="3705225"/>
            <a:ext cx="723900" cy="333375"/>
          </a:xfrm>
          <a:custGeom>
            <a:avLst/>
            <a:gdLst>
              <a:gd name="connsiteX0" fmla="*/ 10020 w 723900"/>
              <a:gd name="connsiteY0" fmla="*/ 11810 h 333375"/>
              <a:gd name="connsiteX1" fmla="*/ 730021 w 723900"/>
              <a:gd name="connsiteY1" fmla="*/ 11810 h 333375"/>
              <a:gd name="connsiteX2" fmla="*/ 730021 w 723900"/>
              <a:gd name="connsiteY2" fmla="*/ 335813 h 333375"/>
              <a:gd name="connsiteX3" fmla="*/ 10020 w 723900"/>
              <a:gd name="connsiteY3" fmla="*/ 335813 h 333375"/>
              <a:gd name="connsiteX4" fmla="*/ 10020 w 723900"/>
              <a:gd name="connsiteY4" fmla="*/ 1181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1810"/>
                </a:moveTo>
                <a:lnTo>
                  <a:pt x="730021" y="11810"/>
                </a:lnTo>
                <a:lnTo>
                  <a:pt x="730021" y="335813"/>
                </a:lnTo>
                <a:lnTo>
                  <a:pt x="10020" y="335813"/>
                </a:lnTo>
                <a:lnTo>
                  <a:pt x="10020" y="1181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Freeform 1052"> 
				</p:cNvPr>
          <p:cNvSpPr/>
          <p:nvPr/>
        </p:nvSpPr>
        <p:spPr>
          <a:xfrm>
            <a:off x="1123950" y="4943475"/>
            <a:ext cx="7591425" cy="28575"/>
          </a:xfrm>
          <a:custGeom>
            <a:avLst/>
            <a:gdLst>
              <a:gd name="connsiteX0" fmla="*/ 28050 w 7591425"/>
              <a:gd name="connsiteY0" fmla="*/ 24525 h 28575"/>
              <a:gd name="connsiteX1" fmla="*/ 7588056 w 7591425"/>
              <a:gd name="connsiteY1" fmla="*/ 245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1425" h="28575">
                <a:moveTo>
                  <a:pt x="28050" y="24525"/>
                </a:moveTo>
                <a:lnTo>
                  <a:pt x="7588056" y="24525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Freeform 1053"> 
				</p:cNvPr>
          <p:cNvSpPr/>
          <p:nvPr/>
        </p:nvSpPr>
        <p:spPr>
          <a:xfrm>
            <a:off x="4067175" y="5572125"/>
            <a:ext cx="723900" cy="333375"/>
          </a:xfrm>
          <a:custGeom>
            <a:avLst/>
            <a:gdLst>
              <a:gd name="connsiteX0" fmla="*/ 10020 w 723900"/>
              <a:gd name="connsiteY0" fmla="*/ 17119 h 333375"/>
              <a:gd name="connsiteX1" fmla="*/ 730021 w 723900"/>
              <a:gd name="connsiteY1" fmla="*/ 17119 h 333375"/>
              <a:gd name="connsiteX2" fmla="*/ 730021 w 723900"/>
              <a:gd name="connsiteY2" fmla="*/ 341122 h 333375"/>
              <a:gd name="connsiteX3" fmla="*/ 10020 w 723900"/>
              <a:gd name="connsiteY3" fmla="*/ 341122 h 333375"/>
              <a:gd name="connsiteX4" fmla="*/ 10020 w 723900"/>
              <a:gd name="connsiteY4" fmla="*/ 1711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7119"/>
                </a:moveTo>
                <a:lnTo>
                  <a:pt x="730021" y="17119"/>
                </a:lnTo>
                <a:lnTo>
                  <a:pt x="730021" y="341122"/>
                </a:lnTo>
                <a:lnTo>
                  <a:pt x="10020" y="341122"/>
                </a:lnTo>
                <a:lnTo>
                  <a:pt x="10020" y="1711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Freeform 1054"> 
				</p:cNvPr>
          <p:cNvSpPr/>
          <p:nvPr/>
        </p:nvSpPr>
        <p:spPr>
          <a:xfrm>
            <a:off x="1123950" y="2962275"/>
            <a:ext cx="7591425" cy="28575"/>
          </a:xfrm>
          <a:custGeom>
            <a:avLst/>
            <a:gdLst>
              <a:gd name="connsiteX0" fmla="*/ 26670 w 7591425"/>
              <a:gd name="connsiteY0" fmla="*/ 25725 h 28575"/>
              <a:gd name="connsiteX1" fmla="*/ 7586675 w 7591425"/>
              <a:gd name="connsiteY1" fmla="*/ 257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1425" h="28575">
                <a:moveTo>
                  <a:pt x="26670" y="25725"/>
                </a:moveTo>
                <a:lnTo>
                  <a:pt x="7586675" y="25725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6" name="Picture 105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43250" cy="219075"/>
          </a:xfrm>
          <a:prstGeom prst="rect">
            <a:avLst/>
          </a:prstGeom>
        </p:spPr>
      </p:pic>
      <p:pic>
        <p:nvPicPr>
          <p:cNvPr id="1057" name="Picture 1057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058" name="Picture 1058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059" name="Picture 1059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50" y="1000125"/>
            <a:ext cx="4410075" cy="2057400"/>
          </a:xfrm>
          <a:prstGeom prst="rect">
            <a:avLst/>
          </a:prstGeom>
        </p:spPr>
      </p:pic>
      <p:pic>
        <p:nvPicPr>
          <p:cNvPr id="1060" name="Picture 1060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750" y="1000125"/>
            <a:ext cx="3381375" cy="2057400"/>
          </a:xfrm>
          <a:prstGeom prst="rect">
            <a:avLst/>
          </a:prstGeom>
        </p:spPr>
      </p:pic>
      <p:pic>
        <p:nvPicPr>
          <p:cNvPr id="1061" name="Picture 1061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675" y="5448300"/>
            <a:ext cx="1933575" cy="962025"/>
          </a:xfrm>
          <a:prstGeom prst="rect">
            <a:avLst/>
          </a:prstGeom>
        </p:spPr>
      </p:pic>
      <p:pic>
        <p:nvPicPr>
          <p:cNvPr id="1062" name="Picture 1062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150" y="3505200"/>
            <a:ext cx="1895475" cy="1543050"/>
          </a:xfrm>
          <a:prstGeom prst="rect">
            <a:avLst/>
          </a:prstGeom>
        </p:spPr>
      </p:pic>
      <p:pic>
        <p:nvPicPr>
          <p:cNvPr id="1063" name="Picture 1063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2400" y="3952875"/>
            <a:ext cx="847725" cy="1095375"/>
          </a:xfrm>
          <a:prstGeom prst="rect">
            <a:avLst/>
          </a:prstGeom>
        </p:spPr>
      </p:pic>
      <p:pic>
        <p:nvPicPr>
          <p:cNvPr id="1064" name="Picture 1064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19550" y="4105275"/>
            <a:ext cx="828675" cy="942975"/>
          </a:xfrm>
          <a:prstGeom prst="rect">
            <a:avLst/>
          </a:prstGeom>
        </p:spPr>
      </p:pic>
      <p:pic>
        <p:nvPicPr>
          <p:cNvPr id="1065" name="Picture 1065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38750" y="3857625"/>
            <a:ext cx="828675" cy="1190625"/>
          </a:xfrm>
          <a:prstGeom prst="rect">
            <a:avLst/>
          </a:prstGeom>
        </p:spPr>
      </p:pic>
      <p:pic>
        <p:nvPicPr>
          <p:cNvPr id="1066" name="Picture 1066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62250" y="3638550"/>
            <a:ext cx="828675" cy="571500"/>
          </a:xfrm>
          <a:prstGeom prst="rect">
            <a:avLst/>
          </a:prstGeom>
        </p:spPr>
      </p:pic>
      <p:pic>
        <p:nvPicPr>
          <p:cNvPr id="1067" name="Picture 1067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91125" y="5924550"/>
            <a:ext cx="990600" cy="476250"/>
          </a:xfrm>
          <a:prstGeom prst="rect">
            <a:avLst/>
          </a:prstGeom>
        </p:spPr>
      </p:pic>
      <p:pic>
        <p:nvPicPr>
          <p:cNvPr id="1068" name="Picture 1068">
					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86675" y="5924550"/>
            <a:ext cx="1019175" cy="476250"/>
          </a:xfrm>
          <a:prstGeom prst="rect">
            <a:avLst/>
          </a:prstGeom>
        </p:spPr>
      </p:pic>
      <p:pic>
        <p:nvPicPr>
          <p:cNvPr id="1069" name="Picture 1069">
					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19550" y="5924550"/>
            <a:ext cx="885825" cy="476250"/>
          </a:xfrm>
          <a:prstGeom prst="rect">
            <a:avLst/>
          </a:prstGeom>
        </p:spPr>
      </p:pic>
      <p:pic>
        <p:nvPicPr>
          <p:cNvPr id="1070" name="Picture 1070">
					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67475" y="3476625"/>
            <a:ext cx="857250" cy="590550"/>
          </a:xfrm>
          <a:prstGeom prst="rect">
            <a:avLst/>
          </a:prstGeom>
        </p:spPr>
      </p:pic>
      <p:pic>
        <p:nvPicPr>
          <p:cNvPr id="1071" name="Picture 1071">
					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96050" y="5724525"/>
            <a:ext cx="257175" cy="295275"/>
          </a:xfrm>
          <a:prstGeom prst="rect">
            <a:avLst/>
          </a:prstGeom>
        </p:spPr>
      </p:pic>
      <p:pic>
        <p:nvPicPr>
          <p:cNvPr id="1072" name="Picture 1072">
					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81300" y="5724525"/>
            <a:ext cx="257175" cy="295275"/>
          </a:xfrm>
          <a:prstGeom prst="rect">
            <a:avLst/>
          </a:prstGeom>
        </p:spPr>
      </p:pic>
      <p:sp>
        <p:nvSpPr>
          <p:cNvPr id="1072" name="TextBox 1072"/>
          <p:cNvSpPr txBox="1"/>
          <p:nvPr/>
        </p:nvSpPr>
        <p:spPr>
          <a:xfrm>
            <a:off x="774000" y="13696"/>
            <a:ext cx="2963452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Subsidiaries’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Non-Consolidated)</a:t>
            </a:r>
          </a:p>
        </p:txBody>
      </p:sp>
      <p:sp>
        <p:nvSpPr>
          <p:cNvPr id="1073" name="TextBox 1073"/>
          <p:cNvSpPr txBox="1"/>
          <p:nvPr/>
        </p:nvSpPr>
        <p:spPr>
          <a:xfrm>
            <a:off x="775440" y="124425"/>
            <a:ext cx="5347708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</a:p>
        </p:txBody>
      </p:sp>
      <p:sp>
        <p:nvSpPr>
          <p:cNvPr id="1074" name="TextBox 1074"/>
          <p:cNvSpPr txBox="1"/>
          <p:nvPr/>
        </p:nvSpPr>
        <p:spPr>
          <a:xfrm>
            <a:off x="7678094" y="885304"/>
            <a:ext cx="85887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1075" name="TextBox 1075"/>
          <p:cNvSpPr txBox="1"/>
          <p:nvPr/>
        </p:nvSpPr>
        <p:spPr>
          <a:xfrm>
            <a:off x="698436" y="1626516"/>
            <a:ext cx="598302" cy="149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</p:txBody>
      </p:sp>
      <p:sp>
        <p:nvSpPr>
          <p:cNvPr id="1076" name="TextBox 1076"/>
          <p:cNvSpPr txBox="1"/>
          <p:nvPr/>
        </p:nvSpPr>
        <p:spPr>
          <a:xfrm>
            <a:off x="2785966" y="1080799"/>
            <a:ext cx="781498" cy="6782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FY2014/3Q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3451">
              <a:lnSpc>
                <a:spcPts val="1921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24.7</a:t>
            </a:r>
          </a:p>
        </p:txBody>
      </p:sp>
      <p:sp>
        <p:nvSpPr>
          <p:cNvPr id="1077" name="TextBox 1077"/>
          <p:cNvSpPr txBox="1"/>
          <p:nvPr/>
        </p:nvSpPr>
        <p:spPr>
          <a:xfrm>
            <a:off x="6592515" y="1080799"/>
            <a:ext cx="636565" cy="665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  <a:p>
            <a:pPr indent="121883">
              <a:lnSpc>
                <a:spcPts val="261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34.0</a:t>
            </a:r>
          </a:p>
          <a:p>
            <a:pPr indent="13255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(3.6)%</a:t>
            </a:r>
          </a:p>
        </p:txBody>
      </p:sp>
      <p:sp>
        <p:nvSpPr>
          <p:cNvPr id="1078" name="TextBox 1078"/>
          <p:cNvSpPr txBox="1"/>
          <p:nvPr/>
        </p:nvSpPr>
        <p:spPr>
          <a:xfrm>
            <a:off x="698436" y="1748454"/>
            <a:ext cx="598933" cy="149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</p:txBody>
      </p:sp>
      <p:sp>
        <p:nvSpPr>
          <p:cNvPr id="1079" name="TextBox 1079"/>
          <p:cNvSpPr txBox="1"/>
          <p:nvPr/>
        </p:nvSpPr>
        <p:spPr>
          <a:xfrm>
            <a:off x="2990085" y="1763101"/>
            <a:ext cx="37288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(3.6)%</a:t>
            </a:r>
          </a:p>
        </p:txBody>
      </p:sp>
      <p:sp>
        <p:nvSpPr>
          <p:cNvPr id="1080" name="TextBox 1080"/>
          <p:cNvSpPr txBox="1"/>
          <p:nvPr/>
        </p:nvSpPr>
        <p:spPr>
          <a:xfrm>
            <a:off x="4232940" y="1778458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72.6%</a:t>
            </a:r>
          </a:p>
        </p:txBody>
      </p:sp>
      <p:sp>
        <p:nvSpPr>
          <p:cNvPr id="1081" name="TextBox 1081"/>
          <p:cNvSpPr txBox="1"/>
          <p:nvPr/>
        </p:nvSpPr>
        <p:spPr>
          <a:xfrm>
            <a:off x="1602396" y="2181318"/>
            <a:ext cx="643836" cy="10075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6775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685.4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4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FY2013/3Q</a:t>
            </a:r>
          </a:p>
        </p:txBody>
      </p:sp>
      <p:sp>
        <p:nvSpPr>
          <p:cNvPr id="1082" name="TextBox 1082"/>
          <p:cNvSpPr txBox="1"/>
          <p:nvPr/>
        </p:nvSpPr>
        <p:spPr>
          <a:xfrm>
            <a:off x="2421167" y="2241151"/>
            <a:ext cx="1082357" cy="571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8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Computing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</a:t>
            </a:r>
          </a:p>
        </p:txBody>
      </p:sp>
      <p:sp>
        <p:nvSpPr>
          <p:cNvPr id="1083" name="TextBox 1083"/>
          <p:cNvSpPr txBox="1"/>
          <p:nvPr/>
        </p:nvSpPr>
        <p:spPr>
          <a:xfrm>
            <a:off x="3669262" y="2241151"/>
            <a:ext cx="229198" cy="571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794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+9.1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(16.7)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(19.0)</a:t>
            </a:r>
          </a:p>
          <a:p>
            <a:pPr indent="16794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+0.2</a:t>
            </a:r>
          </a:p>
          <a:p>
            <a:pPr indent="16794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+1.6</a:t>
            </a:r>
          </a:p>
        </p:txBody>
      </p:sp>
      <p:sp>
        <p:nvSpPr>
          <p:cNvPr id="1084" name="TextBox 1084"/>
          <p:cNvSpPr txBox="1"/>
          <p:nvPr/>
        </p:nvSpPr>
        <p:spPr>
          <a:xfrm>
            <a:off x="4114274" y="2181352"/>
            <a:ext cx="643837" cy="10075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2239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660.6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4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FY2014/3Q</a:t>
            </a:r>
          </a:p>
        </p:txBody>
      </p:sp>
      <p:sp>
        <p:nvSpPr>
          <p:cNvPr id="1085" name="TextBox 1085"/>
          <p:cNvSpPr txBox="1"/>
          <p:nvPr/>
        </p:nvSpPr>
        <p:spPr>
          <a:xfrm>
            <a:off x="5403587" y="2041495"/>
            <a:ext cx="507125" cy="11474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944.0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848">
              <a:lnSpc>
                <a:spcPts val="214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086" name="TextBox 1086"/>
          <p:cNvSpPr txBox="1"/>
          <p:nvPr/>
        </p:nvSpPr>
        <p:spPr>
          <a:xfrm>
            <a:off x="6156170" y="2241151"/>
            <a:ext cx="1082268" cy="571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Computing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</a:t>
            </a:r>
          </a:p>
        </p:txBody>
      </p:sp>
      <p:sp>
        <p:nvSpPr>
          <p:cNvPr id="1087" name="TextBox 1087"/>
          <p:cNvSpPr txBox="1"/>
          <p:nvPr/>
        </p:nvSpPr>
        <p:spPr>
          <a:xfrm>
            <a:off x="7372268" y="2241151"/>
            <a:ext cx="261196" cy="571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+13.0</a:t>
            </a:r>
          </a:p>
          <a:p>
            <a:pPr indent="31998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(20.5)</a:t>
            </a:r>
          </a:p>
          <a:p>
            <a:pPr indent="31998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(20.4)</a:t>
            </a:r>
          </a:p>
          <a:p>
            <a:pPr indent="8079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(8.6)</a:t>
            </a:r>
          </a:p>
          <a:p>
            <a:pPr indent="48792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+2.4</a:t>
            </a:r>
          </a:p>
        </p:txBody>
      </p:sp>
      <p:sp>
        <p:nvSpPr>
          <p:cNvPr id="1088" name="TextBox 1088"/>
          <p:cNvSpPr txBox="1"/>
          <p:nvPr/>
        </p:nvSpPr>
        <p:spPr>
          <a:xfrm>
            <a:off x="7908614" y="2041495"/>
            <a:ext cx="525733" cy="11474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910.0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52">
              <a:lnSpc>
                <a:spcPts val="214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089" name="TextBox 1089"/>
          <p:cNvSpPr txBox="1"/>
          <p:nvPr/>
        </p:nvSpPr>
        <p:spPr>
          <a:xfrm>
            <a:off x="698436" y="3577019"/>
            <a:ext cx="598302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4553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090" name="TextBox 1090"/>
          <p:cNvSpPr txBox="1"/>
          <p:nvPr/>
        </p:nvSpPr>
        <p:spPr>
          <a:xfrm>
            <a:off x="2979545" y="3627618"/>
            <a:ext cx="394429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10.3</a:t>
            </a:r>
          </a:p>
          <a:p>
            <a:pPr indent="10668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(1.7)%</a:t>
            </a:r>
          </a:p>
        </p:txBody>
      </p:sp>
      <p:sp>
        <p:nvSpPr>
          <p:cNvPr id="1091" name="TextBox 1091"/>
          <p:cNvSpPr txBox="1"/>
          <p:nvPr/>
        </p:nvSpPr>
        <p:spPr>
          <a:xfrm>
            <a:off x="4232940" y="3758863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73.0%</a:t>
            </a:r>
          </a:p>
        </p:txBody>
      </p:sp>
      <p:sp>
        <p:nvSpPr>
          <p:cNvPr id="1092" name="TextBox 1092"/>
          <p:cNvSpPr txBox="1"/>
          <p:nvPr/>
        </p:nvSpPr>
        <p:spPr>
          <a:xfrm>
            <a:off x="6714435" y="3486302"/>
            <a:ext cx="394430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23.5</a:t>
            </a:r>
          </a:p>
          <a:p>
            <a:pPr indent="10668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(2.8)%</a:t>
            </a:r>
          </a:p>
        </p:txBody>
      </p:sp>
      <p:sp>
        <p:nvSpPr>
          <p:cNvPr id="1093" name="TextBox 1093"/>
          <p:cNvSpPr txBox="1"/>
          <p:nvPr/>
        </p:nvSpPr>
        <p:spPr>
          <a:xfrm>
            <a:off x="1602400" y="4184122"/>
            <a:ext cx="643836" cy="1010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7679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599.3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FY2013/3Q</a:t>
            </a:r>
          </a:p>
        </p:txBody>
      </p:sp>
      <p:sp>
        <p:nvSpPr>
          <p:cNvPr id="1094" name="TextBox 1094"/>
          <p:cNvSpPr txBox="1"/>
          <p:nvPr/>
        </p:nvSpPr>
        <p:spPr>
          <a:xfrm>
            <a:off x="2349163" y="4220424"/>
            <a:ext cx="1324841" cy="541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2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Personnel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53">
              <a:lnSpc>
                <a:spcPts val="975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goods</a:t>
            </a:r>
          </a:p>
          <a:p>
            <a:pPr indent="24421">
              <a:lnSpc>
                <a:spcPts val="695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0">
              <a:lnSpc>
                <a:spcPts val="1084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</a:p>
          <a:p>
            <a:pPr indent="24396">
              <a:lnSpc>
                <a:spcPts val="695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1095" name="TextBox 1095"/>
          <p:cNvSpPr txBox="1"/>
          <p:nvPr/>
        </p:nvSpPr>
        <p:spPr>
          <a:xfrm>
            <a:off x="3788185" y="4238721"/>
            <a:ext cx="180459" cy="4535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3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(1.5)</a:t>
            </a:r>
          </a:p>
          <a:p>
            <a:pPr indent="0">
              <a:lnSpc>
                <a:spcPts val="974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(7.9)</a:t>
            </a:r>
          </a:p>
          <a:p>
            <a:pPr indent="0">
              <a:lnSpc>
                <a:spcPts val="178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(0.8)</a:t>
            </a:r>
          </a:p>
        </p:txBody>
      </p:sp>
      <p:sp>
        <p:nvSpPr>
          <p:cNvPr id="1096" name="TextBox 1096"/>
          <p:cNvSpPr txBox="1"/>
          <p:nvPr/>
        </p:nvSpPr>
        <p:spPr>
          <a:xfrm>
            <a:off x="4114278" y="4184062"/>
            <a:ext cx="643837" cy="10108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2272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589.0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FY2014/3Q</a:t>
            </a:r>
          </a:p>
        </p:txBody>
      </p:sp>
      <p:sp>
        <p:nvSpPr>
          <p:cNvPr id="1097" name="TextBox 1097"/>
          <p:cNvSpPr txBox="1"/>
          <p:nvPr/>
        </p:nvSpPr>
        <p:spPr>
          <a:xfrm>
            <a:off x="5403582" y="4148996"/>
            <a:ext cx="507125" cy="10459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830.5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857">
              <a:lnSpc>
                <a:spcPts val="13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098" name="TextBox 1098"/>
          <p:cNvSpPr txBox="1"/>
          <p:nvPr/>
        </p:nvSpPr>
        <p:spPr>
          <a:xfrm>
            <a:off x="6083990" y="4220409"/>
            <a:ext cx="1324904" cy="5512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Personnel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0">
              <a:lnSpc>
                <a:spcPts val="1121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goods</a:t>
            </a:r>
          </a:p>
          <a:p>
            <a:pPr indent="24484">
              <a:lnSpc>
                <a:spcPts val="695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86">
              <a:lnSpc>
                <a:spcPts val="101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</a:p>
          <a:p>
            <a:pPr indent="24482">
              <a:lnSpc>
                <a:spcPts val="69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1099" name="TextBox 1099"/>
          <p:cNvSpPr txBox="1"/>
          <p:nvPr/>
        </p:nvSpPr>
        <p:spPr>
          <a:xfrm>
            <a:off x="7474306" y="4220409"/>
            <a:ext cx="229198" cy="4628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8705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(2.3)</a:t>
            </a:r>
          </a:p>
          <a:p>
            <a:pPr indent="0">
              <a:lnSpc>
                <a:spcPts val="1121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(22.2)</a:t>
            </a:r>
          </a:p>
          <a:p>
            <a:pPr indent="19798">
              <a:lnSpc>
                <a:spcPts val="170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+1.0</a:t>
            </a:r>
          </a:p>
        </p:txBody>
      </p:sp>
      <p:sp>
        <p:nvSpPr>
          <p:cNvPr id="1100" name="TextBox 1100"/>
          <p:cNvSpPr txBox="1"/>
          <p:nvPr/>
        </p:nvSpPr>
        <p:spPr>
          <a:xfrm>
            <a:off x="7907436" y="4148996"/>
            <a:ext cx="526915" cy="10459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807.0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34">
              <a:lnSpc>
                <a:spcPts val="13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101" name="TextBox 1101"/>
          <p:cNvSpPr txBox="1"/>
          <p:nvPr/>
        </p:nvSpPr>
        <p:spPr>
          <a:xfrm>
            <a:off x="701611" y="5521267"/>
            <a:ext cx="598302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77666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</p:txBody>
      </p:sp>
      <p:sp>
        <p:nvSpPr>
          <p:cNvPr id="1102" name="TextBox 1102"/>
          <p:cNvSpPr txBox="1"/>
          <p:nvPr/>
        </p:nvSpPr>
        <p:spPr>
          <a:xfrm>
            <a:off x="2979545" y="5741761"/>
            <a:ext cx="394429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14.4</a:t>
            </a:r>
          </a:p>
        </p:txBody>
      </p:sp>
      <p:sp>
        <p:nvSpPr>
          <p:cNvPr id="1103" name="TextBox 1103"/>
          <p:cNvSpPr txBox="1"/>
          <p:nvPr/>
        </p:nvSpPr>
        <p:spPr>
          <a:xfrm>
            <a:off x="4232940" y="5631070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69.5%</a:t>
            </a:r>
          </a:p>
        </p:txBody>
      </p:sp>
      <p:sp>
        <p:nvSpPr>
          <p:cNvPr id="1104" name="TextBox 1104"/>
          <p:cNvSpPr txBox="1"/>
          <p:nvPr/>
        </p:nvSpPr>
        <p:spPr>
          <a:xfrm>
            <a:off x="6714436" y="5741761"/>
            <a:ext cx="394430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10.4</a:t>
            </a:r>
          </a:p>
        </p:txBody>
      </p:sp>
      <p:sp>
        <p:nvSpPr>
          <p:cNvPr id="1105" name="TextBox 1105"/>
          <p:cNvSpPr txBox="1"/>
          <p:nvPr/>
        </p:nvSpPr>
        <p:spPr>
          <a:xfrm>
            <a:off x="1694620" y="6027210"/>
            <a:ext cx="443930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86.0</a:t>
            </a:r>
          </a:p>
        </p:txBody>
      </p:sp>
      <p:sp>
        <p:nvSpPr>
          <p:cNvPr id="1106" name="TextBox 1106"/>
          <p:cNvSpPr txBox="1"/>
          <p:nvPr/>
        </p:nvSpPr>
        <p:spPr>
          <a:xfrm>
            <a:off x="2955161" y="5983543"/>
            <a:ext cx="442966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(16.8)%</a:t>
            </a:r>
          </a:p>
        </p:txBody>
      </p:sp>
      <p:sp>
        <p:nvSpPr>
          <p:cNvPr id="1107" name="TextBox 1107"/>
          <p:cNvSpPr txBox="1"/>
          <p:nvPr/>
        </p:nvSpPr>
        <p:spPr>
          <a:xfrm>
            <a:off x="4214620" y="6021654"/>
            <a:ext cx="443931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71.5</a:t>
            </a:r>
          </a:p>
        </p:txBody>
      </p:sp>
      <p:sp>
        <p:nvSpPr>
          <p:cNvPr id="1108" name="TextBox 1108"/>
          <p:cNvSpPr txBox="1"/>
          <p:nvPr/>
        </p:nvSpPr>
        <p:spPr>
          <a:xfrm>
            <a:off x="5373155" y="6021654"/>
            <a:ext cx="558231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113.4</a:t>
            </a:r>
          </a:p>
        </p:txBody>
      </p:sp>
      <p:sp>
        <p:nvSpPr>
          <p:cNvPr id="1109" name="TextBox 1109"/>
          <p:cNvSpPr txBox="1"/>
          <p:nvPr/>
        </p:nvSpPr>
        <p:spPr>
          <a:xfrm>
            <a:off x="6725105" y="5983543"/>
            <a:ext cx="372888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(9.2)%</a:t>
            </a:r>
          </a:p>
        </p:txBody>
      </p:sp>
      <p:sp>
        <p:nvSpPr>
          <p:cNvPr id="1110" name="TextBox 1110"/>
          <p:cNvSpPr txBox="1"/>
          <p:nvPr/>
        </p:nvSpPr>
        <p:spPr>
          <a:xfrm>
            <a:off x="7887028" y="6021654"/>
            <a:ext cx="570345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103.0</a:t>
            </a:r>
          </a:p>
        </p:txBody>
      </p:sp>
      <p:sp>
        <p:nvSpPr>
          <p:cNvPr id="1111" name="TextBox 1111"/>
          <p:cNvSpPr txBox="1"/>
          <p:nvPr/>
        </p:nvSpPr>
        <p:spPr>
          <a:xfrm>
            <a:off x="54927" y="6705415"/>
            <a:ext cx="2944687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112" name="TextBox 1112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113" name="TextBox 1113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Freeform 1114"> 
				</p:cNvPr>
          <p:cNvSpPr/>
          <p:nvPr/>
        </p:nvSpPr>
        <p:spPr>
          <a:xfrm>
            <a:off x="5924550" y="3962400"/>
            <a:ext cx="771525" cy="9525"/>
          </a:xfrm>
          <a:custGeom>
            <a:avLst/>
            <a:gdLst>
              <a:gd name="connsiteX0" fmla="*/ 15602 w 771525"/>
              <a:gd name="connsiteY0" fmla="*/ 15619 h 9525"/>
              <a:gd name="connsiteX1" fmla="*/ 771607 w 771525"/>
              <a:gd name="connsiteY1" fmla="*/ 1561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1525" h="9525">
                <a:moveTo>
                  <a:pt x="15602" y="15619"/>
                </a:moveTo>
                <a:lnTo>
                  <a:pt x="771607" y="15619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Freeform 1115"> 
				</p:cNvPr>
          <p:cNvSpPr/>
          <p:nvPr/>
        </p:nvSpPr>
        <p:spPr>
          <a:xfrm>
            <a:off x="3486150" y="4057650"/>
            <a:ext cx="638175" cy="9525"/>
          </a:xfrm>
          <a:custGeom>
            <a:avLst/>
            <a:gdLst>
              <a:gd name="connsiteX0" fmla="*/ 11460 w 638175"/>
              <a:gd name="connsiteY0" fmla="*/ 18799 h 9525"/>
              <a:gd name="connsiteX1" fmla="*/ 642942 w 638175"/>
              <a:gd name="connsiteY1" fmla="*/ 1879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8175" h="9525">
                <a:moveTo>
                  <a:pt x="11460" y="18799"/>
                </a:moveTo>
                <a:lnTo>
                  <a:pt x="642942" y="18799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6" name="Freeform 1116"> 
				</p:cNvPr>
          <p:cNvSpPr/>
          <p:nvPr/>
        </p:nvSpPr>
        <p:spPr>
          <a:xfrm>
            <a:off x="2200275" y="4143375"/>
            <a:ext cx="647700" cy="9525"/>
          </a:xfrm>
          <a:custGeom>
            <a:avLst/>
            <a:gdLst>
              <a:gd name="connsiteX0" fmla="*/ 9749 w 647700"/>
              <a:gd name="connsiteY0" fmla="*/ 12055 h 9525"/>
              <a:gd name="connsiteX1" fmla="*/ 648051 w 647700"/>
              <a:gd name="connsiteY1" fmla="*/ 120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7700" h="9525">
                <a:moveTo>
                  <a:pt x="9749" y="12055"/>
                </a:moveTo>
                <a:lnTo>
                  <a:pt x="648051" y="12055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7" name="Freeform 1117"> 
				</p:cNvPr>
          <p:cNvSpPr/>
          <p:nvPr/>
        </p:nvSpPr>
        <p:spPr>
          <a:xfrm>
            <a:off x="2190750" y="2066925"/>
            <a:ext cx="666750" cy="9525"/>
          </a:xfrm>
          <a:custGeom>
            <a:avLst/>
            <a:gdLst>
              <a:gd name="connsiteX0" fmla="*/ 17685 w 666750"/>
              <a:gd name="connsiteY0" fmla="*/ 9798 h 9525"/>
              <a:gd name="connsiteX1" fmla="*/ 668687 w 666750"/>
              <a:gd name="connsiteY1" fmla="*/ 979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0" h="9525">
                <a:moveTo>
                  <a:pt x="17685" y="9798"/>
                </a:moveTo>
                <a:lnTo>
                  <a:pt x="668687" y="9798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8" name="Freeform 1118"> 
				</p:cNvPr>
          <p:cNvSpPr/>
          <p:nvPr/>
        </p:nvSpPr>
        <p:spPr>
          <a:xfrm>
            <a:off x="3467100" y="2171700"/>
            <a:ext cx="657225" cy="9525"/>
          </a:xfrm>
          <a:custGeom>
            <a:avLst/>
            <a:gdLst>
              <a:gd name="connsiteX0" fmla="*/ 14635 w 657225"/>
              <a:gd name="connsiteY0" fmla="*/ 14113 h 9525"/>
              <a:gd name="connsiteX1" fmla="*/ 662640 w 657225"/>
              <a:gd name="connsiteY1" fmla="*/ 1411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7225" h="9525">
                <a:moveTo>
                  <a:pt x="14635" y="14113"/>
                </a:moveTo>
                <a:lnTo>
                  <a:pt x="662640" y="14113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9" name="Freeform 1119"> 
				</p:cNvPr>
          <p:cNvSpPr/>
          <p:nvPr/>
        </p:nvSpPr>
        <p:spPr>
          <a:xfrm>
            <a:off x="7153275" y="3810000"/>
            <a:ext cx="762000" cy="9525"/>
          </a:xfrm>
          <a:custGeom>
            <a:avLst/>
            <a:gdLst>
              <a:gd name="connsiteX0" fmla="*/ 11013 w 762000"/>
              <a:gd name="connsiteY0" fmla="*/ 15035 h 9525"/>
              <a:gd name="connsiteX1" fmla="*/ 767019 w 762000"/>
              <a:gd name="connsiteY1" fmla="*/ 150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0" h="9525">
                <a:moveTo>
                  <a:pt x="11013" y="15035"/>
                </a:moveTo>
                <a:lnTo>
                  <a:pt x="767019" y="15035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Freeform 1120"> 
				</p:cNvPr>
          <p:cNvSpPr/>
          <p:nvPr/>
        </p:nvSpPr>
        <p:spPr>
          <a:xfrm>
            <a:off x="5962650" y="1771650"/>
            <a:ext cx="762000" cy="9525"/>
          </a:xfrm>
          <a:custGeom>
            <a:avLst/>
            <a:gdLst>
              <a:gd name="connsiteX0" fmla="*/ 13939 w 762000"/>
              <a:gd name="connsiteY0" fmla="*/ 12216 h 9525"/>
              <a:gd name="connsiteX1" fmla="*/ 769589 w 762000"/>
              <a:gd name="connsiteY1" fmla="*/ 1221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0" h="9525">
                <a:moveTo>
                  <a:pt x="13939" y="12216"/>
                </a:moveTo>
                <a:lnTo>
                  <a:pt x="769589" y="12216"/>
                </a:lnTo>
              </a:path>
            </a:pathLst>
          </a:custGeom>
          <a:ln w="3175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1" name="Freeform 1121"> 
				</p:cNvPr>
          <p:cNvSpPr/>
          <p:nvPr/>
        </p:nvSpPr>
        <p:spPr>
          <a:xfrm>
            <a:off x="7048500" y="1876425"/>
            <a:ext cx="762000" cy="9525"/>
          </a:xfrm>
          <a:custGeom>
            <a:avLst/>
            <a:gdLst>
              <a:gd name="connsiteX0" fmla="*/ 15175 w 762000"/>
              <a:gd name="connsiteY0" fmla="*/ 17495 h 9525"/>
              <a:gd name="connsiteX1" fmla="*/ 770825 w 762000"/>
              <a:gd name="connsiteY1" fmla="*/ 174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0" h="9525">
                <a:moveTo>
                  <a:pt x="15175" y="17495"/>
                </a:moveTo>
                <a:lnTo>
                  <a:pt x="770825" y="17495"/>
                </a:lnTo>
              </a:path>
            </a:pathLst>
          </a:custGeom>
          <a:ln w="3175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2" name="Freeform 1122"> 
				</p:cNvPr>
          <p:cNvSpPr/>
          <p:nvPr/>
        </p:nvSpPr>
        <p:spPr>
          <a:xfrm>
            <a:off x="2247900" y="6134100"/>
            <a:ext cx="1733550" cy="28575"/>
          </a:xfrm>
          <a:custGeom>
            <a:avLst/>
            <a:gdLst>
              <a:gd name="connsiteX0" fmla="*/ 19842 w 1733550"/>
              <a:gd name="connsiteY0" fmla="*/ 19909 h 28575"/>
              <a:gd name="connsiteX1" fmla="*/ 1724588 w 1733550"/>
              <a:gd name="connsiteY1" fmla="*/ 1990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28575">
                <a:moveTo>
                  <a:pt x="19842" y="19909"/>
                </a:moveTo>
                <a:lnTo>
                  <a:pt x="1724588" y="19909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3" name="Freeform 1123"> 
				</p:cNvPr>
          <p:cNvSpPr/>
          <p:nvPr/>
        </p:nvSpPr>
        <p:spPr>
          <a:xfrm>
            <a:off x="5991225" y="6134100"/>
            <a:ext cx="1733550" cy="28575"/>
          </a:xfrm>
          <a:custGeom>
            <a:avLst/>
            <a:gdLst>
              <a:gd name="connsiteX0" fmla="*/ 23696 w 1733550"/>
              <a:gd name="connsiteY0" fmla="*/ 19909 h 28575"/>
              <a:gd name="connsiteX1" fmla="*/ 1728442 w 1733550"/>
              <a:gd name="connsiteY1" fmla="*/ 1990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28575">
                <a:moveTo>
                  <a:pt x="23696" y="19909"/>
                </a:moveTo>
                <a:lnTo>
                  <a:pt x="1728442" y="19909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Freeform 1124"> 
				</p:cNvPr>
          <p:cNvSpPr/>
          <p:nvPr/>
        </p:nvSpPr>
        <p:spPr>
          <a:xfrm>
            <a:off x="1447800" y="2609850"/>
            <a:ext cx="923925" cy="276225"/>
          </a:xfrm>
          <a:custGeom>
            <a:avLst/>
            <a:gdLst>
              <a:gd name="connsiteX0" fmla="*/ 36810 w 923925"/>
              <a:gd name="connsiteY0" fmla="*/ 163055 h 276225"/>
              <a:gd name="connsiteX1" fmla="*/ 228809 w 923925"/>
              <a:gd name="connsiteY1" fmla="*/ 29641 h 276225"/>
              <a:gd name="connsiteX2" fmla="*/ 708806 w 923925"/>
              <a:gd name="connsiteY2" fmla="*/ 251993 h 276225"/>
              <a:gd name="connsiteX3" fmla="*/ 900804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6810" y="163055"/>
                </a:moveTo>
                <a:cubicBezTo>
                  <a:pt x="76815" y="88937"/>
                  <a:pt x="116808" y="14820"/>
                  <a:pt x="228809" y="29641"/>
                </a:cubicBezTo>
                <a:cubicBezTo>
                  <a:pt x="340810" y="44462"/>
                  <a:pt x="596804" y="237172"/>
                  <a:pt x="708806" y="251993"/>
                </a:cubicBezTo>
                <a:cubicBezTo>
                  <a:pt x="820807" y="266814"/>
                  <a:pt x="860812" y="192696"/>
                  <a:pt x="900804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Freeform 1125"> 
				</p:cNvPr>
          <p:cNvSpPr/>
          <p:nvPr/>
        </p:nvSpPr>
        <p:spPr>
          <a:xfrm>
            <a:off x="4067175" y="1724025"/>
            <a:ext cx="723900" cy="333375"/>
          </a:xfrm>
          <a:custGeom>
            <a:avLst/>
            <a:gdLst>
              <a:gd name="connsiteX0" fmla="*/ 10020 w 723900"/>
              <a:gd name="connsiteY0" fmla="*/ 12827 h 333375"/>
              <a:gd name="connsiteX1" fmla="*/ 730021 w 723900"/>
              <a:gd name="connsiteY1" fmla="*/ 12827 h 333375"/>
              <a:gd name="connsiteX2" fmla="*/ 730021 w 723900"/>
              <a:gd name="connsiteY2" fmla="*/ 336829 h 333375"/>
              <a:gd name="connsiteX3" fmla="*/ 10020 w 723900"/>
              <a:gd name="connsiteY3" fmla="*/ 336829 h 333375"/>
              <a:gd name="connsiteX4" fmla="*/ 10020 w 723900"/>
              <a:gd name="connsiteY4" fmla="*/ 12827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2827"/>
                </a:moveTo>
                <a:lnTo>
                  <a:pt x="730021" y="12827"/>
                </a:lnTo>
                <a:lnTo>
                  <a:pt x="730021" y="336829"/>
                </a:lnTo>
                <a:lnTo>
                  <a:pt x="10020" y="336829"/>
                </a:lnTo>
                <a:lnTo>
                  <a:pt x="10020" y="1282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Freeform 1126"> 
				</p:cNvPr>
          <p:cNvSpPr/>
          <p:nvPr/>
        </p:nvSpPr>
        <p:spPr>
          <a:xfrm>
            <a:off x="7705725" y="2609850"/>
            <a:ext cx="923925" cy="276225"/>
          </a:xfrm>
          <a:custGeom>
            <a:avLst/>
            <a:gdLst>
              <a:gd name="connsiteX0" fmla="*/ 34722 w 923925"/>
              <a:gd name="connsiteY0" fmla="*/ 163055 h 276225"/>
              <a:gd name="connsiteX1" fmla="*/ 226721 w 923925"/>
              <a:gd name="connsiteY1" fmla="*/ 29641 h 276225"/>
              <a:gd name="connsiteX2" fmla="*/ 706718 w 923925"/>
              <a:gd name="connsiteY2" fmla="*/ 251993 h 276225"/>
              <a:gd name="connsiteX3" fmla="*/ 898716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4722" y="163055"/>
                </a:moveTo>
                <a:cubicBezTo>
                  <a:pt x="74728" y="88937"/>
                  <a:pt x="114720" y="14820"/>
                  <a:pt x="226721" y="29641"/>
                </a:cubicBezTo>
                <a:cubicBezTo>
                  <a:pt x="338722" y="44462"/>
                  <a:pt x="594716" y="237172"/>
                  <a:pt x="706718" y="251993"/>
                </a:cubicBezTo>
                <a:cubicBezTo>
                  <a:pt x="818719" y="266814"/>
                  <a:pt x="858724" y="192696"/>
                  <a:pt x="898716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Freeform 1127"> 
				</p:cNvPr>
          <p:cNvSpPr/>
          <p:nvPr/>
        </p:nvSpPr>
        <p:spPr>
          <a:xfrm>
            <a:off x="3971925" y="2609850"/>
            <a:ext cx="923925" cy="276225"/>
          </a:xfrm>
          <a:custGeom>
            <a:avLst/>
            <a:gdLst>
              <a:gd name="connsiteX0" fmla="*/ 33632 w 923925"/>
              <a:gd name="connsiteY0" fmla="*/ 163055 h 276225"/>
              <a:gd name="connsiteX1" fmla="*/ 225631 w 923925"/>
              <a:gd name="connsiteY1" fmla="*/ 29641 h 276225"/>
              <a:gd name="connsiteX2" fmla="*/ 705627 w 923925"/>
              <a:gd name="connsiteY2" fmla="*/ 251993 h 276225"/>
              <a:gd name="connsiteX3" fmla="*/ 897625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3632" y="163055"/>
                </a:moveTo>
                <a:cubicBezTo>
                  <a:pt x="73637" y="88937"/>
                  <a:pt x="113629" y="14820"/>
                  <a:pt x="225631" y="29641"/>
                </a:cubicBezTo>
                <a:cubicBezTo>
                  <a:pt x="337632" y="44462"/>
                  <a:pt x="593625" y="237172"/>
                  <a:pt x="705627" y="251993"/>
                </a:cubicBezTo>
                <a:cubicBezTo>
                  <a:pt x="817628" y="266814"/>
                  <a:pt x="857633" y="192696"/>
                  <a:pt x="897625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Freeform 1128"> 
				</p:cNvPr>
          <p:cNvSpPr/>
          <p:nvPr/>
        </p:nvSpPr>
        <p:spPr>
          <a:xfrm>
            <a:off x="5191125" y="2609850"/>
            <a:ext cx="923925" cy="276225"/>
          </a:xfrm>
          <a:custGeom>
            <a:avLst/>
            <a:gdLst>
              <a:gd name="connsiteX0" fmla="*/ 38098 w 923925"/>
              <a:gd name="connsiteY0" fmla="*/ 163055 h 276225"/>
              <a:gd name="connsiteX1" fmla="*/ 230097 w 923925"/>
              <a:gd name="connsiteY1" fmla="*/ 29641 h 276225"/>
              <a:gd name="connsiteX2" fmla="*/ 710093 w 923925"/>
              <a:gd name="connsiteY2" fmla="*/ 251993 h 276225"/>
              <a:gd name="connsiteX3" fmla="*/ 902092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8098" y="163055"/>
                </a:moveTo>
                <a:cubicBezTo>
                  <a:pt x="78103" y="88937"/>
                  <a:pt x="118096" y="14820"/>
                  <a:pt x="230097" y="29641"/>
                </a:cubicBezTo>
                <a:cubicBezTo>
                  <a:pt x="342098" y="44462"/>
                  <a:pt x="598092" y="237172"/>
                  <a:pt x="710093" y="251993"/>
                </a:cubicBezTo>
                <a:cubicBezTo>
                  <a:pt x="822095" y="266814"/>
                  <a:pt x="862100" y="192696"/>
                  <a:pt x="902092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" name="Freeform 1129"> 
				</p:cNvPr>
          <p:cNvSpPr/>
          <p:nvPr/>
        </p:nvSpPr>
        <p:spPr>
          <a:xfrm>
            <a:off x="1447800" y="4600575"/>
            <a:ext cx="923925" cy="276225"/>
          </a:xfrm>
          <a:custGeom>
            <a:avLst/>
            <a:gdLst>
              <a:gd name="connsiteX0" fmla="*/ 36810 w 923925"/>
              <a:gd name="connsiteY0" fmla="*/ 164820 h 276225"/>
              <a:gd name="connsiteX1" fmla="*/ 228809 w 923925"/>
              <a:gd name="connsiteY1" fmla="*/ 31407 h 276225"/>
              <a:gd name="connsiteX2" fmla="*/ 708806 w 923925"/>
              <a:gd name="connsiteY2" fmla="*/ 253758 h 276225"/>
              <a:gd name="connsiteX3" fmla="*/ 900804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6810" y="164820"/>
                </a:moveTo>
                <a:cubicBezTo>
                  <a:pt x="76815" y="90703"/>
                  <a:pt x="116808" y="16586"/>
                  <a:pt x="228809" y="31407"/>
                </a:cubicBezTo>
                <a:cubicBezTo>
                  <a:pt x="340810" y="46228"/>
                  <a:pt x="596804" y="238938"/>
                  <a:pt x="708806" y="253758"/>
                </a:cubicBezTo>
                <a:cubicBezTo>
                  <a:pt x="820807" y="268579"/>
                  <a:pt x="860812" y="194462"/>
                  <a:pt x="900804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Freeform 1130"> 
				</p:cNvPr>
          <p:cNvSpPr/>
          <p:nvPr/>
        </p:nvSpPr>
        <p:spPr>
          <a:xfrm>
            <a:off x="7705725" y="4600575"/>
            <a:ext cx="923925" cy="276225"/>
          </a:xfrm>
          <a:custGeom>
            <a:avLst/>
            <a:gdLst>
              <a:gd name="connsiteX0" fmla="*/ 34722 w 923925"/>
              <a:gd name="connsiteY0" fmla="*/ 164820 h 276225"/>
              <a:gd name="connsiteX1" fmla="*/ 226721 w 923925"/>
              <a:gd name="connsiteY1" fmla="*/ 31407 h 276225"/>
              <a:gd name="connsiteX2" fmla="*/ 706718 w 923925"/>
              <a:gd name="connsiteY2" fmla="*/ 253758 h 276225"/>
              <a:gd name="connsiteX3" fmla="*/ 898716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4722" y="164820"/>
                </a:moveTo>
                <a:cubicBezTo>
                  <a:pt x="74728" y="90703"/>
                  <a:pt x="114720" y="16586"/>
                  <a:pt x="226721" y="31407"/>
                </a:cubicBezTo>
                <a:cubicBezTo>
                  <a:pt x="338722" y="46228"/>
                  <a:pt x="594716" y="238938"/>
                  <a:pt x="706718" y="253758"/>
                </a:cubicBezTo>
                <a:cubicBezTo>
                  <a:pt x="818719" y="268579"/>
                  <a:pt x="858724" y="194462"/>
                  <a:pt x="898716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Freeform 1131"> 
				</p:cNvPr>
          <p:cNvSpPr/>
          <p:nvPr/>
        </p:nvSpPr>
        <p:spPr>
          <a:xfrm>
            <a:off x="3971925" y="4600575"/>
            <a:ext cx="923925" cy="276225"/>
          </a:xfrm>
          <a:custGeom>
            <a:avLst/>
            <a:gdLst>
              <a:gd name="connsiteX0" fmla="*/ 33632 w 923925"/>
              <a:gd name="connsiteY0" fmla="*/ 164820 h 276225"/>
              <a:gd name="connsiteX1" fmla="*/ 225631 w 923925"/>
              <a:gd name="connsiteY1" fmla="*/ 31407 h 276225"/>
              <a:gd name="connsiteX2" fmla="*/ 705627 w 923925"/>
              <a:gd name="connsiteY2" fmla="*/ 253758 h 276225"/>
              <a:gd name="connsiteX3" fmla="*/ 897625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3632" y="164820"/>
                </a:moveTo>
                <a:cubicBezTo>
                  <a:pt x="73637" y="90703"/>
                  <a:pt x="113629" y="16586"/>
                  <a:pt x="225631" y="31407"/>
                </a:cubicBezTo>
                <a:cubicBezTo>
                  <a:pt x="337632" y="46228"/>
                  <a:pt x="593625" y="238938"/>
                  <a:pt x="705627" y="253758"/>
                </a:cubicBezTo>
                <a:cubicBezTo>
                  <a:pt x="817628" y="268579"/>
                  <a:pt x="857633" y="194462"/>
                  <a:pt x="897625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Freeform 1132"> 
				</p:cNvPr>
          <p:cNvSpPr/>
          <p:nvPr/>
        </p:nvSpPr>
        <p:spPr>
          <a:xfrm>
            <a:off x="5191125" y="4600575"/>
            <a:ext cx="923925" cy="276225"/>
          </a:xfrm>
          <a:custGeom>
            <a:avLst/>
            <a:gdLst>
              <a:gd name="connsiteX0" fmla="*/ 38098 w 923925"/>
              <a:gd name="connsiteY0" fmla="*/ 164820 h 276225"/>
              <a:gd name="connsiteX1" fmla="*/ 230097 w 923925"/>
              <a:gd name="connsiteY1" fmla="*/ 31407 h 276225"/>
              <a:gd name="connsiteX2" fmla="*/ 710093 w 923925"/>
              <a:gd name="connsiteY2" fmla="*/ 253758 h 276225"/>
              <a:gd name="connsiteX3" fmla="*/ 902092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8098" y="164820"/>
                </a:moveTo>
                <a:cubicBezTo>
                  <a:pt x="78103" y="90703"/>
                  <a:pt x="118096" y="16586"/>
                  <a:pt x="230097" y="31407"/>
                </a:cubicBezTo>
                <a:cubicBezTo>
                  <a:pt x="342098" y="46228"/>
                  <a:pt x="598092" y="238938"/>
                  <a:pt x="710093" y="253758"/>
                </a:cubicBezTo>
                <a:cubicBezTo>
                  <a:pt x="822095" y="268579"/>
                  <a:pt x="862100" y="194462"/>
                  <a:pt x="902092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Freeform 1133"> 
				</p:cNvPr>
          <p:cNvSpPr/>
          <p:nvPr/>
        </p:nvSpPr>
        <p:spPr>
          <a:xfrm>
            <a:off x="4067175" y="3667125"/>
            <a:ext cx="723900" cy="333375"/>
          </a:xfrm>
          <a:custGeom>
            <a:avLst/>
            <a:gdLst>
              <a:gd name="connsiteX0" fmla="*/ 10020 w 723900"/>
              <a:gd name="connsiteY0" fmla="*/ 13944 h 333375"/>
              <a:gd name="connsiteX1" fmla="*/ 730021 w 723900"/>
              <a:gd name="connsiteY1" fmla="*/ 13944 h 333375"/>
              <a:gd name="connsiteX2" fmla="*/ 730021 w 723900"/>
              <a:gd name="connsiteY2" fmla="*/ 337946 h 333375"/>
              <a:gd name="connsiteX3" fmla="*/ 10020 w 723900"/>
              <a:gd name="connsiteY3" fmla="*/ 337946 h 333375"/>
              <a:gd name="connsiteX4" fmla="*/ 10020 w 723900"/>
              <a:gd name="connsiteY4" fmla="*/ 13944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3944"/>
                </a:moveTo>
                <a:lnTo>
                  <a:pt x="730021" y="13944"/>
                </a:lnTo>
                <a:lnTo>
                  <a:pt x="730021" y="337946"/>
                </a:lnTo>
                <a:lnTo>
                  <a:pt x="10020" y="337946"/>
                </a:lnTo>
                <a:lnTo>
                  <a:pt x="10020" y="1394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Freeform 1134"> 
				</p:cNvPr>
          <p:cNvSpPr/>
          <p:nvPr/>
        </p:nvSpPr>
        <p:spPr>
          <a:xfrm>
            <a:off x="1123950" y="4943475"/>
            <a:ext cx="7591425" cy="28575"/>
          </a:xfrm>
          <a:custGeom>
            <a:avLst/>
            <a:gdLst>
              <a:gd name="connsiteX0" fmla="*/ 28050 w 7591425"/>
              <a:gd name="connsiteY0" fmla="*/ 24525 h 28575"/>
              <a:gd name="connsiteX1" fmla="*/ 7588056 w 7591425"/>
              <a:gd name="connsiteY1" fmla="*/ 245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1425" h="28575">
                <a:moveTo>
                  <a:pt x="28050" y="24525"/>
                </a:moveTo>
                <a:lnTo>
                  <a:pt x="7588056" y="24525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5" name="Freeform 1135"> 
				</p:cNvPr>
          <p:cNvSpPr/>
          <p:nvPr/>
        </p:nvSpPr>
        <p:spPr>
          <a:xfrm>
            <a:off x="4067175" y="5572125"/>
            <a:ext cx="723900" cy="333375"/>
          </a:xfrm>
          <a:custGeom>
            <a:avLst/>
            <a:gdLst>
              <a:gd name="connsiteX0" fmla="*/ 10020 w 723900"/>
              <a:gd name="connsiteY0" fmla="*/ 17119 h 333375"/>
              <a:gd name="connsiteX1" fmla="*/ 730021 w 723900"/>
              <a:gd name="connsiteY1" fmla="*/ 17119 h 333375"/>
              <a:gd name="connsiteX2" fmla="*/ 730021 w 723900"/>
              <a:gd name="connsiteY2" fmla="*/ 341122 h 333375"/>
              <a:gd name="connsiteX3" fmla="*/ 10020 w 723900"/>
              <a:gd name="connsiteY3" fmla="*/ 341122 h 333375"/>
              <a:gd name="connsiteX4" fmla="*/ 10020 w 723900"/>
              <a:gd name="connsiteY4" fmla="*/ 1711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7119"/>
                </a:moveTo>
                <a:lnTo>
                  <a:pt x="730021" y="17119"/>
                </a:lnTo>
                <a:lnTo>
                  <a:pt x="730021" y="341122"/>
                </a:lnTo>
                <a:lnTo>
                  <a:pt x="10020" y="341122"/>
                </a:lnTo>
                <a:lnTo>
                  <a:pt x="10020" y="1711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6" name="Freeform 1136"> 
				</p:cNvPr>
          <p:cNvSpPr/>
          <p:nvPr/>
        </p:nvSpPr>
        <p:spPr>
          <a:xfrm>
            <a:off x="1123950" y="2962275"/>
            <a:ext cx="7591425" cy="28575"/>
          </a:xfrm>
          <a:custGeom>
            <a:avLst/>
            <a:gdLst>
              <a:gd name="connsiteX0" fmla="*/ 26670 w 7591425"/>
              <a:gd name="connsiteY0" fmla="*/ 25725 h 28575"/>
              <a:gd name="connsiteX1" fmla="*/ 7586675 w 7591425"/>
              <a:gd name="connsiteY1" fmla="*/ 257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1425" h="28575">
                <a:moveTo>
                  <a:pt x="26670" y="25725"/>
                </a:moveTo>
                <a:lnTo>
                  <a:pt x="7586675" y="25725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8" name="Picture 113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43250" cy="219075"/>
          </a:xfrm>
          <a:prstGeom prst="rect">
            <a:avLst/>
          </a:prstGeom>
        </p:spPr>
      </p:pic>
      <p:pic>
        <p:nvPicPr>
          <p:cNvPr id="1139" name="Picture 1139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140" name="Picture 1140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141" name="Picture 1141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950" y="1000125"/>
            <a:ext cx="3343275" cy="371475"/>
          </a:xfrm>
          <a:prstGeom prst="rect">
            <a:avLst/>
          </a:prstGeom>
        </p:spPr>
      </p:pic>
      <p:pic>
        <p:nvPicPr>
          <p:cNvPr id="1142" name="Picture 1142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750" y="1000125"/>
            <a:ext cx="3343275" cy="371475"/>
          </a:xfrm>
          <a:prstGeom prst="rect">
            <a:avLst/>
          </a:prstGeom>
        </p:spPr>
      </p:pic>
      <p:pic>
        <p:nvPicPr>
          <p:cNvPr id="1143" name="Picture 1143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675" y="5448300"/>
            <a:ext cx="2000250" cy="962025"/>
          </a:xfrm>
          <a:prstGeom prst="rect">
            <a:avLst/>
          </a:prstGeom>
        </p:spPr>
      </p:pic>
      <p:pic>
        <p:nvPicPr>
          <p:cNvPr id="1144" name="Picture 1144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150" y="1552575"/>
            <a:ext cx="1895475" cy="1504950"/>
          </a:xfrm>
          <a:prstGeom prst="rect">
            <a:avLst/>
          </a:prstGeom>
        </p:spPr>
      </p:pic>
      <p:pic>
        <p:nvPicPr>
          <p:cNvPr id="1145" name="Picture 1145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150" y="3505200"/>
            <a:ext cx="1895475" cy="1552575"/>
          </a:xfrm>
          <a:prstGeom prst="rect">
            <a:avLst/>
          </a:prstGeom>
        </p:spPr>
      </p:pic>
      <p:pic>
        <p:nvPicPr>
          <p:cNvPr id="1146" name="Picture 1146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72400" y="1857375"/>
            <a:ext cx="847725" cy="1200150"/>
          </a:xfrm>
          <a:prstGeom prst="rect">
            <a:avLst/>
          </a:prstGeom>
        </p:spPr>
      </p:pic>
      <p:pic>
        <p:nvPicPr>
          <p:cNvPr id="1147" name="Picture 1147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19550" y="2152650"/>
            <a:ext cx="828675" cy="904875"/>
          </a:xfrm>
          <a:prstGeom prst="rect">
            <a:avLst/>
          </a:prstGeom>
        </p:spPr>
      </p:pic>
      <p:pic>
        <p:nvPicPr>
          <p:cNvPr id="1148" name="Picture 1148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38750" y="1752600"/>
            <a:ext cx="828675" cy="1304925"/>
          </a:xfrm>
          <a:prstGeom prst="rect">
            <a:avLst/>
          </a:prstGeom>
        </p:spPr>
      </p:pic>
      <p:pic>
        <p:nvPicPr>
          <p:cNvPr id="1149" name="Picture 1149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2400" y="3781425"/>
            <a:ext cx="847725" cy="1276350"/>
          </a:xfrm>
          <a:prstGeom prst="rect">
            <a:avLst/>
          </a:prstGeom>
        </p:spPr>
      </p:pic>
      <p:pic>
        <p:nvPicPr>
          <p:cNvPr id="1150" name="Picture 1150">
					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19550" y="4048125"/>
            <a:ext cx="828675" cy="1009650"/>
          </a:xfrm>
          <a:prstGeom prst="rect">
            <a:avLst/>
          </a:prstGeom>
        </p:spPr>
      </p:pic>
      <p:pic>
        <p:nvPicPr>
          <p:cNvPr id="1151" name="Picture 1151">
					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38750" y="3943350"/>
            <a:ext cx="828675" cy="1114425"/>
          </a:xfrm>
          <a:prstGeom prst="rect">
            <a:avLst/>
          </a:prstGeom>
        </p:spPr>
      </p:pic>
      <p:pic>
        <p:nvPicPr>
          <p:cNvPr id="1152" name="Picture 1152">
					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81600" y="5924550"/>
            <a:ext cx="1000125" cy="476250"/>
          </a:xfrm>
          <a:prstGeom prst="rect">
            <a:avLst/>
          </a:prstGeom>
        </p:spPr>
      </p:pic>
      <p:pic>
        <p:nvPicPr>
          <p:cNvPr id="1153" name="Picture 1153">
					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86675" y="5924550"/>
            <a:ext cx="1019175" cy="476250"/>
          </a:xfrm>
          <a:prstGeom prst="rect">
            <a:avLst/>
          </a:prstGeom>
        </p:spPr>
      </p:pic>
      <p:pic>
        <p:nvPicPr>
          <p:cNvPr id="1154" name="Picture 1154">
					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43350" y="5924550"/>
            <a:ext cx="1028700" cy="476250"/>
          </a:xfrm>
          <a:prstGeom prst="rect">
            <a:avLst/>
          </a:prstGeom>
        </p:spPr>
      </p:pic>
      <p:pic>
        <p:nvPicPr>
          <p:cNvPr id="1155" name="Picture 1155">
					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0" y="1628775"/>
            <a:ext cx="847725" cy="628650"/>
          </a:xfrm>
          <a:prstGeom prst="rect">
            <a:avLst/>
          </a:prstGeom>
        </p:spPr>
      </p:pic>
      <p:pic>
        <p:nvPicPr>
          <p:cNvPr id="1156" name="Picture 1156">
					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38900" y="3409950"/>
            <a:ext cx="885825" cy="638175"/>
          </a:xfrm>
          <a:prstGeom prst="rect">
            <a:avLst/>
          </a:prstGeom>
        </p:spPr>
      </p:pic>
      <p:pic>
        <p:nvPicPr>
          <p:cNvPr id="1157" name="Picture 1157">
					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48425" y="5724525"/>
            <a:ext cx="257175" cy="295275"/>
          </a:xfrm>
          <a:prstGeom prst="rect">
            <a:avLst/>
          </a:prstGeom>
        </p:spPr>
      </p:pic>
      <p:pic>
        <p:nvPicPr>
          <p:cNvPr id="1158" name="Picture 1158">
					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724150" y="5734050"/>
            <a:ext cx="257175" cy="295275"/>
          </a:xfrm>
          <a:prstGeom prst="rect">
            <a:avLst/>
          </a:prstGeom>
        </p:spPr>
      </p:pic>
      <p:pic>
        <p:nvPicPr>
          <p:cNvPr id="1159" name="Picture 1159">
					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752725" y="3619500"/>
            <a:ext cx="838200" cy="609600"/>
          </a:xfrm>
          <a:prstGeom prst="rect">
            <a:avLst/>
          </a:prstGeom>
        </p:spPr>
      </p:pic>
      <p:pic>
        <p:nvPicPr>
          <p:cNvPr id="1160" name="Picture 1160">
					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457950" y="1381125"/>
            <a:ext cx="866775" cy="581025"/>
          </a:xfrm>
          <a:prstGeom prst="rect">
            <a:avLst/>
          </a:prstGeom>
        </p:spPr>
      </p:pic>
      <p:sp>
        <p:nvSpPr>
          <p:cNvPr id="1160" name="TextBox 1160"/>
          <p:cNvSpPr txBox="1"/>
          <p:nvPr/>
        </p:nvSpPr>
        <p:spPr>
          <a:xfrm>
            <a:off x="774000" y="13696"/>
            <a:ext cx="2695162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Subsidiaries’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Consolidated)</a:t>
            </a:r>
          </a:p>
        </p:txBody>
      </p:sp>
      <p:sp>
        <p:nvSpPr>
          <p:cNvPr id="1161" name="TextBox 1161"/>
          <p:cNvSpPr txBox="1"/>
          <p:nvPr/>
        </p:nvSpPr>
        <p:spPr>
          <a:xfrm>
            <a:off x="775440" y="124425"/>
            <a:ext cx="4480551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DOCOMO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</a:p>
        </p:txBody>
      </p:sp>
      <p:sp>
        <p:nvSpPr>
          <p:cNvPr id="1162" name="TextBox 1162"/>
          <p:cNvSpPr txBox="1"/>
          <p:nvPr/>
        </p:nvSpPr>
        <p:spPr>
          <a:xfrm>
            <a:off x="7678057" y="885286"/>
            <a:ext cx="85887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1163" name="TextBox 1163"/>
          <p:cNvSpPr txBox="1"/>
          <p:nvPr/>
        </p:nvSpPr>
        <p:spPr>
          <a:xfrm>
            <a:off x="698436" y="1626516"/>
            <a:ext cx="598933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0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</p:txBody>
      </p:sp>
      <p:sp>
        <p:nvSpPr>
          <p:cNvPr id="1164" name="TextBox 1164"/>
          <p:cNvSpPr txBox="1"/>
          <p:nvPr/>
        </p:nvSpPr>
        <p:spPr>
          <a:xfrm>
            <a:off x="2785966" y="1080799"/>
            <a:ext cx="781498" cy="9342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FY2014/3Q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3451">
              <a:lnSpc>
                <a:spcPts val="2736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36.8</a:t>
            </a:r>
          </a:p>
          <a:p>
            <a:pPr indent="204119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(1.1)%</a:t>
            </a:r>
          </a:p>
        </p:txBody>
      </p:sp>
      <p:sp>
        <p:nvSpPr>
          <p:cNvPr id="1165" name="TextBox 1165"/>
          <p:cNvSpPr txBox="1"/>
          <p:nvPr/>
        </p:nvSpPr>
        <p:spPr>
          <a:xfrm>
            <a:off x="4232940" y="1778679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75.6%</a:t>
            </a:r>
          </a:p>
        </p:txBody>
      </p:sp>
      <p:sp>
        <p:nvSpPr>
          <p:cNvPr id="1166" name="TextBox 1166"/>
          <p:cNvSpPr txBox="1"/>
          <p:nvPr/>
        </p:nvSpPr>
        <p:spPr>
          <a:xfrm>
            <a:off x="6592515" y="1080799"/>
            <a:ext cx="636565" cy="6838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  <a:p>
            <a:pPr indent="121883">
              <a:lnSpc>
                <a:spcPts val="276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61.2</a:t>
            </a:r>
          </a:p>
          <a:p>
            <a:pPr indent="13255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(1.4)%</a:t>
            </a:r>
          </a:p>
        </p:txBody>
      </p:sp>
      <p:sp>
        <p:nvSpPr>
          <p:cNvPr id="1167" name="TextBox 1167"/>
          <p:cNvSpPr txBox="1"/>
          <p:nvPr/>
        </p:nvSpPr>
        <p:spPr>
          <a:xfrm>
            <a:off x="5318275" y="2041495"/>
            <a:ext cx="676170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4,461.2</a:t>
            </a:r>
          </a:p>
        </p:txBody>
      </p:sp>
      <p:sp>
        <p:nvSpPr>
          <p:cNvPr id="1168" name="TextBox 1168"/>
          <p:cNvSpPr txBox="1"/>
          <p:nvPr/>
        </p:nvSpPr>
        <p:spPr>
          <a:xfrm>
            <a:off x="7823301" y="2041495"/>
            <a:ext cx="676172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4,400.0</a:t>
            </a:r>
          </a:p>
        </p:txBody>
      </p:sp>
      <p:sp>
        <p:nvSpPr>
          <p:cNvPr id="1169" name="TextBox 1169"/>
          <p:cNvSpPr txBox="1"/>
          <p:nvPr/>
        </p:nvSpPr>
        <p:spPr>
          <a:xfrm>
            <a:off x="1573859" y="2278006"/>
            <a:ext cx="676171" cy="9109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3,363.6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541">
              <a:lnSpc>
                <a:spcPts val="128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FY2013/3Q</a:t>
            </a:r>
          </a:p>
        </p:txBody>
      </p:sp>
      <p:sp>
        <p:nvSpPr>
          <p:cNvPr id="1170" name="TextBox 1170"/>
          <p:cNvSpPr txBox="1"/>
          <p:nvPr/>
        </p:nvSpPr>
        <p:spPr>
          <a:xfrm>
            <a:off x="4101673" y="2278037"/>
            <a:ext cx="676170" cy="9109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3,326.8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605">
              <a:lnSpc>
                <a:spcPts val="128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FY2014/3Q</a:t>
            </a:r>
          </a:p>
        </p:txBody>
      </p:sp>
      <p:sp>
        <p:nvSpPr>
          <p:cNvPr id="1171" name="TextBox 1171"/>
          <p:cNvSpPr txBox="1"/>
          <p:nvPr/>
        </p:nvSpPr>
        <p:spPr>
          <a:xfrm>
            <a:off x="5431440" y="3040574"/>
            <a:ext cx="440566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172" name="TextBox 1172"/>
          <p:cNvSpPr txBox="1"/>
          <p:nvPr/>
        </p:nvSpPr>
        <p:spPr>
          <a:xfrm>
            <a:off x="7909671" y="3040574"/>
            <a:ext cx="52468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173" name="TextBox 1173"/>
          <p:cNvSpPr txBox="1"/>
          <p:nvPr/>
        </p:nvSpPr>
        <p:spPr>
          <a:xfrm>
            <a:off x="698436" y="3577019"/>
            <a:ext cx="598302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4553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174" name="TextBox 1174"/>
          <p:cNvSpPr txBox="1"/>
          <p:nvPr/>
        </p:nvSpPr>
        <p:spPr>
          <a:xfrm>
            <a:off x="2979545" y="3641090"/>
            <a:ext cx="394429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64.7</a:t>
            </a:r>
          </a:p>
          <a:p>
            <a:pPr indent="16764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+2.4%</a:t>
            </a:r>
          </a:p>
        </p:txBody>
      </p:sp>
      <p:sp>
        <p:nvSpPr>
          <p:cNvPr id="1175" name="TextBox 1175"/>
          <p:cNvSpPr txBox="1"/>
          <p:nvPr/>
        </p:nvSpPr>
        <p:spPr>
          <a:xfrm>
            <a:off x="4232940" y="3722895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72.7%</a:t>
            </a:r>
          </a:p>
        </p:txBody>
      </p:sp>
      <p:sp>
        <p:nvSpPr>
          <p:cNvPr id="1176" name="TextBox 1176"/>
          <p:cNvSpPr txBox="1"/>
          <p:nvPr/>
        </p:nvSpPr>
        <p:spPr>
          <a:xfrm>
            <a:off x="6658015" y="3411594"/>
            <a:ext cx="507127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128.0</a:t>
            </a:r>
          </a:p>
          <a:p>
            <a:pPr indent="73151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+3.5%</a:t>
            </a:r>
          </a:p>
        </p:txBody>
      </p:sp>
      <p:sp>
        <p:nvSpPr>
          <p:cNvPr id="1177" name="TextBox 1177"/>
          <p:cNvSpPr txBox="1"/>
          <p:nvPr/>
        </p:nvSpPr>
        <p:spPr>
          <a:xfrm>
            <a:off x="1574767" y="4274476"/>
            <a:ext cx="676171" cy="9204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2,674.9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633">
              <a:lnSpc>
                <a:spcPts val="135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FY2013/3Q</a:t>
            </a:r>
          </a:p>
        </p:txBody>
      </p:sp>
      <p:sp>
        <p:nvSpPr>
          <p:cNvPr id="1178" name="TextBox 1178"/>
          <p:cNvSpPr txBox="1"/>
          <p:nvPr/>
        </p:nvSpPr>
        <p:spPr>
          <a:xfrm>
            <a:off x="4101728" y="4274476"/>
            <a:ext cx="676170" cy="9204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2,739.6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550">
              <a:lnSpc>
                <a:spcPts val="135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FY2014/3Q</a:t>
            </a:r>
          </a:p>
        </p:txBody>
      </p:sp>
      <p:sp>
        <p:nvSpPr>
          <p:cNvPr id="1179" name="TextBox 1179"/>
          <p:cNvSpPr txBox="1"/>
          <p:nvPr/>
        </p:nvSpPr>
        <p:spPr>
          <a:xfrm>
            <a:off x="5318286" y="4149010"/>
            <a:ext cx="676170" cy="10459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3,642.0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3154">
              <a:lnSpc>
                <a:spcPts val="13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180" name="TextBox 1180"/>
          <p:cNvSpPr txBox="1"/>
          <p:nvPr/>
        </p:nvSpPr>
        <p:spPr>
          <a:xfrm>
            <a:off x="7823559" y="4149010"/>
            <a:ext cx="676172" cy="10459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3,770.0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6112">
              <a:lnSpc>
                <a:spcPts val="13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181" name="TextBox 1181"/>
          <p:cNvSpPr txBox="1"/>
          <p:nvPr/>
        </p:nvSpPr>
        <p:spPr>
          <a:xfrm>
            <a:off x="701611" y="5521267"/>
            <a:ext cx="598302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77666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</p:txBody>
      </p:sp>
      <p:sp>
        <p:nvSpPr>
          <p:cNvPr id="1182" name="TextBox 1182"/>
          <p:cNvSpPr txBox="1"/>
          <p:nvPr/>
        </p:nvSpPr>
        <p:spPr>
          <a:xfrm>
            <a:off x="2923126" y="5741761"/>
            <a:ext cx="507126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101.5</a:t>
            </a:r>
          </a:p>
        </p:txBody>
      </p:sp>
      <p:sp>
        <p:nvSpPr>
          <p:cNvPr id="1183" name="TextBox 1183"/>
          <p:cNvSpPr txBox="1"/>
          <p:nvPr/>
        </p:nvSpPr>
        <p:spPr>
          <a:xfrm>
            <a:off x="4232940" y="5631070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93.2%</a:t>
            </a:r>
          </a:p>
        </p:txBody>
      </p:sp>
      <p:sp>
        <p:nvSpPr>
          <p:cNvPr id="1184" name="TextBox 1184"/>
          <p:cNvSpPr txBox="1"/>
          <p:nvPr/>
        </p:nvSpPr>
        <p:spPr>
          <a:xfrm>
            <a:off x="6658017" y="5741761"/>
            <a:ext cx="507127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189.2</a:t>
            </a:r>
          </a:p>
        </p:txBody>
      </p:sp>
      <p:sp>
        <p:nvSpPr>
          <p:cNvPr id="1185" name="TextBox 1185"/>
          <p:cNvSpPr txBox="1"/>
          <p:nvPr/>
        </p:nvSpPr>
        <p:spPr>
          <a:xfrm>
            <a:off x="1632136" y="6027210"/>
            <a:ext cx="570346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688.7</a:t>
            </a:r>
          </a:p>
        </p:txBody>
      </p:sp>
      <p:sp>
        <p:nvSpPr>
          <p:cNvPr id="1186" name="TextBox 1186"/>
          <p:cNvSpPr txBox="1"/>
          <p:nvPr/>
        </p:nvSpPr>
        <p:spPr>
          <a:xfrm>
            <a:off x="2955130" y="5983543"/>
            <a:ext cx="442966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(14.7)%</a:t>
            </a:r>
          </a:p>
        </p:txBody>
      </p:sp>
      <p:sp>
        <p:nvSpPr>
          <p:cNvPr id="1187" name="TextBox 1187"/>
          <p:cNvSpPr txBox="1"/>
          <p:nvPr/>
        </p:nvSpPr>
        <p:spPr>
          <a:xfrm>
            <a:off x="4152136" y="6021654"/>
            <a:ext cx="570347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587.1</a:t>
            </a:r>
          </a:p>
        </p:txBody>
      </p:sp>
      <p:sp>
        <p:nvSpPr>
          <p:cNvPr id="1188" name="TextBox 1188"/>
          <p:cNvSpPr txBox="1"/>
          <p:nvPr/>
        </p:nvSpPr>
        <p:spPr>
          <a:xfrm>
            <a:off x="5367027" y="6021654"/>
            <a:ext cx="570347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819.2</a:t>
            </a:r>
          </a:p>
        </p:txBody>
      </p:sp>
      <p:sp>
        <p:nvSpPr>
          <p:cNvPr id="1189" name="TextBox 1189"/>
          <p:cNvSpPr txBox="1"/>
          <p:nvPr/>
        </p:nvSpPr>
        <p:spPr>
          <a:xfrm>
            <a:off x="6690021" y="5983543"/>
            <a:ext cx="442965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(23.1)%</a:t>
            </a:r>
          </a:p>
        </p:txBody>
      </p:sp>
      <p:sp>
        <p:nvSpPr>
          <p:cNvPr id="1190" name="TextBox 1190"/>
          <p:cNvSpPr txBox="1"/>
          <p:nvPr/>
        </p:nvSpPr>
        <p:spPr>
          <a:xfrm>
            <a:off x="7887028" y="6021654"/>
            <a:ext cx="570345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630.0</a:t>
            </a:r>
          </a:p>
        </p:txBody>
      </p:sp>
      <p:sp>
        <p:nvSpPr>
          <p:cNvPr id="1191" name="TextBox 1191"/>
          <p:cNvSpPr txBox="1"/>
          <p:nvPr/>
        </p:nvSpPr>
        <p:spPr>
          <a:xfrm>
            <a:off x="54927" y="6705415"/>
            <a:ext cx="2944687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192" name="TextBox 1192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193" name="TextBox 1193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Freeform 1194"> 
				</p:cNvPr>
          <p:cNvSpPr/>
          <p:nvPr/>
        </p:nvSpPr>
        <p:spPr>
          <a:xfrm>
            <a:off x="5924550" y="3933825"/>
            <a:ext cx="771525" cy="9525"/>
          </a:xfrm>
          <a:custGeom>
            <a:avLst/>
            <a:gdLst>
              <a:gd name="connsiteX0" fmla="*/ 15602 w 771525"/>
              <a:gd name="connsiteY0" fmla="*/ 16915 h 9525"/>
              <a:gd name="connsiteX1" fmla="*/ 771607 w 771525"/>
              <a:gd name="connsiteY1" fmla="*/ 169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1525" h="9525">
                <a:moveTo>
                  <a:pt x="15602" y="16915"/>
                </a:moveTo>
                <a:lnTo>
                  <a:pt x="771607" y="16915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Freeform 1195"> 
				</p:cNvPr>
          <p:cNvSpPr/>
          <p:nvPr/>
        </p:nvSpPr>
        <p:spPr>
          <a:xfrm>
            <a:off x="3486150" y="4048125"/>
            <a:ext cx="638175" cy="9525"/>
          </a:xfrm>
          <a:custGeom>
            <a:avLst/>
            <a:gdLst>
              <a:gd name="connsiteX0" fmla="*/ 11460 w 638175"/>
              <a:gd name="connsiteY0" fmla="*/ 13072 h 9525"/>
              <a:gd name="connsiteX1" fmla="*/ 642942 w 638175"/>
              <a:gd name="connsiteY1" fmla="*/ 1307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8175" h="9525">
                <a:moveTo>
                  <a:pt x="11460" y="13072"/>
                </a:moveTo>
                <a:lnTo>
                  <a:pt x="642942" y="13072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Freeform 1196"> 
				</p:cNvPr>
          <p:cNvSpPr/>
          <p:nvPr/>
        </p:nvSpPr>
        <p:spPr>
          <a:xfrm>
            <a:off x="2200275" y="4152900"/>
            <a:ext cx="647700" cy="9525"/>
          </a:xfrm>
          <a:custGeom>
            <a:avLst/>
            <a:gdLst>
              <a:gd name="connsiteX0" fmla="*/ 9749 w 647700"/>
              <a:gd name="connsiteY0" fmla="*/ 13840 h 9525"/>
              <a:gd name="connsiteX1" fmla="*/ 648051 w 647700"/>
              <a:gd name="connsiteY1" fmla="*/ 1384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7700" h="9525">
                <a:moveTo>
                  <a:pt x="9749" y="13840"/>
                </a:moveTo>
                <a:lnTo>
                  <a:pt x="648051" y="13840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Freeform 1197"> 
				</p:cNvPr>
          <p:cNvSpPr/>
          <p:nvPr/>
        </p:nvSpPr>
        <p:spPr>
          <a:xfrm>
            <a:off x="7181850" y="3790950"/>
            <a:ext cx="771525" cy="9525"/>
          </a:xfrm>
          <a:custGeom>
            <a:avLst/>
            <a:gdLst>
              <a:gd name="connsiteX0" fmla="*/ 18526 w 771525"/>
              <a:gd name="connsiteY0" fmla="*/ 15789 h 9525"/>
              <a:gd name="connsiteX1" fmla="*/ 774531 w 771525"/>
              <a:gd name="connsiteY1" fmla="*/ 1578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1525" h="9525">
                <a:moveTo>
                  <a:pt x="18526" y="15789"/>
                </a:moveTo>
                <a:lnTo>
                  <a:pt x="774531" y="15789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Freeform 1198"> 
				</p:cNvPr>
          <p:cNvSpPr/>
          <p:nvPr/>
        </p:nvSpPr>
        <p:spPr>
          <a:xfrm>
            <a:off x="2247900" y="6134100"/>
            <a:ext cx="1733550" cy="28575"/>
          </a:xfrm>
          <a:custGeom>
            <a:avLst/>
            <a:gdLst>
              <a:gd name="connsiteX0" fmla="*/ 19842 w 1733550"/>
              <a:gd name="connsiteY0" fmla="*/ 19909 h 28575"/>
              <a:gd name="connsiteX1" fmla="*/ 1724588 w 1733550"/>
              <a:gd name="connsiteY1" fmla="*/ 1990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28575">
                <a:moveTo>
                  <a:pt x="19842" y="19909"/>
                </a:moveTo>
                <a:lnTo>
                  <a:pt x="1724588" y="19909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Freeform 1199"> 
				</p:cNvPr>
          <p:cNvSpPr/>
          <p:nvPr/>
        </p:nvSpPr>
        <p:spPr>
          <a:xfrm>
            <a:off x="3943350" y="6086475"/>
            <a:ext cx="123825" cy="123825"/>
          </a:xfrm>
          <a:custGeom>
            <a:avLst/>
            <a:gdLst>
              <a:gd name="connsiteX0" fmla="*/ 10096 w 123825"/>
              <a:gd name="connsiteY0" fmla="*/ 10378 h 123825"/>
              <a:gd name="connsiteX1" fmla="*/ 124396 w 123825"/>
              <a:gd name="connsiteY1" fmla="*/ 67528 h 123825"/>
              <a:gd name="connsiteX2" fmla="*/ 10096 w 123825"/>
              <a:gd name="connsiteY2" fmla="*/ 124678 h 123825"/>
              <a:gd name="connsiteX3" fmla="*/ 10096 w 123825"/>
              <a:gd name="connsiteY3" fmla="*/ 10378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" h="123825">
                <a:moveTo>
                  <a:pt x="10096" y="10378"/>
                </a:moveTo>
                <a:lnTo>
                  <a:pt x="124396" y="67528"/>
                </a:lnTo>
                <a:lnTo>
                  <a:pt x="10096" y="124678"/>
                </a:lnTo>
                <a:lnTo>
                  <a:pt x="10096" y="10378"/>
                </a:lnTo>
                <a:close/>
              </a:path>
            </a:pathLst>
          </a:custGeom>
          <a:solidFill>
            <a:srgbClr val="1e47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Freeform 1200"> 
				</p:cNvPr>
          <p:cNvSpPr/>
          <p:nvPr/>
        </p:nvSpPr>
        <p:spPr>
          <a:xfrm>
            <a:off x="5991225" y="6134100"/>
            <a:ext cx="1733550" cy="28575"/>
          </a:xfrm>
          <a:custGeom>
            <a:avLst/>
            <a:gdLst>
              <a:gd name="connsiteX0" fmla="*/ 23696 w 1733550"/>
              <a:gd name="connsiteY0" fmla="*/ 19909 h 28575"/>
              <a:gd name="connsiteX1" fmla="*/ 1728442 w 1733550"/>
              <a:gd name="connsiteY1" fmla="*/ 1990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28575">
                <a:moveTo>
                  <a:pt x="23696" y="19909"/>
                </a:moveTo>
                <a:lnTo>
                  <a:pt x="1728442" y="19909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Freeform 1201"> 
				</p:cNvPr>
          <p:cNvSpPr/>
          <p:nvPr/>
        </p:nvSpPr>
        <p:spPr>
          <a:xfrm>
            <a:off x="7686675" y="6086475"/>
            <a:ext cx="123825" cy="123825"/>
          </a:xfrm>
          <a:custGeom>
            <a:avLst/>
            <a:gdLst>
              <a:gd name="connsiteX0" fmla="*/ 13949 w 123825"/>
              <a:gd name="connsiteY0" fmla="*/ 10378 h 123825"/>
              <a:gd name="connsiteX1" fmla="*/ 128249 w 123825"/>
              <a:gd name="connsiteY1" fmla="*/ 67528 h 123825"/>
              <a:gd name="connsiteX2" fmla="*/ 13949 w 123825"/>
              <a:gd name="connsiteY2" fmla="*/ 124678 h 123825"/>
              <a:gd name="connsiteX3" fmla="*/ 13949 w 123825"/>
              <a:gd name="connsiteY3" fmla="*/ 10378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" h="123825">
                <a:moveTo>
                  <a:pt x="13949" y="10378"/>
                </a:moveTo>
                <a:lnTo>
                  <a:pt x="128249" y="67528"/>
                </a:lnTo>
                <a:lnTo>
                  <a:pt x="13949" y="124678"/>
                </a:lnTo>
                <a:lnTo>
                  <a:pt x="13949" y="10378"/>
                </a:lnTo>
                <a:close/>
              </a:path>
            </a:pathLst>
          </a:custGeom>
          <a:solidFill>
            <a:srgbClr val="1e47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Freeform 1202"> 
				</p:cNvPr>
          <p:cNvSpPr/>
          <p:nvPr/>
        </p:nvSpPr>
        <p:spPr>
          <a:xfrm>
            <a:off x="7705725" y="2609850"/>
            <a:ext cx="923925" cy="276225"/>
          </a:xfrm>
          <a:custGeom>
            <a:avLst/>
            <a:gdLst>
              <a:gd name="connsiteX0" fmla="*/ 34722 w 923925"/>
              <a:gd name="connsiteY0" fmla="*/ 163055 h 276225"/>
              <a:gd name="connsiteX1" fmla="*/ 226721 w 923925"/>
              <a:gd name="connsiteY1" fmla="*/ 29641 h 276225"/>
              <a:gd name="connsiteX2" fmla="*/ 706718 w 923925"/>
              <a:gd name="connsiteY2" fmla="*/ 251993 h 276225"/>
              <a:gd name="connsiteX3" fmla="*/ 898716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4722" y="163055"/>
                </a:moveTo>
                <a:cubicBezTo>
                  <a:pt x="74728" y="88937"/>
                  <a:pt x="114720" y="14820"/>
                  <a:pt x="226721" y="29641"/>
                </a:cubicBezTo>
                <a:cubicBezTo>
                  <a:pt x="338722" y="44462"/>
                  <a:pt x="594716" y="237172"/>
                  <a:pt x="706718" y="251993"/>
                </a:cubicBezTo>
                <a:cubicBezTo>
                  <a:pt x="818719" y="266814"/>
                  <a:pt x="858724" y="192696"/>
                  <a:pt x="898716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Freeform 1203"> 
				</p:cNvPr>
          <p:cNvSpPr/>
          <p:nvPr/>
        </p:nvSpPr>
        <p:spPr>
          <a:xfrm>
            <a:off x="3971925" y="2609850"/>
            <a:ext cx="923925" cy="276225"/>
          </a:xfrm>
          <a:custGeom>
            <a:avLst/>
            <a:gdLst>
              <a:gd name="connsiteX0" fmla="*/ 33632 w 923925"/>
              <a:gd name="connsiteY0" fmla="*/ 163055 h 276225"/>
              <a:gd name="connsiteX1" fmla="*/ 225631 w 923925"/>
              <a:gd name="connsiteY1" fmla="*/ 29641 h 276225"/>
              <a:gd name="connsiteX2" fmla="*/ 705627 w 923925"/>
              <a:gd name="connsiteY2" fmla="*/ 251993 h 276225"/>
              <a:gd name="connsiteX3" fmla="*/ 897625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3632" y="163055"/>
                </a:moveTo>
                <a:cubicBezTo>
                  <a:pt x="73637" y="88937"/>
                  <a:pt x="113629" y="14820"/>
                  <a:pt x="225631" y="29641"/>
                </a:cubicBezTo>
                <a:cubicBezTo>
                  <a:pt x="337632" y="44462"/>
                  <a:pt x="593625" y="237172"/>
                  <a:pt x="705627" y="251993"/>
                </a:cubicBezTo>
                <a:cubicBezTo>
                  <a:pt x="817628" y="266814"/>
                  <a:pt x="857633" y="192696"/>
                  <a:pt x="897625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" name="Freeform 1204"> 
				</p:cNvPr>
          <p:cNvSpPr/>
          <p:nvPr/>
        </p:nvSpPr>
        <p:spPr>
          <a:xfrm>
            <a:off x="5191125" y="2609850"/>
            <a:ext cx="923925" cy="276225"/>
          </a:xfrm>
          <a:custGeom>
            <a:avLst/>
            <a:gdLst>
              <a:gd name="connsiteX0" fmla="*/ 38098 w 923925"/>
              <a:gd name="connsiteY0" fmla="*/ 163055 h 276225"/>
              <a:gd name="connsiteX1" fmla="*/ 230097 w 923925"/>
              <a:gd name="connsiteY1" fmla="*/ 29641 h 276225"/>
              <a:gd name="connsiteX2" fmla="*/ 710093 w 923925"/>
              <a:gd name="connsiteY2" fmla="*/ 251993 h 276225"/>
              <a:gd name="connsiteX3" fmla="*/ 902092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8098" y="163055"/>
                </a:moveTo>
                <a:cubicBezTo>
                  <a:pt x="78103" y="88937"/>
                  <a:pt x="118096" y="14820"/>
                  <a:pt x="230097" y="29641"/>
                </a:cubicBezTo>
                <a:cubicBezTo>
                  <a:pt x="342098" y="44462"/>
                  <a:pt x="598092" y="237172"/>
                  <a:pt x="710093" y="251993"/>
                </a:cubicBezTo>
                <a:cubicBezTo>
                  <a:pt x="822095" y="266814"/>
                  <a:pt x="862100" y="192696"/>
                  <a:pt x="902092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Freeform 1205"> 
				</p:cNvPr>
          <p:cNvSpPr/>
          <p:nvPr/>
        </p:nvSpPr>
        <p:spPr>
          <a:xfrm>
            <a:off x="1447800" y="4600575"/>
            <a:ext cx="923925" cy="276225"/>
          </a:xfrm>
          <a:custGeom>
            <a:avLst/>
            <a:gdLst>
              <a:gd name="connsiteX0" fmla="*/ 36810 w 923925"/>
              <a:gd name="connsiteY0" fmla="*/ 164820 h 276225"/>
              <a:gd name="connsiteX1" fmla="*/ 228809 w 923925"/>
              <a:gd name="connsiteY1" fmla="*/ 31407 h 276225"/>
              <a:gd name="connsiteX2" fmla="*/ 708806 w 923925"/>
              <a:gd name="connsiteY2" fmla="*/ 253758 h 276225"/>
              <a:gd name="connsiteX3" fmla="*/ 900804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6810" y="164820"/>
                </a:moveTo>
                <a:cubicBezTo>
                  <a:pt x="76815" y="90703"/>
                  <a:pt x="116808" y="16586"/>
                  <a:pt x="228809" y="31407"/>
                </a:cubicBezTo>
                <a:cubicBezTo>
                  <a:pt x="340810" y="46228"/>
                  <a:pt x="596804" y="238938"/>
                  <a:pt x="708806" y="253758"/>
                </a:cubicBezTo>
                <a:cubicBezTo>
                  <a:pt x="820807" y="268579"/>
                  <a:pt x="860812" y="194462"/>
                  <a:pt x="900804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Freeform 1206"> 
				</p:cNvPr>
          <p:cNvSpPr/>
          <p:nvPr/>
        </p:nvSpPr>
        <p:spPr>
          <a:xfrm>
            <a:off x="7705725" y="4600575"/>
            <a:ext cx="923925" cy="276225"/>
          </a:xfrm>
          <a:custGeom>
            <a:avLst/>
            <a:gdLst>
              <a:gd name="connsiteX0" fmla="*/ 34722 w 923925"/>
              <a:gd name="connsiteY0" fmla="*/ 164820 h 276225"/>
              <a:gd name="connsiteX1" fmla="*/ 226721 w 923925"/>
              <a:gd name="connsiteY1" fmla="*/ 31407 h 276225"/>
              <a:gd name="connsiteX2" fmla="*/ 706718 w 923925"/>
              <a:gd name="connsiteY2" fmla="*/ 253758 h 276225"/>
              <a:gd name="connsiteX3" fmla="*/ 898716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4722" y="164820"/>
                </a:moveTo>
                <a:cubicBezTo>
                  <a:pt x="74728" y="90703"/>
                  <a:pt x="114720" y="16586"/>
                  <a:pt x="226721" y="31407"/>
                </a:cubicBezTo>
                <a:cubicBezTo>
                  <a:pt x="338722" y="46228"/>
                  <a:pt x="594716" y="238938"/>
                  <a:pt x="706718" y="253758"/>
                </a:cubicBezTo>
                <a:cubicBezTo>
                  <a:pt x="818719" y="268579"/>
                  <a:pt x="858724" y="194462"/>
                  <a:pt x="898716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7" name="Freeform 1207"> 
				</p:cNvPr>
          <p:cNvSpPr/>
          <p:nvPr/>
        </p:nvSpPr>
        <p:spPr>
          <a:xfrm>
            <a:off x="3971925" y="4600575"/>
            <a:ext cx="923925" cy="276225"/>
          </a:xfrm>
          <a:custGeom>
            <a:avLst/>
            <a:gdLst>
              <a:gd name="connsiteX0" fmla="*/ 33632 w 923925"/>
              <a:gd name="connsiteY0" fmla="*/ 164820 h 276225"/>
              <a:gd name="connsiteX1" fmla="*/ 225631 w 923925"/>
              <a:gd name="connsiteY1" fmla="*/ 31407 h 276225"/>
              <a:gd name="connsiteX2" fmla="*/ 705627 w 923925"/>
              <a:gd name="connsiteY2" fmla="*/ 253758 h 276225"/>
              <a:gd name="connsiteX3" fmla="*/ 897625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3632" y="164820"/>
                </a:moveTo>
                <a:cubicBezTo>
                  <a:pt x="73637" y="90703"/>
                  <a:pt x="113629" y="16586"/>
                  <a:pt x="225631" y="31407"/>
                </a:cubicBezTo>
                <a:cubicBezTo>
                  <a:pt x="337632" y="46228"/>
                  <a:pt x="593625" y="238938"/>
                  <a:pt x="705627" y="253758"/>
                </a:cubicBezTo>
                <a:cubicBezTo>
                  <a:pt x="817628" y="268579"/>
                  <a:pt x="857633" y="194462"/>
                  <a:pt x="897625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Freeform 1208"> 
				</p:cNvPr>
          <p:cNvSpPr/>
          <p:nvPr/>
        </p:nvSpPr>
        <p:spPr>
          <a:xfrm>
            <a:off x="5191125" y="4600575"/>
            <a:ext cx="923925" cy="276225"/>
          </a:xfrm>
          <a:custGeom>
            <a:avLst/>
            <a:gdLst>
              <a:gd name="connsiteX0" fmla="*/ 38098 w 923925"/>
              <a:gd name="connsiteY0" fmla="*/ 164820 h 276225"/>
              <a:gd name="connsiteX1" fmla="*/ 230097 w 923925"/>
              <a:gd name="connsiteY1" fmla="*/ 31407 h 276225"/>
              <a:gd name="connsiteX2" fmla="*/ 710093 w 923925"/>
              <a:gd name="connsiteY2" fmla="*/ 253758 h 276225"/>
              <a:gd name="connsiteX3" fmla="*/ 902092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8098" y="164820"/>
                </a:moveTo>
                <a:cubicBezTo>
                  <a:pt x="78103" y="90703"/>
                  <a:pt x="118096" y="16586"/>
                  <a:pt x="230097" y="31407"/>
                </a:cubicBezTo>
                <a:cubicBezTo>
                  <a:pt x="342098" y="46228"/>
                  <a:pt x="598092" y="238938"/>
                  <a:pt x="710093" y="253758"/>
                </a:cubicBezTo>
                <a:cubicBezTo>
                  <a:pt x="822095" y="268579"/>
                  <a:pt x="862100" y="194462"/>
                  <a:pt x="902092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Freeform 1209"> 
				</p:cNvPr>
          <p:cNvSpPr/>
          <p:nvPr/>
        </p:nvSpPr>
        <p:spPr>
          <a:xfrm>
            <a:off x="4067175" y="3629025"/>
            <a:ext cx="723900" cy="333375"/>
          </a:xfrm>
          <a:custGeom>
            <a:avLst/>
            <a:gdLst>
              <a:gd name="connsiteX0" fmla="*/ 10020 w 723900"/>
              <a:gd name="connsiteY0" fmla="*/ 16002 h 333375"/>
              <a:gd name="connsiteX1" fmla="*/ 730021 w 723900"/>
              <a:gd name="connsiteY1" fmla="*/ 16002 h 333375"/>
              <a:gd name="connsiteX2" fmla="*/ 730021 w 723900"/>
              <a:gd name="connsiteY2" fmla="*/ 340004 h 333375"/>
              <a:gd name="connsiteX3" fmla="*/ 10020 w 723900"/>
              <a:gd name="connsiteY3" fmla="*/ 340004 h 333375"/>
              <a:gd name="connsiteX4" fmla="*/ 10020 w 723900"/>
              <a:gd name="connsiteY4" fmla="*/ 1600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6002"/>
                </a:moveTo>
                <a:lnTo>
                  <a:pt x="730021" y="16002"/>
                </a:lnTo>
                <a:lnTo>
                  <a:pt x="730021" y="340004"/>
                </a:lnTo>
                <a:lnTo>
                  <a:pt x="10020" y="340004"/>
                </a:lnTo>
                <a:lnTo>
                  <a:pt x="1002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Freeform 1210"> 
				</p:cNvPr>
          <p:cNvSpPr/>
          <p:nvPr/>
        </p:nvSpPr>
        <p:spPr>
          <a:xfrm>
            <a:off x="1123950" y="4943475"/>
            <a:ext cx="7591425" cy="28575"/>
          </a:xfrm>
          <a:custGeom>
            <a:avLst/>
            <a:gdLst>
              <a:gd name="connsiteX0" fmla="*/ 28050 w 7591425"/>
              <a:gd name="connsiteY0" fmla="*/ 24525 h 28575"/>
              <a:gd name="connsiteX1" fmla="*/ 7588056 w 7591425"/>
              <a:gd name="connsiteY1" fmla="*/ 245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1425" h="28575">
                <a:moveTo>
                  <a:pt x="28050" y="24525"/>
                </a:moveTo>
                <a:lnTo>
                  <a:pt x="7588056" y="24525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1" name="Freeform 1211"> 
				</p:cNvPr>
          <p:cNvSpPr/>
          <p:nvPr/>
        </p:nvSpPr>
        <p:spPr>
          <a:xfrm>
            <a:off x="4067175" y="5572125"/>
            <a:ext cx="723900" cy="333375"/>
          </a:xfrm>
          <a:custGeom>
            <a:avLst/>
            <a:gdLst>
              <a:gd name="connsiteX0" fmla="*/ 10020 w 723900"/>
              <a:gd name="connsiteY0" fmla="*/ 17119 h 333375"/>
              <a:gd name="connsiteX1" fmla="*/ 730021 w 723900"/>
              <a:gd name="connsiteY1" fmla="*/ 17119 h 333375"/>
              <a:gd name="connsiteX2" fmla="*/ 730021 w 723900"/>
              <a:gd name="connsiteY2" fmla="*/ 341122 h 333375"/>
              <a:gd name="connsiteX3" fmla="*/ 10020 w 723900"/>
              <a:gd name="connsiteY3" fmla="*/ 341122 h 333375"/>
              <a:gd name="connsiteX4" fmla="*/ 10020 w 723900"/>
              <a:gd name="connsiteY4" fmla="*/ 1711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7119"/>
                </a:moveTo>
                <a:lnTo>
                  <a:pt x="730021" y="17119"/>
                </a:lnTo>
                <a:lnTo>
                  <a:pt x="730021" y="341122"/>
                </a:lnTo>
                <a:lnTo>
                  <a:pt x="10020" y="341122"/>
                </a:lnTo>
                <a:lnTo>
                  <a:pt x="10020" y="1711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Freeform 1212"> 
				</p:cNvPr>
          <p:cNvSpPr/>
          <p:nvPr/>
        </p:nvSpPr>
        <p:spPr>
          <a:xfrm>
            <a:off x="1123950" y="2962275"/>
            <a:ext cx="7591425" cy="28575"/>
          </a:xfrm>
          <a:custGeom>
            <a:avLst/>
            <a:gdLst>
              <a:gd name="connsiteX0" fmla="*/ 26670 w 7591425"/>
              <a:gd name="connsiteY0" fmla="*/ 25725 h 28575"/>
              <a:gd name="connsiteX1" fmla="*/ 7586675 w 7591425"/>
              <a:gd name="connsiteY1" fmla="*/ 257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1425" h="28575">
                <a:moveTo>
                  <a:pt x="26670" y="25725"/>
                </a:moveTo>
                <a:lnTo>
                  <a:pt x="7586675" y="25725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4" name="Picture 121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43250" cy="219075"/>
          </a:xfrm>
          <a:prstGeom prst="rect">
            <a:avLst/>
          </a:prstGeom>
        </p:spPr>
      </p:pic>
      <p:pic>
        <p:nvPicPr>
          <p:cNvPr id="1215" name="Picture 1215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216" name="Picture 1216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217" name="Picture 1217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50" y="1000125"/>
            <a:ext cx="4410075" cy="2057400"/>
          </a:xfrm>
          <a:prstGeom prst="rect">
            <a:avLst/>
          </a:prstGeom>
        </p:spPr>
      </p:pic>
      <p:pic>
        <p:nvPicPr>
          <p:cNvPr id="1218" name="Picture 1218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750" y="1000125"/>
            <a:ext cx="3381375" cy="2066925"/>
          </a:xfrm>
          <a:prstGeom prst="rect">
            <a:avLst/>
          </a:prstGeom>
        </p:spPr>
      </p:pic>
      <p:pic>
        <p:nvPicPr>
          <p:cNvPr id="1219" name="Picture 1219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675" y="5438775"/>
            <a:ext cx="1933575" cy="971550"/>
          </a:xfrm>
          <a:prstGeom prst="rect">
            <a:avLst/>
          </a:prstGeom>
        </p:spPr>
      </p:pic>
      <p:pic>
        <p:nvPicPr>
          <p:cNvPr id="1220" name="Picture 1220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150" y="3495675"/>
            <a:ext cx="1895475" cy="1543050"/>
          </a:xfrm>
          <a:prstGeom prst="rect">
            <a:avLst/>
          </a:prstGeom>
        </p:spPr>
      </p:pic>
      <p:pic>
        <p:nvPicPr>
          <p:cNvPr id="1221" name="Picture 1221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2400" y="3771900"/>
            <a:ext cx="847725" cy="1276350"/>
          </a:xfrm>
          <a:prstGeom prst="rect">
            <a:avLst/>
          </a:prstGeom>
        </p:spPr>
      </p:pic>
      <p:pic>
        <p:nvPicPr>
          <p:cNvPr id="1222" name="Picture 1222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19550" y="4029075"/>
            <a:ext cx="828675" cy="1009650"/>
          </a:xfrm>
          <a:prstGeom prst="rect">
            <a:avLst/>
          </a:prstGeom>
        </p:spPr>
      </p:pic>
      <p:pic>
        <p:nvPicPr>
          <p:cNvPr id="1223" name="Picture 1223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38750" y="3924300"/>
            <a:ext cx="828675" cy="1114425"/>
          </a:xfrm>
          <a:prstGeom prst="rect">
            <a:avLst/>
          </a:prstGeom>
        </p:spPr>
      </p:pic>
      <p:pic>
        <p:nvPicPr>
          <p:cNvPr id="1224" name="Picture 1224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38750" y="5924550"/>
            <a:ext cx="885825" cy="476250"/>
          </a:xfrm>
          <a:prstGeom prst="rect">
            <a:avLst/>
          </a:prstGeom>
        </p:spPr>
      </p:pic>
      <p:pic>
        <p:nvPicPr>
          <p:cNvPr id="1225" name="Picture 1225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62875" y="5924550"/>
            <a:ext cx="876300" cy="476250"/>
          </a:xfrm>
          <a:prstGeom prst="rect">
            <a:avLst/>
          </a:prstGeom>
        </p:spPr>
      </p:pic>
      <p:pic>
        <p:nvPicPr>
          <p:cNvPr id="1226" name="Picture 1226">
					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19550" y="5924550"/>
            <a:ext cx="885825" cy="476250"/>
          </a:xfrm>
          <a:prstGeom prst="rect">
            <a:avLst/>
          </a:prstGeom>
        </p:spPr>
      </p:pic>
      <p:pic>
        <p:nvPicPr>
          <p:cNvPr id="1227" name="Picture 1227">
					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33675" y="5715000"/>
            <a:ext cx="266700" cy="295275"/>
          </a:xfrm>
          <a:prstGeom prst="rect">
            <a:avLst/>
          </a:prstGeom>
        </p:spPr>
      </p:pic>
      <p:pic>
        <p:nvPicPr>
          <p:cNvPr id="1228" name="Picture 1228">
					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24150" y="3619500"/>
            <a:ext cx="866775" cy="619125"/>
          </a:xfrm>
          <a:prstGeom prst="rect">
            <a:avLst/>
          </a:prstGeom>
        </p:spPr>
      </p:pic>
      <p:pic>
        <p:nvPicPr>
          <p:cNvPr id="1229" name="Picture 1229">
					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77000" y="3390900"/>
            <a:ext cx="847725" cy="628650"/>
          </a:xfrm>
          <a:prstGeom prst="rect">
            <a:avLst/>
          </a:prstGeom>
        </p:spPr>
      </p:pic>
      <p:pic>
        <p:nvPicPr>
          <p:cNvPr id="1230" name="Picture 1230">
					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96050" y="5715000"/>
            <a:ext cx="257175" cy="295275"/>
          </a:xfrm>
          <a:prstGeom prst="rect">
            <a:avLst/>
          </a:prstGeom>
        </p:spPr>
      </p:pic>
      <p:sp>
        <p:nvSpPr>
          <p:cNvPr id="1230" name="TextBox 1230"/>
          <p:cNvSpPr txBox="1"/>
          <p:nvPr/>
        </p:nvSpPr>
        <p:spPr>
          <a:xfrm>
            <a:off x="774000" y="13696"/>
            <a:ext cx="2689091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Subsidiaries’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Consolidated)</a:t>
            </a:r>
          </a:p>
        </p:txBody>
      </p:sp>
      <p:sp>
        <p:nvSpPr>
          <p:cNvPr id="1231" name="TextBox 1231"/>
          <p:cNvSpPr txBox="1"/>
          <p:nvPr/>
        </p:nvSpPr>
        <p:spPr>
          <a:xfrm>
            <a:off x="775440" y="124425"/>
            <a:ext cx="3825230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</a:p>
        </p:txBody>
      </p:sp>
      <p:sp>
        <p:nvSpPr>
          <p:cNvPr id="1232" name="TextBox 1232"/>
          <p:cNvSpPr txBox="1"/>
          <p:nvPr/>
        </p:nvSpPr>
        <p:spPr>
          <a:xfrm>
            <a:off x="7678050" y="885286"/>
            <a:ext cx="85887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1233" name="TextBox 1233"/>
          <p:cNvSpPr txBox="1"/>
          <p:nvPr/>
        </p:nvSpPr>
        <p:spPr>
          <a:xfrm>
            <a:off x="698436" y="1617515"/>
            <a:ext cx="598933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0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</p:txBody>
      </p:sp>
      <p:sp>
        <p:nvSpPr>
          <p:cNvPr id="1234" name="TextBox 1234"/>
          <p:cNvSpPr txBox="1"/>
          <p:nvPr/>
        </p:nvSpPr>
        <p:spPr>
          <a:xfrm>
            <a:off x="2785966" y="1080799"/>
            <a:ext cx="781498" cy="9342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FY2014/3Q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7031">
              <a:lnSpc>
                <a:spcPts val="2736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124.5</a:t>
            </a:r>
          </a:p>
          <a:p>
            <a:pPr indent="175131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+13.2%</a:t>
            </a:r>
          </a:p>
        </p:txBody>
      </p:sp>
      <p:sp>
        <p:nvSpPr>
          <p:cNvPr id="1235" name="TextBox 1235"/>
          <p:cNvSpPr txBox="1"/>
          <p:nvPr/>
        </p:nvSpPr>
        <p:spPr>
          <a:xfrm>
            <a:off x="4232940" y="1670631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73.1%</a:t>
            </a:r>
          </a:p>
        </p:txBody>
      </p:sp>
      <p:sp>
        <p:nvSpPr>
          <p:cNvPr id="1236" name="TextBox 1236"/>
          <p:cNvSpPr txBox="1"/>
          <p:nvPr/>
        </p:nvSpPr>
        <p:spPr>
          <a:xfrm>
            <a:off x="6592515" y="1080799"/>
            <a:ext cx="636565" cy="6838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  <a:p>
            <a:pPr indent="73083">
              <a:lnSpc>
                <a:spcPts val="276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116.2</a:t>
            </a:r>
          </a:p>
          <a:p>
            <a:pPr indent="138615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+8.6%</a:t>
            </a:r>
          </a:p>
        </p:txBody>
      </p:sp>
      <p:sp>
        <p:nvSpPr>
          <p:cNvPr id="1237" name="TextBox 1237"/>
          <p:cNvSpPr txBox="1"/>
          <p:nvPr/>
        </p:nvSpPr>
        <p:spPr>
          <a:xfrm>
            <a:off x="5318275" y="2041495"/>
            <a:ext cx="676170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1,343.7</a:t>
            </a:r>
          </a:p>
        </p:txBody>
      </p:sp>
      <p:sp>
        <p:nvSpPr>
          <p:cNvPr id="1238" name="TextBox 1238"/>
          <p:cNvSpPr txBox="1"/>
          <p:nvPr/>
        </p:nvSpPr>
        <p:spPr>
          <a:xfrm>
            <a:off x="7823301" y="2041495"/>
            <a:ext cx="676172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1,460.0</a:t>
            </a:r>
          </a:p>
        </p:txBody>
      </p:sp>
      <p:sp>
        <p:nvSpPr>
          <p:cNvPr id="1239" name="TextBox 1239"/>
          <p:cNvSpPr txBox="1"/>
          <p:nvPr/>
        </p:nvSpPr>
        <p:spPr>
          <a:xfrm>
            <a:off x="1602396" y="2278006"/>
            <a:ext cx="643836" cy="9108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6774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942.5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8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FY2013/3Q</a:t>
            </a:r>
          </a:p>
        </p:txBody>
      </p:sp>
      <p:sp>
        <p:nvSpPr>
          <p:cNvPr id="1240" name="TextBox 1240"/>
          <p:cNvSpPr txBox="1"/>
          <p:nvPr/>
        </p:nvSpPr>
        <p:spPr>
          <a:xfrm>
            <a:off x="4101673" y="2278037"/>
            <a:ext cx="676170" cy="9108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1,067.0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600">
              <a:lnSpc>
                <a:spcPts val="128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FY2014/3Q</a:t>
            </a:r>
          </a:p>
        </p:txBody>
      </p:sp>
      <p:sp>
        <p:nvSpPr>
          <p:cNvPr id="1241" name="TextBox 1241"/>
          <p:cNvSpPr txBox="1"/>
          <p:nvPr/>
        </p:nvSpPr>
        <p:spPr>
          <a:xfrm>
            <a:off x="5431436" y="3040524"/>
            <a:ext cx="440566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242" name="TextBox 1242"/>
          <p:cNvSpPr txBox="1"/>
          <p:nvPr/>
        </p:nvSpPr>
        <p:spPr>
          <a:xfrm>
            <a:off x="7909667" y="3040524"/>
            <a:ext cx="52468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243" name="TextBox 1243"/>
          <p:cNvSpPr txBox="1"/>
          <p:nvPr/>
        </p:nvSpPr>
        <p:spPr>
          <a:xfrm>
            <a:off x="698436" y="3568019"/>
            <a:ext cx="598302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4553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244" name="TextBox 1244"/>
          <p:cNvSpPr txBox="1"/>
          <p:nvPr/>
        </p:nvSpPr>
        <p:spPr>
          <a:xfrm>
            <a:off x="2923126" y="3641090"/>
            <a:ext cx="507126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101.6</a:t>
            </a:r>
          </a:p>
          <a:p>
            <a:pPr indent="3810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+11.1%</a:t>
            </a:r>
          </a:p>
        </p:txBody>
      </p:sp>
      <p:sp>
        <p:nvSpPr>
          <p:cNvPr id="1245" name="TextBox 1245"/>
          <p:cNvSpPr txBox="1"/>
          <p:nvPr/>
        </p:nvSpPr>
        <p:spPr>
          <a:xfrm>
            <a:off x="4232940" y="3686855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74.1%</a:t>
            </a:r>
          </a:p>
        </p:txBody>
      </p:sp>
      <p:sp>
        <p:nvSpPr>
          <p:cNvPr id="1246" name="TextBox 1246"/>
          <p:cNvSpPr txBox="1"/>
          <p:nvPr/>
        </p:nvSpPr>
        <p:spPr>
          <a:xfrm>
            <a:off x="6714435" y="3411594"/>
            <a:ext cx="394430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93.8</a:t>
            </a:r>
          </a:p>
          <a:p>
            <a:pPr indent="16764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+7.3%</a:t>
            </a:r>
          </a:p>
        </p:txBody>
      </p:sp>
      <p:sp>
        <p:nvSpPr>
          <p:cNvPr id="1247" name="TextBox 1247"/>
          <p:cNvSpPr txBox="1"/>
          <p:nvPr/>
        </p:nvSpPr>
        <p:spPr>
          <a:xfrm>
            <a:off x="1602400" y="4274476"/>
            <a:ext cx="643836" cy="9204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7679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916.8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5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FY2013/3Q</a:t>
            </a:r>
          </a:p>
        </p:txBody>
      </p:sp>
      <p:sp>
        <p:nvSpPr>
          <p:cNvPr id="1248" name="TextBox 1248"/>
          <p:cNvSpPr txBox="1"/>
          <p:nvPr/>
        </p:nvSpPr>
        <p:spPr>
          <a:xfrm>
            <a:off x="4101817" y="4184062"/>
            <a:ext cx="676170" cy="10108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1,018.4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460">
              <a:lnSpc>
                <a:spcPts val="207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FY2014/3Q</a:t>
            </a:r>
          </a:p>
        </p:txBody>
      </p:sp>
      <p:sp>
        <p:nvSpPr>
          <p:cNvPr id="1249" name="TextBox 1249"/>
          <p:cNvSpPr txBox="1"/>
          <p:nvPr/>
        </p:nvSpPr>
        <p:spPr>
          <a:xfrm>
            <a:off x="5318375" y="4148996"/>
            <a:ext cx="676170" cy="10459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1,281.1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3065">
              <a:lnSpc>
                <a:spcPts val="13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250" name="TextBox 1250"/>
          <p:cNvSpPr txBox="1"/>
          <p:nvPr/>
        </p:nvSpPr>
        <p:spPr>
          <a:xfrm>
            <a:off x="7823648" y="4148996"/>
            <a:ext cx="676172" cy="10459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1,375.0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6023">
              <a:lnSpc>
                <a:spcPts val="13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251" name="TextBox 1251"/>
          <p:cNvSpPr txBox="1"/>
          <p:nvPr/>
        </p:nvSpPr>
        <p:spPr>
          <a:xfrm>
            <a:off x="701611" y="5512267"/>
            <a:ext cx="598302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77666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</p:txBody>
      </p:sp>
      <p:sp>
        <p:nvSpPr>
          <p:cNvPr id="1252" name="TextBox 1252"/>
          <p:cNvSpPr txBox="1"/>
          <p:nvPr/>
        </p:nvSpPr>
        <p:spPr>
          <a:xfrm>
            <a:off x="4232940" y="5631070"/>
            <a:ext cx="407510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</p:txBody>
      </p:sp>
      <p:sp>
        <p:nvSpPr>
          <p:cNvPr id="1253" name="TextBox 1253"/>
          <p:cNvSpPr txBox="1"/>
          <p:nvPr/>
        </p:nvSpPr>
        <p:spPr>
          <a:xfrm>
            <a:off x="1694620" y="6027210"/>
            <a:ext cx="443930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25.7</a:t>
            </a:r>
          </a:p>
        </p:txBody>
      </p:sp>
      <p:sp>
        <p:nvSpPr>
          <p:cNvPr id="1254" name="TextBox 1254"/>
          <p:cNvSpPr txBox="1"/>
          <p:nvPr/>
        </p:nvSpPr>
        <p:spPr>
          <a:xfrm>
            <a:off x="2961226" y="5741761"/>
            <a:ext cx="430823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288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22.8</a:t>
            </a:r>
          </a:p>
          <a:p>
            <a:pPr indent="0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+89.0%</a:t>
            </a:r>
          </a:p>
        </p:txBody>
      </p:sp>
      <p:sp>
        <p:nvSpPr>
          <p:cNvPr id="1255" name="TextBox 1255"/>
          <p:cNvSpPr txBox="1"/>
          <p:nvPr/>
        </p:nvSpPr>
        <p:spPr>
          <a:xfrm>
            <a:off x="4214620" y="5752987"/>
            <a:ext cx="443931" cy="539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7746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57.2%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0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48.5</a:t>
            </a:r>
          </a:p>
        </p:txBody>
      </p:sp>
      <p:sp>
        <p:nvSpPr>
          <p:cNvPr id="1256" name="TextBox 1256"/>
          <p:cNvSpPr txBox="1"/>
          <p:nvPr/>
        </p:nvSpPr>
        <p:spPr>
          <a:xfrm>
            <a:off x="5429511" y="6021654"/>
            <a:ext cx="443931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62.5</a:t>
            </a:r>
          </a:p>
        </p:txBody>
      </p:sp>
      <p:sp>
        <p:nvSpPr>
          <p:cNvPr id="1257" name="TextBox 1257"/>
          <p:cNvSpPr txBox="1"/>
          <p:nvPr/>
        </p:nvSpPr>
        <p:spPr>
          <a:xfrm>
            <a:off x="6696117" y="5741761"/>
            <a:ext cx="430821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288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22.4</a:t>
            </a:r>
          </a:p>
          <a:p>
            <a:pPr indent="0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+35.8%</a:t>
            </a:r>
          </a:p>
        </p:txBody>
      </p:sp>
      <p:sp>
        <p:nvSpPr>
          <p:cNvPr id="1258" name="TextBox 1258"/>
          <p:cNvSpPr txBox="1"/>
          <p:nvPr/>
        </p:nvSpPr>
        <p:spPr>
          <a:xfrm>
            <a:off x="7949511" y="6021654"/>
            <a:ext cx="443931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85.0</a:t>
            </a:r>
          </a:p>
        </p:txBody>
      </p:sp>
      <p:sp>
        <p:nvSpPr>
          <p:cNvPr id="1259" name="TextBox 1259"/>
          <p:cNvSpPr txBox="1"/>
          <p:nvPr/>
        </p:nvSpPr>
        <p:spPr>
          <a:xfrm>
            <a:off x="54927" y="6705415"/>
            <a:ext cx="2944687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260" name="TextBox 1260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261" name="TextBox 1261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Freeform 1262"> 
				</p:cNvPr>
          <p:cNvSpPr/>
          <p:nvPr/>
        </p:nvSpPr>
        <p:spPr>
          <a:xfrm>
            <a:off x="3952875" y="4314825"/>
            <a:ext cx="1076325" cy="9525"/>
          </a:xfrm>
          <a:custGeom>
            <a:avLst/>
            <a:gdLst>
              <a:gd name="connsiteX0" fmla="*/ 15912 w 1076325"/>
              <a:gd name="connsiteY0" fmla="*/ 11170 h 9525"/>
              <a:gd name="connsiteX1" fmla="*/ 1082713 w 1076325"/>
              <a:gd name="connsiteY1" fmla="*/ 1117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6325" h="9525">
                <a:moveTo>
                  <a:pt x="15912" y="11170"/>
                </a:moveTo>
                <a:lnTo>
                  <a:pt x="1082713" y="11170"/>
                </a:lnTo>
              </a:path>
            </a:pathLst>
          </a:custGeom>
          <a:ln w="1270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3" name="Freeform 1263"> 
				</p:cNvPr>
          <p:cNvSpPr/>
          <p:nvPr/>
        </p:nvSpPr>
        <p:spPr>
          <a:xfrm>
            <a:off x="1800225" y="4600575"/>
            <a:ext cx="942975" cy="9525"/>
          </a:xfrm>
          <a:custGeom>
            <a:avLst/>
            <a:gdLst>
              <a:gd name="connsiteX0" fmla="*/ 18022 w 942975"/>
              <a:gd name="connsiteY0" fmla="*/ 13421 h 9525"/>
              <a:gd name="connsiteX1" fmla="*/ 948297 w 942975"/>
              <a:gd name="connsiteY1" fmla="*/ 1342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2975" h="9525">
                <a:moveTo>
                  <a:pt x="18022" y="13421"/>
                </a:moveTo>
                <a:lnTo>
                  <a:pt x="948297" y="13421"/>
                </a:lnTo>
              </a:path>
            </a:pathLst>
          </a:custGeom>
          <a:ln w="1270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4" name="Freeform 1264"> 
				</p:cNvPr>
          <p:cNvSpPr/>
          <p:nvPr/>
        </p:nvSpPr>
        <p:spPr>
          <a:xfrm>
            <a:off x="6219825" y="4381500"/>
            <a:ext cx="1085850" cy="9525"/>
          </a:xfrm>
          <a:custGeom>
            <a:avLst/>
            <a:gdLst>
              <a:gd name="connsiteX0" fmla="*/ 13258 w 1085850"/>
              <a:gd name="connsiteY0" fmla="*/ 16495 h 9525"/>
              <a:gd name="connsiteX1" fmla="*/ 1092758 w 1085850"/>
              <a:gd name="connsiteY1" fmla="*/ 164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5850" h="9525">
                <a:moveTo>
                  <a:pt x="13258" y="16495"/>
                </a:moveTo>
                <a:lnTo>
                  <a:pt x="1092758" y="16495"/>
                </a:lnTo>
              </a:path>
            </a:pathLst>
          </a:custGeom>
          <a:ln w="1270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5" name="Freeform 1265"> 
				</p:cNvPr>
          <p:cNvSpPr/>
          <p:nvPr/>
        </p:nvSpPr>
        <p:spPr>
          <a:xfrm>
            <a:off x="3905250" y="1724025"/>
            <a:ext cx="1200150" cy="9525"/>
          </a:xfrm>
          <a:custGeom>
            <a:avLst/>
            <a:gdLst>
              <a:gd name="connsiteX0" fmla="*/ 18677 w 1200150"/>
              <a:gd name="connsiteY0" fmla="*/ 10373 h 9525"/>
              <a:gd name="connsiteX1" fmla="*/ 1206674 w 1200150"/>
              <a:gd name="connsiteY1" fmla="*/ 1037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0150" h="9525">
                <a:moveTo>
                  <a:pt x="18677" y="10373"/>
                </a:moveTo>
                <a:lnTo>
                  <a:pt x="1206674" y="10373"/>
                </a:lnTo>
              </a:path>
            </a:pathLst>
          </a:custGeom>
          <a:ln w="1270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6" name="Freeform 1266"> 
				</p:cNvPr>
          <p:cNvSpPr/>
          <p:nvPr/>
        </p:nvSpPr>
        <p:spPr>
          <a:xfrm>
            <a:off x="1781175" y="1933575"/>
            <a:ext cx="1047750" cy="9525"/>
          </a:xfrm>
          <a:custGeom>
            <a:avLst/>
            <a:gdLst>
              <a:gd name="connsiteX0" fmla="*/ 9612 w 1047750"/>
              <a:gd name="connsiteY0" fmla="*/ 14288 h 9525"/>
              <a:gd name="connsiteX1" fmla="*/ 1053616 w 1047750"/>
              <a:gd name="connsiteY1" fmla="*/ 14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7750" h="9525">
                <a:moveTo>
                  <a:pt x="9612" y="14288"/>
                </a:moveTo>
                <a:lnTo>
                  <a:pt x="1053616" y="14288"/>
                </a:lnTo>
              </a:path>
            </a:pathLst>
          </a:custGeom>
          <a:ln w="1270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Freeform 1267"> 
				</p:cNvPr>
          <p:cNvSpPr/>
          <p:nvPr/>
        </p:nvSpPr>
        <p:spPr>
          <a:xfrm>
            <a:off x="6238875" y="1638300"/>
            <a:ext cx="1085850" cy="9525"/>
          </a:xfrm>
          <a:custGeom>
            <a:avLst/>
            <a:gdLst>
              <a:gd name="connsiteX0" fmla="*/ 11672 w 1085850"/>
              <a:gd name="connsiteY0" fmla="*/ 16799 h 9525"/>
              <a:gd name="connsiteX1" fmla="*/ 1091172 w 1085850"/>
              <a:gd name="connsiteY1" fmla="*/ 1679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5850" h="9525">
                <a:moveTo>
                  <a:pt x="11672" y="16799"/>
                </a:moveTo>
                <a:lnTo>
                  <a:pt x="1091172" y="16799"/>
                </a:lnTo>
              </a:path>
            </a:pathLst>
          </a:custGeom>
          <a:ln w="1270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Freeform 1268"> 
				</p:cNvPr>
          <p:cNvSpPr/>
          <p:nvPr/>
        </p:nvSpPr>
        <p:spPr>
          <a:xfrm>
            <a:off x="6086475" y="4486275"/>
            <a:ext cx="381000" cy="419100"/>
          </a:xfrm>
          <a:custGeom>
            <a:avLst/>
            <a:gdLst>
              <a:gd name="connsiteX0" fmla="*/ 367272 w 381000"/>
              <a:gd name="connsiteY0" fmla="*/ 407467 h 419100"/>
              <a:gd name="connsiteX1" fmla="*/ 36476 w 381000"/>
              <a:gd name="connsiteY1" fmla="*/ 33477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0" h="419100">
                <a:moveTo>
                  <a:pt x="367272" y="407467"/>
                </a:moveTo>
                <a:lnTo>
                  <a:pt x="36476" y="33477"/>
                </a:lnTo>
              </a:path>
            </a:pathLst>
          </a:custGeom>
          <a:ln w="5715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Freeform 1269"> 
				</p:cNvPr>
          <p:cNvSpPr/>
          <p:nvPr/>
        </p:nvSpPr>
        <p:spPr>
          <a:xfrm>
            <a:off x="6010275" y="4400550"/>
            <a:ext cx="190500" cy="190500"/>
          </a:xfrm>
          <a:custGeom>
            <a:avLst/>
            <a:gdLst>
              <a:gd name="connsiteX0" fmla="*/ 67408 w 190500"/>
              <a:gd name="connsiteY0" fmla="*/ 197394 h 190500"/>
              <a:gd name="connsiteX1" fmla="*/ 18017 w 190500"/>
              <a:gd name="connsiteY1" fmla="*/ 12177 h 190500"/>
              <a:gd name="connsiteX2" fmla="*/ 195830 w 190500"/>
              <a:gd name="connsiteY2" fmla="*/ 83806 h 190500"/>
              <a:gd name="connsiteX3" fmla="*/ 67408 w 190500"/>
              <a:gd name="connsiteY3" fmla="*/ 19739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190500">
                <a:moveTo>
                  <a:pt x="67408" y="197394"/>
                </a:moveTo>
                <a:lnTo>
                  <a:pt x="18017" y="12177"/>
                </a:lnTo>
                <a:lnTo>
                  <a:pt x="195830" y="83806"/>
                </a:lnTo>
                <a:lnTo>
                  <a:pt x="67408" y="197394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Freeform 1270"> 
				</p:cNvPr>
          <p:cNvSpPr/>
          <p:nvPr/>
        </p:nvSpPr>
        <p:spPr>
          <a:xfrm>
            <a:off x="2447925" y="4714875"/>
            <a:ext cx="381000" cy="419100"/>
          </a:xfrm>
          <a:custGeom>
            <a:avLst/>
            <a:gdLst>
              <a:gd name="connsiteX0" fmla="*/ 37072 w 381000"/>
              <a:gd name="connsiteY0" fmla="*/ 404812 h 419100"/>
              <a:gd name="connsiteX1" fmla="*/ 367869 w 381000"/>
              <a:gd name="connsiteY1" fmla="*/ 30822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0" h="419100">
                <a:moveTo>
                  <a:pt x="37072" y="404812"/>
                </a:moveTo>
                <a:lnTo>
                  <a:pt x="367869" y="30822"/>
                </a:lnTo>
              </a:path>
            </a:pathLst>
          </a:custGeom>
          <a:ln w="5715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Freeform 1271"> 
				</p:cNvPr>
          <p:cNvSpPr/>
          <p:nvPr/>
        </p:nvSpPr>
        <p:spPr>
          <a:xfrm>
            <a:off x="2714625" y="4629150"/>
            <a:ext cx="190500" cy="190500"/>
          </a:xfrm>
          <a:custGeom>
            <a:avLst/>
            <a:gdLst>
              <a:gd name="connsiteX0" fmla="*/ 18017 w 190500"/>
              <a:gd name="connsiteY0" fmla="*/ 81146 h 190500"/>
              <a:gd name="connsiteX1" fmla="*/ 195817 w 190500"/>
              <a:gd name="connsiteY1" fmla="*/ 9531 h 190500"/>
              <a:gd name="connsiteX2" fmla="*/ 146439 w 190500"/>
              <a:gd name="connsiteY2" fmla="*/ 194735 h 190500"/>
              <a:gd name="connsiteX3" fmla="*/ 18017 w 190500"/>
              <a:gd name="connsiteY3" fmla="*/ 8114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190500">
                <a:moveTo>
                  <a:pt x="18017" y="81146"/>
                </a:moveTo>
                <a:lnTo>
                  <a:pt x="195817" y="9531"/>
                </a:lnTo>
                <a:lnTo>
                  <a:pt x="146439" y="194735"/>
                </a:lnTo>
                <a:lnTo>
                  <a:pt x="18017" y="8114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Freeform 1272"> 
				</p:cNvPr>
          <p:cNvSpPr/>
          <p:nvPr/>
        </p:nvSpPr>
        <p:spPr>
          <a:xfrm>
            <a:off x="4638675" y="4629150"/>
            <a:ext cx="2571750" cy="542925"/>
          </a:xfrm>
          <a:custGeom>
            <a:avLst/>
            <a:gdLst>
              <a:gd name="connsiteX0" fmla="*/ 14847 w 2571750"/>
              <a:gd name="connsiteY0" fmla="*/ 32691 h 542925"/>
              <a:gd name="connsiteX1" fmla="*/ 32183 w 2571750"/>
              <a:gd name="connsiteY1" fmla="*/ 15355 h 542925"/>
              <a:gd name="connsiteX2" fmla="*/ 2561325 w 2571750"/>
              <a:gd name="connsiteY2" fmla="*/ 15355 h 542925"/>
              <a:gd name="connsiteX3" fmla="*/ 2578659 w 2571750"/>
              <a:gd name="connsiteY3" fmla="*/ 32691 h 542925"/>
              <a:gd name="connsiteX4" fmla="*/ 2578659 w 2571750"/>
              <a:gd name="connsiteY4" fmla="*/ 533794 h 542925"/>
              <a:gd name="connsiteX5" fmla="*/ 2561325 w 2571750"/>
              <a:gd name="connsiteY5" fmla="*/ 551130 h 542925"/>
              <a:gd name="connsiteX6" fmla="*/ 32183 w 2571750"/>
              <a:gd name="connsiteY6" fmla="*/ 551130 h 542925"/>
              <a:gd name="connsiteX7" fmla="*/ 14847 w 2571750"/>
              <a:gd name="connsiteY7" fmla="*/ 533794 h 542925"/>
              <a:gd name="connsiteX8" fmla="*/ 14847 w 2571750"/>
              <a:gd name="connsiteY8" fmla="*/ 32691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0" h="542925">
                <a:moveTo>
                  <a:pt x="14847" y="32691"/>
                </a:moveTo>
                <a:cubicBezTo>
                  <a:pt x="14847" y="23115"/>
                  <a:pt x="22607" y="15355"/>
                  <a:pt x="32183" y="15355"/>
                </a:cubicBezTo>
                <a:lnTo>
                  <a:pt x="2561325" y="15355"/>
                </a:lnTo>
                <a:cubicBezTo>
                  <a:pt x="2570900" y="15355"/>
                  <a:pt x="2578659" y="23115"/>
                  <a:pt x="2578659" y="32691"/>
                </a:cubicBezTo>
                <a:lnTo>
                  <a:pt x="2578659" y="533794"/>
                </a:lnTo>
                <a:cubicBezTo>
                  <a:pt x="2578659" y="543370"/>
                  <a:pt x="2570900" y="551130"/>
                  <a:pt x="2561325" y="551130"/>
                </a:cubicBezTo>
                <a:lnTo>
                  <a:pt x="32183" y="551130"/>
                </a:lnTo>
                <a:cubicBezTo>
                  <a:pt x="22607" y="551130"/>
                  <a:pt x="14847" y="543370"/>
                  <a:pt x="14847" y="533794"/>
                </a:cubicBezTo>
                <a:lnTo>
                  <a:pt x="14847" y="3269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8575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Freeform 1273"> 
				</p:cNvPr>
          <p:cNvSpPr/>
          <p:nvPr/>
        </p:nvSpPr>
        <p:spPr>
          <a:xfrm>
            <a:off x="2000250" y="4829175"/>
            <a:ext cx="2524125" cy="962025"/>
          </a:xfrm>
          <a:custGeom>
            <a:avLst/>
            <a:gdLst>
              <a:gd name="connsiteX0" fmla="*/ 14847 w 2524125"/>
              <a:gd name="connsiteY0" fmla="*/ 47609 h 962025"/>
              <a:gd name="connsiteX1" fmla="*/ 48172 w 2524125"/>
              <a:gd name="connsiteY1" fmla="*/ 14284 h 962025"/>
              <a:gd name="connsiteX2" fmla="*/ 2496122 w 2524125"/>
              <a:gd name="connsiteY2" fmla="*/ 14284 h 962025"/>
              <a:gd name="connsiteX3" fmla="*/ 2529447 w 2524125"/>
              <a:gd name="connsiteY3" fmla="*/ 47609 h 962025"/>
              <a:gd name="connsiteX4" fmla="*/ 2529447 w 2524125"/>
              <a:gd name="connsiteY4" fmla="*/ 938222 h 962025"/>
              <a:gd name="connsiteX5" fmla="*/ 2496122 w 2524125"/>
              <a:gd name="connsiteY5" fmla="*/ 971546 h 962025"/>
              <a:gd name="connsiteX6" fmla="*/ 48172 w 2524125"/>
              <a:gd name="connsiteY6" fmla="*/ 971546 h 962025"/>
              <a:gd name="connsiteX7" fmla="*/ 14847 w 2524125"/>
              <a:gd name="connsiteY7" fmla="*/ 938222 h 962025"/>
              <a:gd name="connsiteX8" fmla="*/ 14847 w 2524125"/>
              <a:gd name="connsiteY8" fmla="*/ 47609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4125" h="962025">
                <a:moveTo>
                  <a:pt x="14847" y="47609"/>
                </a:moveTo>
                <a:cubicBezTo>
                  <a:pt x="14847" y="29207"/>
                  <a:pt x="29770" y="14284"/>
                  <a:pt x="48172" y="14284"/>
                </a:cubicBezTo>
                <a:lnTo>
                  <a:pt x="2496122" y="14284"/>
                </a:lnTo>
                <a:cubicBezTo>
                  <a:pt x="2514525" y="14284"/>
                  <a:pt x="2529447" y="29207"/>
                  <a:pt x="2529447" y="47609"/>
                </a:cubicBezTo>
                <a:lnTo>
                  <a:pt x="2529447" y="938222"/>
                </a:lnTo>
                <a:cubicBezTo>
                  <a:pt x="2529447" y="956624"/>
                  <a:pt x="2514525" y="971546"/>
                  <a:pt x="2496122" y="971546"/>
                </a:cubicBezTo>
                <a:lnTo>
                  <a:pt x="48172" y="971546"/>
                </a:lnTo>
                <a:cubicBezTo>
                  <a:pt x="29770" y="971546"/>
                  <a:pt x="14847" y="956624"/>
                  <a:pt x="14847" y="938222"/>
                </a:cubicBezTo>
                <a:lnTo>
                  <a:pt x="14847" y="4760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8575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Freeform 1274"> 
				</p:cNvPr>
          <p:cNvSpPr/>
          <p:nvPr/>
        </p:nvSpPr>
        <p:spPr>
          <a:xfrm>
            <a:off x="7191375" y="5457825"/>
            <a:ext cx="1457325" cy="228600"/>
          </a:xfrm>
          <a:custGeom>
            <a:avLst/>
            <a:gdLst>
              <a:gd name="connsiteX0" fmla="*/ 25958 w 1457325"/>
              <a:gd name="connsiteY0" fmla="*/ 139140 h 228600"/>
              <a:gd name="connsiteX1" fmla="*/ 340639 w 1457325"/>
              <a:gd name="connsiteY1" fmla="*/ 28206 h 228600"/>
              <a:gd name="connsiteX2" fmla="*/ 1127328 w 1457325"/>
              <a:gd name="connsiteY2" fmla="*/ 213104 h 228600"/>
              <a:gd name="connsiteX3" fmla="*/ 1442008 w 1457325"/>
              <a:gd name="connsiteY3" fmla="*/ 102157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228600">
                <a:moveTo>
                  <a:pt x="25958" y="139140"/>
                </a:moveTo>
                <a:cubicBezTo>
                  <a:pt x="91516" y="77507"/>
                  <a:pt x="157073" y="15874"/>
                  <a:pt x="340639" y="28206"/>
                </a:cubicBezTo>
                <a:cubicBezTo>
                  <a:pt x="524205" y="40524"/>
                  <a:pt x="943762" y="200773"/>
                  <a:pt x="1127328" y="213104"/>
                </a:cubicBezTo>
                <a:cubicBezTo>
                  <a:pt x="1310894" y="225424"/>
                  <a:pt x="1376451" y="163791"/>
                  <a:pt x="1442008" y="102157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Freeform 1275"> 
				</p:cNvPr>
          <p:cNvSpPr/>
          <p:nvPr/>
        </p:nvSpPr>
        <p:spPr>
          <a:xfrm>
            <a:off x="6096000" y="1866900"/>
            <a:ext cx="381000" cy="428625"/>
          </a:xfrm>
          <a:custGeom>
            <a:avLst/>
            <a:gdLst>
              <a:gd name="connsiteX0" fmla="*/ 367272 w 381000"/>
              <a:gd name="connsiteY0" fmla="*/ 411449 h 428625"/>
              <a:gd name="connsiteX1" fmla="*/ 36476 w 381000"/>
              <a:gd name="connsiteY1" fmla="*/ 3746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0" h="428625">
                <a:moveTo>
                  <a:pt x="367272" y="411449"/>
                </a:moveTo>
                <a:lnTo>
                  <a:pt x="36476" y="37460"/>
                </a:lnTo>
              </a:path>
            </a:pathLst>
          </a:custGeom>
          <a:ln w="5715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Freeform 1276"> 
				</p:cNvPr>
          <p:cNvSpPr/>
          <p:nvPr/>
        </p:nvSpPr>
        <p:spPr>
          <a:xfrm>
            <a:off x="6019800" y="1781175"/>
            <a:ext cx="190500" cy="200025"/>
          </a:xfrm>
          <a:custGeom>
            <a:avLst/>
            <a:gdLst>
              <a:gd name="connsiteX0" fmla="*/ 67408 w 190500"/>
              <a:gd name="connsiteY0" fmla="*/ 201376 h 200025"/>
              <a:gd name="connsiteX1" fmla="*/ 18017 w 190500"/>
              <a:gd name="connsiteY1" fmla="*/ 16159 h 200025"/>
              <a:gd name="connsiteX2" fmla="*/ 195830 w 190500"/>
              <a:gd name="connsiteY2" fmla="*/ 87787 h 200025"/>
              <a:gd name="connsiteX3" fmla="*/ 67408 w 190500"/>
              <a:gd name="connsiteY3" fmla="*/ 201376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200025">
                <a:moveTo>
                  <a:pt x="67408" y="201376"/>
                </a:moveTo>
                <a:lnTo>
                  <a:pt x="18017" y="16159"/>
                </a:lnTo>
                <a:lnTo>
                  <a:pt x="195830" y="87787"/>
                </a:lnTo>
                <a:lnTo>
                  <a:pt x="67408" y="20137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Freeform 1277"> 
				</p:cNvPr>
          <p:cNvSpPr/>
          <p:nvPr/>
        </p:nvSpPr>
        <p:spPr>
          <a:xfrm>
            <a:off x="2457450" y="2047875"/>
            <a:ext cx="381000" cy="419100"/>
          </a:xfrm>
          <a:custGeom>
            <a:avLst/>
            <a:gdLst>
              <a:gd name="connsiteX0" fmla="*/ 37072 w 381000"/>
              <a:gd name="connsiteY0" fmla="*/ 404813 h 419100"/>
              <a:gd name="connsiteX1" fmla="*/ 367869 w 381000"/>
              <a:gd name="connsiteY1" fmla="*/ 30824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0" h="419100">
                <a:moveTo>
                  <a:pt x="37072" y="404813"/>
                </a:moveTo>
                <a:lnTo>
                  <a:pt x="367869" y="30824"/>
                </a:lnTo>
              </a:path>
            </a:pathLst>
          </a:custGeom>
          <a:ln w="5715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Freeform 1278"> 
				</p:cNvPr>
          <p:cNvSpPr/>
          <p:nvPr/>
        </p:nvSpPr>
        <p:spPr>
          <a:xfrm>
            <a:off x="2724150" y="1962150"/>
            <a:ext cx="190500" cy="190500"/>
          </a:xfrm>
          <a:custGeom>
            <a:avLst/>
            <a:gdLst>
              <a:gd name="connsiteX0" fmla="*/ 18017 w 190500"/>
              <a:gd name="connsiteY0" fmla="*/ 81145 h 190500"/>
              <a:gd name="connsiteX1" fmla="*/ 195817 w 190500"/>
              <a:gd name="connsiteY1" fmla="*/ 9530 h 190500"/>
              <a:gd name="connsiteX2" fmla="*/ 146439 w 190500"/>
              <a:gd name="connsiteY2" fmla="*/ 194734 h 190500"/>
              <a:gd name="connsiteX3" fmla="*/ 18017 w 190500"/>
              <a:gd name="connsiteY3" fmla="*/ 8114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190500">
                <a:moveTo>
                  <a:pt x="18017" y="81145"/>
                </a:moveTo>
                <a:lnTo>
                  <a:pt x="195817" y="9530"/>
                </a:lnTo>
                <a:lnTo>
                  <a:pt x="146439" y="194734"/>
                </a:lnTo>
                <a:lnTo>
                  <a:pt x="18017" y="81145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9" name="Freeform 1279"> 
				</p:cNvPr>
          <p:cNvSpPr/>
          <p:nvPr/>
        </p:nvSpPr>
        <p:spPr>
          <a:xfrm>
            <a:off x="4638675" y="2019300"/>
            <a:ext cx="2571750" cy="609600"/>
          </a:xfrm>
          <a:custGeom>
            <a:avLst/>
            <a:gdLst>
              <a:gd name="connsiteX0" fmla="*/ 14848 w 2571750"/>
              <a:gd name="connsiteY0" fmla="*/ 29440 h 609600"/>
              <a:gd name="connsiteX1" fmla="*/ 34483 w 2571750"/>
              <a:gd name="connsiteY1" fmla="*/ 9805 h 609600"/>
              <a:gd name="connsiteX2" fmla="*/ 2559027 w 2571750"/>
              <a:gd name="connsiteY2" fmla="*/ 9805 h 609600"/>
              <a:gd name="connsiteX3" fmla="*/ 2578661 w 2571750"/>
              <a:gd name="connsiteY3" fmla="*/ 29440 h 609600"/>
              <a:gd name="connsiteX4" fmla="*/ 2578661 w 2571750"/>
              <a:gd name="connsiteY4" fmla="*/ 596800 h 609600"/>
              <a:gd name="connsiteX5" fmla="*/ 2559027 w 2571750"/>
              <a:gd name="connsiteY5" fmla="*/ 616434 h 609600"/>
              <a:gd name="connsiteX6" fmla="*/ 34483 w 2571750"/>
              <a:gd name="connsiteY6" fmla="*/ 616434 h 609600"/>
              <a:gd name="connsiteX7" fmla="*/ 14848 w 2571750"/>
              <a:gd name="connsiteY7" fmla="*/ 596800 h 609600"/>
              <a:gd name="connsiteX8" fmla="*/ 14848 w 2571750"/>
              <a:gd name="connsiteY8" fmla="*/ 2944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0" h="609600">
                <a:moveTo>
                  <a:pt x="14848" y="29440"/>
                </a:moveTo>
                <a:cubicBezTo>
                  <a:pt x="14848" y="18594"/>
                  <a:pt x="23637" y="9805"/>
                  <a:pt x="34483" y="9805"/>
                </a:cubicBezTo>
                <a:lnTo>
                  <a:pt x="2559027" y="9805"/>
                </a:lnTo>
                <a:cubicBezTo>
                  <a:pt x="2569873" y="9805"/>
                  <a:pt x="2578661" y="18594"/>
                  <a:pt x="2578661" y="29440"/>
                </a:cubicBezTo>
                <a:lnTo>
                  <a:pt x="2578661" y="596800"/>
                </a:lnTo>
                <a:cubicBezTo>
                  <a:pt x="2578661" y="607645"/>
                  <a:pt x="2569873" y="616434"/>
                  <a:pt x="2559027" y="616434"/>
                </a:cubicBezTo>
                <a:lnTo>
                  <a:pt x="34483" y="616434"/>
                </a:lnTo>
                <a:cubicBezTo>
                  <a:pt x="23637" y="616434"/>
                  <a:pt x="14848" y="607645"/>
                  <a:pt x="14848" y="596800"/>
                </a:cubicBezTo>
                <a:lnTo>
                  <a:pt x="14848" y="2944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8575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Freeform 1280"> 
				</p:cNvPr>
          <p:cNvSpPr/>
          <p:nvPr/>
        </p:nvSpPr>
        <p:spPr>
          <a:xfrm>
            <a:off x="2000250" y="2171700"/>
            <a:ext cx="2524125" cy="962025"/>
          </a:xfrm>
          <a:custGeom>
            <a:avLst/>
            <a:gdLst>
              <a:gd name="connsiteX0" fmla="*/ 14847 w 2524125"/>
              <a:gd name="connsiteY0" fmla="*/ 45329 h 962025"/>
              <a:gd name="connsiteX1" fmla="*/ 48172 w 2524125"/>
              <a:gd name="connsiteY1" fmla="*/ 12004 h 962025"/>
              <a:gd name="connsiteX2" fmla="*/ 2496122 w 2524125"/>
              <a:gd name="connsiteY2" fmla="*/ 12004 h 962025"/>
              <a:gd name="connsiteX3" fmla="*/ 2529447 w 2524125"/>
              <a:gd name="connsiteY3" fmla="*/ 45329 h 962025"/>
              <a:gd name="connsiteX4" fmla="*/ 2529447 w 2524125"/>
              <a:gd name="connsiteY4" fmla="*/ 935942 h 962025"/>
              <a:gd name="connsiteX5" fmla="*/ 2496122 w 2524125"/>
              <a:gd name="connsiteY5" fmla="*/ 969266 h 962025"/>
              <a:gd name="connsiteX6" fmla="*/ 48172 w 2524125"/>
              <a:gd name="connsiteY6" fmla="*/ 969266 h 962025"/>
              <a:gd name="connsiteX7" fmla="*/ 14847 w 2524125"/>
              <a:gd name="connsiteY7" fmla="*/ 935942 h 962025"/>
              <a:gd name="connsiteX8" fmla="*/ 14847 w 2524125"/>
              <a:gd name="connsiteY8" fmla="*/ 45329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4125" h="962025">
                <a:moveTo>
                  <a:pt x="14847" y="45329"/>
                </a:moveTo>
                <a:cubicBezTo>
                  <a:pt x="14847" y="26926"/>
                  <a:pt x="29770" y="12004"/>
                  <a:pt x="48172" y="12004"/>
                </a:cubicBezTo>
                <a:lnTo>
                  <a:pt x="2496122" y="12004"/>
                </a:lnTo>
                <a:cubicBezTo>
                  <a:pt x="2514525" y="12004"/>
                  <a:pt x="2529447" y="26926"/>
                  <a:pt x="2529447" y="45329"/>
                </a:cubicBezTo>
                <a:lnTo>
                  <a:pt x="2529447" y="935942"/>
                </a:lnTo>
                <a:cubicBezTo>
                  <a:pt x="2529447" y="954344"/>
                  <a:pt x="2514525" y="969266"/>
                  <a:pt x="2496122" y="969266"/>
                </a:cubicBezTo>
                <a:lnTo>
                  <a:pt x="48172" y="969266"/>
                </a:lnTo>
                <a:cubicBezTo>
                  <a:pt x="29770" y="969266"/>
                  <a:pt x="14847" y="954344"/>
                  <a:pt x="14847" y="935942"/>
                </a:cubicBezTo>
                <a:lnTo>
                  <a:pt x="14847" y="4532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8575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1" name="Freeform 1281"> 
				</p:cNvPr>
          <p:cNvSpPr/>
          <p:nvPr/>
        </p:nvSpPr>
        <p:spPr>
          <a:xfrm>
            <a:off x="7191375" y="2800350"/>
            <a:ext cx="1457325" cy="228600"/>
          </a:xfrm>
          <a:custGeom>
            <a:avLst/>
            <a:gdLst>
              <a:gd name="connsiteX0" fmla="*/ 25958 w 1457325"/>
              <a:gd name="connsiteY0" fmla="*/ 139139 h 228600"/>
              <a:gd name="connsiteX1" fmla="*/ 340639 w 1457325"/>
              <a:gd name="connsiteY1" fmla="*/ 28205 h 228600"/>
              <a:gd name="connsiteX2" fmla="*/ 1127328 w 1457325"/>
              <a:gd name="connsiteY2" fmla="*/ 213104 h 228600"/>
              <a:gd name="connsiteX3" fmla="*/ 1442008 w 1457325"/>
              <a:gd name="connsiteY3" fmla="*/ 102157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228600">
                <a:moveTo>
                  <a:pt x="25958" y="139139"/>
                </a:moveTo>
                <a:cubicBezTo>
                  <a:pt x="91516" y="77506"/>
                  <a:pt x="157073" y="15873"/>
                  <a:pt x="340639" y="28205"/>
                </a:cubicBezTo>
                <a:cubicBezTo>
                  <a:pt x="524205" y="40524"/>
                  <a:pt x="943762" y="200773"/>
                  <a:pt x="1127328" y="213104"/>
                </a:cubicBezTo>
                <a:cubicBezTo>
                  <a:pt x="1310894" y="225423"/>
                  <a:pt x="1376451" y="163790"/>
                  <a:pt x="1442008" y="102157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2" name="Freeform 1282"> 
				</p:cNvPr>
          <p:cNvSpPr/>
          <p:nvPr/>
        </p:nvSpPr>
        <p:spPr>
          <a:xfrm>
            <a:off x="7191375" y="2800350"/>
            <a:ext cx="1457325" cy="228600"/>
          </a:xfrm>
          <a:custGeom>
            <a:avLst/>
            <a:gdLst>
              <a:gd name="connsiteX0" fmla="*/ 27548 w 1457325"/>
              <a:gd name="connsiteY0" fmla="*/ 137552 h 228600"/>
              <a:gd name="connsiteX1" fmla="*/ 342228 w 1457325"/>
              <a:gd name="connsiteY1" fmla="*/ 26618 h 228600"/>
              <a:gd name="connsiteX2" fmla="*/ 1128917 w 1457325"/>
              <a:gd name="connsiteY2" fmla="*/ 211517 h 228600"/>
              <a:gd name="connsiteX3" fmla="*/ 1443598 w 1457325"/>
              <a:gd name="connsiteY3" fmla="*/ 10057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228600">
                <a:moveTo>
                  <a:pt x="27548" y="137552"/>
                </a:moveTo>
                <a:cubicBezTo>
                  <a:pt x="93105" y="75919"/>
                  <a:pt x="158663" y="14286"/>
                  <a:pt x="342228" y="26618"/>
                </a:cubicBezTo>
                <a:cubicBezTo>
                  <a:pt x="525794" y="38937"/>
                  <a:pt x="945351" y="199185"/>
                  <a:pt x="1128917" y="211517"/>
                </a:cubicBezTo>
                <a:cubicBezTo>
                  <a:pt x="1312484" y="223836"/>
                  <a:pt x="1378040" y="162203"/>
                  <a:pt x="1443598" y="100570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3" name="Freeform 1283"> 
				</p:cNvPr>
          <p:cNvSpPr/>
          <p:nvPr/>
        </p:nvSpPr>
        <p:spPr>
          <a:xfrm>
            <a:off x="533400" y="2800350"/>
            <a:ext cx="1447800" cy="228600"/>
          </a:xfrm>
          <a:custGeom>
            <a:avLst/>
            <a:gdLst>
              <a:gd name="connsiteX0" fmla="*/ 19608 w 1447800"/>
              <a:gd name="connsiteY0" fmla="*/ 137552 h 228600"/>
              <a:gd name="connsiteX1" fmla="*/ 334289 w 1447800"/>
              <a:gd name="connsiteY1" fmla="*/ 26618 h 228600"/>
              <a:gd name="connsiteX2" fmla="*/ 1120978 w 1447800"/>
              <a:gd name="connsiteY2" fmla="*/ 211517 h 228600"/>
              <a:gd name="connsiteX3" fmla="*/ 1435658 w 1447800"/>
              <a:gd name="connsiteY3" fmla="*/ 10057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28600">
                <a:moveTo>
                  <a:pt x="19608" y="137552"/>
                </a:moveTo>
                <a:cubicBezTo>
                  <a:pt x="85166" y="75919"/>
                  <a:pt x="150723" y="14286"/>
                  <a:pt x="334289" y="26618"/>
                </a:cubicBezTo>
                <a:cubicBezTo>
                  <a:pt x="517842" y="38937"/>
                  <a:pt x="937425" y="199185"/>
                  <a:pt x="1120978" y="211517"/>
                </a:cubicBezTo>
                <a:cubicBezTo>
                  <a:pt x="1304544" y="223836"/>
                  <a:pt x="1370101" y="162203"/>
                  <a:pt x="1435658" y="100570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Freeform 1284"> 
				</p:cNvPr>
          <p:cNvSpPr/>
          <p:nvPr/>
        </p:nvSpPr>
        <p:spPr>
          <a:xfrm>
            <a:off x="266700" y="5772150"/>
            <a:ext cx="8553450" cy="38100"/>
          </a:xfrm>
          <a:custGeom>
            <a:avLst/>
            <a:gdLst>
              <a:gd name="connsiteX0" fmla="*/ 20637 w 8553450"/>
              <a:gd name="connsiteY0" fmla="*/ 26989 h 38100"/>
              <a:gd name="connsiteX1" fmla="*/ 8550275 w 8553450"/>
              <a:gd name="connsiteY1" fmla="*/ 28576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53450" h="38100">
                <a:moveTo>
                  <a:pt x="20637" y="26989"/>
                </a:moveTo>
                <a:lnTo>
                  <a:pt x="8550275" y="28576"/>
                </a:lnTo>
              </a:path>
            </a:pathLst>
          </a:custGeom>
          <a:ln w="28575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5" name="Freeform 1285"> 
				</p:cNvPr>
          <p:cNvSpPr/>
          <p:nvPr/>
        </p:nvSpPr>
        <p:spPr>
          <a:xfrm>
            <a:off x="266700" y="3114675"/>
            <a:ext cx="8553450" cy="38100"/>
          </a:xfrm>
          <a:custGeom>
            <a:avLst/>
            <a:gdLst>
              <a:gd name="connsiteX0" fmla="*/ 20637 w 8553450"/>
              <a:gd name="connsiteY0" fmla="*/ 26988 h 38100"/>
              <a:gd name="connsiteX1" fmla="*/ 8550275 w 8553450"/>
              <a:gd name="connsiteY1" fmla="*/ 28576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53450" h="38100">
                <a:moveTo>
                  <a:pt x="20637" y="26988"/>
                </a:moveTo>
                <a:lnTo>
                  <a:pt x="8550275" y="28576"/>
                </a:lnTo>
              </a:path>
            </a:pathLst>
          </a:custGeom>
          <a:ln w="28575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7" name="Picture 128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43250" cy="219075"/>
          </a:xfrm>
          <a:prstGeom prst="rect">
            <a:avLst/>
          </a:prstGeom>
        </p:spPr>
      </p:pic>
      <p:pic>
        <p:nvPicPr>
          <p:cNvPr id="1288" name="Picture 128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289" name="Picture 1289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290" name="Picture 1290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" y="3676650"/>
            <a:ext cx="2190750" cy="2200275"/>
          </a:xfrm>
          <a:prstGeom prst="rect">
            <a:avLst/>
          </a:prstGeom>
        </p:spPr>
      </p:pic>
      <p:pic>
        <p:nvPicPr>
          <p:cNvPr id="1291" name="Picture 1291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9475" y="4362450"/>
            <a:ext cx="1362075" cy="1514475"/>
          </a:xfrm>
          <a:prstGeom prst="rect">
            <a:avLst/>
          </a:prstGeom>
        </p:spPr>
      </p:pic>
      <p:pic>
        <p:nvPicPr>
          <p:cNvPr id="1292" name="Picture 1292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6525" y="4238625"/>
            <a:ext cx="1362075" cy="447675"/>
          </a:xfrm>
          <a:prstGeom prst="rect">
            <a:avLst/>
          </a:prstGeom>
        </p:spPr>
      </p:pic>
      <p:pic>
        <p:nvPicPr>
          <p:cNvPr id="1293" name="Picture 1293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025" y="885825"/>
            <a:ext cx="2190750" cy="466725"/>
          </a:xfrm>
          <a:prstGeom prst="rect">
            <a:avLst/>
          </a:prstGeom>
        </p:spPr>
      </p:pic>
      <p:pic>
        <p:nvPicPr>
          <p:cNvPr id="1294" name="Picture 1294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925" y="1914525"/>
            <a:ext cx="1362075" cy="1285875"/>
          </a:xfrm>
          <a:prstGeom prst="rect">
            <a:avLst/>
          </a:prstGeom>
        </p:spPr>
      </p:pic>
      <p:pic>
        <p:nvPicPr>
          <p:cNvPr id="1295" name="Picture 1295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9475" y="1619250"/>
            <a:ext cx="1362075" cy="1581150"/>
          </a:xfrm>
          <a:prstGeom prst="rect">
            <a:avLst/>
          </a:prstGeom>
        </p:spPr>
      </p:pic>
      <p:pic>
        <p:nvPicPr>
          <p:cNvPr id="1296" name="Picture 1296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86050" y="1600200"/>
            <a:ext cx="1362075" cy="438150"/>
          </a:xfrm>
          <a:prstGeom prst="rect">
            <a:avLst/>
          </a:prstGeom>
        </p:spPr>
      </p:pic>
      <p:pic>
        <p:nvPicPr>
          <p:cNvPr id="1297" name="Picture 1297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1575" y="1457325"/>
            <a:ext cx="1362075" cy="438150"/>
          </a:xfrm>
          <a:prstGeom prst="rect">
            <a:avLst/>
          </a:prstGeom>
        </p:spPr>
      </p:pic>
      <p:pic>
        <p:nvPicPr>
          <p:cNvPr id="1298" name="Picture 1298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81575" y="4124325"/>
            <a:ext cx="1362075" cy="438150"/>
          </a:xfrm>
          <a:prstGeom prst="rect">
            <a:avLst/>
          </a:prstGeom>
        </p:spPr>
      </p:pic>
      <p:sp>
        <p:nvSpPr>
          <p:cNvPr id="1298" name="TextBox 1298"/>
          <p:cNvSpPr txBox="1"/>
          <p:nvPr/>
        </p:nvSpPr>
        <p:spPr>
          <a:xfrm>
            <a:off x="775440" y="66310"/>
            <a:ext cx="6254192" cy="1909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Details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Difference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Between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Subsidiaries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9302">
              <a:lnSpc>
                <a:spcPts val="1980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FY2013/3Q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664356">
              <a:lnSpc>
                <a:spcPts val="3033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19.8</a:t>
            </a:r>
          </a:p>
          <a:p>
            <a:pPr indent="2404519">
              <a:lnSpc>
                <a:spcPts val="117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75.8</a:t>
            </a:r>
          </a:p>
        </p:txBody>
      </p:sp>
      <p:sp>
        <p:nvSpPr>
          <p:cNvPr id="1299" name="TextBox 1299"/>
          <p:cNvSpPr txBox="1"/>
          <p:nvPr/>
        </p:nvSpPr>
        <p:spPr>
          <a:xfrm>
            <a:off x="7387939" y="1080995"/>
            <a:ext cx="1211062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1300" name="TextBox 1300"/>
          <p:cNvSpPr txBox="1"/>
          <p:nvPr/>
        </p:nvSpPr>
        <p:spPr>
          <a:xfrm>
            <a:off x="607496" y="2091820"/>
            <a:ext cx="1284520" cy="18911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9780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889.4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3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  <a:p>
            <a:pPr indent="10625">
              <a:lnSpc>
                <a:spcPts val="131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</a:p>
          <a:p>
            <a:pPr indent="288022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0358">
              <a:lnSpc>
                <a:spcPts val="178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FY2014/3Q</a:t>
            </a:r>
          </a:p>
        </p:txBody>
      </p:sp>
      <p:sp>
        <p:nvSpPr>
          <p:cNvPr id="1301" name="TextBox 1301"/>
          <p:cNvSpPr txBox="1"/>
          <p:nvPr/>
        </p:nvSpPr>
        <p:spPr>
          <a:xfrm>
            <a:off x="2115683" y="2091856"/>
            <a:ext cx="4648393" cy="2513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10">
              <a:lnSpc>
                <a:spcPts val="19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(Holding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4.6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Pension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(actuarial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difference,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22.1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facilities: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(18.7)</a:t>
            </a:r>
          </a:p>
          <a:p>
            <a:pPr indent="408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URBAN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(Consolidated):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25.9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Adjustments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between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</a:t>
            </a:r>
          </a:p>
          <a:p>
            <a:pPr indent="305">
              <a:lnSpc>
                <a:spcPts val="101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COMWARE: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0.9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eliminations,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</a:t>
            </a:r>
          </a:p>
          <a:p>
            <a:pPr indent="305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(Consolidated):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14.0</a:t>
            </a:r>
          </a:p>
          <a:p>
            <a:pPr indent="305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Outsourcing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(East):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5.3</a:t>
            </a:r>
          </a:p>
          <a:p>
            <a:pPr indent="203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Outsourcing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(West):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(5.4)</a:t>
            </a:r>
          </a:p>
          <a:p>
            <a:pPr indent="0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30.5</a:t>
            </a:r>
          </a:p>
          <a:p>
            <a:pPr indent="162112">
              <a:lnSpc>
                <a:spcPts val="160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204746">
              <a:lnSpc>
                <a:spcPts val="239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(excluding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U.S.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adjustments</a:t>
            </a:r>
          </a:p>
          <a:p>
            <a:pPr indent="244294">
              <a:lnSpc>
                <a:spcPts val="2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received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Holding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324034">
              <a:lnSpc>
                <a:spcPts val="2398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12.2</a:t>
            </a:r>
          </a:p>
          <a:p>
            <a:pPr indent="1024347">
              <a:lnSpc>
                <a:spcPts val="85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88.9</a:t>
            </a:r>
          </a:p>
        </p:txBody>
      </p:sp>
      <p:sp>
        <p:nvSpPr>
          <p:cNvPr id="1302" name="TextBox 1302"/>
          <p:cNvSpPr txBox="1"/>
          <p:nvPr/>
        </p:nvSpPr>
        <p:spPr>
          <a:xfrm>
            <a:off x="7299683" y="2062042"/>
            <a:ext cx="1295269" cy="15670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6318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985.1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6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441962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  <a:p>
            <a:pPr indent="289539">
              <a:lnSpc>
                <a:spcPts val="131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GAAP)</a:t>
            </a:r>
          </a:p>
        </p:txBody>
      </p:sp>
      <p:sp>
        <p:nvSpPr>
          <p:cNvPr id="1303" name="TextBox 1303"/>
          <p:cNvSpPr txBox="1"/>
          <p:nvPr/>
        </p:nvSpPr>
        <p:spPr>
          <a:xfrm>
            <a:off x="590902" y="4726541"/>
            <a:ext cx="1284520" cy="15650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6848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834.2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5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  <a:p>
            <a:pPr indent="10625">
              <a:lnSpc>
                <a:spcPts val="131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</a:p>
          <a:p>
            <a:pPr indent="288022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GAAP)</a:t>
            </a:r>
          </a:p>
        </p:txBody>
      </p:sp>
      <p:sp>
        <p:nvSpPr>
          <p:cNvPr id="1304" name="TextBox 1304"/>
          <p:cNvSpPr txBox="1"/>
          <p:nvPr/>
        </p:nvSpPr>
        <p:spPr>
          <a:xfrm>
            <a:off x="2115887" y="4855977"/>
            <a:ext cx="2615371" cy="13645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6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(Holding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4.6</a:t>
            </a:r>
          </a:p>
          <a:p>
            <a:pPr indent="203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URBAN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(Consolidated):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17.3</a:t>
            </a:r>
          </a:p>
          <a:p>
            <a:pPr indent="203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COMWARE: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1.2</a:t>
            </a:r>
          </a:p>
          <a:p>
            <a:pPr indent="203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(Consolidated):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15.7</a:t>
            </a:r>
          </a:p>
          <a:p>
            <a:pPr indent="203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Outsourcing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(East):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6.4</a:t>
            </a:r>
          </a:p>
          <a:p>
            <a:pPr indent="101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Outsourcing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(West):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4.1</a:t>
            </a:r>
          </a:p>
          <a:p>
            <a:pPr indent="0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39.3</a:t>
            </a:r>
          </a:p>
          <a:p>
            <a:pPr indent="145239">
              <a:lnSpc>
                <a:spcPts val="1523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than</a:t>
            </a:r>
          </a:p>
          <a:p>
            <a:pPr indent="187873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(excluding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227535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received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Holding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))</a:t>
            </a:r>
          </a:p>
        </p:txBody>
      </p:sp>
      <p:sp>
        <p:nvSpPr>
          <p:cNvPr id="1305" name="TextBox 1305"/>
          <p:cNvSpPr txBox="1"/>
          <p:nvPr/>
        </p:nvSpPr>
        <p:spPr>
          <a:xfrm>
            <a:off x="4749938" y="4671828"/>
            <a:ext cx="2338066" cy="16199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Pension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(actuarial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difference,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14.2</a:t>
            </a:r>
          </a:p>
          <a:p>
            <a:pPr indent="0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facilities: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(15.6)</a:t>
            </a:r>
          </a:p>
          <a:p>
            <a:pPr indent="0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Adjustments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between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non-operating</a:t>
            </a:r>
          </a:p>
          <a:p>
            <a:pPr indent="56364">
              <a:lnSpc>
                <a:spcPts val="94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eliminations,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50164">
              <a:lnSpc>
                <a:spcPts val="154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667548">
              <a:lnSpc>
                <a:spcPts val="131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U.S.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</a:t>
            </a:r>
          </a:p>
          <a:p>
            <a:pPr indent="638581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adjustments</a:t>
            </a:r>
          </a:p>
        </p:txBody>
      </p:sp>
      <p:sp>
        <p:nvSpPr>
          <p:cNvPr id="1306" name="TextBox 1306"/>
          <p:cNvSpPr txBox="1"/>
          <p:nvPr/>
        </p:nvSpPr>
        <p:spPr>
          <a:xfrm>
            <a:off x="7283089" y="4708471"/>
            <a:ext cx="1295269" cy="1583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25857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910.9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9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441962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  <a:p>
            <a:pPr indent="289539">
              <a:lnSpc>
                <a:spcPts val="131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GAAP)</a:t>
            </a:r>
          </a:p>
        </p:txBody>
      </p:sp>
      <p:sp>
        <p:nvSpPr>
          <p:cNvPr id="1307" name="TextBox 1307"/>
          <p:cNvSpPr txBox="1"/>
          <p:nvPr/>
        </p:nvSpPr>
        <p:spPr>
          <a:xfrm>
            <a:off x="54927" y="6705415"/>
            <a:ext cx="2944687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308" name="TextBox 1308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309" name="TextBox 1309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Freeform 1310"> 
				</p:cNvPr>
          <p:cNvSpPr/>
          <p:nvPr/>
        </p:nvSpPr>
        <p:spPr>
          <a:xfrm>
            <a:off x="866775" y="1800225"/>
            <a:ext cx="7886700" cy="9525"/>
          </a:xfrm>
          <a:custGeom>
            <a:avLst/>
            <a:gdLst>
              <a:gd name="connsiteX0" fmla="*/ 17840 w 7886700"/>
              <a:gd name="connsiteY0" fmla="*/ 17331 h 9525"/>
              <a:gd name="connsiteX1" fmla="*/ 7891664 w 7886700"/>
              <a:gd name="connsiteY1" fmla="*/ 1733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86700" h="9525">
                <a:moveTo>
                  <a:pt x="17840" y="17331"/>
                </a:moveTo>
                <a:lnTo>
                  <a:pt x="7891664" y="17331"/>
                </a:lnTo>
              </a:path>
            </a:pathLst>
          </a:custGeom>
          <a:ln w="12700">
            <a:solidFill>
              <a:srgbClr val="91cf4f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Freeform 1311"> 
				</p:cNvPr>
          <p:cNvSpPr/>
          <p:nvPr/>
        </p:nvSpPr>
        <p:spPr>
          <a:xfrm>
            <a:off x="866775" y="2743200"/>
            <a:ext cx="7886700" cy="9525"/>
          </a:xfrm>
          <a:custGeom>
            <a:avLst/>
            <a:gdLst>
              <a:gd name="connsiteX0" fmla="*/ 17840 w 7886700"/>
              <a:gd name="connsiteY0" fmla="*/ 14983 h 9525"/>
              <a:gd name="connsiteX1" fmla="*/ 7891664 w 7886700"/>
              <a:gd name="connsiteY1" fmla="*/ 1498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86700" h="9525">
                <a:moveTo>
                  <a:pt x="17840" y="14983"/>
                </a:moveTo>
                <a:lnTo>
                  <a:pt x="7891664" y="14983"/>
                </a:lnTo>
              </a:path>
            </a:pathLst>
          </a:custGeom>
          <a:ln w="12700">
            <a:solidFill>
              <a:srgbClr val="91cf4f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2" name="Freeform 1312"> 
				</p:cNvPr>
          <p:cNvSpPr/>
          <p:nvPr/>
        </p:nvSpPr>
        <p:spPr>
          <a:xfrm>
            <a:off x="866775" y="4610100"/>
            <a:ext cx="7886700" cy="9525"/>
          </a:xfrm>
          <a:custGeom>
            <a:avLst/>
            <a:gdLst>
              <a:gd name="connsiteX0" fmla="*/ 17840 w 7886700"/>
              <a:gd name="connsiteY0" fmla="*/ 9534 h 9525"/>
              <a:gd name="connsiteX1" fmla="*/ 7891664 w 7886700"/>
              <a:gd name="connsiteY1" fmla="*/ 953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86700" h="9525">
                <a:moveTo>
                  <a:pt x="17840" y="9534"/>
                </a:moveTo>
                <a:lnTo>
                  <a:pt x="7891664" y="9534"/>
                </a:lnTo>
              </a:path>
            </a:pathLst>
          </a:custGeom>
          <a:ln w="12700">
            <a:solidFill>
              <a:srgbClr val="91cf4f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3" name="Freeform 1313"> 
				</p:cNvPr>
          <p:cNvSpPr/>
          <p:nvPr/>
        </p:nvSpPr>
        <p:spPr>
          <a:xfrm>
            <a:off x="866775" y="5534025"/>
            <a:ext cx="7886700" cy="9525"/>
          </a:xfrm>
          <a:custGeom>
            <a:avLst/>
            <a:gdLst>
              <a:gd name="connsiteX0" fmla="*/ 17840 w 7886700"/>
              <a:gd name="connsiteY0" fmla="*/ 16335 h 9525"/>
              <a:gd name="connsiteX1" fmla="*/ 7891664 w 7886700"/>
              <a:gd name="connsiteY1" fmla="*/ 163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86700" h="9525">
                <a:moveTo>
                  <a:pt x="17840" y="16335"/>
                </a:moveTo>
                <a:lnTo>
                  <a:pt x="7891664" y="16335"/>
                </a:lnTo>
              </a:path>
            </a:pathLst>
          </a:custGeom>
          <a:ln w="12700">
            <a:solidFill>
              <a:srgbClr val="91cf4f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4" name="Freeform 1314"> 
				</p:cNvPr>
          <p:cNvSpPr/>
          <p:nvPr/>
        </p:nvSpPr>
        <p:spPr>
          <a:xfrm>
            <a:off x="866775" y="1800225"/>
            <a:ext cx="7915275" cy="3762375"/>
          </a:xfrm>
          <a:custGeom>
            <a:avLst/>
            <a:gdLst>
              <a:gd name="connsiteX0" fmla="*/ 22649 w 7915275"/>
              <a:gd name="connsiteY0" fmla="*/ 22282 h 3762375"/>
              <a:gd name="connsiteX1" fmla="*/ 7896473 w 7915275"/>
              <a:gd name="connsiteY1" fmla="*/ 22282 h 3762375"/>
              <a:gd name="connsiteX2" fmla="*/ 7896473 w 7915275"/>
              <a:gd name="connsiteY2" fmla="*/ 3745184 h 3762375"/>
              <a:gd name="connsiteX3" fmla="*/ 22649 w 7915275"/>
              <a:gd name="connsiteY3" fmla="*/ 3745184 h 3762375"/>
              <a:gd name="connsiteX4" fmla="*/ 22649 w 7915275"/>
              <a:gd name="connsiteY4" fmla="*/ 22282 h 37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5275" h="3762375">
                <a:moveTo>
                  <a:pt x="22649" y="22282"/>
                </a:moveTo>
                <a:lnTo>
                  <a:pt x="7896473" y="22282"/>
                </a:lnTo>
                <a:lnTo>
                  <a:pt x="7896473" y="3745184"/>
                </a:lnTo>
                <a:lnTo>
                  <a:pt x="22649" y="3745184"/>
                </a:lnTo>
                <a:lnTo>
                  <a:pt x="22649" y="2228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91cf4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5" name="Freeform 1315"> 
				</p:cNvPr>
          <p:cNvSpPr/>
          <p:nvPr/>
        </p:nvSpPr>
        <p:spPr>
          <a:xfrm>
            <a:off x="876300" y="1809750"/>
            <a:ext cx="19050" cy="3743325"/>
          </a:xfrm>
          <a:custGeom>
            <a:avLst/>
            <a:gdLst>
              <a:gd name="connsiteX0" fmla="*/ 13122 w 19050"/>
              <a:gd name="connsiteY0" fmla="*/ 3735659 h 3743325"/>
              <a:gd name="connsiteX1" fmla="*/ 13122 w 19050"/>
              <a:gd name="connsiteY1" fmla="*/ 12756 h 374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743325">
                <a:moveTo>
                  <a:pt x="13122" y="3735659"/>
                </a:moveTo>
                <a:lnTo>
                  <a:pt x="13122" y="12756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6" name="Freeform 1316"> 
				</p:cNvPr>
          <p:cNvSpPr/>
          <p:nvPr/>
        </p:nvSpPr>
        <p:spPr>
          <a:xfrm>
            <a:off x="876300" y="1809750"/>
            <a:ext cx="57150" cy="19050"/>
          </a:xfrm>
          <a:custGeom>
            <a:avLst/>
            <a:gdLst>
              <a:gd name="connsiteX0" fmla="*/ 13122 w 57150"/>
              <a:gd name="connsiteY0" fmla="*/ 12756 h 19050"/>
              <a:gd name="connsiteX1" fmla="*/ 51578 w 57150"/>
              <a:gd name="connsiteY1" fmla="*/ 1275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3122" y="12756"/>
                </a:moveTo>
                <a:lnTo>
                  <a:pt x="51578" y="12756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7" name="Freeform 1317"> 
				</p:cNvPr>
          <p:cNvSpPr/>
          <p:nvPr/>
        </p:nvSpPr>
        <p:spPr>
          <a:xfrm>
            <a:off x="876300" y="2743200"/>
            <a:ext cx="57150" cy="19050"/>
          </a:xfrm>
          <a:custGeom>
            <a:avLst/>
            <a:gdLst>
              <a:gd name="connsiteX0" fmla="*/ 13122 w 57150"/>
              <a:gd name="connsiteY0" fmla="*/ 10032 h 19050"/>
              <a:gd name="connsiteX1" fmla="*/ 51578 w 57150"/>
              <a:gd name="connsiteY1" fmla="*/ 100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3122" y="10032"/>
                </a:moveTo>
                <a:lnTo>
                  <a:pt x="51578" y="10032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8" name="Freeform 1318"> 
				</p:cNvPr>
          <p:cNvSpPr/>
          <p:nvPr/>
        </p:nvSpPr>
        <p:spPr>
          <a:xfrm>
            <a:off x="876300" y="3667125"/>
            <a:ext cx="57150" cy="19050"/>
          </a:xfrm>
          <a:custGeom>
            <a:avLst/>
            <a:gdLst>
              <a:gd name="connsiteX0" fmla="*/ 13122 w 57150"/>
              <a:gd name="connsiteY0" fmla="*/ 16833 h 19050"/>
              <a:gd name="connsiteX1" fmla="*/ 51578 w 57150"/>
              <a:gd name="connsiteY1" fmla="*/ 1683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3122" y="16833"/>
                </a:moveTo>
                <a:lnTo>
                  <a:pt x="51578" y="16833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9" name="Freeform 1319"> 
				</p:cNvPr>
          <p:cNvSpPr/>
          <p:nvPr/>
        </p:nvSpPr>
        <p:spPr>
          <a:xfrm>
            <a:off x="876300" y="4600575"/>
            <a:ext cx="57150" cy="19050"/>
          </a:xfrm>
          <a:custGeom>
            <a:avLst/>
            <a:gdLst>
              <a:gd name="connsiteX0" fmla="*/ 13122 w 57150"/>
              <a:gd name="connsiteY0" fmla="*/ 14108 h 19050"/>
              <a:gd name="connsiteX1" fmla="*/ 51578 w 57150"/>
              <a:gd name="connsiteY1" fmla="*/ 1410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3122" y="14108"/>
                </a:moveTo>
                <a:lnTo>
                  <a:pt x="51578" y="14108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0" name="Freeform 1320"> 
				</p:cNvPr>
          <p:cNvSpPr/>
          <p:nvPr/>
        </p:nvSpPr>
        <p:spPr>
          <a:xfrm>
            <a:off x="876300" y="5534025"/>
            <a:ext cx="57150" cy="19050"/>
          </a:xfrm>
          <a:custGeom>
            <a:avLst/>
            <a:gdLst>
              <a:gd name="connsiteX0" fmla="*/ 13122 w 57150"/>
              <a:gd name="connsiteY0" fmla="*/ 11384 h 19050"/>
              <a:gd name="connsiteX1" fmla="*/ 51578 w 57150"/>
              <a:gd name="connsiteY1" fmla="*/ 1138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3122" y="11384"/>
                </a:moveTo>
                <a:lnTo>
                  <a:pt x="51578" y="11384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1" name="Freeform 1321"> 
				</p:cNvPr>
          <p:cNvSpPr/>
          <p:nvPr/>
        </p:nvSpPr>
        <p:spPr>
          <a:xfrm>
            <a:off x="876300" y="3667125"/>
            <a:ext cx="7896225" cy="19050"/>
          </a:xfrm>
          <a:custGeom>
            <a:avLst/>
            <a:gdLst>
              <a:gd name="connsiteX0" fmla="*/ 13122 w 7896225"/>
              <a:gd name="connsiteY0" fmla="*/ 16833 h 19050"/>
              <a:gd name="connsiteX1" fmla="*/ 7886946 w 7896225"/>
              <a:gd name="connsiteY1" fmla="*/ 1683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96225" h="19050">
                <a:moveTo>
                  <a:pt x="13122" y="16833"/>
                </a:moveTo>
                <a:lnTo>
                  <a:pt x="7886946" y="16833"/>
                </a:lnTo>
              </a:path>
            </a:pathLst>
          </a:custGeom>
          <a:ln w="25400">
            <a:solidFill>
              <a:srgbClr val="91cf4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2" name="Freeform 1322"> 
				</p:cNvPr>
          <p:cNvSpPr/>
          <p:nvPr/>
        </p:nvSpPr>
        <p:spPr>
          <a:xfrm>
            <a:off x="6819900" y="2009775"/>
            <a:ext cx="1628775" cy="571500"/>
          </a:xfrm>
          <a:custGeom>
            <a:avLst/>
            <a:gdLst>
              <a:gd name="connsiteX0" fmla="*/ 10945 w 1628775"/>
              <a:gd name="connsiteY0" fmla="*/ 10759 h 571500"/>
              <a:gd name="connsiteX1" fmla="*/ 1635701 w 1628775"/>
              <a:gd name="connsiteY1" fmla="*/ 10759 h 571500"/>
              <a:gd name="connsiteX2" fmla="*/ 1635701 w 1628775"/>
              <a:gd name="connsiteY2" fmla="*/ 575135 h 571500"/>
              <a:gd name="connsiteX3" fmla="*/ 10945 w 1628775"/>
              <a:gd name="connsiteY3" fmla="*/ 575135 h 571500"/>
              <a:gd name="connsiteX4" fmla="*/ 10945 w 1628775"/>
              <a:gd name="connsiteY4" fmla="*/ 10759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8775" h="571500">
                <a:moveTo>
                  <a:pt x="10945" y="10759"/>
                </a:moveTo>
                <a:lnTo>
                  <a:pt x="1635701" y="10759"/>
                </a:lnTo>
                <a:lnTo>
                  <a:pt x="1635701" y="575135"/>
                </a:lnTo>
                <a:lnTo>
                  <a:pt x="10945" y="575135"/>
                </a:lnTo>
                <a:lnTo>
                  <a:pt x="10945" y="1075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3" name="Freeform 1323"> 
				</p:cNvPr>
          <p:cNvSpPr/>
          <p:nvPr/>
        </p:nvSpPr>
        <p:spPr>
          <a:xfrm>
            <a:off x="6819900" y="2009775"/>
            <a:ext cx="1638300" cy="581025"/>
          </a:xfrm>
          <a:custGeom>
            <a:avLst/>
            <a:gdLst>
              <a:gd name="connsiteX0" fmla="*/ 10945 w 1638300"/>
              <a:gd name="connsiteY0" fmla="*/ 10759 h 581025"/>
              <a:gd name="connsiteX1" fmla="*/ 1635701 w 1638300"/>
              <a:gd name="connsiteY1" fmla="*/ 10759 h 581025"/>
              <a:gd name="connsiteX2" fmla="*/ 1635701 w 1638300"/>
              <a:gd name="connsiteY2" fmla="*/ 575135 h 581025"/>
              <a:gd name="connsiteX3" fmla="*/ 10945 w 1638300"/>
              <a:gd name="connsiteY3" fmla="*/ 575135 h 581025"/>
              <a:gd name="connsiteX4" fmla="*/ 10945 w 1638300"/>
              <a:gd name="connsiteY4" fmla="*/ 10759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300" h="581025">
                <a:moveTo>
                  <a:pt x="10945" y="10759"/>
                </a:moveTo>
                <a:lnTo>
                  <a:pt x="1635701" y="10759"/>
                </a:lnTo>
                <a:lnTo>
                  <a:pt x="1635701" y="575135"/>
                </a:lnTo>
                <a:lnTo>
                  <a:pt x="10945" y="575135"/>
                </a:lnTo>
                <a:lnTo>
                  <a:pt x="10945" y="107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4" name="Freeform 1324"> 
				</p:cNvPr>
          <p:cNvSpPr/>
          <p:nvPr/>
        </p:nvSpPr>
        <p:spPr>
          <a:xfrm>
            <a:off x="4943475" y="962025"/>
            <a:ext cx="1562100" cy="409575"/>
          </a:xfrm>
          <a:custGeom>
            <a:avLst/>
            <a:gdLst>
              <a:gd name="connsiteX0" fmla="*/ 16688 w 1562100"/>
              <a:gd name="connsiteY0" fmla="*/ 18706 h 409575"/>
              <a:gd name="connsiteX1" fmla="*/ 1570952 w 1562100"/>
              <a:gd name="connsiteY1" fmla="*/ 18706 h 409575"/>
              <a:gd name="connsiteX2" fmla="*/ 1570952 w 1562100"/>
              <a:gd name="connsiteY2" fmla="*/ 418820 h 409575"/>
              <a:gd name="connsiteX3" fmla="*/ 16688 w 1562100"/>
              <a:gd name="connsiteY3" fmla="*/ 418820 h 409575"/>
              <a:gd name="connsiteX4" fmla="*/ 16688 w 1562100"/>
              <a:gd name="connsiteY4" fmla="*/ 18706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409575">
                <a:moveTo>
                  <a:pt x="16688" y="18706"/>
                </a:moveTo>
                <a:lnTo>
                  <a:pt x="1570952" y="18706"/>
                </a:lnTo>
                <a:lnTo>
                  <a:pt x="1570952" y="418820"/>
                </a:lnTo>
                <a:lnTo>
                  <a:pt x="16688" y="418820"/>
                </a:lnTo>
                <a:lnTo>
                  <a:pt x="16688" y="1870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9525">
            <a:solidFill>
              <a:srgbClr val="24242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5" name="Freeform 1325"> 
				</p:cNvPr>
          <p:cNvSpPr/>
          <p:nvPr/>
        </p:nvSpPr>
        <p:spPr>
          <a:xfrm>
            <a:off x="4543425" y="6019800"/>
            <a:ext cx="476250" cy="266700"/>
          </a:xfrm>
          <a:custGeom>
            <a:avLst/>
            <a:gdLst>
              <a:gd name="connsiteX0" fmla="*/ 10324 w 476250"/>
              <a:gd name="connsiteY0" fmla="*/ 17780 h 266700"/>
              <a:gd name="connsiteX1" fmla="*/ 484695 w 476250"/>
              <a:gd name="connsiteY1" fmla="*/ 17780 h 266700"/>
              <a:gd name="connsiteX2" fmla="*/ 484695 w 476250"/>
              <a:gd name="connsiteY2" fmla="*/ 266915 h 266700"/>
              <a:gd name="connsiteX3" fmla="*/ 10324 w 476250"/>
              <a:gd name="connsiteY3" fmla="*/ 266915 h 266700"/>
              <a:gd name="connsiteX4" fmla="*/ 10324 w 476250"/>
              <a:gd name="connsiteY4" fmla="*/ 1778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" h="266700">
                <a:moveTo>
                  <a:pt x="10324" y="17780"/>
                </a:moveTo>
                <a:lnTo>
                  <a:pt x="484695" y="17780"/>
                </a:lnTo>
                <a:lnTo>
                  <a:pt x="484695" y="266915"/>
                </a:lnTo>
                <a:lnTo>
                  <a:pt x="10324" y="266915"/>
                </a:lnTo>
                <a:lnTo>
                  <a:pt x="10324" y="1778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27" name="Picture 132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43250" cy="219075"/>
          </a:xfrm>
          <a:prstGeom prst="rect">
            <a:avLst/>
          </a:prstGeom>
        </p:spPr>
      </p:pic>
      <p:pic>
        <p:nvPicPr>
          <p:cNvPr id="1328" name="Picture 132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329" name="Picture 1329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330" name="Picture 1330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850" y="2095500"/>
            <a:ext cx="7467600" cy="3038475"/>
          </a:xfrm>
          <a:prstGeom prst="rect">
            <a:avLst/>
          </a:prstGeom>
        </p:spPr>
      </p:pic>
      <p:pic>
        <p:nvPicPr>
          <p:cNvPr id="1331" name="Picture 1331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952500"/>
            <a:ext cx="1609725" cy="657225"/>
          </a:xfrm>
          <a:prstGeom prst="rect">
            <a:avLst/>
          </a:prstGeom>
        </p:spPr>
      </p:pic>
      <p:pic>
        <p:nvPicPr>
          <p:cNvPr id="1332" name="Picture 1332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3700" y="952500"/>
            <a:ext cx="1628775" cy="657225"/>
          </a:xfrm>
          <a:prstGeom prst="rect">
            <a:avLst/>
          </a:prstGeom>
        </p:spPr>
      </p:pic>
      <p:pic>
        <p:nvPicPr>
          <p:cNvPr id="1333" name="Picture 1333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5150" y="952500"/>
            <a:ext cx="1600200" cy="504825"/>
          </a:xfrm>
          <a:prstGeom prst="rect">
            <a:avLst/>
          </a:prstGeom>
        </p:spPr>
      </p:pic>
      <p:sp>
        <p:nvSpPr>
          <p:cNvPr id="1333" name="TextBox 1333"/>
          <p:cNvSpPr txBox="1"/>
          <p:nvPr/>
        </p:nvSpPr>
        <p:spPr>
          <a:xfrm>
            <a:off x="774758" y="70425"/>
            <a:ext cx="4812784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Details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Flows</a:t>
            </a:r>
          </a:p>
        </p:txBody>
      </p:sp>
      <p:sp>
        <p:nvSpPr>
          <p:cNvPr id="1334" name="TextBox 1334"/>
          <p:cNvSpPr txBox="1"/>
          <p:nvPr/>
        </p:nvSpPr>
        <p:spPr>
          <a:xfrm>
            <a:off x="1294001" y="1029851"/>
            <a:ext cx="1153601" cy="4544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5382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flows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activities</a:t>
            </a:r>
          </a:p>
          <a:p>
            <a:pPr indent="490662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(A)</a:t>
            </a:r>
          </a:p>
        </p:txBody>
      </p:sp>
      <p:sp>
        <p:nvSpPr>
          <p:cNvPr id="1335" name="TextBox 1335"/>
          <p:cNvSpPr txBox="1"/>
          <p:nvPr/>
        </p:nvSpPr>
        <p:spPr>
          <a:xfrm>
            <a:off x="3183052" y="1029851"/>
            <a:ext cx="1130453" cy="4544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3112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flows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investing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activities</a:t>
            </a:r>
          </a:p>
          <a:p>
            <a:pPr indent="477001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(B)</a:t>
            </a:r>
          </a:p>
        </p:txBody>
      </p:sp>
      <p:sp>
        <p:nvSpPr>
          <p:cNvPr id="1336" name="TextBox 1336"/>
          <p:cNvSpPr txBox="1"/>
          <p:nvPr/>
        </p:nvSpPr>
        <p:spPr>
          <a:xfrm>
            <a:off x="5470844" y="1029851"/>
            <a:ext cx="496098" cy="302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4974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FCF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(A)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(B)</a:t>
            </a:r>
          </a:p>
        </p:txBody>
      </p:sp>
      <p:sp>
        <p:nvSpPr>
          <p:cNvPr id="1337" name="TextBox 1337"/>
          <p:cNvSpPr txBox="1"/>
          <p:nvPr/>
        </p:nvSpPr>
        <p:spPr>
          <a:xfrm>
            <a:off x="7142422" y="1029851"/>
            <a:ext cx="1600561" cy="6970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7792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flows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financing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activities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99179">
              <a:lnSpc>
                <a:spcPts val="210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1338" name="TextBox 1338"/>
          <p:cNvSpPr txBox="1"/>
          <p:nvPr/>
        </p:nvSpPr>
        <p:spPr>
          <a:xfrm>
            <a:off x="325281" y="1716927"/>
            <a:ext cx="383318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2,000</a:t>
            </a:r>
          </a:p>
        </p:txBody>
      </p:sp>
      <p:sp>
        <p:nvSpPr>
          <p:cNvPr id="1339" name="TextBox 1339"/>
          <p:cNvSpPr txBox="1"/>
          <p:nvPr/>
        </p:nvSpPr>
        <p:spPr>
          <a:xfrm>
            <a:off x="1222479" y="1983686"/>
            <a:ext cx="508222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1,623.0</a:t>
            </a:r>
          </a:p>
        </p:txBody>
      </p:sp>
      <p:sp>
        <p:nvSpPr>
          <p:cNvPr id="1340" name="TextBox 1340"/>
          <p:cNvSpPr txBox="1"/>
          <p:nvPr/>
        </p:nvSpPr>
        <p:spPr>
          <a:xfrm>
            <a:off x="7316753" y="2059734"/>
            <a:ext cx="782639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FY2013/3Q</a:t>
            </a:r>
          </a:p>
        </p:txBody>
      </p:sp>
      <p:sp>
        <p:nvSpPr>
          <p:cNvPr id="1341" name="TextBox 1341"/>
          <p:cNvSpPr txBox="1"/>
          <p:nvPr/>
        </p:nvSpPr>
        <p:spPr>
          <a:xfrm>
            <a:off x="325281" y="2648442"/>
            <a:ext cx="383318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1,000</a:t>
            </a:r>
          </a:p>
        </p:txBody>
      </p:sp>
      <p:sp>
        <p:nvSpPr>
          <p:cNvPr id="1342" name="TextBox 1342"/>
          <p:cNvSpPr txBox="1"/>
          <p:nvPr/>
        </p:nvSpPr>
        <p:spPr>
          <a:xfrm>
            <a:off x="1998662" y="2213363"/>
            <a:ext cx="508222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1,399.7</a:t>
            </a:r>
          </a:p>
        </p:txBody>
      </p:sp>
      <p:sp>
        <p:nvSpPr>
          <p:cNvPr id="1343" name="TextBox 1343"/>
          <p:cNvSpPr txBox="1"/>
          <p:nvPr/>
        </p:nvSpPr>
        <p:spPr>
          <a:xfrm>
            <a:off x="5452689" y="2468815"/>
            <a:ext cx="721914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(143.5)</a:t>
            </a:r>
          </a:p>
        </p:txBody>
      </p:sp>
      <p:sp>
        <p:nvSpPr>
          <p:cNvPr id="1344" name="TextBox 1344"/>
          <p:cNvSpPr txBox="1"/>
          <p:nvPr/>
        </p:nvSpPr>
        <p:spPr>
          <a:xfrm>
            <a:off x="7316753" y="2339146"/>
            <a:ext cx="782639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FY2014/3Q</a:t>
            </a:r>
          </a:p>
        </p:txBody>
      </p:sp>
      <p:sp>
        <p:nvSpPr>
          <p:cNvPr id="1345" name="TextBox 1345"/>
          <p:cNvSpPr txBox="1"/>
          <p:nvPr/>
        </p:nvSpPr>
        <p:spPr>
          <a:xfrm>
            <a:off x="3595548" y="2972870"/>
            <a:ext cx="578119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+79.7</a:t>
            </a:r>
          </a:p>
        </p:txBody>
      </p:sp>
      <p:sp>
        <p:nvSpPr>
          <p:cNvPr id="1346" name="TextBox 1346"/>
          <p:cNvSpPr txBox="1"/>
          <p:nvPr/>
        </p:nvSpPr>
        <p:spPr>
          <a:xfrm>
            <a:off x="5296075" y="3394927"/>
            <a:ext cx="296870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90.2</a:t>
            </a:r>
          </a:p>
        </p:txBody>
      </p:sp>
      <p:sp>
        <p:nvSpPr>
          <p:cNvPr id="1347" name="TextBox 1347"/>
          <p:cNvSpPr txBox="1"/>
          <p:nvPr/>
        </p:nvSpPr>
        <p:spPr>
          <a:xfrm>
            <a:off x="624724" y="3579957"/>
            <a:ext cx="85518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348" name="TextBox 1348"/>
          <p:cNvSpPr txBox="1"/>
          <p:nvPr/>
        </p:nvSpPr>
        <p:spPr>
          <a:xfrm>
            <a:off x="6036279" y="3829486"/>
            <a:ext cx="397012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(53.3)</a:t>
            </a:r>
          </a:p>
        </p:txBody>
      </p:sp>
      <p:sp>
        <p:nvSpPr>
          <p:cNvPr id="1349" name="TextBox 1349"/>
          <p:cNvSpPr txBox="1"/>
          <p:nvPr/>
        </p:nvSpPr>
        <p:spPr>
          <a:xfrm>
            <a:off x="7215625" y="3783195"/>
            <a:ext cx="397012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(88.9)</a:t>
            </a:r>
          </a:p>
        </p:txBody>
      </p:sp>
      <p:sp>
        <p:nvSpPr>
          <p:cNvPr id="1350" name="TextBox 1350"/>
          <p:cNvSpPr txBox="1"/>
          <p:nvPr/>
        </p:nvSpPr>
        <p:spPr>
          <a:xfrm>
            <a:off x="7968216" y="3813734"/>
            <a:ext cx="397012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(28.0)</a:t>
            </a:r>
          </a:p>
        </p:txBody>
      </p:sp>
      <p:sp>
        <p:nvSpPr>
          <p:cNvPr id="1351" name="TextBox 1351"/>
          <p:cNvSpPr txBox="1"/>
          <p:nvPr/>
        </p:nvSpPr>
        <p:spPr>
          <a:xfrm>
            <a:off x="1547511" y="3980982"/>
            <a:ext cx="721913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(223.2)</a:t>
            </a:r>
          </a:p>
        </p:txBody>
      </p:sp>
      <p:sp>
        <p:nvSpPr>
          <p:cNvPr id="1352" name="TextBox 1352"/>
          <p:cNvSpPr txBox="1"/>
          <p:nvPr/>
        </p:nvSpPr>
        <p:spPr>
          <a:xfrm>
            <a:off x="265610" y="4511474"/>
            <a:ext cx="483460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(1,000)</a:t>
            </a:r>
          </a:p>
        </p:txBody>
      </p:sp>
      <p:sp>
        <p:nvSpPr>
          <p:cNvPr id="1353" name="TextBox 1353"/>
          <p:cNvSpPr txBox="1"/>
          <p:nvPr/>
        </p:nvSpPr>
        <p:spPr>
          <a:xfrm>
            <a:off x="7451934" y="4565353"/>
            <a:ext cx="578118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+60.9</a:t>
            </a:r>
          </a:p>
        </p:txBody>
      </p:sp>
      <p:sp>
        <p:nvSpPr>
          <p:cNvPr id="1354" name="TextBox 1354"/>
          <p:cNvSpPr txBox="1"/>
          <p:nvPr/>
        </p:nvSpPr>
        <p:spPr>
          <a:xfrm>
            <a:off x="3169149" y="5134705"/>
            <a:ext cx="608364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(1,532.7)</a:t>
            </a:r>
          </a:p>
        </p:txBody>
      </p:sp>
      <p:sp>
        <p:nvSpPr>
          <p:cNvPr id="1355" name="TextBox 1355"/>
          <p:cNvSpPr txBox="1"/>
          <p:nvPr/>
        </p:nvSpPr>
        <p:spPr>
          <a:xfrm>
            <a:off x="3969599" y="5109898"/>
            <a:ext cx="608364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(1,453.0)</a:t>
            </a:r>
          </a:p>
        </p:txBody>
      </p:sp>
      <p:sp>
        <p:nvSpPr>
          <p:cNvPr id="1356" name="TextBox 1356"/>
          <p:cNvSpPr txBox="1"/>
          <p:nvPr/>
        </p:nvSpPr>
        <p:spPr>
          <a:xfrm>
            <a:off x="265610" y="5442990"/>
            <a:ext cx="483460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(2,000)</a:t>
            </a:r>
          </a:p>
        </p:txBody>
      </p:sp>
      <p:sp>
        <p:nvSpPr>
          <p:cNvPr id="1357" name="TextBox 1357"/>
          <p:cNvSpPr txBox="1"/>
          <p:nvPr/>
        </p:nvSpPr>
        <p:spPr>
          <a:xfrm>
            <a:off x="54927" y="6705415"/>
            <a:ext cx="2944687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358" name="TextBox 1358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359" name="TextBox 1359"/>
          <p:cNvSpPr txBox="1"/>
          <p:nvPr/>
        </p:nvSpPr>
        <p:spPr>
          <a:xfrm>
            <a:off x="5086931" y="6075266"/>
            <a:ext cx="3946887" cy="7353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Increase/Decrease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same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previous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8292">
              <a:lnSpc>
                <a:spcPts val="162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43250" cy="219075"/>
          </a:xfrm>
          <a:prstGeom prst="rect">
            <a:avLst/>
          </a:prstGeom>
        </p:spPr>
      </p:pic>
      <p:pic>
        <p:nvPicPr>
          <p:cNvPr id="10" name="Picture 10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1" name="Picture 11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2" name="Picture 12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5" y="1047750"/>
            <a:ext cx="8134350" cy="4905375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701493" y="1444467"/>
            <a:ext cx="7589139" cy="27703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concerning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affiliates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contained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referred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herein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assumptions,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projections,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estimates,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judgments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beliefs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currently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regarding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affiliates,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economy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factors.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projections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affected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affiliates,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abroad,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possible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fluctuations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securities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pricing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competition,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products,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laws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regulations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affecting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elsewhere,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circumstances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could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cause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materially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contained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referred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herein,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well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NTT’s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Form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20-F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filings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submissions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Exchange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Commission.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90373" y="4629438"/>
            <a:ext cx="178152" cy="5445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  <a:p>
            <a:pPr indent="0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**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***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53085" y="4629438"/>
            <a:ext cx="6779967" cy="5445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“E”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operation.</a:t>
            </a:r>
          </a:p>
          <a:p>
            <a:pPr indent="0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“FY”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indicates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succeeding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year.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“3Q”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9-month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beginning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4927" y="6705415"/>
            <a:ext cx="2944687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Freeform 1360"> 
				</p:cNvPr>
          <p:cNvSpPr/>
          <p:nvPr/>
        </p:nvSpPr>
        <p:spPr>
          <a:xfrm>
            <a:off x="0" y="3352800"/>
            <a:ext cx="8162925" cy="9525"/>
          </a:xfrm>
          <a:custGeom>
            <a:avLst/>
            <a:gdLst>
              <a:gd name="connsiteX0" fmla="*/ 0 w 8162925"/>
              <a:gd name="connsiteY0" fmla="*/ 15331 h 9525"/>
              <a:gd name="connsiteX1" fmla="*/ 8172399 w 8162925"/>
              <a:gd name="connsiteY1" fmla="*/ 1533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62925" h="9525">
                <a:moveTo>
                  <a:pt x="0" y="15331"/>
                </a:moveTo>
                <a:lnTo>
                  <a:pt x="8172399" y="15331"/>
                </a:lnTo>
              </a:path>
            </a:pathLst>
          </a:custGeom>
          <a:ln w="12700">
            <a:solidFill>
              <a:srgbClr val="006eb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1" name="Freeform 1361"> 
				</p:cNvPr>
          <p:cNvSpPr/>
          <p:nvPr/>
        </p:nvSpPr>
        <p:spPr>
          <a:xfrm>
            <a:off x="0" y="0"/>
            <a:ext cx="9144000" cy="38100"/>
          </a:xfrm>
          <a:custGeom>
            <a:avLst/>
            <a:gdLst>
              <a:gd name="connsiteX0" fmla="*/ 0 w 9144000"/>
              <a:gd name="connsiteY0" fmla="*/ 45719 h 38100"/>
              <a:gd name="connsiteX1" fmla="*/ 9144000 w 9144000"/>
              <a:gd name="connsiteY1" fmla="*/ 45719 h 38100"/>
              <a:gd name="connsiteX2" fmla="*/ 9144000 w 9144000"/>
              <a:gd name="connsiteY2" fmla="*/ 0 h 38100"/>
              <a:gd name="connsiteX3" fmla="*/ 0 w 9144000"/>
              <a:gd name="connsiteY3" fmla="*/ 0 h 38100"/>
              <a:gd name="connsiteX4" fmla="*/ 0 w 9144000"/>
              <a:gd name="connsiteY4" fmla="*/ 45719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8100">
                <a:moveTo>
                  <a:pt x="0" y="45719"/>
                </a:moveTo>
                <a:lnTo>
                  <a:pt x="9144000" y="45719"/>
                </a:lnTo>
                <a:lnTo>
                  <a:pt x="914400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356ab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3" name="Picture 136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3381375" cy="6858000"/>
          </a:xfrm>
          <a:prstGeom prst="rect">
            <a:avLst/>
          </a:prstGeom>
        </p:spPr>
      </p:pic>
      <p:pic>
        <p:nvPicPr>
          <p:cNvPr id="1364" name="Picture 1364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5" y="114300"/>
            <a:ext cx="1085850" cy="447675"/>
          </a:xfrm>
          <a:prstGeom prst="rect">
            <a:avLst/>
          </a:prstGeom>
        </p:spPr>
      </p:pic>
      <p:sp>
        <p:nvSpPr>
          <p:cNvPr id="1364" name="TextBox 1364"/>
          <p:cNvSpPr txBox="1"/>
          <p:nvPr/>
        </p:nvSpPr>
        <p:spPr>
          <a:xfrm>
            <a:off x="4865066" y="2919913"/>
            <a:ext cx="1859960" cy="4165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279"/>
              </a:lnSpc>
            </a:pPr>
            <a:r>
              <a:rPr lang="en-US" altLang="zh-CN" sz="2795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Appendices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Freeform 1365"> 
				</p:cNvPr>
          <p:cNvSpPr/>
          <p:nvPr/>
        </p:nvSpPr>
        <p:spPr>
          <a:xfrm>
            <a:off x="6657975" y="2628900"/>
            <a:ext cx="1857375" cy="1266825"/>
          </a:xfrm>
          <a:custGeom>
            <a:avLst/>
            <a:gdLst>
              <a:gd name="connsiteX0" fmla="*/ 16436 w 1857375"/>
              <a:gd name="connsiteY0" fmla="*/ 9663 h 1266825"/>
              <a:gd name="connsiteX1" fmla="*/ 1858250 w 1857375"/>
              <a:gd name="connsiteY1" fmla="*/ 9663 h 1266825"/>
              <a:gd name="connsiteX2" fmla="*/ 1858250 w 1857375"/>
              <a:gd name="connsiteY2" fmla="*/ 1273479 h 1266825"/>
              <a:gd name="connsiteX3" fmla="*/ 16436 w 1857375"/>
              <a:gd name="connsiteY3" fmla="*/ 1273479 h 1266825"/>
              <a:gd name="connsiteX4" fmla="*/ 16436 w 1857375"/>
              <a:gd name="connsiteY4" fmla="*/ 9663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375" h="1266825">
                <a:moveTo>
                  <a:pt x="16436" y="9663"/>
                </a:moveTo>
                <a:lnTo>
                  <a:pt x="1858250" y="9663"/>
                </a:lnTo>
                <a:lnTo>
                  <a:pt x="1858250" y="1273479"/>
                </a:lnTo>
                <a:lnTo>
                  <a:pt x="16436" y="1273479"/>
                </a:lnTo>
                <a:lnTo>
                  <a:pt x="16436" y="966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6" name="Freeform 1366"> 
				</p:cNvPr>
          <p:cNvSpPr/>
          <p:nvPr/>
        </p:nvSpPr>
        <p:spPr>
          <a:xfrm>
            <a:off x="6657975" y="2628900"/>
            <a:ext cx="1857375" cy="1266825"/>
          </a:xfrm>
          <a:custGeom>
            <a:avLst/>
            <a:gdLst>
              <a:gd name="connsiteX0" fmla="*/ 16436 w 1857375"/>
              <a:gd name="connsiteY0" fmla="*/ 9657 h 1266825"/>
              <a:gd name="connsiteX1" fmla="*/ 1858250 w 1857375"/>
              <a:gd name="connsiteY1" fmla="*/ 9657 h 1266825"/>
              <a:gd name="connsiteX2" fmla="*/ 1858250 w 1857375"/>
              <a:gd name="connsiteY2" fmla="*/ 1273473 h 1266825"/>
              <a:gd name="connsiteX3" fmla="*/ 16436 w 1857375"/>
              <a:gd name="connsiteY3" fmla="*/ 1273473 h 1266825"/>
              <a:gd name="connsiteX4" fmla="*/ 16436 w 1857375"/>
              <a:gd name="connsiteY4" fmla="*/ 9657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375" h="1266825">
                <a:moveTo>
                  <a:pt x="16436" y="9657"/>
                </a:moveTo>
                <a:lnTo>
                  <a:pt x="1858250" y="9657"/>
                </a:lnTo>
                <a:lnTo>
                  <a:pt x="1858250" y="1273473"/>
                </a:lnTo>
                <a:lnTo>
                  <a:pt x="16436" y="1273473"/>
                </a:lnTo>
                <a:lnTo>
                  <a:pt x="16436" y="965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7" name="Freeform 1367"> 
				</p:cNvPr>
          <p:cNvSpPr/>
          <p:nvPr/>
        </p:nvSpPr>
        <p:spPr>
          <a:xfrm>
            <a:off x="514350" y="5810250"/>
            <a:ext cx="7496175" cy="28575"/>
          </a:xfrm>
          <a:custGeom>
            <a:avLst/>
            <a:gdLst>
              <a:gd name="connsiteX0" fmla="*/ 25650 w 7496175"/>
              <a:gd name="connsiteY0" fmla="*/ 21749 h 28575"/>
              <a:gd name="connsiteX1" fmla="*/ 7496006 w 7496175"/>
              <a:gd name="connsiteY1" fmla="*/ 2174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96175" h="28575">
                <a:moveTo>
                  <a:pt x="25650" y="21749"/>
                </a:moveTo>
                <a:lnTo>
                  <a:pt x="7496006" y="21749"/>
                </a:lnTo>
              </a:path>
            </a:pathLst>
          </a:custGeom>
          <a:ln w="31750">
            <a:solidFill>
              <a:srgbClr val="a5a5a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8" name="Freeform 1368"> 
				</p:cNvPr>
          <p:cNvSpPr/>
          <p:nvPr/>
        </p:nvSpPr>
        <p:spPr>
          <a:xfrm>
            <a:off x="5267325" y="2038350"/>
            <a:ext cx="971550" cy="238125"/>
          </a:xfrm>
          <a:custGeom>
            <a:avLst/>
            <a:gdLst>
              <a:gd name="connsiteX0" fmla="*/ 21506 w 971550"/>
              <a:gd name="connsiteY0" fmla="*/ 143626 h 238125"/>
              <a:gd name="connsiteX1" fmla="*/ 229532 w 971550"/>
              <a:gd name="connsiteY1" fmla="*/ 21618 h 238125"/>
              <a:gd name="connsiteX2" fmla="*/ 749584 w 971550"/>
              <a:gd name="connsiteY2" fmla="*/ 224970 h 238125"/>
              <a:gd name="connsiteX3" fmla="*/ 957610 w 971550"/>
              <a:gd name="connsiteY3" fmla="*/ 102961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550" h="238125">
                <a:moveTo>
                  <a:pt x="21506" y="143626"/>
                </a:moveTo>
                <a:cubicBezTo>
                  <a:pt x="64838" y="75847"/>
                  <a:pt x="108183" y="8067"/>
                  <a:pt x="229532" y="21618"/>
                </a:cubicBezTo>
                <a:cubicBezTo>
                  <a:pt x="350880" y="35168"/>
                  <a:pt x="628236" y="211406"/>
                  <a:pt x="749584" y="224970"/>
                </a:cubicBezTo>
                <a:cubicBezTo>
                  <a:pt x="870932" y="238521"/>
                  <a:pt x="914277" y="170741"/>
                  <a:pt x="957610" y="102961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0" name="Picture 137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43250" cy="219075"/>
          </a:xfrm>
          <a:prstGeom prst="rect">
            <a:avLst/>
          </a:prstGeom>
        </p:spPr>
      </p:pic>
      <p:pic>
        <p:nvPicPr>
          <p:cNvPr id="1371" name="Picture 1371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372" name="Picture 1372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373" name="Picture 1373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100" y="1362075"/>
            <a:ext cx="5010150" cy="4486275"/>
          </a:xfrm>
          <a:prstGeom prst="rect">
            <a:avLst/>
          </a:prstGeom>
        </p:spPr>
      </p:pic>
      <p:pic>
        <p:nvPicPr>
          <p:cNvPr id="1374" name="Picture 1374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8950" y="2695575"/>
            <a:ext cx="95250" cy="1143000"/>
          </a:xfrm>
          <a:prstGeom prst="rect">
            <a:avLst/>
          </a:prstGeom>
        </p:spPr>
      </p:pic>
      <p:sp>
        <p:nvSpPr>
          <p:cNvPr id="1374" name="TextBox 1374"/>
          <p:cNvSpPr txBox="1"/>
          <p:nvPr/>
        </p:nvSpPr>
        <p:spPr>
          <a:xfrm>
            <a:off x="773434" y="13710"/>
            <a:ext cx="65901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Appendices</a:t>
            </a:r>
          </a:p>
        </p:txBody>
      </p:sp>
      <p:sp>
        <p:nvSpPr>
          <p:cNvPr id="1375" name="TextBox 1375"/>
          <p:cNvSpPr txBox="1"/>
          <p:nvPr/>
        </p:nvSpPr>
        <p:spPr>
          <a:xfrm>
            <a:off x="775440" y="123809"/>
            <a:ext cx="2524654" cy="10445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Investment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37809">
              <a:lnSpc>
                <a:spcPts val="2409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1,907.5</a:t>
            </a:r>
          </a:p>
        </p:txBody>
      </p:sp>
      <p:sp>
        <p:nvSpPr>
          <p:cNvPr id="1376" name="TextBox 1376"/>
          <p:cNvSpPr txBox="1"/>
          <p:nvPr/>
        </p:nvSpPr>
        <p:spPr>
          <a:xfrm>
            <a:off x="6376760" y="893513"/>
            <a:ext cx="1036768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1377" name="TextBox 1377"/>
          <p:cNvSpPr txBox="1"/>
          <p:nvPr/>
        </p:nvSpPr>
        <p:spPr>
          <a:xfrm>
            <a:off x="1367188" y="1171203"/>
            <a:ext cx="1120790" cy="50402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65873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[1,970.0]*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578">
              <a:lnSpc>
                <a:spcPts val="260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1,301.3</a:t>
            </a:r>
          </a:p>
          <a:p>
            <a:pPr indent="4139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[1,342.2]*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7557">
              <a:lnSpc>
                <a:spcPts val="1802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118.4</a:t>
            </a:r>
          </a:p>
          <a:p>
            <a:pPr indent="152954">
              <a:lnSpc>
                <a:spcPts val="2082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82.9</a:t>
            </a:r>
          </a:p>
          <a:p>
            <a:pPr indent="152954">
              <a:lnSpc>
                <a:spcPts val="1526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64.7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1094">
              <a:lnSpc>
                <a:spcPts val="2228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245.4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969">
              <a:lnSpc>
                <a:spcPts val="2211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249.5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2326">
              <a:lnSpc>
                <a:spcPts val="2236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540.4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1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FY2012/3Q</a:t>
            </a:r>
          </a:p>
          <a:p>
            <a:pPr indent="653710">
              <a:lnSpc>
                <a:spcPts val="143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</a:t>
            </a:r>
          </a:p>
        </p:txBody>
      </p:sp>
      <p:sp>
        <p:nvSpPr>
          <p:cNvPr id="1378" name="TextBox 1378"/>
          <p:cNvSpPr txBox="1"/>
          <p:nvPr/>
        </p:nvSpPr>
        <p:spPr>
          <a:xfrm>
            <a:off x="3195962" y="1245469"/>
            <a:ext cx="1094277" cy="49675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69312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1,795.7</a:t>
            </a:r>
          </a:p>
          <a:p>
            <a:pPr indent="489124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[1,892.8]*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0545">
              <a:lnSpc>
                <a:spcPts val="237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1,235.8</a:t>
            </a:r>
          </a:p>
          <a:p>
            <a:pPr indent="60359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[1,309.0]*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7352">
              <a:lnSpc>
                <a:spcPts val="1609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66.8</a:t>
            </a:r>
          </a:p>
          <a:p>
            <a:pPr indent="115491">
              <a:lnSpc>
                <a:spcPts val="1820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109.2</a:t>
            </a:r>
          </a:p>
          <a:p>
            <a:pPr indent="167352">
              <a:lnSpc>
                <a:spcPts val="2112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95.0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5491">
              <a:lnSpc>
                <a:spcPts val="1531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246.4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7901">
              <a:lnSpc>
                <a:spcPts val="2138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246.1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9080">
              <a:lnSpc>
                <a:spcPts val="2407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472.3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2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FY2013/3Q</a:t>
            </a:r>
          </a:p>
          <a:p>
            <a:pPr indent="653710">
              <a:lnSpc>
                <a:spcPts val="143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379" name="TextBox 1379"/>
          <p:cNvSpPr txBox="1"/>
          <p:nvPr/>
        </p:nvSpPr>
        <p:spPr>
          <a:xfrm>
            <a:off x="5058557" y="1398514"/>
            <a:ext cx="1135766" cy="48109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35056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1,750.0</a:t>
            </a:r>
          </a:p>
          <a:p>
            <a:pPr indent="454867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[1,890.0]*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660">
              <a:lnSpc>
                <a:spcPts val="186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1,113.3</a:t>
            </a:r>
          </a:p>
          <a:p>
            <a:pPr indent="3490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[1,197.3]*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7930">
              <a:lnSpc>
                <a:spcPts val="1775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98.9</a:t>
            </a:r>
          </a:p>
          <a:p>
            <a:pPr indent="147930">
              <a:lnSpc>
                <a:spcPts val="2014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95.8</a:t>
            </a:r>
          </a:p>
          <a:p>
            <a:pPr indent="147930">
              <a:lnSpc>
                <a:spcPts val="1757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74.1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068">
              <a:lnSpc>
                <a:spcPts val="1979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213.9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2882">
              <a:lnSpc>
                <a:spcPts val="2025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191.3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5239">
              <a:lnSpc>
                <a:spcPts val="1523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439.3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4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FY2014/3Q</a:t>
            </a:r>
          </a:p>
          <a:p>
            <a:pPr indent="611082">
              <a:lnSpc>
                <a:spcPts val="143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380" name="TextBox 1380"/>
          <p:cNvSpPr txBox="1"/>
          <p:nvPr/>
        </p:nvSpPr>
        <p:spPr>
          <a:xfrm>
            <a:off x="6932955" y="2679748"/>
            <a:ext cx="1415148" cy="11631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64"/>
              </a:lnSpc>
            </a:pP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0">
              <a:lnSpc>
                <a:spcPts val="1658"/>
              </a:lnSpc>
            </a:pP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(Consolidated)</a:t>
            </a:r>
          </a:p>
          <a:p>
            <a:pPr indent="0">
              <a:lnSpc>
                <a:spcPts val="1658"/>
              </a:lnSpc>
            </a:pP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0">
              <a:lnSpc>
                <a:spcPts val="1658"/>
              </a:lnSpc>
            </a:pP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</a:t>
            </a:r>
          </a:p>
          <a:p>
            <a:pPr indent="0">
              <a:lnSpc>
                <a:spcPts val="1658"/>
              </a:lnSpc>
            </a:pP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</a:p>
          <a:p>
            <a:pPr indent="0">
              <a:lnSpc>
                <a:spcPts val="1658"/>
              </a:lnSpc>
            </a:pP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</a:t>
            </a: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(Consolidated)</a:t>
            </a:r>
          </a:p>
        </p:txBody>
      </p:sp>
      <p:sp>
        <p:nvSpPr>
          <p:cNvPr id="1381" name="TextBox 1381"/>
          <p:cNvSpPr txBox="1"/>
          <p:nvPr/>
        </p:nvSpPr>
        <p:spPr>
          <a:xfrm>
            <a:off x="775414" y="6357880"/>
            <a:ext cx="533087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]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estate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solar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operations.</a:t>
            </a:r>
          </a:p>
        </p:txBody>
      </p:sp>
      <p:sp>
        <p:nvSpPr>
          <p:cNvPr id="1382" name="TextBox 1382"/>
          <p:cNvSpPr txBox="1"/>
          <p:nvPr/>
        </p:nvSpPr>
        <p:spPr>
          <a:xfrm>
            <a:off x="54927" y="6705415"/>
            <a:ext cx="2944687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383" name="TextBox 1383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384" name="TextBox 1384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6" name="Picture 138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43250" cy="219075"/>
          </a:xfrm>
          <a:prstGeom prst="rect">
            <a:avLst/>
          </a:prstGeom>
        </p:spPr>
      </p:pic>
      <p:pic>
        <p:nvPicPr>
          <p:cNvPr id="1387" name="Picture 1387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388" name="Picture 1388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389" name="Picture 1389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" y="1085850"/>
            <a:ext cx="9077325" cy="2524125"/>
          </a:xfrm>
          <a:prstGeom prst="rect">
            <a:avLst/>
          </a:prstGeom>
        </p:spPr>
      </p:pic>
      <p:pic>
        <p:nvPicPr>
          <p:cNvPr id="1390" name="Picture 1390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5" y="3657600"/>
            <a:ext cx="8982075" cy="2524125"/>
          </a:xfrm>
          <a:prstGeom prst="rect">
            <a:avLst/>
          </a:prstGeom>
        </p:spPr>
      </p:pic>
      <p:sp>
        <p:nvSpPr>
          <p:cNvPr id="1390" name="TextBox 1390"/>
          <p:cNvSpPr txBox="1"/>
          <p:nvPr/>
        </p:nvSpPr>
        <p:spPr>
          <a:xfrm>
            <a:off x="477479" y="71897"/>
            <a:ext cx="3111255" cy="1364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7961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Shareholder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Returns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31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buybacks</a:t>
            </a:r>
          </a:p>
        </p:txBody>
      </p:sp>
      <p:sp>
        <p:nvSpPr>
          <p:cNvPr id="1391" name="TextBox 1391"/>
          <p:cNvSpPr txBox="1"/>
          <p:nvPr/>
        </p:nvSpPr>
        <p:spPr>
          <a:xfrm>
            <a:off x="4590995" y="1317846"/>
            <a:ext cx="507125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381.7</a:t>
            </a:r>
          </a:p>
        </p:txBody>
      </p:sp>
      <p:sp>
        <p:nvSpPr>
          <p:cNvPr id="1392" name="TextBox 1392"/>
          <p:cNvSpPr txBox="1"/>
          <p:nvPr/>
        </p:nvSpPr>
        <p:spPr>
          <a:xfrm>
            <a:off x="6673453" y="1173732"/>
            <a:ext cx="507127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406.5</a:t>
            </a:r>
          </a:p>
        </p:txBody>
      </p:sp>
      <p:sp>
        <p:nvSpPr>
          <p:cNvPr id="1393" name="TextBox 1393"/>
          <p:cNvSpPr txBox="1"/>
          <p:nvPr/>
        </p:nvSpPr>
        <p:spPr>
          <a:xfrm>
            <a:off x="7715630" y="1166636"/>
            <a:ext cx="1160458" cy="5470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66635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 indent="59435">
              <a:lnSpc>
                <a:spcPts val="143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0">
              <a:lnSpc>
                <a:spcPts val="192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350.0</a:t>
            </a:r>
          </a:p>
        </p:txBody>
      </p:sp>
      <p:sp>
        <p:nvSpPr>
          <p:cNvPr id="1394" name="TextBox 1394"/>
          <p:cNvSpPr txBox="1"/>
          <p:nvPr/>
        </p:nvSpPr>
        <p:spPr>
          <a:xfrm>
            <a:off x="1467074" y="1982531"/>
            <a:ext cx="507126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200.0</a:t>
            </a:r>
          </a:p>
        </p:txBody>
      </p:sp>
      <p:sp>
        <p:nvSpPr>
          <p:cNvPr id="1395" name="TextBox 1395"/>
          <p:cNvSpPr txBox="1"/>
          <p:nvPr/>
        </p:nvSpPr>
        <p:spPr>
          <a:xfrm>
            <a:off x="5632224" y="2210502"/>
            <a:ext cx="507125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150.0</a:t>
            </a:r>
          </a:p>
        </p:txBody>
      </p:sp>
      <p:sp>
        <p:nvSpPr>
          <p:cNvPr id="1396" name="TextBox 1396"/>
          <p:cNvSpPr txBox="1"/>
          <p:nvPr/>
        </p:nvSpPr>
        <p:spPr>
          <a:xfrm>
            <a:off x="8406770" y="1908123"/>
            <a:ext cx="686705" cy="5460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0876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290.7</a:t>
            </a:r>
          </a:p>
          <a:p>
            <a:pPr indent="132588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Jan.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397" name="TextBox 1397"/>
          <p:cNvSpPr txBox="1"/>
          <p:nvPr/>
        </p:nvSpPr>
        <p:spPr>
          <a:xfrm>
            <a:off x="457073" y="2481255"/>
            <a:ext cx="443601" cy="9620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35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94.4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86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FY2007</a:t>
            </a:r>
          </a:p>
        </p:txBody>
      </p:sp>
      <p:sp>
        <p:nvSpPr>
          <p:cNvPr id="1398" name="TextBox 1398"/>
          <p:cNvSpPr txBox="1"/>
          <p:nvPr/>
        </p:nvSpPr>
        <p:spPr>
          <a:xfrm>
            <a:off x="1498379" y="3293649"/>
            <a:ext cx="443601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FY2008</a:t>
            </a:r>
          </a:p>
        </p:txBody>
      </p:sp>
      <p:sp>
        <p:nvSpPr>
          <p:cNvPr id="1399" name="TextBox 1399"/>
          <p:cNvSpPr txBox="1"/>
          <p:nvPr/>
        </p:nvSpPr>
        <p:spPr>
          <a:xfrm>
            <a:off x="2539686" y="3293649"/>
            <a:ext cx="443601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FY2009</a:t>
            </a:r>
          </a:p>
        </p:txBody>
      </p:sp>
      <p:sp>
        <p:nvSpPr>
          <p:cNvPr id="1400" name="TextBox 1400"/>
          <p:cNvSpPr txBox="1"/>
          <p:nvPr/>
        </p:nvSpPr>
        <p:spPr>
          <a:xfrm>
            <a:off x="3580993" y="3293649"/>
            <a:ext cx="443602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FY2010</a:t>
            </a:r>
          </a:p>
        </p:txBody>
      </p:sp>
      <p:sp>
        <p:nvSpPr>
          <p:cNvPr id="1401" name="TextBox 1401"/>
          <p:cNvSpPr txBox="1"/>
          <p:nvPr/>
        </p:nvSpPr>
        <p:spPr>
          <a:xfrm>
            <a:off x="4622301" y="3293649"/>
            <a:ext cx="443602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FY2011</a:t>
            </a:r>
          </a:p>
        </p:txBody>
      </p:sp>
      <p:sp>
        <p:nvSpPr>
          <p:cNvPr id="1402" name="TextBox 1402"/>
          <p:cNvSpPr txBox="1"/>
          <p:nvPr/>
        </p:nvSpPr>
        <p:spPr>
          <a:xfrm>
            <a:off x="5663607" y="3293649"/>
            <a:ext cx="443602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FY2012</a:t>
            </a:r>
          </a:p>
        </p:txBody>
      </p:sp>
      <p:sp>
        <p:nvSpPr>
          <p:cNvPr id="1403" name="TextBox 1403"/>
          <p:cNvSpPr txBox="1"/>
          <p:nvPr/>
        </p:nvSpPr>
        <p:spPr>
          <a:xfrm>
            <a:off x="6704914" y="3293649"/>
            <a:ext cx="443600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404" name="TextBox 1404"/>
          <p:cNvSpPr txBox="1"/>
          <p:nvPr/>
        </p:nvSpPr>
        <p:spPr>
          <a:xfrm>
            <a:off x="7527509" y="3293649"/>
            <a:ext cx="884046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2014.11-2015.6</a:t>
            </a:r>
          </a:p>
        </p:txBody>
      </p:sp>
      <p:sp>
        <p:nvSpPr>
          <p:cNvPr id="1405" name="TextBox 1405"/>
          <p:cNvSpPr txBox="1"/>
          <p:nvPr/>
        </p:nvSpPr>
        <p:spPr>
          <a:xfrm>
            <a:off x="325864" y="3789880"/>
            <a:ext cx="1457851" cy="499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share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42158">
              <a:lnSpc>
                <a:spcPts val="1514"/>
              </a:lnSpc>
            </a:pPr>
            <a:r>
              <a:rPr lang="en-US" altLang="zh-CN" sz="803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  <a:r>
              <a:rPr lang="en-US" altLang="zh-CN" sz="803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      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Payout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</a:p>
        </p:txBody>
      </p:sp>
      <p:sp>
        <p:nvSpPr>
          <p:cNvPr id="1406" name="TextBox 1406"/>
          <p:cNvSpPr txBox="1"/>
          <p:nvPr/>
        </p:nvSpPr>
        <p:spPr>
          <a:xfrm>
            <a:off x="5716392" y="4012485"/>
            <a:ext cx="338080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160</a:t>
            </a:r>
          </a:p>
        </p:txBody>
      </p:sp>
      <p:sp>
        <p:nvSpPr>
          <p:cNvPr id="1407" name="TextBox 1407"/>
          <p:cNvSpPr txBox="1"/>
          <p:nvPr/>
        </p:nvSpPr>
        <p:spPr>
          <a:xfrm>
            <a:off x="6757621" y="3911950"/>
            <a:ext cx="338081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170</a:t>
            </a:r>
          </a:p>
        </p:txBody>
      </p:sp>
      <p:sp>
        <p:nvSpPr>
          <p:cNvPr id="1408" name="TextBox 1408"/>
          <p:cNvSpPr txBox="1"/>
          <p:nvPr/>
        </p:nvSpPr>
        <p:spPr>
          <a:xfrm>
            <a:off x="7799660" y="3717365"/>
            <a:ext cx="338081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180</a:t>
            </a:r>
          </a:p>
        </p:txBody>
      </p:sp>
      <p:sp>
        <p:nvSpPr>
          <p:cNvPr id="1409" name="TextBox 1409"/>
          <p:cNvSpPr txBox="1"/>
          <p:nvPr/>
        </p:nvSpPr>
        <p:spPr>
          <a:xfrm>
            <a:off x="8653612" y="3737571"/>
            <a:ext cx="23045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(yen)</a:t>
            </a:r>
          </a:p>
        </p:txBody>
      </p:sp>
      <p:sp>
        <p:nvSpPr>
          <p:cNvPr id="1410" name="TextBox 1410"/>
          <p:cNvSpPr txBox="1"/>
          <p:nvPr/>
        </p:nvSpPr>
        <p:spPr>
          <a:xfrm>
            <a:off x="429036" y="4703978"/>
            <a:ext cx="506026" cy="12581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8463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5769">
              <a:lnSpc>
                <a:spcPts val="1848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0">
              <a:lnSpc>
                <a:spcPts val="1464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19.5%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036">
              <a:lnSpc>
                <a:spcPts val="1705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FY2007</a:t>
            </a:r>
          </a:p>
        </p:txBody>
      </p:sp>
      <p:sp>
        <p:nvSpPr>
          <p:cNvPr id="1411" name="TextBox 1411"/>
          <p:cNvSpPr txBox="1"/>
          <p:nvPr/>
        </p:nvSpPr>
        <p:spPr>
          <a:xfrm>
            <a:off x="1470355" y="4612920"/>
            <a:ext cx="506025" cy="13492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7015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5757">
              <a:lnSpc>
                <a:spcPts val="1048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0">
              <a:lnSpc>
                <a:spcPts val="1881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27.5%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023">
              <a:lnSpc>
                <a:spcPts val="1805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FY2008</a:t>
            </a:r>
          </a:p>
        </p:txBody>
      </p:sp>
      <p:sp>
        <p:nvSpPr>
          <p:cNvPr id="1412" name="TextBox 1412"/>
          <p:cNvSpPr txBox="1"/>
          <p:nvPr/>
        </p:nvSpPr>
        <p:spPr>
          <a:xfrm>
            <a:off x="2511651" y="4456482"/>
            <a:ext cx="506026" cy="15056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0898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5769">
              <a:lnSpc>
                <a:spcPts val="1529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0">
              <a:lnSpc>
                <a:spcPts val="1932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32.3%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035">
              <a:lnSpc>
                <a:spcPts val="1505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FY2009</a:t>
            </a:r>
          </a:p>
        </p:txBody>
      </p:sp>
      <p:sp>
        <p:nvSpPr>
          <p:cNvPr id="1413" name="TextBox 1413"/>
          <p:cNvSpPr txBox="1"/>
          <p:nvPr/>
        </p:nvSpPr>
        <p:spPr>
          <a:xfrm>
            <a:off x="3552957" y="4456482"/>
            <a:ext cx="506025" cy="15056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0821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5769">
              <a:lnSpc>
                <a:spcPts val="1367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0">
              <a:lnSpc>
                <a:spcPts val="1922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31.2%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036">
              <a:lnSpc>
                <a:spcPts val="1677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FY2010</a:t>
            </a:r>
          </a:p>
        </p:txBody>
      </p:sp>
      <p:sp>
        <p:nvSpPr>
          <p:cNvPr id="1414" name="TextBox 1414"/>
          <p:cNvSpPr txBox="1"/>
          <p:nvPr/>
        </p:nvSpPr>
        <p:spPr>
          <a:xfrm>
            <a:off x="4594277" y="4293416"/>
            <a:ext cx="506025" cy="16687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0886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140</a:t>
            </a:r>
          </a:p>
          <a:p>
            <a:pPr indent="185756">
              <a:lnSpc>
                <a:spcPts val="1649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0">
              <a:lnSpc>
                <a:spcPts val="2030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38.2%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023">
              <a:lnSpc>
                <a:spcPts val="1571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FY2011</a:t>
            </a:r>
          </a:p>
        </p:txBody>
      </p:sp>
      <p:sp>
        <p:nvSpPr>
          <p:cNvPr id="1415" name="TextBox 1415"/>
          <p:cNvSpPr txBox="1"/>
          <p:nvPr/>
        </p:nvSpPr>
        <p:spPr>
          <a:xfrm>
            <a:off x="5635594" y="4667516"/>
            <a:ext cx="505847" cy="12946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5746">
              <a:lnSpc>
                <a:spcPts val="996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0">
              <a:lnSpc>
                <a:spcPts val="1781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37.2%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012">
              <a:lnSpc>
                <a:spcPts val="1416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FY2012</a:t>
            </a:r>
          </a:p>
        </p:txBody>
      </p:sp>
      <p:sp>
        <p:nvSpPr>
          <p:cNvPr id="1416" name="TextBox 1416"/>
          <p:cNvSpPr txBox="1"/>
          <p:nvPr/>
        </p:nvSpPr>
        <p:spPr>
          <a:xfrm>
            <a:off x="6676913" y="4904212"/>
            <a:ext cx="505846" cy="1057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5735">
              <a:lnSpc>
                <a:spcPts val="996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0">
              <a:lnSpc>
                <a:spcPts val="1768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33.4%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000">
              <a:lnSpc>
                <a:spcPts val="1565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417" name="TextBox 1417"/>
          <p:cNvSpPr txBox="1"/>
          <p:nvPr/>
        </p:nvSpPr>
        <p:spPr>
          <a:xfrm>
            <a:off x="7705818" y="4657991"/>
            <a:ext cx="527716" cy="1304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8849">
              <a:lnSpc>
                <a:spcPts val="996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127">
              <a:lnSpc>
                <a:spcPts val="1909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37.6%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63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418" name="TextBox 1418"/>
          <p:cNvSpPr txBox="1"/>
          <p:nvPr/>
        </p:nvSpPr>
        <p:spPr>
          <a:xfrm>
            <a:off x="54927" y="6705415"/>
            <a:ext cx="2944687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419" name="TextBox 1419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420" name="TextBox 1420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Freeform 1421"> 
				</p:cNvPr>
          <p:cNvSpPr/>
          <p:nvPr/>
        </p:nvSpPr>
        <p:spPr>
          <a:xfrm>
            <a:off x="5638800" y="1981200"/>
            <a:ext cx="333375" cy="9525"/>
          </a:xfrm>
          <a:custGeom>
            <a:avLst/>
            <a:gdLst>
              <a:gd name="connsiteX0" fmla="*/ 17512 w 333375"/>
              <a:gd name="connsiteY0" fmla="*/ 16023 h 9525"/>
              <a:gd name="connsiteX1" fmla="*/ 341514 w 333375"/>
              <a:gd name="connsiteY1" fmla="*/ 1602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3375" h="9525">
                <a:moveTo>
                  <a:pt x="17512" y="16023"/>
                </a:moveTo>
                <a:lnTo>
                  <a:pt x="341514" y="16023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2" name="Freeform 1422"> 
				</p:cNvPr>
          <p:cNvSpPr/>
          <p:nvPr/>
        </p:nvSpPr>
        <p:spPr>
          <a:xfrm>
            <a:off x="4448175" y="1914525"/>
            <a:ext cx="276225" cy="9525"/>
          </a:xfrm>
          <a:custGeom>
            <a:avLst/>
            <a:gdLst>
              <a:gd name="connsiteX0" fmla="*/ 9525 w 276225"/>
              <a:gd name="connsiteY0" fmla="*/ 10697 h 9525"/>
              <a:gd name="connsiteX1" fmla="*/ 282702 w 276225"/>
              <a:gd name="connsiteY1" fmla="*/ 1069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225" h="9525">
                <a:moveTo>
                  <a:pt x="9525" y="10697"/>
                </a:moveTo>
                <a:lnTo>
                  <a:pt x="282702" y="10697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3" name="Freeform 1423"> 
				</p:cNvPr>
          <p:cNvSpPr/>
          <p:nvPr/>
        </p:nvSpPr>
        <p:spPr>
          <a:xfrm>
            <a:off x="4410075" y="4791075"/>
            <a:ext cx="371475" cy="9525"/>
          </a:xfrm>
          <a:custGeom>
            <a:avLst/>
            <a:gdLst>
              <a:gd name="connsiteX0" fmla="*/ 17948 w 371475"/>
              <a:gd name="connsiteY0" fmla="*/ 12049 h 9525"/>
              <a:gd name="connsiteX1" fmla="*/ 377943 w 371475"/>
              <a:gd name="connsiteY1" fmla="*/ 1204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1475" h="9525">
                <a:moveTo>
                  <a:pt x="17948" y="12049"/>
                </a:moveTo>
                <a:lnTo>
                  <a:pt x="377943" y="12049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4" name="Freeform 1424"> 
				</p:cNvPr>
          <p:cNvSpPr/>
          <p:nvPr/>
        </p:nvSpPr>
        <p:spPr>
          <a:xfrm>
            <a:off x="1952625" y="5086350"/>
            <a:ext cx="295275" cy="9525"/>
          </a:xfrm>
          <a:custGeom>
            <a:avLst/>
            <a:gdLst>
              <a:gd name="connsiteX0" fmla="*/ 14287 w 295275"/>
              <a:gd name="connsiteY0" fmla="*/ 9947 h 9525"/>
              <a:gd name="connsiteX1" fmla="*/ 301625 w 295275"/>
              <a:gd name="connsiteY1" fmla="*/ 994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5275" h="9525">
                <a:moveTo>
                  <a:pt x="14287" y="9947"/>
                </a:moveTo>
                <a:lnTo>
                  <a:pt x="301625" y="9947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5" name="Freeform 1425"> 
				</p:cNvPr>
          <p:cNvSpPr/>
          <p:nvPr/>
        </p:nvSpPr>
        <p:spPr>
          <a:xfrm>
            <a:off x="6877050" y="4676775"/>
            <a:ext cx="361950" cy="9525"/>
          </a:xfrm>
          <a:custGeom>
            <a:avLst/>
            <a:gdLst>
              <a:gd name="connsiteX0" fmla="*/ 11152 w 361950"/>
              <a:gd name="connsiteY0" fmla="*/ 18350 h 9525"/>
              <a:gd name="connsiteX1" fmla="*/ 371146 w 361950"/>
              <a:gd name="connsiteY1" fmla="*/ 1835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1950" h="9525">
                <a:moveTo>
                  <a:pt x="11152" y="18350"/>
                </a:moveTo>
                <a:lnTo>
                  <a:pt x="371146" y="18350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6" name="Freeform 1426"> 
				</p:cNvPr>
          <p:cNvSpPr/>
          <p:nvPr/>
        </p:nvSpPr>
        <p:spPr>
          <a:xfrm>
            <a:off x="3209925" y="2628900"/>
            <a:ext cx="228600" cy="9525"/>
          </a:xfrm>
          <a:custGeom>
            <a:avLst/>
            <a:gdLst>
              <a:gd name="connsiteX0" fmla="*/ 12973 w 228600"/>
              <a:gd name="connsiteY0" fmla="*/ 16323 h 9525"/>
              <a:gd name="connsiteX1" fmla="*/ 234600 w 228600"/>
              <a:gd name="connsiteY1" fmla="*/ 1632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 h="9525">
                <a:moveTo>
                  <a:pt x="12973" y="16323"/>
                </a:moveTo>
                <a:lnTo>
                  <a:pt x="234600" y="16323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7" name="Freeform 1427"> 
				</p:cNvPr>
          <p:cNvSpPr/>
          <p:nvPr/>
        </p:nvSpPr>
        <p:spPr>
          <a:xfrm>
            <a:off x="1895475" y="2162175"/>
            <a:ext cx="285750" cy="9525"/>
          </a:xfrm>
          <a:custGeom>
            <a:avLst/>
            <a:gdLst>
              <a:gd name="connsiteX0" fmla="*/ 12228 w 285750"/>
              <a:gd name="connsiteY0" fmla="*/ 15048 h 9525"/>
              <a:gd name="connsiteX1" fmla="*/ 295273 w 285750"/>
              <a:gd name="connsiteY1" fmla="*/ 1504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12228" y="15048"/>
                </a:moveTo>
                <a:lnTo>
                  <a:pt x="295273" y="15048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8" name="Freeform 1428"> 
				</p:cNvPr>
          <p:cNvSpPr/>
          <p:nvPr/>
        </p:nvSpPr>
        <p:spPr>
          <a:xfrm>
            <a:off x="6924675" y="1838325"/>
            <a:ext cx="257175" cy="9525"/>
          </a:xfrm>
          <a:custGeom>
            <a:avLst/>
            <a:gdLst>
              <a:gd name="connsiteX0" fmla="*/ 13499 w 257175"/>
              <a:gd name="connsiteY0" fmla="*/ 14898 h 9525"/>
              <a:gd name="connsiteX1" fmla="*/ 265506 w 257175"/>
              <a:gd name="connsiteY1" fmla="*/ 1489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9525">
                <a:moveTo>
                  <a:pt x="13499" y="14898"/>
                </a:moveTo>
                <a:lnTo>
                  <a:pt x="265506" y="14898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9" name="Freeform 1429"> 
				</p:cNvPr>
          <p:cNvSpPr/>
          <p:nvPr/>
        </p:nvSpPr>
        <p:spPr>
          <a:xfrm>
            <a:off x="3171825" y="5153025"/>
            <a:ext cx="371475" cy="9525"/>
          </a:xfrm>
          <a:custGeom>
            <a:avLst/>
            <a:gdLst>
              <a:gd name="connsiteX0" fmla="*/ 17862 w 371475"/>
              <a:gd name="connsiteY0" fmla="*/ 10100 h 9525"/>
              <a:gd name="connsiteX1" fmla="*/ 377856 w 371475"/>
              <a:gd name="connsiteY1" fmla="*/ 1010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1475" h="9525">
                <a:moveTo>
                  <a:pt x="17862" y="10100"/>
                </a:moveTo>
                <a:lnTo>
                  <a:pt x="377856" y="10100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0" name="Freeform 1430"> 
				</p:cNvPr>
          <p:cNvSpPr/>
          <p:nvPr/>
        </p:nvSpPr>
        <p:spPr>
          <a:xfrm>
            <a:off x="5638800" y="4648200"/>
            <a:ext cx="371475" cy="9525"/>
          </a:xfrm>
          <a:custGeom>
            <a:avLst/>
            <a:gdLst>
              <a:gd name="connsiteX0" fmla="*/ 13320 w 371475"/>
              <a:gd name="connsiteY0" fmla="*/ 10924 h 9525"/>
              <a:gd name="connsiteX1" fmla="*/ 373314 w 371475"/>
              <a:gd name="connsiteY1" fmla="*/ 1092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1475" h="9525">
                <a:moveTo>
                  <a:pt x="13320" y="10924"/>
                </a:moveTo>
                <a:lnTo>
                  <a:pt x="373314" y="10924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1" name="Freeform 1431"> 
				</p:cNvPr>
          <p:cNvSpPr/>
          <p:nvPr/>
        </p:nvSpPr>
        <p:spPr>
          <a:xfrm>
            <a:off x="5076825" y="1485900"/>
            <a:ext cx="85725" cy="266700"/>
          </a:xfrm>
          <a:custGeom>
            <a:avLst/>
            <a:gdLst>
              <a:gd name="connsiteX0" fmla="*/ 31130 w 85725"/>
              <a:gd name="connsiteY0" fmla="*/ 34915 h 266700"/>
              <a:gd name="connsiteX1" fmla="*/ 74983 w 85725"/>
              <a:gd name="connsiteY1" fmla="*/ 253088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266700">
                <a:moveTo>
                  <a:pt x="31130" y="34915"/>
                </a:moveTo>
                <a:lnTo>
                  <a:pt x="74983" y="253088"/>
                </a:lnTo>
              </a:path>
            </a:pathLst>
          </a:custGeom>
          <a:ln w="57150">
            <a:solidFill>
              <a:srgbClr val="538dd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2" name="Freeform 1432"> 
				</p:cNvPr>
          <p:cNvSpPr/>
          <p:nvPr/>
        </p:nvSpPr>
        <p:spPr>
          <a:xfrm>
            <a:off x="5048250" y="1676400"/>
            <a:ext cx="180975" cy="200025"/>
          </a:xfrm>
          <a:custGeom>
            <a:avLst/>
            <a:gdLst>
              <a:gd name="connsiteX0" fmla="*/ 181974 w 180975"/>
              <a:gd name="connsiteY0" fmla="*/ 17678 h 200025"/>
              <a:gd name="connsiteX1" fmla="*/ 131708 w 180975"/>
              <a:gd name="connsiteY1" fmla="*/ 202653 h 200025"/>
              <a:gd name="connsiteX2" fmla="*/ 13890 w 180975"/>
              <a:gd name="connsiteY2" fmla="*/ 51447 h 200025"/>
              <a:gd name="connsiteX3" fmla="*/ 181974 w 180975"/>
              <a:gd name="connsiteY3" fmla="*/ 17678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200025">
                <a:moveTo>
                  <a:pt x="181974" y="17678"/>
                </a:moveTo>
                <a:lnTo>
                  <a:pt x="131708" y="202653"/>
                </a:lnTo>
                <a:lnTo>
                  <a:pt x="13890" y="51447"/>
                </a:lnTo>
                <a:lnTo>
                  <a:pt x="181974" y="17678"/>
                </a:lnTo>
                <a:close/>
              </a:path>
            </a:pathLst>
          </a:custGeom>
          <a:solidFill>
            <a:srgbClr val="538d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" name="Freeform 1433"> 
				</p:cNvPr>
          <p:cNvSpPr/>
          <p:nvPr/>
        </p:nvSpPr>
        <p:spPr>
          <a:xfrm>
            <a:off x="4619625" y="2828925"/>
            <a:ext cx="228600" cy="180975"/>
          </a:xfrm>
          <a:custGeom>
            <a:avLst/>
            <a:gdLst>
              <a:gd name="connsiteX0" fmla="*/ 211260 w 228600"/>
              <a:gd name="connsiteY0" fmla="*/ 168027 h 180975"/>
              <a:gd name="connsiteX1" fmla="*/ 33435 w 228600"/>
              <a:gd name="connsiteY1" fmla="*/ 36823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 h="180975">
                <a:moveTo>
                  <a:pt x="211260" y="168027"/>
                </a:moveTo>
                <a:lnTo>
                  <a:pt x="33435" y="36823"/>
                </a:lnTo>
              </a:path>
            </a:pathLst>
          </a:custGeom>
          <a:ln w="57150">
            <a:solidFill>
              <a:srgbClr val="538dd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" name="Freeform 1434"> 
				</p:cNvPr>
          <p:cNvSpPr/>
          <p:nvPr/>
        </p:nvSpPr>
        <p:spPr>
          <a:xfrm>
            <a:off x="4524375" y="2762250"/>
            <a:ext cx="200025" cy="180975"/>
          </a:xfrm>
          <a:custGeom>
            <a:avLst/>
            <a:gdLst>
              <a:gd name="connsiteX0" fmla="*/ 100793 w 200025"/>
              <a:gd name="connsiteY0" fmla="*/ 189446 h 180975"/>
              <a:gd name="connsiteX1" fmla="*/ 13722 w 200025"/>
              <a:gd name="connsiteY1" fmla="*/ 18681 h 180975"/>
              <a:gd name="connsiteX2" fmla="*/ 202571 w 200025"/>
              <a:gd name="connsiteY2" fmla="*/ 51473 h 180975"/>
              <a:gd name="connsiteX3" fmla="*/ 100793 w 200025"/>
              <a:gd name="connsiteY3" fmla="*/ 189446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" h="180975">
                <a:moveTo>
                  <a:pt x="100793" y="189446"/>
                </a:moveTo>
                <a:lnTo>
                  <a:pt x="13722" y="18681"/>
                </a:lnTo>
                <a:lnTo>
                  <a:pt x="202571" y="51473"/>
                </a:lnTo>
                <a:lnTo>
                  <a:pt x="100793" y="189446"/>
                </a:lnTo>
                <a:close/>
              </a:path>
            </a:pathLst>
          </a:custGeom>
          <a:solidFill>
            <a:srgbClr val="538d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5" name="Freeform 1435"> 
				</p:cNvPr>
          <p:cNvSpPr/>
          <p:nvPr/>
        </p:nvSpPr>
        <p:spPr>
          <a:xfrm>
            <a:off x="3562350" y="2981325"/>
            <a:ext cx="2686050" cy="628650"/>
          </a:xfrm>
          <a:custGeom>
            <a:avLst/>
            <a:gdLst>
              <a:gd name="connsiteX0" fmla="*/ 11061 w 2686050"/>
              <a:gd name="connsiteY0" fmla="*/ 40345 h 628650"/>
              <a:gd name="connsiteX1" fmla="*/ 35776 w 2686050"/>
              <a:gd name="connsiteY1" fmla="*/ 15631 h 628650"/>
              <a:gd name="connsiteX2" fmla="*/ 2666136 w 2686050"/>
              <a:gd name="connsiteY2" fmla="*/ 15631 h 628650"/>
              <a:gd name="connsiteX3" fmla="*/ 2690850 w 2686050"/>
              <a:gd name="connsiteY3" fmla="*/ 40345 h 628650"/>
              <a:gd name="connsiteX4" fmla="*/ 2690850 w 2686050"/>
              <a:gd name="connsiteY4" fmla="*/ 613204 h 628650"/>
              <a:gd name="connsiteX5" fmla="*/ 2666136 w 2686050"/>
              <a:gd name="connsiteY5" fmla="*/ 637931 h 628650"/>
              <a:gd name="connsiteX6" fmla="*/ 35776 w 2686050"/>
              <a:gd name="connsiteY6" fmla="*/ 637931 h 628650"/>
              <a:gd name="connsiteX7" fmla="*/ 11061 w 2686050"/>
              <a:gd name="connsiteY7" fmla="*/ 613204 h 628650"/>
              <a:gd name="connsiteX8" fmla="*/ 11061 w 2686050"/>
              <a:gd name="connsiteY8" fmla="*/ 40345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86050" h="628650">
                <a:moveTo>
                  <a:pt x="11061" y="40345"/>
                </a:moveTo>
                <a:cubicBezTo>
                  <a:pt x="11061" y="26692"/>
                  <a:pt x="22123" y="15631"/>
                  <a:pt x="35776" y="15631"/>
                </a:cubicBezTo>
                <a:lnTo>
                  <a:pt x="2666136" y="15631"/>
                </a:lnTo>
                <a:cubicBezTo>
                  <a:pt x="2679788" y="15631"/>
                  <a:pt x="2690850" y="26692"/>
                  <a:pt x="2690850" y="40345"/>
                </a:cubicBezTo>
                <a:lnTo>
                  <a:pt x="2690850" y="613204"/>
                </a:lnTo>
                <a:cubicBezTo>
                  <a:pt x="2690850" y="626856"/>
                  <a:pt x="2679788" y="637931"/>
                  <a:pt x="2666136" y="637931"/>
                </a:cubicBezTo>
                <a:lnTo>
                  <a:pt x="35776" y="637931"/>
                </a:lnTo>
                <a:cubicBezTo>
                  <a:pt x="22123" y="637931"/>
                  <a:pt x="11061" y="626856"/>
                  <a:pt x="11061" y="613204"/>
                </a:cubicBezTo>
                <a:lnTo>
                  <a:pt x="11061" y="403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8575">
            <a:solidFill>
              <a:srgbClr val="538dd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6" name="Freeform 1436"> 
				</p:cNvPr>
          <p:cNvSpPr/>
          <p:nvPr/>
        </p:nvSpPr>
        <p:spPr>
          <a:xfrm>
            <a:off x="733425" y="3295650"/>
            <a:ext cx="1457325" cy="219075"/>
          </a:xfrm>
          <a:custGeom>
            <a:avLst/>
            <a:gdLst>
              <a:gd name="connsiteX0" fmla="*/ 26987 w 1457325"/>
              <a:gd name="connsiteY0" fmla="*/ 131202 h 219075"/>
              <a:gd name="connsiteX1" fmla="*/ 341668 w 1457325"/>
              <a:gd name="connsiteY1" fmla="*/ 20267 h 219075"/>
              <a:gd name="connsiteX2" fmla="*/ 1128357 w 1457325"/>
              <a:gd name="connsiteY2" fmla="*/ 205167 h 219075"/>
              <a:gd name="connsiteX3" fmla="*/ 1443037 w 1457325"/>
              <a:gd name="connsiteY3" fmla="*/ 9422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219075">
                <a:moveTo>
                  <a:pt x="26987" y="131202"/>
                </a:moveTo>
                <a:cubicBezTo>
                  <a:pt x="92544" y="69569"/>
                  <a:pt x="158102" y="7935"/>
                  <a:pt x="341668" y="20267"/>
                </a:cubicBezTo>
                <a:cubicBezTo>
                  <a:pt x="525221" y="32587"/>
                  <a:pt x="944803" y="192835"/>
                  <a:pt x="1128357" y="205167"/>
                </a:cubicBezTo>
                <a:cubicBezTo>
                  <a:pt x="1311922" y="217485"/>
                  <a:pt x="1377480" y="155853"/>
                  <a:pt x="1443037" y="94220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7" name="Freeform 1437"> 
				</p:cNvPr>
          <p:cNvSpPr/>
          <p:nvPr/>
        </p:nvSpPr>
        <p:spPr>
          <a:xfrm>
            <a:off x="6991350" y="3295650"/>
            <a:ext cx="1457325" cy="219075"/>
          </a:xfrm>
          <a:custGeom>
            <a:avLst/>
            <a:gdLst>
              <a:gd name="connsiteX0" fmla="*/ 23814 w 1457325"/>
              <a:gd name="connsiteY0" fmla="*/ 131202 h 219075"/>
              <a:gd name="connsiteX1" fmla="*/ 338494 w 1457325"/>
              <a:gd name="connsiteY1" fmla="*/ 20267 h 219075"/>
              <a:gd name="connsiteX2" fmla="*/ 1125184 w 1457325"/>
              <a:gd name="connsiteY2" fmla="*/ 205167 h 219075"/>
              <a:gd name="connsiteX3" fmla="*/ 1439864 w 1457325"/>
              <a:gd name="connsiteY3" fmla="*/ 9422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219075">
                <a:moveTo>
                  <a:pt x="23814" y="131202"/>
                </a:moveTo>
                <a:cubicBezTo>
                  <a:pt x="89372" y="69569"/>
                  <a:pt x="154928" y="7935"/>
                  <a:pt x="338494" y="20267"/>
                </a:cubicBezTo>
                <a:cubicBezTo>
                  <a:pt x="522060" y="32587"/>
                  <a:pt x="941618" y="192835"/>
                  <a:pt x="1125184" y="205167"/>
                </a:cubicBezTo>
                <a:cubicBezTo>
                  <a:pt x="1308749" y="217485"/>
                  <a:pt x="1374306" y="155853"/>
                  <a:pt x="1439864" y="94220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8" name="Freeform 1438"> 
				</p:cNvPr>
          <p:cNvSpPr/>
          <p:nvPr/>
        </p:nvSpPr>
        <p:spPr>
          <a:xfrm>
            <a:off x="6981825" y="5857875"/>
            <a:ext cx="1447800" cy="219075"/>
          </a:xfrm>
          <a:custGeom>
            <a:avLst/>
            <a:gdLst>
              <a:gd name="connsiteX0" fmla="*/ 20639 w 1447800"/>
              <a:gd name="connsiteY0" fmla="*/ 131202 h 219075"/>
              <a:gd name="connsiteX1" fmla="*/ 335320 w 1447800"/>
              <a:gd name="connsiteY1" fmla="*/ 20267 h 219075"/>
              <a:gd name="connsiteX2" fmla="*/ 1122009 w 1447800"/>
              <a:gd name="connsiteY2" fmla="*/ 205167 h 219075"/>
              <a:gd name="connsiteX3" fmla="*/ 1436689 w 1447800"/>
              <a:gd name="connsiteY3" fmla="*/ 94219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19075">
                <a:moveTo>
                  <a:pt x="20639" y="131202"/>
                </a:moveTo>
                <a:cubicBezTo>
                  <a:pt x="86197" y="69569"/>
                  <a:pt x="151754" y="7935"/>
                  <a:pt x="335320" y="20267"/>
                </a:cubicBezTo>
                <a:cubicBezTo>
                  <a:pt x="518886" y="32587"/>
                  <a:pt x="938442" y="192835"/>
                  <a:pt x="1122009" y="205167"/>
                </a:cubicBezTo>
                <a:cubicBezTo>
                  <a:pt x="1305574" y="217485"/>
                  <a:pt x="1371131" y="155853"/>
                  <a:pt x="1436689" y="94219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" name="Freeform 1439"> 
				</p:cNvPr>
          <p:cNvSpPr/>
          <p:nvPr/>
        </p:nvSpPr>
        <p:spPr>
          <a:xfrm>
            <a:off x="723900" y="5857875"/>
            <a:ext cx="1457325" cy="219075"/>
          </a:xfrm>
          <a:custGeom>
            <a:avLst/>
            <a:gdLst>
              <a:gd name="connsiteX0" fmla="*/ 26987 w 1457325"/>
              <a:gd name="connsiteY0" fmla="*/ 131202 h 219075"/>
              <a:gd name="connsiteX1" fmla="*/ 341668 w 1457325"/>
              <a:gd name="connsiteY1" fmla="*/ 20267 h 219075"/>
              <a:gd name="connsiteX2" fmla="*/ 1128357 w 1457325"/>
              <a:gd name="connsiteY2" fmla="*/ 205167 h 219075"/>
              <a:gd name="connsiteX3" fmla="*/ 1443037 w 1457325"/>
              <a:gd name="connsiteY3" fmla="*/ 94219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219075">
                <a:moveTo>
                  <a:pt x="26987" y="131202"/>
                </a:moveTo>
                <a:cubicBezTo>
                  <a:pt x="92544" y="69569"/>
                  <a:pt x="158102" y="7935"/>
                  <a:pt x="341668" y="20267"/>
                </a:cubicBezTo>
                <a:cubicBezTo>
                  <a:pt x="525221" y="32587"/>
                  <a:pt x="944803" y="192835"/>
                  <a:pt x="1128357" y="205167"/>
                </a:cubicBezTo>
                <a:cubicBezTo>
                  <a:pt x="1311922" y="217485"/>
                  <a:pt x="1377480" y="155853"/>
                  <a:pt x="1443037" y="94219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0" name="Freeform 1440"> 
				</p:cNvPr>
          <p:cNvSpPr/>
          <p:nvPr/>
        </p:nvSpPr>
        <p:spPr>
          <a:xfrm>
            <a:off x="4705350" y="1000125"/>
            <a:ext cx="1304925" cy="542925"/>
          </a:xfrm>
          <a:custGeom>
            <a:avLst/>
            <a:gdLst>
              <a:gd name="connsiteX0" fmla="*/ 14584 w 1304925"/>
              <a:gd name="connsiteY0" fmla="*/ 51230 h 542925"/>
              <a:gd name="connsiteX1" fmla="*/ 50906 w 1304925"/>
              <a:gd name="connsiteY1" fmla="*/ 14908 h 542925"/>
              <a:gd name="connsiteX2" fmla="*/ 1270487 w 1304925"/>
              <a:gd name="connsiteY2" fmla="*/ 14908 h 542925"/>
              <a:gd name="connsiteX3" fmla="*/ 1306809 w 1304925"/>
              <a:gd name="connsiteY3" fmla="*/ 51230 h 542925"/>
              <a:gd name="connsiteX4" fmla="*/ 1306809 w 1304925"/>
              <a:gd name="connsiteY4" fmla="*/ 509141 h 542925"/>
              <a:gd name="connsiteX5" fmla="*/ 1270487 w 1304925"/>
              <a:gd name="connsiteY5" fmla="*/ 545463 h 542925"/>
              <a:gd name="connsiteX6" fmla="*/ 50906 w 1304925"/>
              <a:gd name="connsiteY6" fmla="*/ 545463 h 542925"/>
              <a:gd name="connsiteX7" fmla="*/ 14584 w 1304925"/>
              <a:gd name="connsiteY7" fmla="*/ 509141 h 542925"/>
              <a:gd name="connsiteX8" fmla="*/ 14584 w 1304925"/>
              <a:gd name="connsiteY8" fmla="*/ 51230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4925" h="542925">
                <a:moveTo>
                  <a:pt x="14584" y="51230"/>
                </a:moveTo>
                <a:cubicBezTo>
                  <a:pt x="14584" y="31164"/>
                  <a:pt x="30853" y="14908"/>
                  <a:pt x="50906" y="14908"/>
                </a:cubicBezTo>
                <a:lnTo>
                  <a:pt x="1270487" y="14908"/>
                </a:lnTo>
                <a:cubicBezTo>
                  <a:pt x="1290541" y="14908"/>
                  <a:pt x="1306809" y="31164"/>
                  <a:pt x="1306809" y="51230"/>
                </a:cubicBezTo>
                <a:lnTo>
                  <a:pt x="1306809" y="509141"/>
                </a:lnTo>
                <a:cubicBezTo>
                  <a:pt x="1306809" y="529207"/>
                  <a:pt x="1290541" y="545463"/>
                  <a:pt x="1270487" y="545463"/>
                </a:cubicBezTo>
                <a:lnTo>
                  <a:pt x="50906" y="545463"/>
                </a:lnTo>
                <a:cubicBezTo>
                  <a:pt x="30853" y="545463"/>
                  <a:pt x="14584" y="529207"/>
                  <a:pt x="14584" y="509141"/>
                </a:cubicBezTo>
                <a:lnTo>
                  <a:pt x="14584" y="5123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8575">
            <a:solidFill>
              <a:srgbClr val="538dd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1" name="Freeform 1441"> 
				</p:cNvPr>
          <p:cNvSpPr/>
          <p:nvPr/>
        </p:nvSpPr>
        <p:spPr>
          <a:xfrm>
            <a:off x="2133600" y="2847975"/>
            <a:ext cx="371475" cy="381000"/>
          </a:xfrm>
          <a:custGeom>
            <a:avLst/>
            <a:gdLst>
              <a:gd name="connsiteX0" fmla="*/ 37753 w 371475"/>
              <a:gd name="connsiteY0" fmla="*/ 366340 h 381000"/>
              <a:gd name="connsiteX1" fmla="*/ 354745 w 371475"/>
              <a:gd name="connsiteY1" fmla="*/ 36038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1475" h="381000">
                <a:moveTo>
                  <a:pt x="37753" y="366340"/>
                </a:moveTo>
                <a:lnTo>
                  <a:pt x="354745" y="36038"/>
                </a:lnTo>
              </a:path>
            </a:pathLst>
          </a:custGeom>
          <a:ln w="57150">
            <a:solidFill>
              <a:srgbClr val="538dd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2" name="Freeform 1442"> 
				</p:cNvPr>
          <p:cNvSpPr/>
          <p:nvPr/>
        </p:nvSpPr>
        <p:spPr>
          <a:xfrm>
            <a:off x="2390775" y="2762250"/>
            <a:ext cx="190500" cy="200025"/>
          </a:xfrm>
          <a:custGeom>
            <a:avLst/>
            <a:gdLst>
              <a:gd name="connsiteX0" fmla="*/ 15934 w 190500"/>
              <a:gd name="connsiteY0" fmla="*/ 83012 h 200025"/>
              <a:gd name="connsiteX1" fmla="*/ 196503 w 190500"/>
              <a:gd name="connsiteY1" fmla="*/ 18674 h 200025"/>
              <a:gd name="connsiteX2" fmla="*/ 139632 w 190500"/>
              <a:gd name="connsiteY2" fmla="*/ 201731 h 200025"/>
              <a:gd name="connsiteX3" fmla="*/ 15934 w 190500"/>
              <a:gd name="connsiteY3" fmla="*/ 8301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200025">
                <a:moveTo>
                  <a:pt x="15934" y="83012"/>
                </a:moveTo>
                <a:lnTo>
                  <a:pt x="196503" y="18674"/>
                </a:lnTo>
                <a:lnTo>
                  <a:pt x="139632" y="201731"/>
                </a:lnTo>
                <a:lnTo>
                  <a:pt x="15934" y="83012"/>
                </a:lnTo>
                <a:close/>
              </a:path>
            </a:pathLst>
          </a:custGeom>
          <a:solidFill>
            <a:srgbClr val="538d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3" name="Freeform 1443"> 
				</p:cNvPr>
          <p:cNvSpPr/>
          <p:nvPr/>
        </p:nvSpPr>
        <p:spPr>
          <a:xfrm>
            <a:off x="2105025" y="2981325"/>
            <a:ext cx="1285875" cy="371475"/>
          </a:xfrm>
          <a:custGeom>
            <a:avLst/>
            <a:gdLst>
              <a:gd name="connsiteX0" fmla="*/ 18703 w 1285875"/>
              <a:gd name="connsiteY0" fmla="*/ 35365 h 371475"/>
              <a:gd name="connsiteX1" fmla="*/ 35391 w 1285875"/>
              <a:gd name="connsiteY1" fmla="*/ 18677 h 371475"/>
              <a:gd name="connsiteX2" fmla="*/ 1275190 w 1285875"/>
              <a:gd name="connsiteY2" fmla="*/ 18677 h 371475"/>
              <a:gd name="connsiteX3" fmla="*/ 1291878 w 1285875"/>
              <a:gd name="connsiteY3" fmla="*/ 35365 h 371475"/>
              <a:gd name="connsiteX4" fmla="*/ 1291878 w 1285875"/>
              <a:gd name="connsiteY4" fmla="*/ 359533 h 371475"/>
              <a:gd name="connsiteX5" fmla="*/ 1275190 w 1285875"/>
              <a:gd name="connsiteY5" fmla="*/ 376221 h 371475"/>
              <a:gd name="connsiteX6" fmla="*/ 35391 w 1285875"/>
              <a:gd name="connsiteY6" fmla="*/ 376221 h 371475"/>
              <a:gd name="connsiteX7" fmla="*/ 18703 w 1285875"/>
              <a:gd name="connsiteY7" fmla="*/ 359533 h 371475"/>
              <a:gd name="connsiteX8" fmla="*/ 18703 w 1285875"/>
              <a:gd name="connsiteY8" fmla="*/ 3536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5875" h="371475">
                <a:moveTo>
                  <a:pt x="18703" y="35365"/>
                </a:moveTo>
                <a:cubicBezTo>
                  <a:pt x="18703" y="26145"/>
                  <a:pt x="26170" y="18677"/>
                  <a:pt x="35391" y="18677"/>
                </a:cubicBezTo>
                <a:lnTo>
                  <a:pt x="1275190" y="18677"/>
                </a:lnTo>
                <a:cubicBezTo>
                  <a:pt x="1284410" y="18677"/>
                  <a:pt x="1291878" y="26145"/>
                  <a:pt x="1291878" y="35365"/>
                </a:cubicBezTo>
                <a:lnTo>
                  <a:pt x="1291878" y="359533"/>
                </a:lnTo>
                <a:cubicBezTo>
                  <a:pt x="1291878" y="368753"/>
                  <a:pt x="1284410" y="376221"/>
                  <a:pt x="1275190" y="376221"/>
                </a:cubicBezTo>
                <a:lnTo>
                  <a:pt x="35391" y="376221"/>
                </a:lnTo>
                <a:cubicBezTo>
                  <a:pt x="26170" y="376221"/>
                  <a:pt x="18703" y="368753"/>
                  <a:pt x="18703" y="359533"/>
                </a:cubicBezTo>
                <a:lnTo>
                  <a:pt x="18703" y="3536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8575">
            <a:solidFill>
              <a:srgbClr val="538dd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4" name="Freeform 1444"> 
				</p:cNvPr>
          <p:cNvSpPr/>
          <p:nvPr/>
        </p:nvSpPr>
        <p:spPr>
          <a:xfrm>
            <a:off x="457200" y="6181725"/>
            <a:ext cx="8267700" cy="28575"/>
          </a:xfrm>
          <a:custGeom>
            <a:avLst/>
            <a:gdLst>
              <a:gd name="connsiteX0" fmla="*/ 20637 w 8267700"/>
              <a:gd name="connsiteY0" fmla="*/ 23813 h 28575"/>
              <a:gd name="connsiteX1" fmla="*/ 8261350 w 8267700"/>
              <a:gd name="connsiteY1" fmla="*/ 2381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7700" h="28575">
                <a:moveTo>
                  <a:pt x="20637" y="23813"/>
                </a:moveTo>
                <a:lnTo>
                  <a:pt x="8261350" y="23813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5" name="Freeform 1445"> 
				</p:cNvPr>
          <p:cNvSpPr/>
          <p:nvPr/>
        </p:nvSpPr>
        <p:spPr>
          <a:xfrm>
            <a:off x="457200" y="3648075"/>
            <a:ext cx="8267700" cy="28575"/>
          </a:xfrm>
          <a:custGeom>
            <a:avLst/>
            <a:gdLst>
              <a:gd name="connsiteX0" fmla="*/ 20637 w 8267700"/>
              <a:gd name="connsiteY0" fmla="*/ 26987 h 28575"/>
              <a:gd name="connsiteX1" fmla="*/ 8261350 w 8267700"/>
              <a:gd name="connsiteY1" fmla="*/ 26987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7700" h="28575">
                <a:moveTo>
                  <a:pt x="20637" y="26987"/>
                </a:moveTo>
                <a:lnTo>
                  <a:pt x="8261350" y="26987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7" name="Picture 144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43250" cy="219075"/>
          </a:xfrm>
          <a:prstGeom prst="rect">
            <a:avLst/>
          </a:prstGeom>
        </p:spPr>
      </p:pic>
      <p:pic>
        <p:nvPicPr>
          <p:cNvPr id="1448" name="Picture 144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449" name="Picture 1449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450" name="Picture 1450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100" y="1771650"/>
            <a:ext cx="1190625" cy="361950"/>
          </a:xfrm>
          <a:prstGeom prst="rect">
            <a:avLst/>
          </a:prstGeom>
        </p:spPr>
      </p:pic>
      <p:pic>
        <p:nvPicPr>
          <p:cNvPr id="1451" name="Picture 1451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025" y="3990975"/>
            <a:ext cx="1876425" cy="2295525"/>
          </a:xfrm>
          <a:prstGeom prst="rect">
            <a:avLst/>
          </a:prstGeom>
        </p:spPr>
      </p:pic>
      <p:pic>
        <p:nvPicPr>
          <p:cNvPr id="1452" name="Picture 1452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6600" y="4667250"/>
            <a:ext cx="1200150" cy="1619250"/>
          </a:xfrm>
          <a:prstGeom prst="rect">
            <a:avLst/>
          </a:prstGeom>
        </p:spPr>
      </p:pic>
      <p:pic>
        <p:nvPicPr>
          <p:cNvPr id="1453" name="Picture 1453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6600" y="1828800"/>
            <a:ext cx="1200150" cy="1943100"/>
          </a:xfrm>
          <a:prstGeom prst="rect">
            <a:avLst/>
          </a:prstGeom>
        </p:spPr>
      </p:pic>
      <p:pic>
        <p:nvPicPr>
          <p:cNvPr id="1454" name="Picture 1454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825" y="2143125"/>
            <a:ext cx="1190625" cy="1628775"/>
          </a:xfrm>
          <a:prstGeom prst="rect">
            <a:avLst/>
          </a:prstGeom>
        </p:spPr>
      </p:pic>
      <p:pic>
        <p:nvPicPr>
          <p:cNvPr id="1455" name="Picture 1455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3600" y="1971675"/>
            <a:ext cx="1181100" cy="742950"/>
          </a:xfrm>
          <a:prstGeom prst="rect">
            <a:avLst/>
          </a:prstGeom>
        </p:spPr>
      </p:pic>
      <p:pic>
        <p:nvPicPr>
          <p:cNvPr id="1456" name="Picture 1456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025" y="962025"/>
            <a:ext cx="1104900" cy="495300"/>
          </a:xfrm>
          <a:prstGeom prst="rect">
            <a:avLst/>
          </a:prstGeom>
        </p:spPr>
      </p:pic>
      <p:pic>
        <p:nvPicPr>
          <p:cNvPr id="1457" name="Picture 1457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1850" y="4772025"/>
            <a:ext cx="1181100" cy="466725"/>
          </a:xfrm>
          <a:prstGeom prst="rect">
            <a:avLst/>
          </a:prstGeom>
        </p:spPr>
      </p:pic>
      <p:pic>
        <p:nvPicPr>
          <p:cNvPr id="1458" name="Picture 1458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71850" y="1647825"/>
            <a:ext cx="1181100" cy="1066800"/>
          </a:xfrm>
          <a:prstGeom prst="rect">
            <a:avLst/>
          </a:prstGeom>
        </p:spPr>
      </p:pic>
      <p:pic>
        <p:nvPicPr>
          <p:cNvPr id="1459" name="Picture 1459">
					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57875" y="1733550"/>
            <a:ext cx="1181100" cy="361950"/>
          </a:xfrm>
          <a:prstGeom prst="rect">
            <a:avLst/>
          </a:prstGeom>
        </p:spPr>
      </p:pic>
      <p:pic>
        <p:nvPicPr>
          <p:cNvPr id="1460" name="Picture 1460">
					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10100" y="4543425"/>
            <a:ext cx="1190625" cy="361950"/>
          </a:xfrm>
          <a:prstGeom prst="rect">
            <a:avLst/>
          </a:prstGeom>
        </p:spPr>
      </p:pic>
      <p:pic>
        <p:nvPicPr>
          <p:cNvPr id="1461" name="Picture 1461">
					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33600" y="4933950"/>
            <a:ext cx="1181100" cy="371475"/>
          </a:xfrm>
          <a:prstGeom prst="rect">
            <a:avLst/>
          </a:prstGeom>
        </p:spPr>
      </p:pic>
      <p:pic>
        <p:nvPicPr>
          <p:cNvPr id="1462" name="Picture 1462">
					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7875" y="4486275"/>
            <a:ext cx="1181100" cy="361950"/>
          </a:xfrm>
          <a:prstGeom prst="rect">
            <a:avLst/>
          </a:prstGeom>
        </p:spPr>
      </p:pic>
      <p:sp>
        <p:nvSpPr>
          <p:cNvPr id="1462" name="TextBox 1462"/>
          <p:cNvSpPr txBox="1"/>
          <p:nvPr/>
        </p:nvSpPr>
        <p:spPr>
          <a:xfrm>
            <a:off x="3910615" y="2172396"/>
            <a:ext cx="288135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X.X</a:t>
            </a:r>
          </a:p>
        </p:txBody>
      </p:sp>
      <p:sp>
        <p:nvSpPr>
          <p:cNvPr id="1463" name="TextBox 1463"/>
          <p:cNvSpPr txBox="1"/>
          <p:nvPr/>
        </p:nvSpPr>
        <p:spPr>
          <a:xfrm>
            <a:off x="773568" y="13696"/>
            <a:ext cx="5700809" cy="4448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Appendices</a:t>
            </a:r>
          </a:p>
          <a:p>
            <a:pPr indent="1871">
              <a:lnSpc>
                <a:spcPts val="2334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FY2014/3Q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Details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(Per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Item)</a:t>
            </a:r>
          </a:p>
        </p:txBody>
      </p:sp>
      <p:sp>
        <p:nvSpPr>
          <p:cNvPr id="1464" name="TextBox 1464"/>
          <p:cNvSpPr txBox="1"/>
          <p:nvPr/>
        </p:nvSpPr>
        <p:spPr>
          <a:xfrm>
            <a:off x="394557" y="1041219"/>
            <a:ext cx="720998" cy="3265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0">
              <a:lnSpc>
                <a:spcPts val="1151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</p:txBody>
      </p:sp>
      <p:sp>
        <p:nvSpPr>
          <p:cNvPr id="1465" name="TextBox 1465"/>
          <p:cNvSpPr txBox="1"/>
          <p:nvPr/>
        </p:nvSpPr>
        <p:spPr>
          <a:xfrm>
            <a:off x="1330325" y="1192444"/>
            <a:ext cx="1372354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[year-on-year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+157.3]</a:t>
            </a:r>
          </a:p>
        </p:txBody>
      </p:sp>
      <p:sp>
        <p:nvSpPr>
          <p:cNvPr id="1466" name="TextBox 1466"/>
          <p:cNvSpPr txBox="1"/>
          <p:nvPr/>
        </p:nvSpPr>
        <p:spPr>
          <a:xfrm>
            <a:off x="3406458" y="1303127"/>
            <a:ext cx="1140939" cy="3809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72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</a:p>
          <a:p>
            <a:pPr indent="317067">
              <a:lnSpc>
                <a:spcPts val="97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</a:p>
        </p:txBody>
      </p:sp>
      <p:sp>
        <p:nvSpPr>
          <p:cNvPr id="1467" name="TextBox 1467"/>
          <p:cNvSpPr txBox="1"/>
          <p:nvPr/>
        </p:nvSpPr>
        <p:spPr>
          <a:xfrm>
            <a:off x="4797660" y="1050227"/>
            <a:ext cx="1135748" cy="4367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IP/packet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(11.5)</a:t>
            </a:r>
          </a:p>
          <a:p>
            <a:pPr indent="0">
              <a:lnSpc>
                <a:spcPts val="124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IP/packet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(28.2)</a:t>
            </a:r>
          </a:p>
          <a:p>
            <a:pPr indent="0">
              <a:lnSpc>
                <a:spcPts val="124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+0.2</a:t>
            </a:r>
          </a:p>
        </p:txBody>
      </p:sp>
      <p:sp>
        <p:nvSpPr>
          <p:cNvPr id="1468" name="TextBox 1468"/>
          <p:cNvSpPr txBox="1"/>
          <p:nvPr/>
        </p:nvSpPr>
        <p:spPr>
          <a:xfrm>
            <a:off x="7363617" y="1125005"/>
            <a:ext cx="85887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1469" name="TextBox 1469"/>
          <p:cNvSpPr txBox="1"/>
          <p:nvPr/>
        </p:nvSpPr>
        <p:spPr>
          <a:xfrm>
            <a:off x="2250657" y="1719636"/>
            <a:ext cx="921253" cy="6942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653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</a:p>
          <a:p>
            <a:pPr indent="306284">
              <a:lnSpc>
                <a:spcPts val="1785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226.5</a:t>
            </a:r>
          </a:p>
          <a:p>
            <a:pPr indent="181621">
              <a:lnSpc>
                <a:spcPts val="1653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</a:p>
        </p:txBody>
      </p:sp>
      <p:sp>
        <p:nvSpPr>
          <p:cNvPr id="1470" name="TextBox 1470"/>
          <p:cNvSpPr txBox="1"/>
          <p:nvPr/>
        </p:nvSpPr>
        <p:spPr>
          <a:xfrm>
            <a:off x="3453770" y="1686979"/>
            <a:ext cx="1011550" cy="5164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1162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362.3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0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Integration</a:t>
            </a:r>
          </a:p>
        </p:txBody>
      </p:sp>
      <p:sp>
        <p:nvSpPr>
          <p:cNvPr id="1471" name="TextBox 1471"/>
          <p:cNvSpPr txBox="1"/>
          <p:nvPr/>
        </p:nvSpPr>
        <p:spPr>
          <a:xfrm>
            <a:off x="4797946" y="1857540"/>
            <a:ext cx="830040" cy="5329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7296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39.5</a:t>
            </a:r>
          </a:p>
          <a:p>
            <a:pPr indent="175222">
              <a:lnSpc>
                <a:spcPts val="1563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IP/packet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</p:txBody>
      </p:sp>
      <p:sp>
        <p:nvSpPr>
          <p:cNvPr id="1472" name="TextBox 1472"/>
          <p:cNvSpPr txBox="1"/>
          <p:nvPr/>
        </p:nvSpPr>
        <p:spPr>
          <a:xfrm>
            <a:off x="6060275" y="1662029"/>
            <a:ext cx="786950" cy="370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</a:p>
          <a:p>
            <a:pPr indent="237027">
              <a:lnSpc>
                <a:spcPts val="1861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61.0</a:t>
            </a:r>
          </a:p>
        </p:txBody>
      </p:sp>
      <p:sp>
        <p:nvSpPr>
          <p:cNvPr id="1473" name="TextBox 1473"/>
          <p:cNvSpPr txBox="1"/>
          <p:nvPr/>
        </p:nvSpPr>
        <p:spPr>
          <a:xfrm>
            <a:off x="1064609" y="2420258"/>
            <a:ext cx="848517" cy="3010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8,025.2</a:t>
            </a:r>
          </a:p>
        </p:txBody>
      </p:sp>
      <p:sp>
        <p:nvSpPr>
          <p:cNvPr id="1474" name="TextBox 1474"/>
          <p:cNvSpPr txBox="1"/>
          <p:nvPr/>
        </p:nvSpPr>
        <p:spPr>
          <a:xfrm>
            <a:off x="2195700" y="2527851"/>
            <a:ext cx="952766" cy="6213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8689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36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(97.5)</a:t>
            </a:r>
          </a:p>
        </p:txBody>
      </p:sp>
      <p:sp>
        <p:nvSpPr>
          <p:cNvPr id="1475" name="TextBox 1475"/>
          <p:cNvSpPr txBox="1"/>
          <p:nvPr/>
        </p:nvSpPr>
        <p:spPr>
          <a:xfrm>
            <a:off x="3433881" y="2386655"/>
            <a:ext cx="1134628" cy="8128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</a:p>
          <a:p>
            <a:pPr indent="256031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5162">
              <a:lnSpc>
                <a:spcPts val="1444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Integration</a:t>
            </a:r>
          </a:p>
        </p:txBody>
      </p:sp>
      <p:sp>
        <p:nvSpPr>
          <p:cNvPr id="1476" name="TextBox 1476"/>
          <p:cNvSpPr txBox="1"/>
          <p:nvPr/>
        </p:nvSpPr>
        <p:spPr>
          <a:xfrm>
            <a:off x="4752226" y="2379833"/>
            <a:ext cx="1381598" cy="8196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13539">
              <a:lnSpc>
                <a:spcPts val="1398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+307.9</a:t>
            </a:r>
          </a:p>
        </p:txBody>
      </p:sp>
      <p:sp>
        <p:nvSpPr>
          <p:cNvPr id="1477" name="TextBox 1477"/>
          <p:cNvSpPr txBox="1"/>
          <p:nvPr/>
        </p:nvSpPr>
        <p:spPr>
          <a:xfrm>
            <a:off x="7268496" y="2372665"/>
            <a:ext cx="848519" cy="3010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8,182.5</a:t>
            </a:r>
          </a:p>
        </p:txBody>
      </p:sp>
      <p:sp>
        <p:nvSpPr>
          <p:cNvPr id="1478" name="TextBox 1478"/>
          <p:cNvSpPr txBox="1"/>
          <p:nvPr/>
        </p:nvSpPr>
        <p:spPr>
          <a:xfrm>
            <a:off x="2195700" y="3187922"/>
            <a:ext cx="1013930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(129.0)</a:t>
            </a:r>
          </a:p>
        </p:txBody>
      </p:sp>
      <p:sp>
        <p:nvSpPr>
          <p:cNvPr id="1479" name="TextBox 1479"/>
          <p:cNvSpPr txBox="1"/>
          <p:nvPr/>
        </p:nvSpPr>
        <p:spPr>
          <a:xfrm>
            <a:off x="3669145" y="3236669"/>
            <a:ext cx="2429759" cy="2797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(Fixed-line)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(1.6)</a:t>
            </a:r>
          </a:p>
          <a:p>
            <a:pPr indent="0">
              <a:lnSpc>
                <a:spcPts val="12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(Mobile)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+55.9</a:t>
            </a:r>
          </a:p>
        </p:txBody>
      </p:sp>
      <p:sp>
        <p:nvSpPr>
          <p:cNvPr id="1480" name="TextBox 1480"/>
          <p:cNvSpPr txBox="1"/>
          <p:nvPr/>
        </p:nvSpPr>
        <p:spPr>
          <a:xfrm>
            <a:off x="1123462" y="3726164"/>
            <a:ext cx="781497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FY2013/3Q</a:t>
            </a:r>
          </a:p>
        </p:txBody>
      </p:sp>
      <p:sp>
        <p:nvSpPr>
          <p:cNvPr id="1481" name="TextBox 1481"/>
          <p:cNvSpPr txBox="1"/>
          <p:nvPr/>
        </p:nvSpPr>
        <p:spPr>
          <a:xfrm>
            <a:off x="7379787" y="3713515"/>
            <a:ext cx="781495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FY2014/3Q</a:t>
            </a:r>
          </a:p>
        </p:txBody>
      </p:sp>
      <p:sp>
        <p:nvSpPr>
          <p:cNvPr id="1482" name="TextBox 1482"/>
          <p:cNvSpPr txBox="1"/>
          <p:nvPr/>
        </p:nvSpPr>
        <p:spPr>
          <a:xfrm>
            <a:off x="394557" y="4071038"/>
            <a:ext cx="720998" cy="3265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3047">
              <a:lnSpc>
                <a:spcPts val="1152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483" name="TextBox 1483"/>
          <p:cNvSpPr txBox="1"/>
          <p:nvPr/>
        </p:nvSpPr>
        <p:spPr>
          <a:xfrm>
            <a:off x="1311396" y="4186446"/>
            <a:ext cx="1372354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[year-on-year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+231.5]</a:t>
            </a:r>
          </a:p>
        </p:txBody>
      </p:sp>
      <p:sp>
        <p:nvSpPr>
          <p:cNvPr id="1484" name="TextBox 1484"/>
          <p:cNvSpPr txBox="1"/>
          <p:nvPr/>
        </p:nvSpPr>
        <p:spPr>
          <a:xfrm>
            <a:off x="2548286" y="5023442"/>
            <a:ext cx="347514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33.4</a:t>
            </a:r>
          </a:p>
        </p:txBody>
      </p:sp>
      <p:sp>
        <p:nvSpPr>
          <p:cNvPr id="1485" name="TextBox 1485"/>
          <p:cNvSpPr txBox="1"/>
          <p:nvPr/>
        </p:nvSpPr>
        <p:spPr>
          <a:xfrm>
            <a:off x="3764413" y="4879441"/>
            <a:ext cx="446653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177.0</a:t>
            </a:r>
          </a:p>
        </p:txBody>
      </p:sp>
      <p:sp>
        <p:nvSpPr>
          <p:cNvPr id="1486" name="TextBox 1486"/>
          <p:cNvSpPr txBox="1"/>
          <p:nvPr/>
        </p:nvSpPr>
        <p:spPr>
          <a:xfrm>
            <a:off x="4695443" y="4627442"/>
            <a:ext cx="1034184" cy="4101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59799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89.8</a:t>
            </a:r>
          </a:p>
          <a:p>
            <a:pPr indent="0">
              <a:lnSpc>
                <a:spcPts val="156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Personnel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487" name="TextBox 1487"/>
          <p:cNvSpPr txBox="1"/>
          <p:nvPr/>
        </p:nvSpPr>
        <p:spPr>
          <a:xfrm>
            <a:off x="6062242" y="4573442"/>
            <a:ext cx="805352" cy="3912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60992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2.0</a:t>
            </a:r>
          </a:p>
          <a:p>
            <a:pPr indent="0">
              <a:lnSpc>
                <a:spcPts val="141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488" name="TextBox 1488"/>
          <p:cNvSpPr txBox="1"/>
          <p:nvPr/>
        </p:nvSpPr>
        <p:spPr>
          <a:xfrm>
            <a:off x="1042212" y="5241121"/>
            <a:ext cx="850555" cy="11916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7,040.1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9057">
              <a:lnSpc>
                <a:spcPts val="201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FY2013/3Q</a:t>
            </a:r>
          </a:p>
        </p:txBody>
      </p:sp>
      <p:sp>
        <p:nvSpPr>
          <p:cNvPr id="1489" name="TextBox 1489"/>
          <p:cNvSpPr txBox="1"/>
          <p:nvPr/>
        </p:nvSpPr>
        <p:spPr>
          <a:xfrm>
            <a:off x="2197987" y="5293074"/>
            <a:ext cx="1104588" cy="5318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860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</a:p>
          <a:p>
            <a:pPr indent="339813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</a:p>
          <a:p>
            <a:pPr indent="323126">
              <a:lnSpc>
                <a:spcPts val="118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1490" name="TextBox 1490"/>
          <p:cNvSpPr txBox="1"/>
          <p:nvPr/>
        </p:nvSpPr>
        <p:spPr>
          <a:xfrm>
            <a:off x="3389107" y="5229295"/>
            <a:ext cx="1170084" cy="3809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</a:p>
          <a:p>
            <a:pPr indent="28918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83782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491" name="TextBox 1491"/>
          <p:cNvSpPr txBox="1"/>
          <p:nvPr/>
        </p:nvSpPr>
        <p:spPr>
          <a:xfrm>
            <a:off x="7283258" y="5282351"/>
            <a:ext cx="865832" cy="11653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7,271.6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4336">
              <a:lnSpc>
                <a:spcPts val="180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FY2014/3Q</a:t>
            </a:r>
          </a:p>
        </p:txBody>
      </p:sp>
      <p:sp>
        <p:nvSpPr>
          <p:cNvPr id="1492" name="TextBox 1492"/>
          <p:cNvSpPr txBox="1"/>
          <p:nvPr/>
        </p:nvSpPr>
        <p:spPr>
          <a:xfrm>
            <a:off x="54927" y="6705415"/>
            <a:ext cx="2944687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493" name="TextBox 1493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494" name="TextBox 1494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Freeform 1495"> 
				</p:cNvPr>
          <p:cNvSpPr/>
          <p:nvPr/>
        </p:nvSpPr>
        <p:spPr>
          <a:xfrm>
            <a:off x="3981450" y="6191250"/>
            <a:ext cx="1381125" cy="9525"/>
          </a:xfrm>
          <a:custGeom>
            <a:avLst/>
            <a:gdLst>
              <a:gd name="connsiteX0" fmla="*/ 14485 w 1381125"/>
              <a:gd name="connsiteY0" fmla="*/ 17464 h 9525"/>
              <a:gd name="connsiteX1" fmla="*/ 1382491 w 1381125"/>
              <a:gd name="connsiteY1" fmla="*/ 1746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1125" h="9525">
                <a:moveTo>
                  <a:pt x="14485" y="17464"/>
                </a:moveTo>
                <a:lnTo>
                  <a:pt x="1382491" y="17464"/>
                </a:lnTo>
              </a:path>
            </a:pathLst>
          </a:custGeom>
          <a:ln w="9525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6" name="Freeform 1496"> 
				</p:cNvPr>
          <p:cNvSpPr/>
          <p:nvPr/>
        </p:nvSpPr>
        <p:spPr>
          <a:xfrm>
            <a:off x="4057650" y="1743075"/>
            <a:ext cx="1209675" cy="238125"/>
          </a:xfrm>
          <a:custGeom>
            <a:avLst/>
            <a:gdLst>
              <a:gd name="connsiteX0" fmla="*/ 1211262 w 1209675"/>
              <a:gd name="connsiteY0" fmla="*/ 13677 h 238125"/>
              <a:gd name="connsiteX1" fmla="*/ 9918 w 1209675"/>
              <a:gd name="connsiteY1" fmla="*/ 24367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9675" h="238125">
                <a:moveTo>
                  <a:pt x="1211262" y="13677"/>
                </a:moveTo>
                <a:lnTo>
                  <a:pt x="9918" y="243675"/>
                </a:lnTo>
              </a:path>
            </a:pathLst>
          </a:custGeom>
          <a:ln w="9525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98" name="Picture 149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43250" cy="219075"/>
          </a:xfrm>
          <a:prstGeom prst="rect">
            <a:avLst/>
          </a:prstGeom>
        </p:spPr>
      </p:pic>
      <p:pic>
        <p:nvPicPr>
          <p:cNvPr id="1499" name="Picture 1499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500" name="Picture 1500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501" name="Picture 1501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025" y="952500"/>
            <a:ext cx="2647950" cy="409575"/>
          </a:xfrm>
          <a:prstGeom prst="rect">
            <a:avLst/>
          </a:prstGeom>
        </p:spPr>
      </p:pic>
      <p:pic>
        <p:nvPicPr>
          <p:cNvPr id="1502" name="Picture 1502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525" y="952500"/>
            <a:ext cx="2628900" cy="409575"/>
          </a:xfrm>
          <a:prstGeom prst="rect">
            <a:avLst/>
          </a:prstGeom>
        </p:spPr>
      </p:pic>
      <p:pic>
        <p:nvPicPr>
          <p:cNvPr id="1503" name="Picture 1503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8175" y="3238500"/>
            <a:ext cx="476250" cy="1771650"/>
          </a:xfrm>
          <a:prstGeom prst="rect">
            <a:avLst/>
          </a:prstGeom>
        </p:spPr>
      </p:pic>
      <p:pic>
        <p:nvPicPr>
          <p:cNvPr id="1504" name="Picture 1504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1125" y="1714500"/>
            <a:ext cx="3686175" cy="4572000"/>
          </a:xfrm>
          <a:prstGeom prst="rect">
            <a:avLst/>
          </a:prstGeom>
        </p:spPr>
      </p:pic>
      <p:pic>
        <p:nvPicPr>
          <p:cNvPr id="1505" name="Picture 1505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675" y="1952625"/>
            <a:ext cx="3676650" cy="4333875"/>
          </a:xfrm>
          <a:prstGeom prst="rect">
            <a:avLst/>
          </a:prstGeom>
        </p:spPr>
      </p:pic>
      <p:sp>
        <p:nvSpPr>
          <p:cNvPr id="1505" name="TextBox 1505"/>
          <p:cNvSpPr txBox="1"/>
          <p:nvPr/>
        </p:nvSpPr>
        <p:spPr>
          <a:xfrm>
            <a:off x="773319" y="13696"/>
            <a:ext cx="65901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Appendices</a:t>
            </a:r>
          </a:p>
        </p:txBody>
      </p:sp>
      <p:sp>
        <p:nvSpPr>
          <p:cNvPr id="1506" name="TextBox 1506"/>
          <p:cNvSpPr txBox="1"/>
          <p:nvPr/>
        </p:nvSpPr>
        <p:spPr>
          <a:xfrm>
            <a:off x="2882439" y="2225900"/>
            <a:ext cx="596075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9,334.2</a:t>
            </a:r>
          </a:p>
        </p:txBody>
      </p:sp>
      <p:sp>
        <p:nvSpPr>
          <p:cNvPr id="1507" name="TextBox 1507"/>
          <p:cNvSpPr txBox="1"/>
          <p:nvPr/>
        </p:nvSpPr>
        <p:spPr>
          <a:xfrm>
            <a:off x="775440" y="124425"/>
            <a:ext cx="5203847" cy="15292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Details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Balance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Sheet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81338">
              <a:lnSpc>
                <a:spcPts val="2037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</a:t>
            </a:r>
          </a:p>
          <a:p>
            <a:pPr indent="3463978">
              <a:lnSpc>
                <a:spcPts val="134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 indent="1112339">
              <a:lnSpc>
                <a:spcPts val="183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20,284.9</a:t>
            </a:r>
          </a:p>
        </p:txBody>
      </p:sp>
      <p:sp>
        <p:nvSpPr>
          <p:cNvPr id="1508" name="TextBox 1508"/>
          <p:cNvSpPr txBox="1"/>
          <p:nvPr/>
        </p:nvSpPr>
        <p:spPr>
          <a:xfrm>
            <a:off x="6237795" y="1037730"/>
            <a:ext cx="1599055" cy="655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34784">
              <a:lnSpc>
                <a:spcPts val="249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20,642.3</a:t>
            </a:r>
          </a:p>
        </p:txBody>
      </p:sp>
      <p:sp>
        <p:nvSpPr>
          <p:cNvPr id="1509" name="TextBox 1509"/>
          <p:cNvSpPr txBox="1"/>
          <p:nvPr/>
        </p:nvSpPr>
        <p:spPr>
          <a:xfrm>
            <a:off x="686386" y="2155517"/>
            <a:ext cx="1393843" cy="3796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26834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346106">
              <a:lnSpc>
                <a:spcPts val="174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20,284.9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1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Depreciable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103632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(property,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355098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equipment)</a:t>
            </a:r>
          </a:p>
          <a:p>
            <a:pPr indent="441960">
              <a:lnSpc>
                <a:spcPts val="187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8,241.9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7741">
              <a:lnSpc>
                <a:spcPts val="220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Deferred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</a:p>
          <a:p>
            <a:pPr indent="428053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219265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current)</a:t>
            </a:r>
          </a:p>
          <a:p>
            <a:pPr indent="484441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661.5</a:t>
            </a:r>
          </a:p>
        </p:txBody>
      </p:sp>
      <p:sp>
        <p:nvSpPr>
          <p:cNvPr id="1510" name="TextBox 1510"/>
          <p:cNvSpPr txBox="1"/>
          <p:nvPr/>
        </p:nvSpPr>
        <p:spPr>
          <a:xfrm>
            <a:off x="2469974" y="2003117"/>
            <a:ext cx="1416835" cy="37342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665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Liabilities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2586">
              <a:lnSpc>
                <a:spcPts val="161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Bearing</a:t>
            </a:r>
          </a:p>
          <a:p>
            <a:pPr indent="538638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</a:p>
          <a:p>
            <a:pPr indent="453294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4,200.0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5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Liability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Employees’</a:t>
            </a:r>
          </a:p>
          <a:p>
            <a:pPr indent="111312">
              <a:lnSpc>
                <a:spcPts val="114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Retirement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Benefits</a:t>
            </a:r>
          </a:p>
          <a:p>
            <a:pPr indent="452628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1,327.9</a:t>
            </a:r>
          </a:p>
          <a:p>
            <a:pPr indent="541147">
              <a:lnSpc>
                <a:spcPts val="201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588454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60394">
              <a:lnSpc>
                <a:spcPts val="3076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Equity</a:t>
            </a:r>
          </a:p>
          <a:p>
            <a:pPr indent="361060">
              <a:lnSpc>
                <a:spcPts val="2275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10,924.8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2337">
              <a:lnSpc>
                <a:spcPts val="1871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Treasury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Stock</a:t>
            </a:r>
          </a:p>
          <a:p>
            <a:pPr indent="465613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(156.9)</a:t>
            </a:r>
          </a:p>
        </p:txBody>
      </p:sp>
      <p:sp>
        <p:nvSpPr>
          <p:cNvPr id="1511" name="TextBox 1511"/>
          <p:cNvSpPr txBox="1"/>
          <p:nvPr/>
        </p:nvSpPr>
        <p:spPr>
          <a:xfrm>
            <a:off x="5421570" y="2022167"/>
            <a:ext cx="1420515" cy="37857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38994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358266">
              <a:lnSpc>
                <a:spcPts val="174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20,642.3</a:t>
            </a:r>
          </a:p>
          <a:p>
            <a:pPr indent="440564">
              <a:lnSpc>
                <a:spcPts val="1321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[+357.3]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191">
              <a:lnSpc>
                <a:spcPts val="192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Depreciable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(property,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298703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equipment)</a:t>
            </a:r>
          </a:p>
          <a:p>
            <a:pPr indent="454151">
              <a:lnSpc>
                <a:spcPts val="187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8,055.6</a:t>
            </a:r>
          </a:p>
          <a:p>
            <a:pPr indent="466344">
              <a:lnSpc>
                <a:spcPts val="156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[(186.3)]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8649">
              <a:lnSpc>
                <a:spcPts val="153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Deferred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344185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current)</a:t>
            </a:r>
          </a:p>
          <a:p>
            <a:pPr indent="534701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639.8</a:t>
            </a:r>
          </a:p>
          <a:p>
            <a:pPr indent="517937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[(21.7)]</a:t>
            </a:r>
          </a:p>
        </p:txBody>
      </p:sp>
      <p:sp>
        <p:nvSpPr>
          <p:cNvPr id="1512" name="TextBox 1512"/>
          <p:cNvSpPr txBox="1"/>
          <p:nvPr/>
        </p:nvSpPr>
        <p:spPr>
          <a:xfrm>
            <a:off x="7217318" y="1799494"/>
            <a:ext cx="1416836" cy="40418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6938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Liabilities</a:t>
            </a:r>
          </a:p>
          <a:p>
            <a:pPr indent="412464">
              <a:lnSpc>
                <a:spcPts val="1591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9,615.7</a:t>
            </a:r>
          </a:p>
          <a:p>
            <a:pPr indent="423132">
              <a:lnSpc>
                <a:spcPts val="129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[+281.5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]</a:t>
            </a:r>
          </a:p>
          <a:p>
            <a:pPr indent="122587">
              <a:lnSpc>
                <a:spcPts val="198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Bearing</a:t>
            </a:r>
          </a:p>
          <a:p>
            <a:pPr indent="538639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</a:p>
          <a:p>
            <a:pPr indent="453295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4,862.4</a:t>
            </a:r>
          </a:p>
          <a:p>
            <a:pPr indent="471582">
              <a:lnSpc>
                <a:spcPts val="108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[+662.4]</a:t>
            </a:r>
          </a:p>
          <a:p>
            <a:pPr indent="0">
              <a:lnSpc>
                <a:spcPts val="188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Liability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Employees’</a:t>
            </a:r>
          </a:p>
          <a:p>
            <a:pPr indent="111312">
              <a:lnSpc>
                <a:spcPts val="114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Retirement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Benefits</a:t>
            </a:r>
          </a:p>
          <a:p>
            <a:pPr indent="452628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1,365.9</a:t>
            </a:r>
          </a:p>
          <a:p>
            <a:pPr indent="495300">
              <a:lnSpc>
                <a:spcPts val="1142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[+38.0]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6703">
              <a:lnSpc>
                <a:spcPts val="172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426282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26.6[+0.7]</a:t>
            </a:r>
          </a:p>
          <a:p>
            <a:pPr indent="360394">
              <a:lnSpc>
                <a:spcPts val="2792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Equity</a:t>
            </a:r>
          </a:p>
          <a:p>
            <a:pPr indent="365633">
              <a:lnSpc>
                <a:spcPts val="1968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11,000.0</a:t>
            </a:r>
          </a:p>
          <a:p>
            <a:pPr indent="464693">
              <a:lnSpc>
                <a:spcPts val="1440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[+75.2]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8422">
              <a:lnSpc>
                <a:spcPts val="1924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Treasury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Stock</a:t>
            </a:r>
          </a:p>
          <a:p>
            <a:pPr indent="499026">
              <a:lnSpc>
                <a:spcPts val="1438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(416.1)</a:t>
            </a:r>
          </a:p>
          <a:p>
            <a:pPr indent="499026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[(259.2)]</a:t>
            </a:r>
          </a:p>
        </p:txBody>
      </p:sp>
      <p:sp>
        <p:nvSpPr>
          <p:cNvPr id="1513" name="TextBox 1513"/>
          <p:cNvSpPr txBox="1"/>
          <p:nvPr/>
        </p:nvSpPr>
        <p:spPr>
          <a:xfrm>
            <a:off x="54927" y="6705415"/>
            <a:ext cx="2944687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514" name="TextBox 1514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515" name="TextBox 1515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Freeform 1516"> 
				</p:cNvPr>
          <p:cNvSpPr/>
          <p:nvPr/>
        </p:nvSpPr>
        <p:spPr>
          <a:xfrm>
            <a:off x="495300" y="704850"/>
            <a:ext cx="1123950" cy="666750"/>
          </a:xfrm>
          <a:custGeom>
            <a:avLst/>
            <a:gdLst>
              <a:gd name="connsiteX0" fmla="*/ 16173 w 1123950"/>
              <a:gd name="connsiteY0" fmla="*/ 9709 h 666750"/>
              <a:gd name="connsiteX1" fmla="*/ 1133015 w 1123950"/>
              <a:gd name="connsiteY1" fmla="*/ 9709 h 666750"/>
              <a:gd name="connsiteX2" fmla="*/ 1133015 w 1123950"/>
              <a:gd name="connsiteY2" fmla="*/ 669570 h 666750"/>
              <a:gd name="connsiteX3" fmla="*/ 16173 w 1123950"/>
              <a:gd name="connsiteY3" fmla="*/ 669570 h 666750"/>
              <a:gd name="connsiteX4" fmla="*/ 16173 w 1123950"/>
              <a:gd name="connsiteY4" fmla="*/ 9709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3950" h="666750">
                <a:moveTo>
                  <a:pt x="16173" y="9709"/>
                </a:moveTo>
                <a:lnTo>
                  <a:pt x="1133015" y="9709"/>
                </a:lnTo>
                <a:lnTo>
                  <a:pt x="1133015" y="669570"/>
                </a:lnTo>
                <a:lnTo>
                  <a:pt x="16173" y="669570"/>
                </a:lnTo>
                <a:lnTo>
                  <a:pt x="16173" y="9709"/>
                </a:lnTo>
                <a:close/>
              </a:path>
            </a:pathLst>
          </a:custGeom>
          <a:solidFill>
            <a:srgbClr val="93b2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7" name="Freeform 1517"> 
				</p:cNvPr>
          <p:cNvSpPr/>
          <p:nvPr/>
        </p:nvSpPr>
        <p:spPr>
          <a:xfrm>
            <a:off x="1609725" y="704850"/>
            <a:ext cx="6762750" cy="666750"/>
          </a:xfrm>
          <a:custGeom>
            <a:avLst/>
            <a:gdLst>
              <a:gd name="connsiteX0" fmla="*/ 13490 w 6762750"/>
              <a:gd name="connsiteY0" fmla="*/ 9709 h 666750"/>
              <a:gd name="connsiteX1" fmla="*/ 6765468 w 6762750"/>
              <a:gd name="connsiteY1" fmla="*/ 9709 h 666750"/>
              <a:gd name="connsiteX2" fmla="*/ 6765468 w 6762750"/>
              <a:gd name="connsiteY2" fmla="*/ 669570 h 666750"/>
              <a:gd name="connsiteX3" fmla="*/ 13490 w 6762750"/>
              <a:gd name="connsiteY3" fmla="*/ 669570 h 666750"/>
              <a:gd name="connsiteX4" fmla="*/ 13490 w 6762750"/>
              <a:gd name="connsiteY4" fmla="*/ 9709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0" h="666750">
                <a:moveTo>
                  <a:pt x="13490" y="9709"/>
                </a:moveTo>
                <a:lnTo>
                  <a:pt x="6765468" y="9709"/>
                </a:lnTo>
                <a:lnTo>
                  <a:pt x="6765468" y="669570"/>
                </a:lnTo>
                <a:lnTo>
                  <a:pt x="13490" y="669570"/>
                </a:lnTo>
                <a:lnTo>
                  <a:pt x="13490" y="9709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8" name="Freeform 1518"> 
				</p:cNvPr>
          <p:cNvSpPr/>
          <p:nvPr/>
        </p:nvSpPr>
        <p:spPr>
          <a:xfrm>
            <a:off x="8353425" y="704850"/>
            <a:ext cx="19050" cy="666750"/>
          </a:xfrm>
          <a:custGeom>
            <a:avLst/>
            <a:gdLst>
              <a:gd name="connsiteX0" fmla="*/ 21768 w 19050"/>
              <a:gd name="connsiteY0" fmla="*/ 9709 h 666750"/>
              <a:gd name="connsiteX1" fmla="*/ 21768 w 19050"/>
              <a:gd name="connsiteY1" fmla="*/ 66957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66750">
                <a:moveTo>
                  <a:pt x="21768" y="9709"/>
                </a:moveTo>
                <a:lnTo>
                  <a:pt x="21768" y="669570"/>
                </a:lnTo>
              </a:path>
            </a:pathLst>
          </a:custGeom>
          <a:ln w="679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9" name="Freeform 1519"> 
				</p:cNvPr>
          <p:cNvSpPr/>
          <p:nvPr/>
        </p:nvSpPr>
        <p:spPr>
          <a:xfrm>
            <a:off x="495300" y="1352550"/>
            <a:ext cx="7877175" cy="352425"/>
          </a:xfrm>
          <a:custGeom>
            <a:avLst/>
            <a:gdLst>
              <a:gd name="connsiteX0" fmla="*/ 16173 w 7877175"/>
              <a:gd name="connsiteY0" fmla="*/ 16909 h 352425"/>
              <a:gd name="connsiteX1" fmla="*/ 7879893 w 7877175"/>
              <a:gd name="connsiteY1" fmla="*/ 16909 h 352425"/>
              <a:gd name="connsiteX2" fmla="*/ 7879893 w 7877175"/>
              <a:gd name="connsiteY2" fmla="*/ 354279 h 352425"/>
              <a:gd name="connsiteX3" fmla="*/ 16173 w 7877175"/>
              <a:gd name="connsiteY3" fmla="*/ 354279 h 352425"/>
              <a:gd name="connsiteX4" fmla="*/ 16173 w 7877175"/>
              <a:gd name="connsiteY4" fmla="*/ 16909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7175" h="352425">
                <a:moveTo>
                  <a:pt x="16173" y="16909"/>
                </a:moveTo>
                <a:lnTo>
                  <a:pt x="7879893" y="16909"/>
                </a:lnTo>
                <a:lnTo>
                  <a:pt x="7879893" y="354279"/>
                </a:lnTo>
                <a:lnTo>
                  <a:pt x="16173" y="354279"/>
                </a:lnTo>
                <a:lnTo>
                  <a:pt x="16173" y="16909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0" name="Freeform 1520"> 
				</p:cNvPr>
          <p:cNvSpPr/>
          <p:nvPr/>
        </p:nvSpPr>
        <p:spPr>
          <a:xfrm>
            <a:off x="8353425" y="1352550"/>
            <a:ext cx="19050" cy="352425"/>
          </a:xfrm>
          <a:custGeom>
            <a:avLst/>
            <a:gdLst>
              <a:gd name="connsiteX0" fmla="*/ 21769 w 19050"/>
              <a:gd name="connsiteY0" fmla="*/ 16909 h 352425"/>
              <a:gd name="connsiteX1" fmla="*/ 21769 w 19050"/>
              <a:gd name="connsiteY1" fmla="*/ 354279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52425">
                <a:moveTo>
                  <a:pt x="21769" y="16909"/>
                </a:moveTo>
                <a:lnTo>
                  <a:pt x="21769" y="354279"/>
                </a:lnTo>
              </a:path>
            </a:pathLst>
          </a:custGeom>
          <a:ln w="679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1" name="Freeform 1521"> 
				</p:cNvPr>
          <p:cNvSpPr/>
          <p:nvPr/>
        </p:nvSpPr>
        <p:spPr>
          <a:xfrm>
            <a:off x="495300" y="1685925"/>
            <a:ext cx="161925" cy="609600"/>
          </a:xfrm>
          <a:custGeom>
            <a:avLst/>
            <a:gdLst>
              <a:gd name="connsiteX0" fmla="*/ 16173 w 161925"/>
              <a:gd name="connsiteY0" fmla="*/ 15948 h 609600"/>
              <a:gd name="connsiteX1" fmla="*/ 169174 w 161925"/>
              <a:gd name="connsiteY1" fmla="*/ 15948 h 609600"/>
              <a:gd name="connsiteX2" fmla="*/ 169174 w 161925"/>
              <a:gd name="connsiteY2" fmla="*/ 616268 h 609600"/>
              <a:gd name="connsiteX3" fmla="*/ 16173 w 161925"/>
              <a:gd name="connsiteY3" fmla="*/ 616268 h 609600"/>
              <a:gd name="connsiteX4" fmla="*/ 16173 w 161925"/>
              <a:gd name="connsiteY4" fmla="*/ 15948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609600">
                <a:moveTo>
                  <a:pt x="16173" y="15948"/>
                </a:moveTo>
                <a:lnTo>
                  <a:pt x="169174" y="15948"/>
                </a:lnTo>
                <a:lnTo>
                  <a:pt x="169174" y="616268"/>
                </a:lnTo>
                <a:lnTo>
                  <a:pt x="16173" y="616268"/>
                </a:lnTo>
                <a:lnTo>
                  <a:pt x="16173" y="15948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2" name="Freeform 1522"> 
				</p:cNvPr>
          <p:cNvSpPr/>
          <p:nvPr/>
        </p:nvSpPr>
        <p:spPr>
          <a:xfrm>
            <a:off x="647700" y="1685925"/>
            <a:ext cx="971550" cy="609600"/>
          </a:xfrm>
          <a:custGeom>
            <a:avLst/>
            <a:gdLst>
              <a:gd name="connsiteX0" fmla="*/ 11669 w 971550"/>
              <a:gd name="connsiteY0" fmla="*/ 15948 h 609600"/>
              <a:gd name="connsiteX1" fmla="*/ 980615 w 971550"/>
              <a:gd name="connsiteY1" fmla="*/ 15948 h 609600"/>
              <a:gd name="connsiteX2" fmla="*/ 980615 w 971550"/>
              <a:gd name="connsiteY2" fmla="*/ 616268 h 609600"/>
              <a:gd name="connsiteX3" fmla="*/ 11669 w 971550"/>
              <a:gd name="connsiteY3" fmla="*/ 616268 h 609600"/>
              <a:gd name="connsiteX4" fmla="*/ 11669 w 971550"/>
              <a:gd name="connsiteY4" fmla="*/ 15948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550" h="609600">
                <a:moveTo>
                  <a:pt x="11669" y="15948"/>
                </a:moveTo>
                <a:lnTo>
                  <a:pt x="980615" y="15948"/>
                </a:lnTo>
                <a:lnTo>
                  <a:pt x="980615" y="616268"/>
                </a:lnTo>
                <a:lnTo>
                  <a:pt x="11669" y="616268"/>
                </a:lnTo>
                <a:lnTo>
                  <a:pt x="11669" y="15948"/>
                </a:lnTo>
                <a:close/>
              </a:path>
            </a:pathLst>
          </a:custGeom>
          <a:solidFill>
            <a:srgbClr val="cbfe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3" name="Freeform 1523"> 
				</p:cNvPr>
          <p:cNvSpPr/>
          <p:nvPr/>
        </p:nvSpPr>
        <p:spPr>
          <a:xfrm>
            <a:off x="1609725" y="1685925"/>
            <a:ext cx="6762750" cy="609600"/>
          </a:xfrm>
          <a:custGeom>
            <a:avLst/>
            <a:gdLst>
              <a:gd name="connsiteX0" fmla="*/ 13491 w 6762750"/>
              <a:gd name="connsiteY0" fmla="*/ 15948 h 609600"/>
              <a:gd name="connsiteX1" fmla="*/ 6765469 w 6762750"/>
              <a:gd name="connsiteY1" fmla="*/ 15948 h 609600"/>
              <a:gd name="connsiteX2" fmla="*/ 6765469 w 6762750"/>
              <a:gd name="connsiteY2" fmla="*/ 616268 h 609600"/>
              <a:gd name="connsiteX3" fmla="*/ 13491 w 6762750"/>
              <a:gd name="connsiteY3" fmla="*/ 616268 h 609600"/>
              <a:gd name="connsiteX4" fmla="*/ 13491 w 6762750"/>
              <a:gd name="connsiteY4" fmla="*/ 15948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0" h="609600">
                <a:moveTo>
                  <a:pt x="13491" y="15948"/>
                </a:moveTo>
                <a:lnTo>
                  <a:pt x="6765469" y="15948"/>
                </a:lnTo>
                <a:lnTo>
                  <a:pt x="6765469" y="616268"/>
                </a:lnTo>
                <a:lnTo>
                  <a:pt x="13491" y="616268"/>
                </a:lnTo>
                <a:lnTo>
                  <a:pt x="13491" y="159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4" name="Freeform 1524"> 
				</p:cNvPr>
          <p:cNvSpPr/>
          <p:nvPr/>
        </p:nvSpPr>
        <p:spPr>
          <a:xfrm>
            <a:off x="495300" y="2286000"/>
            <a:ext cx="7877175" cy="342900"/>
          </a:xfrm>
          <a:custGeom>
            <a:avLst/>
            <a:gdLst>
              <a:gd name="connsiteX0" fmla="*/ 16173 w 7877175"/>
              <a:gd name="connsiteY0" fmla="*/ 11227 h 342900"/>
              <a:gd name="connsiteX1" fmla="*/ 7879894 w 7877175"/>
              <a:gd name="connsiteY1" fmla="*/ 11227 h 342900"/>
              <a:gd name="connsiteX2" fmla="*/ 7879894 w 7877175"/>
              <a:gd name="connsiteY2" fmla="*/ 348592 h 342900"/>
              <a:gd name="connsiteX3" fmla="*/ 16173 w 7877175"/>
              <a:gd name="connsiteY3" fmla="*/ 348592 h 342900"/>
              <a:gd name="connsiteX4" fmla="*/ 16173 w 7877175"/>
              <a:gd name="connsiteY4" fmla="*/ 11227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7175" h="342900">
                <a:moveTo>
                  <a:pt x="16173" y="11227"/>
                </a:moveTo>
                <a:lnTo>
                  <a:pt x="7879894" y="11227"/>
                </a:lnTo>
                <a:lnTo>
                  <a:pt x="7879894" y="348592"/>
                </a:lnTo>
                <a:lnTo>
                  <a:pt x="16173" y="348592"/>
                </a:lnTo>
                <a:lnTo>
                  <a:pt x="16173" y="11227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5" name="Freeform 1525"> 
				</p:cNvPr>
          <p:cNvSpPr/>
          <p:nvPr/>
        </p:nvSpPr>
        <p:spPr>
          <a:xfrm>
            <a:off x="8353425" y="2286000"/>
            <a:ext cx="19050" cy="342900"/>
          </a:xfrm>
          <a:custGeom>
            <a:avLst/>
            <a:gdLst>
              <a:gd name="connsiteX0" fmla="*/ 21769 w 19050"/>
              <a:gd name="connsiteY0" fmla="*/ 11227 h 342900"/>
              <a:gd name="connsiteX1" fmla="*/ 21769 w 19050"/>
              <a:gd name="connsiteY1" fmla="*/ 348592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42900">
                <a:moveTo>
                  <a:pt x="21769" y="11227"/>
                </a:moveTo>
                <a:lnTo>
                  <a:pt x="21769" y="348592"/>
                </a:lnTo>
              </a:path>
            </a:pathLst>
          </a:custGeom>
          <a:ln w="679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6" name="Freeform 1526"> 
				</p:cNvPr>
          <p:cNvSpPr/>
          <p:nvPr/>
        </p:nvSpPr>
        <p:spPr>
          <a:xfrm>
            <a:off x="495300" y="2619375"/>
            <a:ext cx="161925" cy="609600"/>
          </a:xfrm>
          <a:custGeom>
            <a:avLst/>
            <a:gdLst>
              <a:gd name="connsiteX0" fmla="*/ 16173 w 161925"/>
              <a:gd name="connsiteY0" fmla="*/ 10261 h 609600"/>
              <a:gd name="connsiteX1" fmla="*/ 169174 w 161925"/>
              <a:gd name="connsiteY1" fmla="*/ 10261 h 609600"/>
              <a:gd name="connsiteX2" fmla="*/ 169174 w 161925"/>
              <a:gd name="connsiteY2" fmla="*/ 610581 h 609600"/>
              <a:gd name="connsiteX3" fmla="*/ 16173 w 161925"/>
              <a:gd name="connsiteY3" fmla="*/ 610581 h 609600"/>
              <a:gd name="connsiteX4" fmla="*/ 16173 w 161925"/>
              <a:gd name="connsiteY4" fmla="*/ 10261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609600">
                <a:moveTo>
                  <a:pt x="16173" y="10261"/>
                </a:moveTo>
                <a:lnTo>
                  <a:pt x="169174" y="10261"/>
                </a:lnTo>
                <a:lnTo>
                  <a:pt x="169174" y="610581"/>
                </a:lnTo>
                <a:lnTo>
                  <a:pt x="16173" y="610581"/>
                </a:lnTo>
                <a:lnTo>
                  <a:pt x="16173" y="10261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7" name="Freeform 1527"> 
				</p:cNvPr>
          <p:cNvSpPr/>
          <p:nvPr/>
        </p:nvSpPr>
        <p:spPr>
          <a:xfrm>
            <a:off x="647700" y="2619375"/>
            <a:ext cx="971550" cy="609600"/>
          </a:xfrm>
          <a:custGeom>
            <a:avLst/>
            <a:gdLst>
              <a:gd name="connsiteX0" fmla="*/ 11669 w 971550"/>
              <a:gd name="connsiteY0" fmla="*/ 10261 h 609600"/>
              <a:gd name="connsiteX1" fmla="*/ 980615 w 971550"/>
              <a:gd name="connsiteY1" fmla="*/ 10261 h 609600"/>
              <a:gd name="connsiteX2" fmla="*/ 980615 w 971550"/>
              <a:gd name="connsiteY2" fmla="*/ 610581 h 609600"/>
              <a:gd name="connsiteX3" fmla="*/ 11669 w 971550"/>
              <a:gd name="connsiteY3" fmla="*/ 610581 h 609600"/>
              <a:gd name="connsiteX4" fmla="*/ 11669 w 971550"/>
              <a:gd name="connsiteY4" fmla="*/ 10261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550" h="609600">
                <a:moveTo>
                  <a:pt x="11669" y="10261"/>
                </a:moveTo>
                <a:lnTo>
                  <a:pt x="980615" y="10261"/>
                </a:lnTo>
                <a:lnTo>
                  <a:pt x="980615" y="610581"/>
                </a:lnTo>
                <a:lnTo>
                  <a:pt x="11669" y="610581"/>
                </a:lnTo>
                <a:lnTo>
                  <a:pt x="11669" y="10261"/>
                </a:lnTo>
                <a:close/>
              </a:path>
            </a:pathLst>
          </a:custGeom>
          <a:solidFill>
            <a:srgbClr val="cbfe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8" name="Freeform 1528"> 
				</p:cNvPr>
          <p:cNvSpPr/>
          <p:nvPr/>
        </p:nvSpPr>
        <p:spPr>
          <a:xfrm>
            <a:off x="1609725" y="2619375"/>
            <a:ext cx="6762750" cy="609600"/>
          </a:xfrm>
          <a:custGeom>
            <a:avLst/>
            <a:gdLst>
              <a:gd name="connsiteX0" fmla="*/ 13491 w 6762750"/>
              <a:gd name="connsiteY0" fmla="*/ 10261 h 609600"/>
              <a:gd name="connsiteX1" fmla="*/ 6765469 w 6762750"/>
              <a:gd name="connsiteY1" fmla="*/ 10261 h 609600"/>
              <a:gd name="connsiteX2" fmla="*/ 6765469 w 6762750"/>
              <a:gd name="connsiteY2" fmla="*/ 610581 h 609600"/>
              <a:gd name="connsiteX3" fmla="*/ 13491 w 6762750"/>
              <a:gd name="connsiteY3" fmla="*/ 610581 h 609600"/>
              <a:gd name="connsiteX4" fmla="*/ 13491 w 6762750"/>
              <a:gd name="connsiteY4" fmla="*/ 10261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0" h="609600">
                <a:moveTo>
                  <a:pt x="13491" y="10261"/>
                </a:moveTo>
                <a:lnTo>
                  <a:pt x="6765469" y="10261"/>
                </a:lnTo>
                <a:lnTo>
                  <a:pt x="6765469" y="610581"/>
                </a:lnTo>
                <a:lnTo>
                  <a:pt x="13491" y="610581"/>
                </a:lnTo>
                <a:lnTo>
                  <a:pt x="13491" y="1026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9" name="Freeform 1529"> 
				</p:cNvPr>
          <p:cNvSpPr/>
          <p:nvPr/>
        </p:nvSpPr>
        <p:spPr>
          <a:xfrm>
            <a:off x="495300" y="3209925"/>
            <a:ext cx="7877175" cy="352425"/>
          </a:xfrm>
          <a:custGeom>
            <a:avLst/>
            <a:gdLst>
              <a:gd name="connsiteX0" fmla="*/ 16174 w 7877175"/>
              <a:gd name="connsiteY0" fmla="*/ 15075 h 352425"/>
              <a:gd name="connsiteX1" fmla="*/ 7879894 w 7877175"/>
              <a:gd name="connsiteY1" fmla="*/ 15075 h 352425"/>
              <a:gd name="connsiteX2" fmla="*/ 7879894 w 7877175"/>
              <a:gd name="connsiteY2" fmla="*/ 352445 h 352425"/>
              <a:gd name="connsiteX3" fmla="*/ 16174 w 7877175"/>
              <a:gd name="connsiteY3" fmla="*/ 352445 h 352425"/>
              <a:gd name="connsiteX4" fmla="*/ 16174 w 7877175"/>
              <a:gd name="connsiteY4" fmla="*/ 1507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7175" h="352425">
                <a:moveTo>
                  <a:pt x="16174" y="15075"/>
                </a:moveTo>
                <a:lnTo>
                  <a:pt x="7879894" y="15075"/>
                </a:lnTo>
                <a:lnTo>
                  <a:pt x="7879894" y="352445"/>
                </a:lnTo>
                <a:lnTo>
                  <a:pt x="16174" y="352445"/>
                </a:lnTo>
                <a:lnTo>
                  <a:pt x="16174" y="15075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0" name="Freeform 1530"> 
				</p:cNvPr>
          <p:cNvSpPr/>
          <p:nvPr/>
        </p:nvSpPr>
        <p:spPr>
          <a:xfrm>
            <a:off x="8353425" y="3209925"/>
            <a:ext cx="19050" cy="352425"/>
          </a:xfrm>
          <a:custGeom>
            <a:avLst/>
            <a:gdLst>
              <a:gd name="connsiteX0" fmla="*/ 21769 w 19050"/>
              <a:gd name="connsiteY0" fmla="*/ 15075 h 352425"/>
              <a:gd name="connsiteX1" fmla="*/ 21769 w 19050"/>
              <a:gd name="connsiteY1" fmla="*/ 35244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52425">
                <a:moveTo>
                  <a:pt x="21769" y="15075"/>
                </a:moveTo>
                <a:lnTo>
                  <a:pt x="21769" y="352445"/>
                </a:lnTo>
              </a:path>
            </a:pathLst>
          </a:custGeom>
          <a:ln w="679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1" name="Freeform 1531"> 
				</p:cNvPr>
          <p:cNvSpPr/>
          <p:nvPr/>
        </p:nvSpPr>
        <p:spPr>
          <a:xfrm>
            <a:off x="495300" y="3543300"/>
            <a:ext cx="161925" cy="609600"/>
          </a:xfrm>
          <a:custGeom>
            <a:avLst/>
            <a:gdLst>
              <a:gd name="connsiteX0" fmla="*/ 16174 w 161925"/>
              <a:gd name="connsiteY0" fmla="*/ 14104 h 609600"/>
              <a:gd name="connsiteX1" fmla="*/ 169174 w 161925"/>
              <a:gd name="connsiteY1" fmla="*/ 14104 h 609600"/>
              <a:gd name="connsiteX2" fmla="*/ 169174 w 161925"/>
              <a:gd name="connsiteY2" fmla="*/ 614429 h 609600"/>
              <a:gd name="connsiteX3" fmla="*/ 16174 w 161925"/>
              <a:gd name="connsiteY3" fmla="*/ 614429 h 609600"/>
              <a:gd name="connsiteX4" fmla="*/ 16174 w 161925"/>
              <a:gd name="connsiteY4" fmla="*/ 14104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609600">
                <a:moveTo>
                  <a:pt x="16174" y="14104"/>
                </a:moveTo>
                <a:lnTo>
                  <a:pt x="169174" y="14104"/>
                </a:lnTo>
                <a:lnTo>
                  <a:pt x="169174" y="614429"/>
                </a:lnTo>
                <a:lnTo>
                  <a:pt x="16174" y="614429"/>
                </a:lnTo>
                <a:lnTo>
                  <a:pt x="16174" y="14104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2" name="Freeform 1532"> 
				</p:cNvPr>
          <p:cNvSpPr/>
          <p:nvPr/>
        </p:nvSpPr>
        <p:spPr>
          <a:xfrm>
            <a:off x="647700" y="3543300"/>
            <a:ext cx="971550" cy="609600"/>
          </a:xfrm>
          <a:custGeom>
            <a:avLst/>
            <a:gdLst>
              <a:gd name="connsiteX0" fmla="*/ 11670 w 971550"/>
              <a:gd name="connsiteY0" fmla="*/ 14104 h 609600"/>
              <a:gd name="connsiteX1" fmla="*/ 980616 w 971550"/>
              <a:gd name="connsiteY1" fmla="*/ 14104 h 609600"/>
              <a:gd name="connsiteX2" fmla="*/ 980616 w 971550"/>
              <a:gd name="connsiteY2" fmla="*/ 614429 h 609600"/>
              <a:gd name="connsiteX3" fmla="*/ 11670 w 971550"/>
              <a:gd name="connsiteY3" fmla="*/ 614429 h 609600"/>
              <a:gd name="connsiteX4" fmla="*/ 11670 w 971550"/>
              <a:gd name="connsiteY4" fmla="*/ 14104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550" h="609600">
                <a:moveTo>
                  <a:pt x="11670" y="14104"/>
                </a:moveTo>
                <a:lnTo>
                  <a:pt x="980616" y="14104"/>
                </a:lnTo>
                <a:lnTo>
                  <a:pt x="980616" y="614429"/>
                </a:lnTo>
                <a:lnTo>
                  <a:pt x="11670" y="614429"/>
                </a:lnTo>
                <a:lnTo>
                  <a:pt x="11670" y="14104"/>
                </a:lnTo>
                <a:close/>
              </a:path>
            </a:pathLst>
          </a:custGeom>
          <a:solidFill>
            <a:srgbClr val="cbfe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3" name="Freeform 1533"> 
				</p:cNvPr>
          <p:cNvSpPr/>
          <p:nvPr/>
        </p:nvSpPr>
        <p:spPr>
          <a:xfrm>
            <a:off x="1609725" y="3543300"/>
            <a:ext cx="6762750" cy="609600"/>
          </a:xfrm>
          <a:custGeom>
            <a:avLst/>
            <a:gdLst>
              <a:gd name="connsiteX0" fmla="*/ 13491 w 6762750"/>
              <a:gd name="connsiteY0" fmla="*/ 14104 h 609600"/>
              <a:gd name="connsiteX1" fmla="*/ 6765469 w 6762750"/>
              <a:gd name="connsiteY1" fmla="*/ 14104 h 609600"/>
              <a:gd name="connsiteX2" fmla="*/ 6765469 w 6762750"/>
              <a:gd name="connsiteY2" fmla="*/ 614429 h 609600"/>
              <a:gd name="connsiteX3" fmla="*/ 13491 w 6762750"/>
              <a:gd name="connsiteY3" fmla="*/ 614429 h 609600"/>
              <a:gd name="connsiteX4" fmla="*/ 13491 w 6762750"/>
              <a:gd name="connsiteY4" fmla="*/ 14104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0" h="609600">
                <a:moveTo>
                  <a:pt x="13491" y="14104"/>
                </a:moveTo>
                <a:lnTo>
                  <a:pt x="6765469" y="14104"/>
                </a:lnTo>
                <a:lnTo>
                  <a:pt x="6765469" y="614429"/>
                </a:lnTo>
                <a:lnTo>
                  <a:pt x="13491" y="614429"/>
                </a:lnTo>
                <a:lnTo>
                  <a:pt x="13491" y="1410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4" name="Freeform 1534"> 
				</p:cNvPr>
          <p:cNvSpPr/>
          <p:nvPr/>
        </p:nvSpPr>
        <p:spPr>
          <a:xfrm>
            <a:off x="495300" y="4133850"/>
            <a:ext cx="7877175" cy="352425"/>
          </a:xfrm>
          <a:custGeom>
            <a:avLst/>
            <a:gdLst>
              <a:gd name="connsiteX0" fmla="*/ 16174 w 7877175"/>
              <a:gd name="connsiteY0" fmla="*/ 18913 h 352425"/>
              <a:gd name="connsiteX1" fmla="*/ 7879894 w 7877175"/>
              <a:gd name="connsiteY1" fmla="*/ 18913 h 352425"/>
              <a:gd name="connsiteX2" fmla="*/ 7879894 w 7877175"/>
              <a:gd name="connsiteY2" fmla="*/ 356282 h 352425"/>
              <a:gd name="connsiteX3" fmla="*/ 16174 w 7877175"/>
              <a:gd name="connsiteY3" fmla="*/ 356282 h 352425"/>
              <a:gd name="connsiteX4" fmla="*/ 16174 w 7877175"/>
              <a:gd name="connsiteY4" fmla="*/ 18913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7175" h="352425">
                <a:moveTo>
                  <a:pt x="16174" y="18913"/>
                </a:moveTo>
                <a:lnTo>
                  <a:pt x="7879894" y="18913"/>
                </a:lnTo>
                <a:lnTo>
                  <a:pt x="7879894" y="356282"/>
                </a:lnTo>
                <a:lnTo>
                  <a:pt x="16174" y="356282"/>
                </a:lnTo>
                <a:lnTo>
                  <a:pt x="16174" y="18913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5" name="Freeform 1535"> 
				</p:cNvPr>
          <p:cNvSpPr/>
          <p:nvPr/>
        </p:nvSpPr>
        <p:spPr>
          <a:xfrm>
            <a:off x="8353425" y="4133850"/>
            <a:ext cx="19050" cy="352425"/>
          </a:xfrm>
          <a:custGeom>
            <a:avLst/>
            <a:gdLst>
              <a:gd name="connsiteX0" fmla="*/ 21769 w 19050"/>
              <a:gd name="connsiteY0" fmla="*/ 18913 h 352425"/>
              <a:gd name="connsiteX1" fmla="*/ 21769 w 19050"/>
              <a:gd name="connsiteY1" fmla="*/ 356282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52425">
                <a:moveTo>
                  <a:pt x="21769" y="18913"/>
                </a:moveTo>
                <a:lnTo>
                  <a:pt x="21769" y="356282"/>
                </a:lnTo>
              </a:path>
            </a:pathLst>
          </a:custGeom>
          <a:ln w="679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" name="Freeform 1536"> 
				</p:cNvPr>
          <p:cNvSpPr/>
          <p:nvPr/>
        </p:nvSpPr>
        <p:spPr>
          <a:xfrm>
            <a:off x="495300" y="4467225"/>
            <a:ext cx="161925" cy="609600"/>
          </a:xfrm>
          <a:custGeom>
            <a:avLst/>
            <a:gdLst>
              <a:gd name="connsiteX0" fmla="*/ 16174 w 161925"/>
              <a:gd name="connsiteY0" fmla="*/ 17946 h 609600"/>
              <a:gd name="connsiteX1" fmla="*/ 169175 w 161925"/>
              <a:gd name="connsiteY1" fmla="*/ 17946 h 609600"/>
              <a:gd name="connsiteX2" fmla="*/ 169175 w 161925"/>
              <a:gd name="connsiteY2" fmla="*/ 618266 h 609600"/>
              <a:gd name="connsiteX3" fmla="*/ 16174 w 161925"/>
              <a:gd name="connsiteY3" fmla="*/ 618266 h 609600"/>
              <a:gd name="connsiteX4" fmla="*/ 16174 w 161925"/>
              <a:gd name="connsiteY4" fmla="*/ 17946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609600">
                <a:moveTo>
                  <a:pt x="16174" y="17946"/>
                </a:moveTo>
                <a:lnTo>
                  <a:pt x="169175" y="17946"/>
                </a:lnTo>
                <a:lnTo>
                  <a:pt x="169175" y="618266"/>
                </a:lnTo>
                <a:lnTo>
                  <a:pt x="16174" y="618266"/>
                </a:lnTo>
                <a:lnTo>
                  <a:pt x="16174" y="17946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7" name="Freeform 1537"> 
				</p:cNvPr>
          <p:cNvSpPr/>
          <p:nvPr/>
        </p:nvSpPr>
        <p:spPr>
          <a:xfrm>
            <a:off x="647700" y="4467225"/>
            <a:ext cx="971550" cy="609600"/>
          </a:xfrm>
          <a:custGeom>
            <a:avLst/>
            <a:gdLst>
              <a:gd name="connsiteX0" fmla="*/ 11670 w 971550"/>
              <a:gd name="connsiteY0" fmla="*/ 17946 h 609600"/>
              <a:gd name="connsiteX1" fmla="*/ 980616 w 971550"/>
              <a:gd name="connsiteY1" fmla="*/ 17946 h 609600"/>
              <a:gd name="connsiteX2" fmla="*/ 980616 w 971550"/>
              <a:gd name="connsiteY2" fmla="*/ 618266 h 609600"/>
              <a:gd name="connsiteX3" fmla="*/ 11670 w 971550"/>
              <a:gd name="connsiteY3" fmla="*/ 618266 h 609600"/>
              <a:gd name="connsiteX4" fmla="*/ 11670 w 971550"/>
              <a:gd name="connsiteY4" fmla="*/ 17946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550" h="609600">
                <a:moveTo>
                  <a:pt x="11670" y="17946"/>
                </a:moveTo>
                <a:lnTo>
                  <a:pt x="980616" y="17946"/>
                </a:lnTo>
                <a:lnTo>
                  <a:pt x="980616" y="618266"/>
                </a:lnTo>
                <a:lnTo>
                  <a:pt x="11670" y="618266"/>
                </a:lnTo>
                <a:lnTo>
                  <a:pt x="11670" y="17946"/>
                </a:lnTo>
                <a:close/>
              </a:path>
            </a:pathLst>
          </a:custGeom>
          <a:solidFill>
            <a:srgbClr val="cbfe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8" name="Freeform 1538"> 
				</p:cNvPr>
          <p:cNvSpPr/>
          <p:nvPr/>
        </p:nvSpPr>
        <p:spPr>
          <a:xfrm>
            <a:off x="1609725" y="4467225"/>
            <a:ext cx="6762750" cy="609600"/>
          </a:xfrm>
          <a:custGeom>
            <a:avLst/>
            <a:gdLst>
              <a:gd name="connsiteX0" fmla="*/ 13491 w 6762750"/>
              <a:gd name="connsiteY0" fmla="*/ 17946 h 609600"/>
              <a:gd name="connsiteX1" fmla="*/ 6765469 w 6762750"/>
              <a:gd name="connsiteY1" fmla="*/ 17946 h 609600"/>
              <a:gd name="connsiteX2" fmla="*/ 6765469 w 6762750"/>
              <a:gd name="connsiteY2" fmla="*/ 618266 h 609600"/>
              <a:gd name="connsiteX3" fmla="*/ 13491 w 6762750"/>
              <a:gd name="connsiteY3" fmla="*/ 618266 h 609600"/>
              <a:gd name="connsiteX4" fmla="*/ 13491 w 6762750"/>
              <a:gd name="connsiteY4" fmla="*/ 17946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0" h="609600">
                <a:moveTo>
                  <a:pt x="13491" y="17946"/>
                </a:moveTo>
                <a:lnTo>
                  <a:pt x="6765469" y="17946"/>
                </a:lnTo>
                <a:lnTo>
                  <a:pt x="6765469" y="618266"/>
                </a:lnTo>
                <a:lnTo>
                  <a:pt x="13491" y="618266"/>
                </a:lnTo>
                <a:lnTo>
                  <a:pt x="13491" y="1794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9" name="Freeform 1539"> 
				</p:cNvPr>
          <p:cNvSpPr/>
          <p:nvPr/>
        </p:nvSpPr>
        <p:spPr>
          <a:xfrm>
            <a:off x="495300" y="5067300"/>
            <a:ext cx="7877175" cy="342900"/>
          </a:xfrm>
          <a:custGeom>
            <a:avLst/>
            <a:gdLst>
              <a:gd name="connsiteX0" fmla="*/ 16174 w 7877175"/>
              <a:gd name="connsiteY0" fmla="*/ 13230 h 342900"/>
              <a:gd name="connsiteX1" fmla="*/ 7879894 w 7877175"/>
              <a:gd name="connsiteY1" fmla="*/ 13230 h 342900"/>
              <a:gd name="connsiteX2" fmla="*/ 7879894 w 7877175"/>
              <a:gd name="connsiteY2" fmla="*/ 350600 h 342900"/>
              <a:gd name="connsiteX3" fmla="*/ 16174 w 7877175"/>
              <a:gd name="connsiteY3" fmla="*/ 350600 h 342900"/>
              <a:gd name="connsiteX4" fmla="*/ 16174 w 7877175"/>
              <a:gd name="connsiteY4" fmla="*/ 1323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7175" h="342900">
                <a:moveTo>
                  <a:pt x="16174" y="13230"/>
                </a:moveTo>
                <a:lnTo>
                  <a:pt x="7879894" y="13230"/>
                </a:lnTo>
                <a:lnTo>
                  <a:pt x="7879894" y="350600"/>
                </a:lnTo>
                <a:lnTo>
                  <a:pt x="16174" y="350600"/>
                </a:lnTo>
                <a:lnTo>
                  <a:pt x="16174" y="13230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0" name="Freeform 1540"> 
				</p:cNvPr>
          <p:cNvSpPr/>
          <p:nvPr/>
        </p:nvSpPr>
        <p:spPr>
          <a:xfrm>
            <a:off x="8353425" y="5067300"/>
            <a:ext cx="19050" cy="342900"/>
          </a:xfrm>
          <a:custGeom>
            <a:avLst/>
            <a:gdLst>
              <a:gd name="connsiteX0" fmla="*/ 21769 w 19050"/>
              <a:gd name="connsiteY0" fmla="*/ 13230 h 342900"/>
              <a:gd name="connsiteX1" fmla="*/ 21769 w 19050"/>
              <a:gd name="connsiteY1" fmla="*/ 3506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42900">
                <a:moveTo>
                  <a:pt x="21769" y="13230"/>
                </a:moveTo>
                <a:lnTo>
                  <a:pt x="21769" y="350600"/>
                </a:lnTo>
              </a:path>
            </a:pathLst>
          </a:custGeom>
          <a:ln w="679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1" name="Freeform 1541"> 
				</p:cNvPr>
          <p:cNvSpPr/>
          <p:nvPr/>
        </p:nvSpPr>
        <p:spPr>
          <a:xfrm>
            <a:off x="495300" y="5400675"/>
            <a:ext cx="161925" cy="609600"/>
          </a:xfrm>
          <a:custGeom>
            <a:avLst/>
            <a:gdLst>
              <a:gd name="connsiteX0" fmla="*/ 16174 w 161925"/>
              <a:gd name="connsiteY0" fmla="*/ 12269 h 609600"/>
              <a:gd name="connsiteX1" fmla="*/ 169175 w 161925"/>
              <a:gd name="connsiteY1" fmla="*/ 12269 h 609600"/>
              <a:gd name="connsiteX2" fmla="*/ 169175 w 161925"/>
              <a:gd name="connsiteY2" fmla="*/ 612589 h 609600"/>
              <a:gd name="connsiteX3" fmla="*/ 16174 w 161925"/>
              <a:gd name="connsiteY3" fmla="*/ 612589 h 609600"/>
              <a:gd name="connsiteX4" fmla="*/ 16174 w 161925"/>
              <a:gd name="connsiteY4" fmla="*/ 12269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609600">
                <a:moveTo>
                  <a:pt x="16174" y="12269"/>
                </a:moveTo>
                <a:lnTo>
                  <a:pt x="169175" y="12269"/>
                </a:lnTo>
                <a:lnTo>
                  <a:pt x="169175" y="612589"/>
                </a:lnTo>
                <a:lnTo>
                  <a:pt x="16174" y="612589"/>
                </a:lnTo>
                <a:lnTo>
                  <a:pt x="16174" y="12269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2" name="Freeform 1542"> 
				</p:cNvPr>
          <p:cNvSpPr/>
          <p:nvPr/>
        </p:nvSpPr>
        <p:spPr>
          <a:xfrm>
            <a:off x="647700" y="5400675"/>
            <a:ext cx="971550" cy="609600"/>
          </a:xfrm>
          <a:custGeom>
            <a:avLst/>
            <a:gdLst>
              <a:gd name="connsiteX0" fmla="*/ 11670 w 971550"/>
              <a:gd name="connsiteY0" fmla="*/ 12269 h 609600"/>
              <a:gd name="connsiteX1" fmla="*/ 980616 w 971550"/>
              <a:gd name="connsiteY1" fmla="*/ 12269 h 609600"/>
              <a:gd name="connsiteX2" fmla="*/ 980616 w 971550"/>
              <a:gd name="connsiteY2" fmla="*/ 612589 h 609600"/>
              <a:gd name="connsiteX3" fmla="*/ 11670 w 971550"/>
              <a:gd name="connsiteY3" fmla="*/ 612589 h 609600"/>
              <a:gd name="connsiteX4" fmla="*/ 11670 w 971550"/>
              <a:gd name="connsiteY4" fmla="*/ 12269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550" h="609600">
                <a:moveTo>
                  <a:pt x="11670" y="12269"/>
                </a:moveTo>
                <a:lnTo>
                  <a:pt x="980616" y="12269"/>
                </a:lnTo>
                <a:lnTo>
                  <a:pt x="980616" y="612589"/>
                </a:lnTo>
                <a:lnTo>
                  <a:pt x="11670" y="612589"/>
                </a:lnTo>
                <a:lnTo>
                  <a:pt x="11670" y="12269"/>
                </a:lnTo>
                <a:close/>
              </a:path>
            </a:pathLst>
          </a:custGeom>
          <a:solidFill>
            <a:srgbClr val="cbfe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3" name="Freeform 1543"> 
				</p:cNvPr>
          <p:cNvSpPr/>
          <p:nvPr/>
        </p:nvSpPr>
        <p:spPr>
          <a:xfrm>
            <a:off x="1609725" y="5400675"/>
            <a:ext cx="6762750" cy="609600"/>
          </a:xfrm>
          <a:custGeom>
            <a:avLst/>
            <a:gdLst>
              <a:gd name="connsiteX0" fmla="*/ 13491 w 6762750"/>
              <a:gd name="connsiteY0" fmla="*/ 12269 h 609600"/>
              <a:gd name="connsiteX1" fmla="*/ 6765469 w 6762750"/>
              <a:gd name="connsiteY1" fmla="*/ 12269 h 609600"/>
              <a:gd name="connsiteX2" fmla="*/ 6765469 w 6762750"/>
              <a:gd name="connsiteY2" fmla="*/ 612589 h 609600"/>
              <a:gd name="connsiteX3" fmla="*/ 13491 w 6762750"/>
              <a:gd name="connsiteY3" fmla="*/ 612589 h 609600"/>
              <a:gd name="connsiteX4" fmla="*/ 13491 w 6762750"/>
              <a:gd name="connsiteY4" fmla="*/ 12269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0" h="609600">
                <a:moveTo>
                  <a:pt x="13491" y="12269"/>
                </a:moveTo>
                <a:lnTo>
                  <a:pt x="6765469" y="12269"/>
                </a:lnTo>
                <a:lnTo>
                  <a:pt x="6765469" y="612589"/>
                </a:lnTo>
                <a:lnTo>
                  <a:pt x="13491" y="612589"/>
                </a:lnTo>
                <a:lnTo>
                  <a:pt x="13491" y="122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4" name="Freeform 1544"> 
				</p:cNvPr>
          <p:cNvSpPr/>
          <p:nvPr/>
        </p:nvSpPr>
        <p:spPr>
          <a:xfrm>
            <a:off x="495300" y="5991225"/>
            <a:ext cx="7877175" cy="19050"/>
          </a:xfrm>
          <a:custGeom>
            <a:avLst/>
            <a:gdLst>
              <a:gd name="connsiteX0" fmla="*/ 16174 w 7877175"/>
              <a:gd name="connsiteY0" fmla="*/ 22034 h 19050"/>
              <a:gd name="connsiteX1" fmla="*/ 7879894 w 7877175"/>
              <a:gd name="connsiteY1" fmla="*/ 2203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7175" h="19050">
                <a:moveTo>
                  <a:pt x="16174" y="22034"/>
                </a:moveTo>
                <a:lnTo>
                  <a:pt x="7879894" y="22034"/>
                </a:lnTo>
              </a:path>
            </a:pathLst>
          </a:custGeom>
          <a:ln w="661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5" name="Freeform 1545"> 
				</p:cNvPr>
          <p:cNvSpPr/>
          <p:nvPr/>
        </p:nvSpPr>
        <p:spPr>
          <a:xfrm>
            <a:off x="2581275" y="838200"/>
            <a:ext cx="962025" cy="19050"/>
          </a:xfrm>
          <a:custGeom>
            <a:avLst/>
            <a:gdLst>
              <a:gd name="connsiteX0" fmla="*/ 15981 w 962025"/>
              <a:gd name="connsiteY0" fmla="*/ 20248 h 19050"/>
              <a:gd name="connsiteX1" fmla="*/ 964518 w 962025"/>
              <a:gd name="connsiteY1" fmla="*/ 202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5981" y="20248"/>
                </a:moveTo>
                <a:lnTo>
                  <a:pt x="964518" y="20248"/>
                </a:lnTo>
              </a:path>
            </a:pathLst>
          </a:custGeom>
          <a:ln w="132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6" name="Freeform 1546"> 
				</p:cNvPr>
          <p:cNvSpPr/>
          <p:nvPr/>
        </p:nvSpPr>
        <p:spPr>
          <a:xfrm>
            <a:off x="3543300" y="838200"/>
            <a:ext cx="962025" cy="19050"/>
          </a:xfrm>
          <a:custGeom>
            <a:avLst/>
            <a:gdLst>
              <a:gd name="connsiteX0" fmla="*/ 17797 w 962025"/>
              <a:gd name="connsiteY0" fmla="*/ 20248 h 19050"/>
              <a:gd name="connsiteX1" fmla="*/ 966334 w 962025"/>
              <a:gd name="connsiteY1" fmla="*/ 202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7797" y="20248"/>
                </a:moveTo>
                <a:lnTo>
                  <a:pt x="966334" y="20248"/>
                </a:lnTo>
              </a:path>
            </a:pathLst>
          </a:custGeom>
          <a:ln w="132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7" name="Freeform 1547"> 
				</p:cNvPr>
          <p:cNvSpPr/>
          <p:nvPr/>
        </p:nvSpPr>
        <p:spPr>
          <a:xfrm>
            <a:off x="4514850" y="838200"/>
            <a:ext cx="952500" cy="19050"/>
          </a:xfrm>
          <a:custGeom>
            <a:avLst/>
            <a:gdLst>
              <a:gd name="connsiteX0" fmla="*/ 10088 w 952500"/>
              <a:gd name="connsiteY0" fmla="*/ 20248 h 19050"/>
              <a:gd name="connsiteX1" fmla="*/ 958626 w 952500"/>
              <a:gd name="connsiteY1" fmla="*/ 202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0" h="19050">
                <a:moveTo>
                  <a:pt x="10088" y="20248"/>
                </a:moveTo>
                <a:lnTo>
                  <a:pt x="958626" y="20248"/>
                </a:lnTo>
              </a:path>
            </a:pathLst>
          </a:custGeom>
          <a:ln w="132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8" name="Freeform 1548"> 
				</p:cNvPr>
          <p:cNvSpPr/>
          <p:nvPr/>
        </p:nvSpPr>
        <p:spPr>
          <a:xfrm>
            <a:off x="5476875" y="838200"/>
            <a:ext cx="952500" cy="19050"/>
          </a:xfrm>
          <a:custGeom>
            <a:avLst/>
            <a:gdLst>
              <a:gd name="connsiteX0" fmla="*/ 11904 w 952500"/>
              <a:gd name="connsiteY0" fmla="*/ 20248 h 19050"/>
              <a:gd name="connsiteX1" fmla="*/ 960442 w 952500"/>
              <a:gd name="connsiteY1" fmla="*/ 202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0" h="19050">
                <a:moveTo>
                  <a:pt x="11904" y="20248"/>
                </a:moveTo>
                <a:lnTo>
                  <a:pt x="960442" y="20248"/>
                </a:lnTo>
              </a:path>
            </a:pathLst>
          </a:custGeom>
          <a:ln w="132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9" name="Freeform 1549"> 
				</p:cNvPr>
          <p:cNvSpPr/>
          <p:nvPr/>
        </p:nvSpPr>
        <p:spPr>
          <a:xfrm>
            <a:off x="6438900" y="838200"/>
            <a:ext cx="962025" cy="19050"/>
          </a:xfrm>
          <a:custGeom>
            <a:avLst/>
            <a:gdLst>
              <a:gd name="connsiteX0" fmla="*/ 13720 w 962025"/>
              <a:gd name="connsiteY0" fmla="*/ 20248 h 19050"/>
              <a:gd name="connsiteX1" fmla="*/ 962258 w 962025"/>
              <a:gd name="connsiteY1" fmla="*/ 202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3720" y="20248"/>
                </a:moveTo>
                <a:lnTo>
                  <a:pt x="962258" y="20248"/>
                </a:lnTo>
              </a:path>
            </a:pathLst>
          </a:custGeom>
          <a:ln w="132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0" name="Freeform 1550"> 
				</p:cNvPr>
          <p:cNvSpPr/>
          <p:nvPr/>
        </p:nvSpPr>
        <p:spPr>
          <a:xfrm>
            <a:off x="504825" y="1352550"/>
            <a:ext cx="1104900" cy="19050"/>
          </a:xfrm>
          <a:custGeom>
            <a:avLst/>
            <a:gdLst>
              <a:gd name="connsiteX0" fmla="*/ 11753 w 1104900"/>
              <a:gd name="connsiteY0" fmla="*/ 11948 h 19050"/>
              <a:gd name="connsiteX1" fmla="*/ 1113285 w 1104900"/>
              <a:gd name="connsiteY1" fmla="*/ 11948 h 19050"/>
              <a:gd name="connsiteX2" fmla="*/ 1113285 w 1104900"/>
              <a:gd name="connsiteY2" fmla="*/ 26832 h 19050"/>
              <a:gd name="connsiteX3" fmla="*/ 11753 w 1104900"/>
              <a:gd name="connsiteY3" fmla="*/ 26832 h 19050"/>
              <a:gd name="connsiteX4" fmla="*/ 11753 w 1104900"/>
              <a:gd name="connsiteY4" fmla="*/ 119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900" h="19050">
                <a:moveTo>
                  <a:pt x="11753" y="11948"/>
                </a:moveTo>
                <a:lnTo>
                  <a:pt x="1113285" y="11948"/>
                </a:lnTo>
                <a:lnTo>
                  <a:pt x="1113285" y="26832"/>
                </a:lnTo>
                <a:lnTo>
                  <a:pt x="11753" y="26832"/>
                </a:lnTo>
                <a:lnTo>
                  <a:pt x="11753" y="119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1" name="Freeform 1551"> 
				</p:cNvPr>
          <p:cNvSpPr/>
          <p:nvPr/>
        </p:nvSpPr>
        <p:spPr>
          <a:xfrm>
            <a:off x="2571750" y="838200"/>
            <a:ext cx="19050" cy="523875"/>
          </a:xfrm>
          <a:custGeom>
            <a:avLst/>
            <a:gdLst>
              <a:gd name="connsiteX0" fmla="*/ 10202 w 19050"/>
              <a:gd name="connsiteY0" fmla="*/ 10320 h 523875"/>
              <a:gd name="connsiteX1" fmla="*/ 25506 w 19050"/>
              <a:gd name="connsiteY1" fmla="*/ 10320 h 523875"/>
              <a:gd name="connsiteX2" fmla="*/ 25506 w 19050"/>
              <a:gd name="connsiteY2" fmla="*/ 526298 h 523875"/>
              <a:gd name="connsiteX3" fmla="*/ 10202 w 19050"/>
              <a:gd name="connsiteY3" fmla="*/ 526298 h 523875"/>
              <a:gd name="connsiteX4" fmla="*/ 10202 w 19050"/>
              <a:gd name="connsiteY4" fmla="*/ 1032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523875">
                <a:moveTo>
                  <a:pt x="10202" y="10320"/>
                </a:moveTo>
                <a:lnTo>
                  <a:pt x="25506" y="10320"/>
                </a:lnTo>
                <a:lnTo>
                  <a:pt x="25506" y="526298"/>
                </a:lnTo>
                <a:lnTo>
                  <a:pt x="10202" y="526298"/>
                </a:lnTo>
                <a:lnTo>
                  <a:pt x="10202" y="103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2" name="Freeform 1552"> 
				</p:cNvPr>
          <p:cNvSpPr/>
          <p:nvPr/>
        </p:nvSpPr>
        <p:spPr>
          <a:xfrm>
            <a:off x="1619250" y="1352550"/>
            <a:ext cx="962025" cy="19050"/>
          </a:xfrm>
          <a:custGeom>
            <a:avLst/>
            <a:gdLst>
              <a:gd name="connsiteX0" fmla="*/ 14159 w 962025"/>
              <a:gd name="connsiteY0" fmla="*/ 11948 h 19050"/>
              <a:gd name="connsiteX1" fmla="*/ 962697 w 962025"/>
              <a:gd name="connsiteY1" fmla="*/ 11948 h 19050"/>
              <a:gd name="connsiteX2" fmla="*/ 962697 w 962025"/>
              <a:gd name="connsiteY2" fmla="*/ 26832 h 19050"/>
              <a:gd name="connsiteX3" fmla="*/ 14159 w 962025"/>
              <a:gd name="connsiteY3" fmla="*/ 26832 h 19050"/>
              <a:gd name="connsiteX4" fmla="*/ 14159 w 962025"/>
              <a:gd name="connsiteY4" fmla="*/ 119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2025" h="19050">
                <a:moveTo>
                  <a:pt x="14159" y="11948"/>
                </a:moveTo>
                <a:lnTo>
                  <a:pt x="962697" y="11948"/>
                </a:lnTo>
                <a:lnTo>
                  <a:pt x="962697" y="26832"/>
                </a:lnTo>
                <a:lnTo>
                  <a:pt x="14159" y="26832"/>
                </a:lnTo>
                <a:lnTo>
                  <a:pt x="14159" y="119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3" name="Freeform 1553"> 
				</p:cNvPr>
          <p:cNvSpPr/>
          <p:nvPr/>
        </p:nvSpPr>
        <p:spPr>
          <a:xfrm>
            <a:off x="2581275" y="1352550"/>
            <a:ext cx="962025" cy="19050"/>
          </a:xfrm>
          <a:custGeom>
            <a:avLst/>
            <a:gdLst>
              <a:gd name="connsiteX0" fmla="*/ 15981 w 962025"/>
              <a:gd name="connsiteY0" fmla="*/ 11948 h 19050"/>
              <a:gd name="connsiteX1" fmla="*/ 964518 w 962025"/>
              <a:gd name="connsiteY1" fmla="*/ 11948 h 19050"/>
              <a:gd name="connsiteX2" fmla="*/ 964518 w 962025"/>
              <a:gd name="connsiteY2" fmla="*/ 26832 h 19050"/>
              <a:gd name="connsiteX3" fmla="*/ 15981 w 962025"/>
              <a:gd name="connsiteY3" fmla="*/ 26832 h 19050"/>
              <a:gd name="connsiteX4" fmla="*/ 15981 w 962025"/>
              <a:gd name="connsiteY4" fmla="*/ 119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2025" h="19050">
                <a:moveTo>
                  <a:pt x="15981" y="11948"/>
                </a:moveTo>
                <a:lnTo>
                  <a:pt x="964518" y="11948"/>
                </a:lnTo>
                <a:lnTo>
                  <a:pt x="964518" y="26832"/>
                </a:lnTo>
                <a:lnTo>
                  <a:pt x="15981" y="26832"/>
                </a:lnTo>
                <a:lnTo>
                  <a:pt x="15981" y="119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4" name="Freeform 1554"> 
				</p:cNvPr>
          <p:cNvSpPr/>
          <p:nvPr/>
        </p:nvSpPr>
        <p:spPr>
          <a:xfrm>
            <a:off x="647700" y="1685925"/>
            <a:ext cx="962025" cy="19050"/>
          </a:xfrm>
          <a:custGeom>
            <a:avLst/>
            <a:gdLst>
              <a:gd name="connsiteX0" fmla="*/ 16774 w 962025"/>
              <a:gd name="connsiteY0" fmla="*/ 20909 h 19050"/>
              <a:gd name="connsiteX1" fmla="*/ 970411 w 962025"/>
              <a:gd name="connsiteY1" fmla="*/ 209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774" y="20909"/>
                </a:moveTo>
                <a:lnTo>
                  <a:pt x="970411" y="20909"/>
                </a:lnTo>
              </a:path>
            </a:pathLst>
          </a:custGeom>
          <a:ln w="13237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5" name="Freeform 1555"> 
				</p:cNvPr>
          <p:cNvSpPr/>
          <p:nvPr/>
        </p:nvSpPr>
        <p:spPr>
          <a:xfrm>
            <a:off x="1619250" y="1685925"/>
            <a:ext cx="962025" cy="19050"/>
          </a:xfrm>
          <a:custGeom>
            <a:avLst/>
            <a:gdLst>
              <a:gd name="connsiteX0" fmla="*/ 14160 w 962025"/>
              <a:gd name="connsiteY0" fmla="*/ 20909 h 19050"/>
              <a:gd name="connsiteX1" fmla="*/ 962697 w 962025"/>
              <a:gd name="connsiteY1" fmla="*/ 209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0" y="20909"/>
                </a:moveTo>
                <a:lnTo>
                  <a:pt x="962697" y="20909"/>
                </a:lnTo>
              </a:path>
            </a:pathLst>
          </a:custGeom>
          <a:ln w="1323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6" name="Freeform 1556"> 
				</p:cNvPr>
          <p:cNvSpPr/>
          <p:nvPr/>
        </p:nvSpPr>
        <p:spPr>
          <a:xfrm>
            <a:off x="3533775" y="838200"/>
            <a:ext cx="19050" cy="523875"/>
          </a:xfrm>
          <a:custGeom>
            <a:avLst/>
            <a:gdLst>
              <a:gd name="connsiteX0" fmla="*/ 12018 w 19050"/>
              <a:gd name="connsiteY0" fmla="*/ 10320 h 523875"/>
              <a:gd name="connsiteX1" fmla="*/ 27323 w 19050"/>
              <a:gd name="connsiteY1" fmla="*/ 10320 h 523875"/>
              <a:gd name="connsiteX2" fmla="*/ 27323 w 19050"/>
              <a:gd name="connsiteY2" fmla="*/ 526298 h 523875"/>
              <a:gd name="connsiteX3" fmla="*/ 12018 w 19050"/>
              <a:gd name="connsiteY3" fmla="*/ 526298 h 523875"/>
              <a:gd name="connsiteX4" fmla="*/ 12018 w 19050"/>
              <a:gd name="connsiteY4" fmla="*/ 1032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523875">
                <a:moveTo>
                  <a:pt x="12018" y="10320"/>
                </a:moveTo>
                <a:lnTo>
                  <a:pt x="27323" y="10320"/>
                </a:lnTo>
                <a:lnTo>
                  <a:pt x="27323" y="526298"/>
                </a:lnTo>
                <a:lnTo>
                  <a:pt x="12018" y="526298"/>
                </a:lnTo>
                <a:lnTo>
                  <a:pt x="12018" y="103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7" name="Freeform 1557"> 
				</p:cNvPr>
          <p:cNvSpPr/>
          <p:nvPr/>
        </p:nvSpPr>
        <p:spPr>
          <a:xfrm>
            <a:off x="4495800" y="838200"/>
            <a:ext cx="28575" cy="533400"/>
          </a:xfrm>
          <a:custGeom>
            <a:avLst/>
            <a:gdLst>
              <a:gd name="connsiteX0" fmla="*/ 13834 w 28575"/>
              <a:gd name="connsiteY0" fmla="*/ 10320 h 533400"/>
              <a:gd name="connsiteX1" fmla="*/ 29139 w 28575"/>
              <a:gd name="connsiteY1" fmla="*/ 10320 h 533400"/>
              <a:gd name="connsiteX2" fmla="*/ 29139 w 28575"/>
              <a:gd name="connsiteY2" fmla="*/ 541182 h 533400"/>
              <a:gd name="connsiteX3" fmla="*/ 13834 w 28575"/>
              <a:gd name="connsiteY3" fmla="*/ 541182 h 533400"/>
              <a:gd name="connsiteX4" fmla="*/ 13834 w 28575"/>
              <a:gd name="connsiteY4" fmla="*/ 1032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533400">
                <a:moveTo>
                  <a:pt x="13834" y="10320"/>
                </a:moveTo>
                <a:lnTo>
                  <a:pt x="29139" y="10320"/>
                </a:lnTo>
                <a:lnTo>
                  <a:pt x="29139" y="541182"/>
                </a:lnTo>
                <a:lnTo>
                  <a:pt x="13834" y="541182"/>
                </a:lnTo>
                <a:lnTo>
                  <a:pt x="13834" y="103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8" name="Freeform 1558"> 
				</p:cNvPr>
          <p:cNvSpPr/>
          <p:nvPr/>
        </p:nvSpPr>
        <p:spPr>
          <a:xfrm>
            <a:off x="5457825" y="838200"/>
            <a:ext cx="28575" cy="533400"/>
          </a:xfrm>
          <a:custGeom>
            <a:avLst/>
            <a:gdLst>
              <a:gd name="connsiteX0" fmla="*/ 15651 w 28575"/>
              <a:gd name="connsiteY0" fmla="*/ 10320 h 533400"/>
              <a:gd name="connsiteX1" fmla="*/ 30955 w 28575"/>
              <a:gd name="connsiteY1" fmla="*/ 10320 h 533400"/>
              <a:gd name="connsiteX2" fmla="*/ 30955 w 28575"/>
              <a:gd name="connsiteY2" fmla="*/ 541182 h 533400"/>
              <a:gd name="connsiteX3" fmla="*/ 15651 w 28575"/>
              <a:gd name="connsiteY3" fmla="*/ 541182 h 533400"/>
              <a:gd name="connsiteX4" fmla="*/ 15651 w 28575"/>
              <a:gd name="connsiteY4" fmla="*/ 1032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533400">
                <a:moveTo>
                  <a:pt x="15651" y="10320"/>
                </a:moveTo>
                <a:lnTo>
                  <a:pt x="30955" y="10320"/>
                </a:lnTo>
                <a:lnTo>
                  <a:pt x="30955" y="541182"/>
                </a:lnTo>
                <a:lnTo>
                  <a:pt x="15651" y="541182"/>
                </a:lnTo>
                <a:lnTo>
                  <a:pt x="15651" y="103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9" name="Freeform 1559"> 
				</p:cNvPr>
          <p:cNvSpPr/>
          <p:nvPr/>
        </p:nvSpPr>
        <p:spPr>
          <a:xfrm>
            <a:off x="6419850" y="838200"/>
            <a:ext cx="28575" cy="533400"/>
          </a:xfrm>
          <a:custGeom>
            <a:avLst/>
            <a:gdLst>
              <a:gd name="connsiteX0" fmla="*/ 17467 w 28575"/>
              <a:gd name="connsiteY0" fmla="*/ 10320 h 533400"/>
              <a:gd name="connsiteX1" fmla="*/ 32771 w 28575"/>
              <a:gd name="connsiteY1" fmla="*/ 10320 h 533400"/>
              <a:gd name="connsiteX2" fmla="*/ 32771 w 28575"/>
              <a:gd name="connsiteY2" fmla="*/ 541182 h 533400"/>
              <a:gd name="connsiteX3" fmla="*/ 17467 w 28575"/>
              <a:gd name="connsiteY3" fmla="*/ 541182 h 533400"/>
              <a:gd name="connsiteX4" fmla="*/ 17467 w 28575"/>
              <a:gd name="connsiteY4" fmla="*/ 1032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533400">
                <a:moveTo>
                  <a:pt x="17467" y="10320"/>
                </a:moveTo>
                <a:lnTo>
                  <a:pt x="32771" y="10320"/>
                </a:lnTo>
                <a:lnTo>
                  <a:pt x="32771" y="541182"/>
                </a:lnTo>
                <a:lnTo>
                  <a:pt x="17467" y="541182"/>
                </a:lnTo>
                <a:lnTo>
                  <a:pt x="17467" y="103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0" name="Freeform 1560"> 
				</p:cNvPr>
          <p:cNvSpPr/>
          <p:nvPr/>
        </p:nvSpPr>
        <p:spPr>
          <a:xfrm>
            <a:off x="7391400" y="838200"/>
            <a:ext cx="19050" cy="533400"/>
          </a:xfrm>
          <a:custGeom>
            <a:avLst/>
            <a:gdLst>
              <a:gd name="connsiteX0" fmla="*/ 9759 w 19050"/>
              <a:gd name="connsiteY0" fmla="*/ 10320 h 533400"/>
              <a:gd name="connsiteX1" fmla="*/ 25062 w 19050"/>
              <a:gd name="connsiteY1" fmla="*/ 10320 h 533400"/>
              <a:gd name="connsiteX2" fmla="*/ 25062 w 19050"/>
              <a:gd name="connsiteY2" fmla="*/ 541182 h 533400"/>
              <a:gd name="connsiteX3" fmla="*/ 9759 w 19050"/>
              <a:gd name="connsiteY3" fmla="*/ 541182 h 533400"/>
              <a:gd name="connsiteX4" fmla="*/ 9759 w 19050"/>
              <a:gd name="connsiteY4" fmla="*/ 1032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533400">
                <a:moveTo>
                  <a:pt x="9759" y="10320"/>
                </a:moveTo>
                <a:lnTo>
                  <a:pt x="25062" y="10320"/>
                </a:lnTo>
                <a:lnTo>
                  <a:pt x="25062" y="541182"/>
                </a:lnTo>
                <a:lnTo>
                  <a:pt x="9759" y="541182"/>
                </a:lnTo>
                <a:lnTo>
                  <a:pt x="9759" y="103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1" name="Freeform 1561"> 
				</p:cNvPr>
          <p:cNvSpPr/>
          <p:nvPr/>
        </p:nvSpPr>
        <p:spPr>
          <a:xfrm>
            <a:off x="647700" y="1981200"/>
            <a:ext cx="962025" cy="19050"/>
          </a:xfrm>
          <a:custGeom>
            <a:avLst/>
            <a:gdLst>
              <a:gd name="connsiteX0" fmla="*/ 16775 w 962025"/>
              <a:gd name="connsiteY0" fmla="*/ 23309 h 19050"/>
              <a:gd name="connsiteX1" fmla="*/ 970411 w 962025"/>
              <a:gd name="connsiteY1" fmla="*/ 233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775" y="23309"/>
                </a:moveTo>
                <a:lnTo>
                  <a:pt x="970411" y="23309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2" name="Freeform 1562"> 
				</p:cNvPr>
          <p:cNvSpPr/>
          <p:nvPr/>
        </p:nvSpPr>
        <p:spPr>
          <a:xfrm>
            <a:off x="1619250" y="1981200"/>
            <a:ext cx="962025" cy="19050"/>
          </a:xfrm>
          <a:custGeom>
            <a:avLst/>
            <a:gdLst>
              <a:gd name="connsiteX0" fmla="*/ 14160 w 962025"/>
              <a:gd name="connsiteY0" fmla="*/ 23309 h 19050"/>
              <a:gd name="connsiteX1" fmla="*/ 962697 w 962025"/>
              <a:gd name="connsiteY1" fmla="*/ 233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0" y="23309"/>
                </a:moveTo>
                <a:lnTo>
                  <a:pt x="962697" y="23309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3" name="Freeform 1563"> 
				</p:cNvPr>
          <p:cNvSpPr/>
          <p:nvPr/>
        </p:nvSpPr>
        <p:spPr>
          <a:xfrm>
            <a:off x="2581275" y="1981200"/>
            <a:ext cx="962025" cy="19050"/>
          </a:xfrm>
          <a:custGeom>
            <a:avLst/>
            <a:gdLst>
              <a:gd name="connsiteX0" fmla="*/ 15982 w 962025"/>
              <a:gd name="connsiteY0" fmla="*/ 23309 h 19050"/>
              <a:gd name="connsiteX1" fmla="*/ 964519 w 962025"/>
              <a:gd name="connsiteY1" fmla="*/ 233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5982" y="23309"/>
                </a:moveTo>
                <a:lnTo>
                  <a:pt x="964519" y="23309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4" name="Freeform 1564"> 
				</p:cNvPr>
          <p:cNvSpPr/>
          <p:nvPr/>
        </p:nvSpPr>
        <p:spPr>
          <a:xfrm>
            <a:off x="3543300" y="1981200"/>
            <a:ext cx="962025" cy="19050"/>
          </a:xfrm>
          <a:custGeom>
            <a:avLst/>
            <a:gdLst>
              <a:gd name="connsiteX0" fmla="*/ 12698 w 962025"/>
              <a:gd name="connsiteY0" fmla="*/ 23309 h 19050"/>
              <a:gd name="connsiteX1" fmla="*/ 966335 w 962025"/>
              <a:gd name="connsiteY1" fmla="*/ 233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2698" y="23309"/>
                </a:moveTo>
                <a:lnTo>
                  <a:pt x="966335" y="23309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5" name="Freeform 1565"> 
				</p:cNvPr>
          <p:cNvSpPr/>
          <p:nvPr/>
        </p:nvSpPr>
        <p:spPr>
          <a:xfrm>
            <a:off x="4505325" y="1981200"/>
            <a:ext cx="962025" cy="19050"/>
          </a:xfrm>
          <a:custGeom>
            <a:avLst/>
            <a:gdLst>
              <a:gd name="connsiteX0" fmla="*/ 14514 w 962025"/>
              <a:gd name="connsiteY0" fmla="*/ 23309 h 19050"/>
              <a:gd name="connsiteX1" fmla="*/ 968151 w 962025"/>
              <a:gd name="connsiteY1" fmla="*/ 233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514" y="23309"/>
                </a:moveTo>
                <a:lnTo>
                  <a:pt x="968151" y="23309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6" name="Freeform 1566"> 
				</p:cNvPr>
          <p:cNvSpPr/>
          <p:nvPr/>
        </p:nvSpPr>
        <p:spPr>
          <a:xfrm>
            <a:off x="5467350" y="1981200"/>
            <a:ext cx="962025" cy="19050"/>
          </a:xfrm>
          <a:custGeom>
            <a:avLst/>
            <a:gdLst>
              <a:gd name="connsiteX0" fmla="*/ 16330 w 962025"/>
              <a:gd name="connsiteY0" fmla="*/ 23309 h 19050"/>
              <a:gd name="connsiteX1" fmla="*/ 969967 w 962025"/>
              <a:gd name="connsiteY1" fmla="*/ 233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330" y="23309"/>
                </a:moveTo>
                <a:lnTo>
                  <a:pt x="969967" y="23309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7" name="Freeform 1567"> 
				</p:cNvPr>
          <p:cNvSpPr/>
          <p:nvPr/>
        </p:nvSpPr>
        <p:spPr>
          <a:xfrm>
            <a:off x="6429375" y="1981200"/>
            <a:ext cx="971550" cy="19050"/>
          </a:xfrm>
          <a:custGeom>
            <a:avLst/>
            <a:gdLst>
              <a:gd name="connsiteX0" fmla="*/ 18146 w 971550"/>
              <a:gd name="connsiteY0" fmla="*/ 23309 h 19050"/>
              <a:gd name="connsiteX1" fmla="*/ 971784 w 971550"/>
              <a:gd name="connsiteY1" fmla="*/ 233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8146" y="23309"/>
                </a:moveTo>
                <a:lnTo>
                  <a:pt x="971784" y="23309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8" name="Freeform 1568"> 
				</p:cNvPr>
          <p:cNvSpPr/>
          <p:nvPr/>
        </p:nvSpPr>
        <p:spPr>
          <a:xfrm>
            <a:off x="504825" y="2276475"/>
            <a:ext cx="1104900" cy="19050"/>
          </a:xfrm>
          <a:custGeom>
            <a:avLst/>
            <a:gdLst>
              <a:gd name="connsiteX0" fmla="*/ 11754 w 1104900"/>
              <a:gd name="connsiteY0" fmla="*/ 25718 h 19050"/>
              <a:gd name="connsiteX1" fmla="*/ 1113287 w 1104900"/>
              <a:gd name="connsiteY1" fmla="*/ 257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4900" h="19050">
                <a:moveTo>
                  <a:pt x="11754" y="25718"/>
                </a:moveTo>
                <a:lnTo>
                  <a:pt x="1113287" y="25718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9" name="Freeform 1569"> 
				</p:cNvPr>
          <p:cNvSpPr/>
          <p:nvPr/>
        </p:nvSpPr>
        <p:spPr>
          <a:xfrm>
            <a:off x="1619250" y="2276475"/>
            <a:ext cx="962025" cy="19050"/>
          </a:xfrm>
          <a:custGeom>
            <a:avLst/>
            <a:gdLst>
              <a:gd name="connsiteX0" fmla="*/ 14161 w 962025"/>
              <a:gd name="connsiteY0" fmla="*/ 25718 h 19050"/>
              <a:gd name="connsiteX1" fmla="*/ 962698 w 962025"/>
              <a:gd name="connsiteY1" fmla="*/ 257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1" y="25718"/>
                </a:moveTo>
                <a:lnTo>
                  <a:pt x="962698" y="25718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0" name="Freeform 1570"> 
				</p:cNvPr>
          <p:cNvSpPr/>
          <p:nvPr/>
        </p:nvSpPr>
        <p:spPr>
          <a:xfrm>
            <a:off x="2581275" y="2276475"/>
            <a:ext cx="962025" cy="19050"/>
          </a:xfrm>
          <a:custGeom>
            <a:avLst/>
            <a:gdLst>
              <a:gd name="connsiteX0" fmla="*/ 15982 w 962025"/>
              <a:gd name="connsiteY0" fmla="*/ 25718 h 19050"/>
              <a:gd name="connsiteX1" fmla="*/ 964519 w 962025"/>
              <a:gd name="connsiteY1" fmla="*/ 257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5982" y="25718"/>
                </a:moveTo>
                <a:lnTo>
                  <a:pt x="964519" y="25718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1" name="Freeform 1571"> 
				</p:cNvPr>
          <p:cNvSpPr/>
          <p:nvPr/>
        </p:nvSpPr>
        <p:spPr>
          <a:xfrm>
            <a:off x="3543300" y="2276475"/>
            <a:ext cx="962025" cy="19050"/>
          </a:xfrm>
          <a:custGeom>
            <a:avLst/>
            <a:gdLst>
              <a:gd name="connsiteX0" fmla="*/ 12699 w 962025"/>
              <a:gd name="connsiteY0" fmla="*/ 25718 h 19050"/>
              <a:gd name="connsiteX1" fmla="*/ 966335 w 962025"/>
              <a:gd name="connsiteY1" fmla="*/ 257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2699" y="25718"/>
                </a:moveTo>
                <a:lnTo>
                  <a:pt x="966335" y="25718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2" name="Freeform 1572"> 
				</p:cNvPr>
          <p:cNvSpPr/>
          <p:nvPr/>
        </p:nvSpPr>
        <p:spPr>
          <a:xfrm>
            <a:off x="4505325" y="2276475"/>
            <a:ext cx="962025" cy="19050"/>
          </a:xfrm>
          <a:custGeom>
            <a:avLst/>
            <a:gdLst>
              <a:gd name="connsiteX0" fmla="*/ 14515 w 962025"/>
              <a:gd name="connsiteY0" fmla="*/ 25718 h 19050"/>
              <a:gd name="connsiteX1" fmla="*/ 968151 w 962025"/>
              <a:gd name="connsiteY1" fmla="*/ 257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515" y="25718"/>
                </a:moveTo>
                <a:lnTo>
                  <a:pt x="968151" y="25718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3" name="Freeform 1573"> 
				</p:cNvPr>
          <p:cNvSpPr/>
          <p:nvPr/>
        </p:nvSpPr>
        <p:spPr>
          <a:xfrm>
            <a:off x="5467350" y="2276475"/>
            <a:ext cx="962025" cy="19050"/>
          </a:xfrm>
          <a:custGeom>
            <a:avLst/>
            <a:gdLst>
              <a:gd name="connsiteX0" fmla="*/ 16330 w 962025"/>
              <a:gd name="connsiteY0" fmla="*/ 25718 h 19050"/>
              <a:gd name="connsiteX1" fmla="*/ 969967 w 962025"/>
              <a:gd name="connsiteY1" fmla="*/ 257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330" y="25718"/>
                </a:moveTo>
                <a:lnTo>
                  <a:pt x="969967" y="25718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4" name="Freeform 1574"> 
				</p:cNvPr>
          <p:cNvSpPr/>
          <p:nvPr/>
        </p:nvSpPr>
        <p:spPr>
          <a:xfrm>
            <a:off x="6429375" y="2276475"/>
            <a:ext cx="971550" cy="19050"/>
          </a:xfrm>
          <a:custGeom>
            <a:avLst/>
            <a:gdLst>
              <a:gd name="connsiteX0" fmla="*/ 18146 w 971550"/>
              <a:gd name="connsiteY0" fmla="*/ 25718 h 19050"/>
              <a:gd name="connsiteX1" fmla="*/ 971784 w 971550"/>
              <a:gd name="connsiteY1" fmla="*/ 257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8146" y="25718"/>
                </a:moveTo>
                <a:lnTo>
                  <a:pt x="971784" y="25718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5" name="Freeform 1575"> 
				</p:cNvPr>
          <p:cNvSpPr/>
          <p:nvPr/>
        </p:nvSpPr>
        <p:spPr>
          <a:xfrm>
            <a:off x="638175" y="1685925"/>
            <a:ext cx="19050" cy="600075"/>
          </a:xfrm>
          <a:custGeom>
            <a:avLst/>
            <a:gdLst>
              <a:gd name="connsiteX0" fmla="*/ 26300 w 19050"/>
              <a:gd name="connsiteY0" fmla="*/ 10981 h 600075"/>
              <a:gd name="connsiteX1" fmla="*/ 26300 w 19050"/>
              <a:gd name="connsiteY1" fmla="*/ 60634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00075">
                <a:moveTo>
                  <a:pt x="26300" y="10981"/>
                </a:moveTo>
                <a:lnTo>
                  <a:pt x="26300" y="606345"/>
                </a:lnTo>
              </a:path>
            </a:pathLst>
          </a:custGeom>
          <a:ln w="13606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6" name="Freeform 1576"> 
				</p:cNvPr>
          <p:cNvSpPr/>
          <p:nvPr/>
        </p:nvSpPr>
        <p:spPr>
          <a:xfrm>
            <a:off x="647700" y="2609850"/>
            <a:ext cx="962025" cy="19050"/>
          </a:xfrm>
          <a:custGeom>
            <a:avLst/>
            <a:gdLst>
              <a:gd name="connsiteX0" fmla="*/ 16775 w 962025"/>
              <a:gd name="connsiteY0" fmla="*/ 24747 h 19050"/>
              <a:gd name="connsiteX1" fmla="*/ 970412 w 962025"/>
              <a:gd name="connsiteY1" fmla="*/ 2474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775" y="24747"/>
                </a:moveTo>
                <a:lnTo>
                  <a:pt x="970412" y="24747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7" name="Freeform 1577"> 
				</p:cNvPr>
          <p:cNvSpPr/>
          <p:nvPr/>
        </p:nvSpPr>
        <p:spPr>
          <a:xfrm>
            <a:off x="1619250" y="2609850"/>
            <a:ext cx="962025" cy="19050"/>
          </a:xfrm>
          <a:custGeom>
            <a:avLst/>
            <a:gdLst>
              <a:gd name="connsiteX0" fmla="*/ 14161 w 962025"/>
              <a:gd name="connsiteY0" fmla="*/ 24747 h 19050"/>
              <a:gd name="connsiteX1" fmla="*/ 962698 w 962025"/>
              <a:gd name="connsiteY1" fmla="*/ 2474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1" y="24747"/>
                </a:moveTo>
                <a:lnTo>
                  <a:pt x="962698" y="24747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8" name="Freeform 1578"> 
				</p:cNvPr>
          <p:cNvSpPr/>
          <p:nvPr/>
        </p:nvSpPr>
        <p:spPr>
          <a:xfrm>
            <a:off x="638175" y="2609850"/>
            <a:ext cx="19050" cy="314325"/>
          </a:xfrm>
          <a:custGeom>
            <a:avLst/>
            <a:gdLst>
              <a:gd name="connsiteX0" fmla="*/ 26300 w 19050"/>
              <a:gd name="connsiteY0" fmla="*/ 14825 h 314325"/>
              <a:gd name="connsiteX1" fmla="*/ 26300 w 19050"/>
              <a:gd name="connsiteY1" fmla="*/ 322427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14325">
                <a:moveTo>
                  <a:pt x="26300" y="14825"/>
                </a:moveTo>
                <a:lnTo>
                  <a:pt x="26300" y="322427"/>
                </a:lnTo>
              </a:path>
            </a:pathLst>
          </a:custGeom>
          <a:ln w="1360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9" name="Freeform 1579"> 
				</p:cNvPr>
          <p:cNvSpPr/>
          <p:nvPr/>
        </p:nvSpPr>
        <p:spPr>
          <a:xfrm>
            <a:off x="647700" y="2905125"/>
            <a:ext cx="962025" cy="19050"/>
          </a:xfrm>
          <a:custGeom>
            <a:avLst/>
            <a:gdLst>
              <a:gd name="connsiteX0" fmla="*/ 16775 w 962025"/>
              <a:gd name="connsiteY0" fmla="*/ 27152 h 19050"/>
              <a:gd name="connsiteX1" fmla="*/ 970412 w 962025"/>
              <a:gd name="connsiteY1" fmla="*/ 2715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775" y="27152"/>
                </a:moveTo>
                <a:lnTo>
                  <a:pt x="970412" y="27152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0" name="Freeform 1580"> 
				</p:cNvPr>
          <p:cNvSpPr/>
          <p:nvPr/>
        </p:nvSpPr>
        <p:spPr>
          <a:xfrm>
            <a:off x="1619250" y="2905125"/>
            <a:ext cx="962025" cy="19050"/>
          </a:xfrm>
          <a:custGeom>
            <a:avLst/>
            <a:gdLst>
              <a:gd name="connsiteX0" fmla="*/ 14161 w 962025"/>
              <a:gd name="connsiteY0" fmla="*/ 27152 h 19050"/>
              <a:gd name="connsiteX1" fmla="*/ 962698 w 962025"/>
              <a:gd name="connsiteY1" fmla="*/ 2715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1" y="27152"/>
                </a:moveTo>
                <a:lnTo>
                  <a:pt x="962698" y="27152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1" name="Freeform 1581"> 
				</p:cNvPr>
          <p:cNvSpPr/>
          <p:nvPr/>
        </p:nvSpPr>
        <p:spPr>
          <a:xfrm>
            <a:off x="504825" y="3209925"/>
            <a:ext cx="1104900" cy="19050"/>
          </a:xfrm>
          <a:custGeom>
            <a:avLst/>
            <a:gdLst>
              <a:gd name="connsiteX0" fmla="*/ 11754 w 1104900"/>
              <a:gd name="connsiteY0" fmla="*/ 20036 h 19050"/>
              <a:gd name="connsiteX1" fmla="*/ 1113287 w 1104900"/>
              <a:gd name="connsiteY1" fmla="*/ 2003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4900" h="19050">
                <a:moveTo>
                  <a:pt x="11754" y="20036"/>
                </a:moveTo>
                <a:lnTo>
                  <a:pt x="1113287" y="20036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2" name="Freeform 1582"> 
				</p:cNvPr>
          <p:cNvSpPr/>
          <p:nvPr/>
        </p:nvSpPr>
        <p:spPr>
          <a:xfrm>
            <a:off x="1619250" y="3209925"/>
            <a:ext cx="962025" cy="19050"/>
          </a:xfrm>
          <a:custGeom>
            <a:avLst/>
            <a:gdLst>
              <a:gd name="connsiteX0" fmla="*/ 14161 w 962025"/>
              <a:gd name="connsiteY0" fmla="*/ 20036 h 19050"/>
              <a:gd name="connsiteX1" fmla="*/ 962698 w 962025"/>
              <a:gd name="connsiteY1" fmla="*/ 2003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1" y="20036"/>
                </a:moveTo>
                <a:lnTo>
                  <a:pt x="962698" y="20036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3" name="Freeform 1583"> 
				</p:cNvPr>
          <p:cNvSpPr/>
          <p:nvPr/>
        </p:nvSpPr>
        <p:spPr>
          <a:xfrm>
            <a:off x="638175" y="2914650"/>
            <a:ext cx="19050" cy="304800"/>
          </a:xfrm>
          <a:custGeom>
            <a:avLst/>
            <a:gdLst>
              <a:gd name="connsiteX0" fmla="*/ 26301 w 19050"/>
              <a:gd name="connsiteY0" fmla="*/ 17627 h 304800"/>
              <a:gd name="connsiteX1" fmla="*/ 26301 w 19050"/>
              <a:gd name="connsiteY1" fmla="*/ 30538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04800">
                <a:moveTo>
                  <a:pt x="26301" y="17627"/>
                </a:moveTo>
                <a:lnTo>
                  <a:pt x="26301" y="305388"/>
                </a:lnTo>
              </a:path>
            </a:pathLst>
          </a:custGeom>
          <a:ln w="13606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4" name="Freeform 1584"> 
				</p:cNvPr>
          <p:cNvSpPr/>
          <p:nvPr/>
        </p:nvSpPr>
        <p:spPr>
          <a:xfrm>
            <a:off x="647700" y="3533775"/>
            <a:ext cx="962025" cy="28575"/>
          </a:xfrm>
          <a:custGeom>
            <a:avLst/>
            <a:gdLst>
              <a:gd name="connsiteX0" fmla="*/ 16776 w 962025"/>
              <a:gd name="connsiteY0" fmla="*/ 28590 h 28575"/>
              <a:gd name="connsiteX1" fmla="*/ 970412 w 962025"/>
              <a:gd name="connsiteY1" fmla="*/ 2859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28575">
                <a:moveTo>
                  <a:pt x="16776" y="28590"/>
                </a:moveTo>
                <a:lnTo>
                  <a:pt x="970412" y="28590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5" name="Freeform 1585"> 
				</p:cNvPr>
          <p:cNvSpPr/>
          <p:nvPr/>
        </p:nvSpPr>
        <p:spPr>
          <a:xfrm>
            <a:off x="1619250" y="3533775"/>
            <a:ext cx="962025" cy="28575"/>
          </a:xfrm>
          <a:custGeom>
            <a:avLst/>
            <a:gdLst>
              <a:gd name="connsiteX0" fmla="*/ 14161 w 962025"/>
              <a:gd name="connsiteY0" fmla="*/ 28590 h 28575"/>
              <a:gd name="connsiteX1" fmla="*/ 962698 w 962025"/>
              <a:gd name="connsiteY1" fmla="*/ 2859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28575">
                <a:moveTo>
                  <a:pt x="14161" y="28590"/>
                </a:moveTo>
                <a:lnTo>
                  <a:pt x="962698" y="28590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6" name="Freeform 1586"> 
				</p:cNvPr>
          <p:cNvSpPr/>
          <p:nvPr/>
        </p:nvSpPr>
        <p:spPr>
          <a:xfrm>
            <a:off x="638175" y="3533775"/>
            <a:ext cx="19050" cy="323850"/>
          </a:xfrm>
          <a:custGeom>
            <a:avLst/>
            <a:gdLst>
              <a:gd name="connsiteX0" fmla="*/ 26301 w 19050"/>
              <a:gd name="connsiteY0" fmla="*/ 18667 h 323850"/>
              <a:gd name="connsiteX1" fmla="*/ 26301 w 19050"/>
              <a:gd name="connsiteY1" fmla="*/ 32627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23850">
                <a:moveTo>
                  <a:pt x="26301" y="18667"/>
                </a:moveTo>
                <a:lnTo>
                  <a:pt x="26301" y="326270"/>
                </a:lnTo>
              </a:path>
            </a:pathLst>
          </a:custGeom>
          <a:ln w="1360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7" name="Freeform 1587"> 
				</p:cNvPr>
          <p:cNvSpPr/>
          <p:nvPr/>
        </p:nvSpPr>
        <p:spPr>
          <a:xfrm>
            <a:off x="647700" y="3838575"/>
            <a:ext cx="962025" cy="19050"/>
          </a:xfrm>
          <a:custGeom>
            <a:avLst/>
            <a:gdLst>
              <a:gd name="connsiteX0" fmla="*/ 16776 w 962025"/>
              <a:gd name="connsiteY0" fmla="*/ 21474 h 19050"/>
              <a:gd name="connsiteX1" fmla="*/ 970413 w 962025"/>
              <a:gd name="connsiteY1" fmla="*/ 2147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776" y="21474"/>
                </a:moveTo>
                <a:lnTo>
                  <a:pt x="970413" y="21474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8" name="Freeform 1588"> 
				</p:cNvPr>
          <p:cNvSpPr/>
          <p:nvPr/>
        </p:nvSpPr>
        <p:spPr>
          <a:xfrm>
            <a:off x="1619250" y="3838575"/>
            <a:ext cx="962025" cy="19050"/>
          </a:xfrm>
          <a:custGeom>
            <a:avLst/>
            <a:gdLst>
              <a:gd name="connsiteX0" fmla="*/ 14162 w 962025"/>
              <a:gd name="connsiteY0" fmla="*/ 21474 h 19050"/>
              <a:gd name="connsiteX1" fmla="*/ 962698 w 962025"/>
              <a:gd name="connsiteY1" fmla="*/ 2147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2" y="21474"/>
                </a:moveTo>
                <a:lnTo>
                  <a:pt x="962698" y="21474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9" name="Freeform 1589"> 
				</p:cNvPr>
          <p:cNvSpPr/>
          <p:nvPr/>
        </p:nvSpPr>
        <p:spPr>
          <a:xfrm>
            <a:off x="504825" y="4133850"/>
            <a:ext cx="1104900" cy="19050"/>
          </a:xfrm>
          <a:custGeom>
            <a:avLst/>
            <a:gdLst>
              <a:gd name="connsiteX0" fmla="*/ 11755 w 1104900"/>
              <a:gd name="connsiteY0" fmla="*/ 23879 h 19050"/>
              <a:gd name="connsiteX1" fmla="*/ 1113288 w 1104900"/>
              <a:gd name="connsiteY1" fmla="*/ 238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4900" h="19050">
                <a:moveTo>
                  <a:pt x="11755" y="23879"/>
                </a:moveTo>
                <a:lnTo>
                  <a:pt x="1113288" y="23879"/>
                </a:lnTo>
              </a:path>
            </a:pathLst>
          </a:custGeom>
          <a:ln w="1323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0" name="Freeform 1590"> 
				</p:cNvPr>
          <p:cNvSpPr/>
          <p:nvPr/>
        </p:nvSpPr>
        <p:spPr>
          <a:xfrm>
            <a:off x="1619250" y="4133850"/>
            <a:ext cx="962025" cy="19050"/>
          </a:xfrm>
          <a:custGeom>
            <a:avLst/>
            <a:gdLst>
              <a:gd name="connsiteX0" fmla="*/ 14162 w 962025"/>
              <a:gd name="connsiteY0" fmla="*/ 23879 h 19050"/>
              <a:gd name="connsiteX1" fmla="*/ 962698 w 962025"/>
              <a:gd name="connsiteY1" fmla="*/ 238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2" y="23879"/>
                </a:moveTo>
                <a:lnTo>
                  <a:pt x="962698" y="23879"/>
                </a:lnTo>
              </a:path>
            </a:pathLst>
          </a:custGeom>
          <a:ln w="1323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1" name="Freeform 1591"> 
				</p:cNvPr>
          <p:cNvSpPr/>
          <p:nvPr/>
        </p:nvSpPr>
        <p:spPr>
          <a:xfrm>
            <a:off x="638175" y="3848100"/>
            <a:ext cx="19050" cy="295275"/>
          </a:xfrm>
          <a:custGeom>
            <a:avLst/>
            <a:gdLst>
              <a:gd name="connsiteX0" fmla="*/ 26301 w 19050"/>
              <a:gd name="connsiteY0" fmla="*/ 11945 h 295275"/>
              <a:gd name="connsiteX1" fmla="*/ 26301 w 19050"/>
              <a:gd name="connsiteY1" fmla="*/ 299701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95275">
                <a:moveTo>
                  <a:pt x="26301" y="11945"/>
                </a:moveTo>
                <a:lnTo>
                  <a:pt x="26301" y="299701"/>
                </a:lnTo>
              </a:path>
            </a:pathLst>
          </a:custGeom>
          <a:ln w="13606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2" name="Freeform 1592"> 
				</p:cNvPr>
          <p:cNvSpPr/>
          <p:nvPr/>
        </p:nvSpPr>
        <p:spPr>
          <a:xfrm>
            <a:off x="647700" y="4467225"/>
            <a:ext cx="962025" cy="19050"/>
          </a:xfrm>
          <a:custGeom>
            <a:avLst/>
            <a:gdLst>
              <a:gd name="connsiteX0" fmla="*/ 16776 w 962025"/>
              <a:gd name="connsiteY0" fmla="*/ 22913 h 19050"/>
              <a:gd name="connsiteX1" fmla="*/ 970413 w 962025"/>
              <a:gd name="connsiteY1" fmla="*/ 229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776" y="22913"/>
                </a:moveTo>
                <a:lnTo>
                  <a:pt x="970413" y="22913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3" name="Freeform 1593"> 
				</p:cNvPr>
          <p:cNvSpPr/>
          <p:nvPr/>
        </p:nvSpPr>
        <p:spPr>
          <a:xfrm>
            <a:off x="1619250" y="4467225"/>
            <a:ext cx="962025" cy="19050"/>
          </a:xfrm>
          <a:custGeom>
            <a:avLst/>
            <a:gdLst>
              <a:gd name="connsiteX0" fmla="*/ 14162 w 962025"/>
              <a:gd name="connsiteY0" fmla="*/ 22913 h 19050"/>
              <a:gd name="connsiteX1" fmla="*/ 962699 w 962025"/>
              <a:gd name="connsiteY1" fmla="*/ 229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2" y="22913"/>
                </a:moveTo>
                <a:lnTo>
                  <a:pt x="962699" y="22913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4" name="Freeform 1594"> 
				</p:cNvPr>
          <p:cNvSpPr/>
          <p:nvPr/>
        </p:nvSpPr>
        <p:spPr>
          <a:xfrm>
            <a:off x="647700" y="4762500"/>
            <a:ext cx="962025" cy="19050"/>
          </a:xfrm>
          <a:custGeom>
            <a:avLst/>
            <a:gdLst>
              <a:gd name="connsiteX0" fmla="*/ 16776 w 962025"/>
              <a:gd name="connsiteY0" fmla="*/ 25317 h 19050"/>
              <a:gd name="connsiteX1" fmla="*/ 970413 w 962025"/>
              <a:gd name="connsiteY1" fmla="*/ 2531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776" y="25317"/>
                </a:moveTo>
                <a:lnTo>
                  <a:pt x="970413" y="25317"/>
                </a:lnTo>
              </a:path>
            </a:pathLst>
          </a:custGeom>
          <a:ln w="13237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5" name="Freeform 1595"> 
				</p:cNvPr>
          <p:cNvSpPr/>
          <p:nvPr/>
        </p:nvSpPr>
        <p:spPr>
          <a:xfrm>
            <a:off x="1619250" y="4762500"/>
            <a:ext cx="962025" cy="19050"/>
          </a:xfrm>
          <a:custGeom>
            <a:avLst/>
            <a:gdLst>
              <a:gd name="connsiteX0" fmla="*/ 14162 w 962025"/>
              <a:gd name="connsiteY0" fmla="*/ 25317 h 19050"/>
              <a:gd name="connsiteX1" fmla="*/ 962699 w 962025"/>
              <a:gd name="connsiteY1" fmla="*/ 2531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2" y="25317"/>
                </a:moveTo>
                <a:lnTo>
                  <a:pt x="962699" y="25317"/>
                </a:lnTo>
              </a:path>
            </a:pathLst>
          </a:custGeom>
          <a:ln w="1323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6" name="Freeform 1596"> 
				</p:cNvPr>
          <p:cNvSpPr/>
          <p:nvPr/>
        </p:nvSpPr>
        <p:spPr>
          <a:xfrm>
            <a:off x="504825" y="5057775"/>
            <a:ext cx="1104900" cy="19050"/>
          </a:xfrm>
          <a:custGeom>
            <a:avLst/>
            <a:gdLst>
              <a:gd name="connsiteX0" fmla="*/ 11755 w 1104900"/>
              <a:gd name="connsiteY0" fmla="*/ 27716 h 19050"/>
              <a:gd name="connsiteX1" fmla="*/ 1113288 w 1104900"/>
              <a:gd name="connsiteY1" fmla="*/ 277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4900" h="19050">
                <a:moveTo>
                  <a:pt x="11755" y="27716"/>
                </a:moveTo>
                <a:lnTo>
                  <a:pt x="1113288" y="27716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7" name="Freeform 1597"> 
				</p:cNvPr>
          <p:cNvSpPr/>
          <p:nvPr/>
        </p:nvSpPr>
        <p:spPr>
          <a:xfrm>
            <a:off x="1619250" y="5057775"/>
            <a:ext cx="962025" cy="19050"/>
          </a:xfrm>
          <a:custGeom>
            <a:avLst/>
            <a:gdLst>
              <a:gd name="connsiteX0" fmla="*/ 14162 w 962025"/>
              <a:gd name="connsiteY0" fmla="*/ 27716 h 19050"/>
              <a:gd name="connsiteX1" fmla="*/ 962699 w 962025"/>
              <a:gd name="connsiteY1" fmla="*/ 277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2" y="27716"/>
                </a:moveTo>
                <a:lnTo>
                  <a:pt x="962699" y="27716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8" name="Freeform 1598"> 
				</p:cNvPr>
          <p:cNvSpPr/>
          <p:nvPr/>
        </p:nvSpPr>
        <p:spPr>
          <a:xfrm>
            <a:off x="638175" y="4467225"/>
            <a:ext cx="19050" cy="609600"/>
          </a:xfrm>
          <a:custGeom>
            <a:avLst/>
            <a:gdLst>
              <a:gd name="connsiteX0" fmla="*/ 26301 w 19050"/>
              <a:gd name="connsiteY0" fmla="*/ 12990 h 609600"/>
              <a:gd name="connsiteX1" fmla="*/ 26301 w 19050"/>
              <a:gd name="connsiteY1" fmla="*/ 618272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09600">
                <a:moveTo>
                  <a:pt x="26301" y="12990"/>
                </a:moveTo>
                <a:lnTo>
                  <a:pt x="26301" y="618272"/>
                </a:lnTo>
              </a:path>
            </a:pathLst>
          </a:custGeom>
          <a:ln w="1360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9" name="Freeform 1599"> 
				</p:cNvPr>
          <p:cNvSpPr/>
          <p:nvPr/>
        </p:nvSpPr>
        <p:spPr>
          <a:xfrm>
            <a:off x="647700" y="5391150"/>
            <a:ext cx="962025" cy="19050"/>
          </a:xfrm>
          <a:custGeom>
            <a:avLst/>
            <a:gdLst>
              <a:gd name="connsiteX0" fmla="*/ 16776 w 962025"/>
              <a:gd name="connsiteY0" fmla="*/ 26755 h 19050"/>
              <a:gd name="connsiteX1" fmla="*/ 970413 w 962025"/>
              <a:gd name="connsiteY1" fmla="*/ 2675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776" y="26755"/>
                </a:moveTo>
                <a:lnTo>
                  <a:pt x="970413" y="26755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0" name="Freeform 1600"> 
				</p:cNvPr>
          <p:cNvSpPr/>
          <p:nvPr/>
        </p:nvSpPr>
        <p:spPr>
          <a:xfrm>
            <a:off x="1619250" y="5391150"/>
            <a:ext cx="962025" cy="19050"/>
          </a:xfrm>
          <a:custGeom>
            <a:avLst/>
            <a:gdLst>
              <a:gd name="connsiteX0" fmla="*/ 14162 w 962025"/>
              <a:gd name="connsiteY0" fmla="*/ 26755 h 19050"/>
              <a:gd name="connsiteX1" fmla="*/ 962699 w 962025"/>
              <a:gd name="connsiteY1" fmla="*/ 2675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2" y="26755"/>
                </a:moveTo>
                <a:lnTo>
                  <a:pt x="962699" y="26755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1" name="Freeform 1601"> 
				</p:cNvPr>
          <p:cNvSpPr/>
          <p:nvPr/>
        </p:nvSpPr>
        <p:spPr>
          <a:xfrm>
            <a:off x="647700" y="5695950"/>
            <a:ext cx="962025" cy="19050"/>
          </a:xfrm>
          <a:custGeom>
            <a:avLst/>
            <a:gdLst>
              <a:gd name="connsiteX0" fmla="*/ 16776 w 962025"/>
              <a:gd name="connsiteY0" fmla="*/ 19630 h 19050"/>
              <a:gd name="connsiteX1" fmla="*/ 970413 w 962025"/>
              <a:gd name="connsiteY1" fmla="*/ 1963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776" y="19630"/>
                </a:moveTo>
                <a:lnTo>
                  <a:pt x="970413" y="19630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2" name="Freeform 1602"> 
				</p:cNvPr>
          <p:cNvSpPr/>
          <p:nvPr/>
        </p:nvSpPr>
        <p:spPr>
          <a:xfrm>
            <a:off x="1619250" y="5695950"/>
            <a:ext cx="962025" cy="19050"/>
          </a:xfrm>
          <a:custGeom>
            <a:avLst/>
            <a:gdLst>
              <a:gd name="connsiteX0" fmla="*/ 14162 w 962025"/>
              <a:gd name="connsiteY0" fmla="*/ 19630 h 19050"/>
              <a:gd name="connsiteX1" fmla="*/ 962699 w 962025"/>
              <a:gd name="connsiteY1" fmla="*/ 1963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2" y="19630"/>
                </a:moveTo>
                <a:lnTo>
                  <a:pt x="962699" y="19630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3" name="Freeform 1603"> 
				</p:cNvPr>
          <p:cNvSpPr/>
          <p:nvPr/>
        </p:nvSpPr>
        <p:spPr>
          <a:xfrm>
            <a:off x="495300" y="695325"/>
            <a:ext cx="19050" cy="5314950"/>
          </a:xfrm>
          <a:custGeom>
            <a:avLst/>
            <a:gdLst>
              <a:gd name="connsiteX0" fmla="*/ 21280 w 19050"/>
              <a:gd name="connsiteY0" fmla="*/ 14273 h 5314950"/>
              <a:gd name="connsiteX1" fmla="*/ 21280 w 19050"/>
              <a:gd name="connsiteY1" fmla="*/ 5317934 h 531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314950">
                <a:moveTo>
                  <a:pt x="21280" y="14273"/>
                </a:moveTo>
                <a:lnTo>
                  <a:pt x="21280" y="5317934"/>
                </a:lnTo>
              </a:path>
            </a:pathLst>
          </a:custGeom>
          <a:ln w="1360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4" name="Freeform 1604"> 
				</p:cNvPr>
          <p:cNvSpPr/>
          <p:nvPr/>
        </p:nvSpPr>
        <p:spPr>
          <a:xfrm>
            <a:off x="638175" y="5391150"/>
            <a:ext cx="19050" cy="609600"/>
          </a:xfrm>
          <a:custGeom>
            <a:avLst/>
            <a:gdLst>
              <a:gd name="connsiteX0" fmla="*/ 26301 w 19050"/>
              <a:gd name="connsiteY0" fmla="*/ 16833 h 609600"/>
              <a:gd name="connsiteX1" fmla="*/ 26301 w 19050"/>
              <a:gd name="connsiteY1" fmla="*/ 612192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09600">
                <a:moveTo>
                  <a:pt x="26301" y="16833"/>
                </a:moveTo>
                <a:lnTo>
                  <a:pt x="26301" y="612192"/>
                </a:lnTo>
              </a:path>
            </a:pathLst>
          </a:custGeom>
          <a:ln w="1360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5" name="Freeform 1605"> 
				</p:cNvPr>
          <p:cNvSpPr/>
          <p:nvPr/>
        </p:nvSpPr>
        <p:spPr>
          <a:xfrm>
            <a:off x="1600200" y="704850"/>
            <a:ext cx="28575" cy="5305425"/>
          </a:xfrm>
          <a:custGeom>
            <a:avLst/>
            <a:gdLst>
              <a:gd name="connsiteX0" fmla="*/ 17913 w 28575"/>
              <a:gd name="connsiteY0" fmla="*/ 14681 h 5305425"/>
              <a:gd name="connsiteX1" fmla="*/ 33217 w 28575"/>
              <a:gd name="connsiteY1" fmla="*/ 14681 h 5305425"/>
              <a:gd name="connsiteX2" fmla="*/ 33217 w 28575"/>
              <a:gd name="connsiteY2" fmla="*/ 5308414 h 5305425"/>
              <a:gd name="connsiteX3" fmla="*/ 17913 w 28575"/>
              <a:gd name="connsiteY3" fmla="*/ 5308414 h 5305425"/>
              <a:gd name="connsiteX4" fmla="*/ 17913 w 28575"/>
              <a:gd name="connsiteY4" fmla="*/ 14681 h 53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5305425">
                <a:moveTo>
                  <a:pt x="17913" y="14681"/>
                </a:moveTo>
                <a:lnTo>
                  <a:pt x="33217" y="14681"/>
                </a:lnTo>
                <a:lnTo>
                  <a:pt x="33217" y="5308414"/>
                </a:lnTo>
                <a:lnTo>
                  <a:pt x="17913" y="5308414"/>
                </a:lnTo>
                <a:lnTo>
                  <a:pt x="17913" y="14681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6" name="Freeform 1606"> 
				</p:cNvPr>
          <p:cNvSpPr/>
          <p:nvPr/>
        </p:nvSpPr>
        <p:spPr>
          <a:xfrm>
            <a:off x="2571750" y="1352550"/>
            <a:ext cx="19050" cy="4657725"/>
          </a:xfrm>
          <a:custGeom>
            <a:avLst/>
            <a:gdLst>
              <a:gd name="connsiteX0" fmla="*/ 10204 w 19050"/>
              <a:gd name="connsiteY0" fmla="*/ 11948 h 4657725"/>
              <a:gd name="connsiteX1" fmla="*/ 25508 w 19050"/>
              <a:gd name="connsiteY1" fmla="*/ 11948 h 4657725"/>
              <a:gd name="connsiteX2" fmla="*/ 25508 w 19050"/>
              <a:gd name="connsiteY2" fmla="*/ 4660709 h 4657725"/>
              <a:gd name="connsiteX3" fmla="*/ 10204 w 19050"/>
              <a:gd name="connsiteY3" fmla="*/ 4660709 h 4657725"/>
              <a:gd name="connsiteX4" fmla="*/ 10204 w 19050"/>
              <a:gd name="connsiteY4" fmla="*/ 11948 h 465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4657725">
                <a:moveTo>
                  <a:pt x="10204" y="11948"/>
                </a:moveTo>
                <a:lnTo>
                  <a:pt x="25508" y="11948"/>
                </a:lnTo>
                <a:lnTo>
                  <a:pt x="25508" y="4660709"/>
                </a:lnTo>
                <a:lnTo>
                  <a:pt x="10204" y="4660709"/>
                </a:lnTo>
                <a:lnTo>
                  <a:pt x="10204" y="11948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7" name="Freeform 1607"> 
				</p:cNvPr>
          <p:cNvSpPr/>
          <p:nvPr/>
        </p:nvSpPr>
        <p:spPr>
          <a:xfrm>
            <a:off x="3533775" y="1362075"/>
            <a:ext cx="19050" cy="4638675"/>
          </a:xfrm>
          <a:custGeom>
            <a:avLst/>
            <a:gdLst>
              <a:gd name="connsiteX0" fmla="*/ 22225 w 19050"/>
              <a:gd name="connsiteY0" fmla="*/ 17307 h 4638675"/>
              <a:gd name="connsiteX1" fmla="*/ 22225 w 19050"/>
              <a:gd name="connsiteY1" fmla="*/ 4641267 h 463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638675">
                <a:moveTo>
                  <a:pt x="22225" y="17307"/>
                </a:moveTo>
                <a:lnTo>
                  <a:pt x="22225" y="4641267"/>
                </a:lnTo>
              </a:path>
            </a:pathLst>
          </a:custGeom>
          <a:ln w="1360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8" name="Freeform 1608"> 
				</p:cNvPr>
          <p:cNvSpPr/>
          <p:nvPr/>
        </p:nvSpPr>
        <p:spPr>
          <a:xfrm>
            <a:off x="4495800" y="1362075"/>
            <a:ext cx="19050" cy="4638675"/>
          </a:xfrm>
          <a:custGeom>
            <a:avLst/>
            <a:gdLst>
              <a:gd name="connsiteX0" fmla="*/ 24041 w 19050"/>
              <a:gd name="connsiteY0" fmla="*/ 17307 h 4638675"/>
              <a:gd name="connsiteX1" fmla="*/ 24041 w 19050"/>
              <a:gd name="connsiteY1" fmla="*/ 4641267 h 463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638675">
                <a:moveTo>
                  <a:pt x="24041" y="17307"/>
                </a:moveTo>
                <a:lnTo>
                  <a:pt x="24041" y="4641267"/>
                </a:lnTo>
              </a:path>
            </a:pathLst>
          </a:custGeom>
          <a:ln w="1360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9" name="Freeform 1609"> 
				</p:cNvPr>
          <p:cNvSpPr/>
          <p:nvPr/>
        </p:nvSpPr>
        <p:spPr>
          <a:xfrm>
            <a:off x="5457825" y="1362075"/>
            <a:ext cx="19050" cy="4638675"/>
          </a:xfrm>
          <a:custGeom>
            <a:avLst/>
            <a:gdLst>
              <a:gd name="connsiteX0" fmla="*/ 25857 w 19050"/>
              <a:gd name="connsiteY0" fmla="*/ 17307 h 4638675"/>
              <a:gd name="connsiteX1" fmla="*/ 25857 w 19050"/>
              <a:gd name="connsiteY1" fmla="*/ 4641267 h 463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638675">
                <a:moveTo>
                  <a:pt x="25857" y="17307"/>
                </a:moveTo>
                <a:lnTo>
                  <a:pt x="25857" y="4641267"/>
                </a:lnTo>
              </a:path>
            </a:pathLst>
          </a:custGeom>
          <a:ln w="1360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0" name="Freeform 1610"> 
				</p:cNvPr>
          <p:cNvSpPr/>
          <p:nvPr/>
        </p:nvSpPr>
        <p:spPr>
          <a:xfrm>
            <a:off x="6419850" y="1362075"/>
            <a:ext cx="19050" cy="4638675"/>
          </a:xfrm>
          <a:custGeom>
            <a:avLst/>
            <a:gdLst>
              <a:gd name="connsiteX0" fmla="*/ 27673 w 19050"/>
              <a:gd name="connsiteY0" fmla="*/ 17307 h 4638675"/>
              <a:gd name="connsiteX1" fmla="*/ 27673 w 19050"/>
              <a:gd name="connsiteY1" fmla="*/ 4641267 h 463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638675">
                <a:moveTo>
                  <a:pt x="27673" y="17307"/>
                </a:moveTo>
                <a:lnTo>
                  <a:pt x="27673" y="4641267"/>
                </a:lnTo>
              </a:path>
            </a:pathLst>
          </a:custGeom>
          <a:ln w="1360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1" name="Freeform 1611"> 
				</p:cNvPr>
          <p:cNvSpPr/>
          <p:nvPr/>
        </p:nvSpPr>
        <p:spPr>
          <a:xfrm>
            <a:off x="7391400" y="1362075"/>
            <a:ext cx="19050" cy="4638675"/>
          </a:xfrm>
          <a:custGeom>
            <a:avLst/>
            <a:gdLst>
              <a:gd name="connsiteX0" fmla="*/ 19964 w 19050"/>
              <a:gd name="connsiteY0" fmla="*/ 17307 h 4638675"/>
              <a:gd name="connsiteX1" fmla="*/ 19964 w 19050"/>
              <a:gd name="connsiteY1" fmla="*/ 4641267 h 463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638675">
                <a:moveTo>
                  <a:pt x="19964" y="17307"/>
                </a:moveTo>
                <a:lnTo>
                  <a:pt x="19964" y="4641267"/>
                </a:lnTo>
              </a:path>
            </a:pathLst>
          </a:custGeom>
          <a:ln w="1360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2" name="Freeform 1612"> 
				</p:cNvPr>
          <p:cNvSpPr/>
          <p:nvPr/>
        </p:nvSpPr>
        <p:spPr>
          <a:xfrm>
            <a:off x="8353425" y="704850"/>
            <a:ext cx="19050" cy="5305425"/>
          </a:xfrm>
          <a:custGeom>
            <a:avLst/>
            <a:gdLst>
              <a:gd name="connsiteX0" fmla="*/ 21770 w 19050"/>
              <a:gd name="connsiteY0" fmla="*/ 14681 h 5305425"/>
              <a:gd name="connsiteX1" fmla="*/ 21770 w 19050"/>
              <a:gd name="connsiteY1" fmla="*/ 5308414 h 53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305425">
                <a:moveTo>
                  <a:pt x="21770" y="14681"/>
                </a:moveTo>
                <a:lnTo>
                  <a:pt x="21770" y="5308414"/>
                </a:lnTo>
              </a:path>
            </a:pathLst>
          </a:custGeom>
          <a:ln w="13592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3" name="Freeform 1613"> 
				</p:cNvPr>
          <p:cNvSpPr/>
          <p:nvPr/>
        </p:nvSpPr>
        <p:spPr>
          <a:xfrm>
            <a:off x="504825" y="695325"/>
            <a:ext cx="7867650" cy="19050"/>
          </a:xfrm>
          <a:custGeom>
            <a:avLst/>
            <a:gdLst>
              <a:gd name="connsiteX0" fmla="*/ 11755 w 7867650"/>
              <a:gd name="connsiteY0" fmla="*/ 24206 h 19050"/>
              <a:gd name="connsiteX1" fmla="*/ 7870371 w 7867650"/>
              <a:gd name="connsiteY1" fmla="*/ 2420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67650" h="19050">
                <a:moveTo>
                  <a:pt x="11755" y="24206"/>
                </a:moveTo>
                <a:lnTo>
                  <a:pt x="7870371" y="24206"/>
                </a:lnTo>
              </a:path>
            </a:pathLst>
          </a:custGeom>
          <a:ln w="1324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4" name="Freeform 1614"> 
				</p:cNvPr>
          <p:cNvSpPr/>
          <p:nvPr/>
        </p:nvSpPr>
        <p:spPr>
          <a:xfrm>
            <a:off x="7400925" y="838200"/>
            <a:ext cx="962025" cy="19050"/>
          </a:xfrm>
          <a:custGeom>
            <a:avLst/>
            <a:gdLst>
              <a:gd name="connsiteX0" fmla="*/ 15540 w 962025"/>
              <a:gd name="connsiteY0" fmla="*/ 20248 h 19050"/>
              <a:gd name="connsiteX1" fmla="*/ 964077 w 962025"/>
              <a:gd name="connsiteY1" fmla="*/ 202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5540" y="20248"/>
                </a:moveTo>
                <a:lnTo>
                  <a:pt x="964077" y="20248"/>
                </a:lnTo>
              </a:path>
            </a:pathLst>
          </a:custGeom>
          <a:ln w="132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5" name="Freeform 1615"> 
				</p:cNvPr>
          <p:cNvSpPr/>
          <p:nvPr/>
        </p:nvSpPr>
        <p:spPr>
          <a:xfrm>
            <a:off x="3533775" y="1352550"/>
            <a:ext cx="4829175" cy="19050"/>
          </a:xfrm>
          <a:custGeom>
            <a:avLst/>
            <a:gdLst>
              <a:gd name="connsiteX0" fmla="*/ 12021 w 4829175"/>
              <a:gd name="connsiteY0" fmla="*/ 11948 h 19050"/>
              <a:gd name="connsiteX1" fmla="*/ 4831227 w 4829175"/>
              <a:gd name="connsiteY1" fmla="*/ 11948 h 19050"/>
              <a:gd name="connsiteX2" fmla="*/ 4831227 w 4829175"/>
              <a:gd name="connsiteY2" fmla="*/ 26832 h 19050"/>
              <a:gd name="connsiteX3" fmla="*/ 12021 w 4829175"/>
              <a:gd name="connsiteY3" fmla="*/ 26832 h 19050"/>
              <a:gd name="connsiteX4" fmla="*/ 12021 w 4829175"/>
              <a:gd name="connsiteY4" fmla="*/ 119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9175" h="19050">
                <a:moveTo>
                  <a:pt x="12021" y="11948"/>
                </a:moveTo>
                <a:lnTo>
                  <a:pt x="4831227" y="11948"/>
                </a:lnTo>
                <a:lnTo>
                  <a:pt x="4831227" y="26832"/>
                </a:lnTo>
                <a:lnTo>
                  <a:pt x="12021" y="26832"/>
                </a:lnTo>
                <a:lnTo>
                  <a:pt x="12021" y="119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6" name="Freeform 1616"> 
				</p:cNvPr>
          <p:cNvSpPr/>
          <p:nvPr/>
        </p:nvSpPr>
        <p:spPr>
          <a:xfrm>
            <a:off x="2581275" y="1685925"/>
            <a:ext cx="5781675" cy="19050"/>
          </a:xfrm>
          <a:custGeom>
            <a:avLst/>
            <a:gdLst>
              <a:gd name="connsiteX0" fmla="*/ 15984 w 5781675"/>
              <a:gd name="connsiteY0" fmla="*/ 20909 h 19050"/>
              <a:gd name="connsiteX1" fmla="*/ 5783727 w 5781675"/>
              <a:gd name="connsiteY1" fmla="*/ 209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4" y="20909"/>
                </a:moveTo>
                <a:lnTo>
                  <a:pt x="5783727" y="20909"/>
                </a:lnTo>
              </a:path>
            </a:pathLst>
          </a:custGeom>
          <a:ln w="1323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7" name="Freeform 1617"> 
				</p:cNvPr>
          <p:cNvSpPr/>
          <p:nvPr/>
        </p:nvSpPr>
        <p:spPr>
          <a:xfrm>
            <a:off x="7400925" y="1981200"/>
            <a:ext cx="962025" cy="19050"/>
          </a:xfrm>
          <a:custGeom>
            <a:avLst/>
            <a:gdLst>
              <a:gd name="connsiteX0" fmla="*/ 10440 w 962025"/>
              <a:gd name="connsiteY0" fmla="*/ 23309 h 19050"/>
              <a:gd name="connsiteX1" fmla="*/ 964077 w 962025"/>
              <a:gd name="connsiteY1" fmla="*/ 233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0440" y="23309"/>
                </a:moveTo>
                <a:lnTo>
                  <a:pt x="964077" y="23309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8" name="Freeform 1618"> 
				</p:cNvPr>
          <p:cNvSpPr/>
          <p:nvPr/>
        </p:nvSpPr>
        <p:spPr>
          <a:xfrm>
            <a:off x="7400925" y="2276475"/>
            <a:ext cx="962025" cy="19050"/>
          </a:xfrm>
          <a:custGeom>
            <a:avLst/>
            <a:gdLst>
              <a:gd name="connsiteX0" fmla="*/ 10440 w 962025"/>
              <a:gd name="connsiteY0" fmla="*/ 25718 h 19050"/>
              <a:gd name="connsiteX1" fmla="*/ 964077 w 962025"/>
              <a:gd name="connsiteY1" fmla="*/ 257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0440" y="25718"/>
                </a:moveTo>
                <a:lnTo>
                  <a:pt x="964077" y="25718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9" name="Freeform 1619"> 
				</p:cNvPr>
          <p:cNvSpPr/>
          <p:nvPr/>
        </p:nvSpPr>
        <p:spPr>
          <a:xfrm>
            <a:off x="2581275" y="2609850"/>
            <a:ext cx="5781675" cy="19050"/>
          </a:xfrm>
          <a:custGeom>
            <a:avLst/>
            <a:gdLst>
              <a:gd name="connsiteX0" fmla="*/ 15985 w 5781675"/>
              <a:gd name="connsiteY0" fmla="*/ 24747 h 19050"/>
              <a:gd name="connsiteX1" fmla="*/ 5783727 w 5781675"/>
              <a:gd name="connsiteY1" fmla="*/ 2474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5" y="24747"/>
                </a:moveTo>
                <a:lnTo>
                  <a:pt x="5783727" y="24747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0" name="Freeform 1620"> 
				</p:cNvPr>
          <p:cNvSpPr/>
          <p:nvPr/>
        </p:nvSpPr>
        <p:spPr>
          <a:xfrm>
            <a:off x="2581275" y="2905125"/>
            <a:ext cx="5781675" cy="19050"/>
          </a:xfrm>
          <a:custGeom>
            <a:avLst/>
            <a:gdLst>
              <a:gd name="connsiteX0" fmla="*/ 15985 w 5781675"/>
              <a:gd name="connsiteY0" fmla="*/ 27152 h 19050"/>
              <a:gd name="connsiteX1" fmla="*/ 5783727 w 5781675"/>
              <a:gd name="connsiteY1" fmla="*/ 2715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5" y="27152"/>
                </a:moveTo>
                <a:lnTo>
                  <a:pt x="5783727" y="27152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1" name="Freeform 1621"> 
				</p:cNvPr>
          <p:cNvSpPr/>
          <p:nvPr/>
        </p:nvSpPr>
        <p:spPr>
          <a:xfrm>
            <a:off x="2581275" y="3209925"/>
            <a:ext cx="5781675" cy="19050"/>
          </a:xfrm>
          <a:custGeom>
            <a:avLst/>
            <a:gdLst>
              <a:gd name="connsiteX0" fmla="*/ 15985 w 5781675"/>
              <a:gd name="connsiteY0" fmla="*/ 20036 h 19050"/>
              <a:gd name="connsiteX1" fmla="*/ 5783727 w 5781675"/>
              <a:gd name="connsiteY1" fmla="*/ 2003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5" y="20036"/>
                </a:moveTo>
                <a:lnTo>
                  <a:pt x="5783727" y="20036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2" name="Freeform 1622"> 
				</p:cNvPr>
          <p:cNvSpPr/>
          <p:nvPr/>
        </p:nvSpPr>
        <p:spPr>
          <a:xfrm>
            <a:off x="2581275" y="3533775"/>
            <a:ext cx="5781675" cy="28575"/>
          </a:xfrm>
          <a:custGeom>
            <a:avLst/>
            <a:gdLst>
              <a:gd name="connsiteX0" fmla="*/ 15985 w 5781675"/>
              <a:gd name="connsiteY0" fmla="*/ 28590 h 28575"/>
              <a:gd name="connsiteX1" fmla="*/ 5783727 w 5781675"/>
              <a:gd name="connsiteY1" fmla="*/ 2859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28575">
                <a:moveTo>
                  <a:pt x="15985" y="28590"/>
                </a:moveTo>
                <a:lnTo>
                  <a:pt x="5783727" y="28590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3" name="Freeform 1623"> 
				</p:cNvPr>
          <p:cNvSpPr/>
          <p:nvPr/>
        </p:nvSpPr>
        <p:spPr>
          <a:xfrm>
            <a:off x="2581275" y="3838575"/>
            <a:ext cx="5781675" cy="19050"/>
          </a:xfrm>
          <a:custGeom>
            <a:avLst/>
            <a:gdLst>
              <a:gd name="connsiteX0" fmla="*/ 15985 w 5781675"/>
              <a:gd name="connsiteY0" fmla="*/ 21474 h 19050"/>
              <a:gd name="connsiteX1" fmla="*/ 5783727 w 5781675"/>
              <a:gd name="connsiteY1" fmla="*/ 2147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5" y="21474"/>
                </a:moveTo>
                <a:lnTo>
                  <a:pt x="5783727" y="21474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4" name="Freeform 1624"> 
				</p:cNvPr>
          <p:cNvSpPr/>
          <p:nvPr/>
        </p:nvSpPr>
        <p:spPr>
          <a:xfrm>
            <a:off x="2581275" y="4133850"/>
            <a:ext cx="5781675" cy="19050"/>
          </a:xfrm>
          <a:custGeom>
            <a:avLst/>
            <a:gdLst>
              <a:gd name="connsiteX0" fmla="*/ 15985 w 5781675"/>
              <a:gd name="connsiteY0" fmla="*/ 23879 h 19050"/>
              <a:gd name="connsiteX1" fmla="*/ 5783727 w 5781675"/>
              <a:gd name="connsiteY1" fmla="*/ 238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5" y="23879"/>
                </a:moveTo>
                <a:lnTo>
                  <a:pt x="5783727" y="23879"/>
                </a:lnTo>
              </a:path>
            </a:pathLst>
          </a:custGeom>
          <a:ln w="1323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5" name="Freeform 1625"> 
				</p:cNvPr>
          <p:cNvSpPr/>
          <p:nvPr/>
        </p:nvSpPr>
        <p:spPr>
          <a:xfrm>
            <a:off x="2581275" y="4467225"/>
            <a:ext cx="5781675" cy="19050"/>
          </a:xfrm>
          <a:custGeom>
            <a:avLst/>
            <a:gdLst>
              <a:gd name="connsiteX0" fmla="*/ 15985 w 5781675"/>
              <a:gd name="connsiteY0" fmla="*/ 22913 h 19050"/>
              <a:gd name="connsiteX1" fmla="*/ 5783727 w 5781675"/>
              <a:gd name="connsiteY1" fmla="*/ 229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5" y="22913"/>
                </a:moveTo>
                <a:lnTo>
                  <a:pt x="5783727" y="22913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6" name="Freeform 1626"> 
				</p:cNvPr>
          <p:cNvSpPr/>
          <p:nvPr/>
        </p:nvSpPr>
        <p:spPr>
          <a:xfrm>
            <a:off x="2581275" y="4762500"/>
            <a:ext cx="5781675" cy="19050"/>
          </a:xfrm>
          <a:custGeom>
            <a:avLst/>
            <a:gdLst>
              <a:gd name="connsiteX0" fmla="*/ 15985 w 5781675"/>
              <a:gd name="connsiteY0" fmla="*/ 25317 h 19050"/>
              <a:gd name="connsiteX1" fmla="*/ 5783727 w 5781675"/>
              <a:gd name="connsiteY1" fmla="*/ 2531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5" y="25317"/>
                </a:moveTo>
                <a:lnTo>
                  <a:pt x="5783727" y="25317"/>
                </a:lnTo>
              </a:path>
            </a:pathLst>
          </a:custGeom>
          <a:ln w="1323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7" name="Freeform 1627"> 
				</p:cNvPr>
          <p:cNvSpPr/>
          <p:nvPr/>
        </p:nvSpPr>
        <p:spPr>
          <a:xfrm>
            <a:off x="2581275" y="5057775"/>
            <a:ext cx="5781675" cy="19050"/>
          </a:xfrm>
          <a:custGeom>
            <a:avLst/>
            <a:gdLst>
              <a:gd name="connsiteX0" fmla="*/ 15985 w 5781675"/>
              <a:gd name="connsiteY0" fmla="*/ 27716 h 19050"/>
              <a:gd name="connsiteX1" fmla="*/ 5783727 w 5781675"/>
              <a:gd name="connsiteY1" fmla="*/ 277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5" y="27716"/>
                </a:moveTo>
                <a:lnTo>
                  <a:pt x="5783727" y="27716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8" name="Freeform 1628"> 
				</p:cNvPr>
          <p:cNvSpPr/>
          <p:nvPr/>
        </p:nvSpPr>
        <p:spPr>
          <a:xfrm>
            <a:off x="2581275" y="5391150"/>
            <a:ext cx="5781675" cy="19050"/>
          </a:xfrm>
          <a:custGeom>
            <a:avLst/>
            <a:gdLst>
              <a:gd name="connsiteX0" fmla="*/ 15985 w 5781675"/>
              <a:gd name="connsiteY0" fmla="*/ 26755 h 19050"/>
              <a:gd name="connsiteX1" fmla="*/ 5783727 w 5781675"/>
              <a:gd name="connsiteY1" fmla="*/ 2675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5" y="26755"/>
                </a:moveTo>
                <a:lnTo>
                  <a:pt x="5783727" y="26755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" name="Freeform 1629"> 
				</p:cNvPr>
          <p:cNvSpPr/>
          <p:nvPr/>
        </p:nvSpPr>
        <p:spPr>
          <a:xfrm>
            <a:off x="2581275" y="5695950"/>
            <a:ext cx="5781675" cy="19050"/>
          </a:xfrm>
          <a:custGeom>
            <a:avLst/>
            <a:gdLst>
              <a:gd name="connsiteX0" fmla="*/ 15985 w 5781675"/>
              <a:gd name="connsiteY0" fmla="*/ 19630 h 19050"/>
              <a:gd name="connsiteX1" fmla="*/ 5783727 w 5781675"/>
              <a:gd name="connsiteY1" fmla="*/ 1963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5" y="19630"/>
                </a:moveTo>
                <a:lnTo>
                  <a:pt x="5783727" y="19630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0" name="Freeform 1630"> 
				</p:cNvPr>
          <p:cNvSpPr/>
          <p:nvPr/>
        </p:nvSpPr>
        <p:spPr>
          <a:xfrm>
            <a:off x="504825" y="5991225"/>
            <a:ext cx="7867650" cy="19050"/>
          </a:xfrm>
          <a:custGeom>
            <a:avLst/>
            <a:gdLst>
              <a:gd name="connsiteX0" fmla="*/ 11756 w 7867650"/>
              <a:gd name="connsiteY0" fmla="*/ 22034 h 19050"/>
              <a:gd name="connsiteX1" fmla="*/ 7870367 w 7867650"/>
              <a:gd name="connsiteY1" fmla="*/ 2203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67650" h="19050">
                <a:moveTo>
                  <a:pt x="11756" y="22034"/>
                </a:moveTo>
                <a:lnTo>
                  <a:pt x="7870367" y="22034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2" name="Picture 163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43250" cy="219075"/>
          </a:xfrm>
          <a:prstGeom prst="rect">
            <a:avLst/>
          </a:prstGeom>
        </p:spPr>
      </p:pic>
      <p:pic>
        <p:nvPicPr>
          <p:cNvPr id="1633" name="Picture 163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634" name="Picture 1634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sp>
        <p:nvSpPr>
          <p:cNvPr id="1634" name="TextBox 1634"/>
          <p:cNvSpPr txBox="1"/>
          <p:nvPr/>
        </p:nvSpPr>
        <p:spPr>
          <a:xfrm>
            <a:off x="2423489" y="818760"/>
            <a:ext cx="78162" cy="75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595"/>
              </a:lnSpc>
            </a:pPr>
            <a:r>
              <a:rPr lang="en-US" altLang="zh-CN" sz="51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(1)</a:t>
            </a:r>
          </a:p>
        </p:txBody>
      </p:sp>
      <p:sp>
        <p:nvSpPr>
          <p:cNvPr id="1635" name="TextBox 1635"/>
          <p:cNvSpPr txBox="1"/>
          <p:nvPr/>
        </p:nvSpPr>
        <p:spPr>
          <a:xfrm>
            <a:off x="2454087" y="5120262"/>
            <a:ext cx="78162" cy="75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595"/>
              </a:lnSpc>
            </a:pPr>
            <a:r>
              <a:rPr lang="en-US" altLang="zh-CN" sz="51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(3)</a:t>
            </a:r>
          </a:p>
        </p:txBody>
      </p:sp>
      <p:sp>
        <p:nvSpPr>
          <p:cNvPr id="1636" name="TextBox 1636"/>
          <p:cNvSpPr txBox="1"/>
          <p:nvPr/>
        </p:nvSpPr>
        <p:spPr>
          <a:xfrm>
            <a:off x="774000" y="13696"/>
            <a:ext cx="6256504" cy="3827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Appendices</a:t>
            </a:r>
          </a:p>
          <a:p>
            <a:pPr indent="1440">
              <a:lnSpc>
                <a:spcPts val="1845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Main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Subsidiaries’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FY2014/3Q</a:t>
            </a:r>
          </a:p>
        </p:txBody>
      </p:sp>
      <p:sp>
        <p:nvSpPr>
          <p:cNvPr id="1637" name="TextBox 1637"/>
          <p:cNvSpPr txBox="1"/>
          <p:nvPr/>
        </p:nvSpPr>
        <p:spPr>
          <a:xfrm>
            <a:off x="582883" y="1483374"/>
            <a:ext cx="961784" cy="26471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78"/>
              </a:lnSpc>
            </a:pP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8691">
              <a:lnSpc>
                <a:spcPts val="838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year-on-year</a:t>
            </a:r>
          </a:p>
          <a:p>
            <a:pPr indent="356983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change)</a:t>
            </a:r>
          </a:p>
          <a:p>
            <a:pPr indent="173391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FY2014</a:t>
            </a:r>
          </a:p>
          <a:p>
            <a:pPr indent="331485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progress)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950"/>
              </a:lnSpc>
            </a:pP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8691">
              <a:lnSpc>
                <a:spcPts val="838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year-on-year</a:t>
            </a:r>
          </a:p>
          <a:p>
            <a:pPr indent="356983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change)</a:t>
            </a:r>
          </a:p>
          <a:p>
            <a:pPr indent="173391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FY2014</a:t>
            </a:r>
          </a:p>
          <a:p>
            <a:pPr indent="331485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progress)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1197">
              <a:lnSpc>
                <a:spcPts val="950"/>
              </a:lnSpc>
            </a:pP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8691">
              <a:lnSpc>
                <a:spcPts val="838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year-on-year</a:t>
            </a:r>
          </a:p>
          <a:p>
            <a:pPr indent="356983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change)</a:t>
            </a:r>
          </a:p>
          <a:p>
            <a:pPr indent="173391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FY2014</a:t>
            </a:r>
          </a:p>
          <a:p>
            <a:pPr indent="331485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progress)</a:t>
            </a:r>
          </a:p>
        </p:txBody>
      </p:sp>
      <p:sp>
        <p:nvSpPr>
          <p:cNvPr id="1638" name="TextBox 1638"/>
          <p:cNvSpPr txBox="1"/>
          <p:nvPr/>
        </p:nvSpPr>
        <p:spPr>
          <a:xfrm>
            <a:off x="1766036" y="863710"/>
            <a:ext cx="713776" cy="32772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9679">
              <a:lnSpc>
                <a:spcPts val="970"/>
              </a:lnSpc>
            </a:pP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</a:p>
          <a:p>
            <a:pPr indent="0">
              <a:lnSpc>
                <a:spcPts val="1055"/>
              </a:lnSpc>
            </a:pP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3382">
              <a:lnSpc>
                <a:spcPts val="870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117285">
              <a:lnSpc>
                <a:spcPts val="2241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8,182.5</a:t>
            </a:r>
          </a:p>
          <a:p>
            <a:pPr indent="438570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157.3</a:t>
            </a:r>
          </a:p>
          <a:p>
            <a:pPr indent="464069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2.0%</a:t>
            </a:r>
          </a:p>
          <a:p>
            <a:pPr indent="28557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11,010.0</a:t>
            </a:r>
          </a:p>
          <a:p>
            <a:pPr indent="40287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74.3%</a:t>
            </a:r>
          </a:p>
          <a:p>
            <a:pPr indent="117285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7,271.6</a:t>
            </a:r>
          </a:p>
          <a:p>
            <a:pPr indent="438570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231.5</a:t>
            </a:r>
          </a:p>
          <a:p>
            <a:pPr indent="464068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3.3%</a:t>
            </a:r>
          </a:p>
          <a:p>
            <a:pPr indent="346774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9,915.0</a:t>
            </a:r>
          </a:p>
          <a:p>
            <a:pPr indent="40287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73.3%</a:t>
            </a:r>
          </a:p>
          <a:p>
            <a:pPr indent="265178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910.9</a:t>
            </a:r>
          </a:p>
          <a:p>
            <a:pPr indent="428369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(74.2)</a:t>
            </a:r>
          </a:p>
          <a:p>
            <a:pPr indent="392672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(7.5)%</a:t>
            </a:r>
          </a:p>
          <a:p>
            <a:pPr indent="346774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1,095.0</a:t>
            </a:r>
          </a:p>
          <a:p>
            <a:pPr indent="40287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83.2%</a:t>
            </a:r>
          </a:p>
        </p:txBody>
      </p:sp>
      <p:sp>
        <p:nvSpPr>
          <p:cNvPr id="1639" name="TextBox 1639"/>
          <p:cNvSpPr txBox="1"/>
          <p:nvPr/>
        </p:nvSpPr>
        <p:spPr>
          <a:xfrm>
            <a:off x="2683983" y="893479"/>
            <a:ext cx="768117" cy="32474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85587">
              <a:lnSpc>
                <a:spcPts val="970"/>
              </a:lnSpc>
            </a:pP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</a:p>
          <a:p>
            <a:pPr indent="0">
              <a:lnSpc>
                <a:spcPts val="901"/>
              </a:lnSpc>
            </a:pPr>
            <a:r>
              <a:rPr lang="en-US" altLang="zh-CN" sz="67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(Holding</a:t>
            </a:r>
            <a:r>
              <a:rPr lang="en-US" altLang="zh-CN" sz="67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7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Company)</a:t>
            </a:r>
          </a:p>
          <a:p>
            <a:pPr indent="137693">
              <a:lnSpc>
                <a:spcPts val="921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Non-Consolidated</a:t>
            </a:r>
          </a:p>
          <a:p>
            <a:pPr indent="219296">
              <a:lnSpc>
                <a:spcPts val="868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311166">
              <a:lnSpc>
                <a:spcPts val="2241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372.1</a:t>
            </a:r>
          </a:p>
          <a:p>
            <a:pPr indent="474306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(17.1)</a:t>
            </a:r>
          </a:p>
          <a:p>
            <a:pPr indent="43854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(4.4)%</a:t>
            </a:r>
          </a:p>
          <a:p>
            <a:pPr indent="48452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412.0</a:t>
            </a:r>
          </a:p>
          <a:p>
            <a:pPr indent="448782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90.3%</a:t>
            </a:r>
          </a:p>
          <a:p>
            <a:pPr indent="407909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95.3</a:t>
            </a:r>
          </a:p>
          <a:p>
            <a:pPr indent="535458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(4.8)</a:t>
            </a:r>
          </a:p>
          <a:p>
            <a:pPr indent="438546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(4.9)%</a:t>
            </a:r>
          </a:p>
          <a:p>
            <a:pPr indent="484465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140.0</a:t>
            </a:r>
          </a:p>
          <a:p>
            <a:pPr indent="448782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68.1%</a:t>
            </a:r>
          </a:p>
          <a:p>
            <a:pPr indent="311089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276.8</a:t>
            </a:r>
          </a:p>
          <a:p>
            <a:pPr indent="474280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(12.2)</a:t>
            </a:r>
          </a:p>
          <a:p>
            <a:pPr indent="43858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(4.2)%</a:t>
            </a:r>
          </a:p>
          <a:p>
            <a:pPr indent="484465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272.0</a:t>
            </a:r>
          </a:p>
          <a:p>
            <a:pPr indent="38763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101.8%</a:t>
            </a:r>
          </a:p>
        </p:txBody>
      </p:sp>
      <p:sp>
        <p:nvSpPr>
          <p:cNvPr id="1640" name="TextBox 1640"/>
          <p:cNvSpPr txBox="1"/>
          <p:nvPr/>
        </p:nvSpPr>
        <p:spPr>
          <a:xfrm>
            <a:off x="3785538" y="943091"/>
            <a:ext cx="622015" cy="31978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292">
              <a:lnSpc>
                <a:spcPts val="970"/>
              </a:lnSpc>
            </a:pP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East</a:t>
            </a:r>
          </a:p>
          <a:p>
            <a:pPr indent="0">
              <a:lnSpc>
                <a:spcPts val="1432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Non-Consolidated</a:t>
            </a:r>
          </a:p>
          <a:p>
            <a:pPr indent="81601">
              <a:lnSpc>
                <a:spcPts val="868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25499">
              <a:lnSpc>
                <a:spcPts val="2241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1,308.5</a:t>
            </a:r>
          </a:p>
          <a:p>
            <a:pPr indent="336609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(11.0)</a:t>
            </a:r>
          </a:p>
          <a:p>
            <a:pPr indent="300849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(0.8)%</a:t>
            </a:r>
          </a:p>
          <a:p>
            <a:pPr indent="255048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1,771.0</a:t>
            </a:r>
          </a:p>
          <a:p>
            <a:pPr indent="311084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73.9%</a:t>
            </a:r>
          </a:p>
          <a:p>
            <a:pPr indent="25498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1,212.5</a:t>
            </a:r>
          </a:p>
          <a:p>
            <a:pPr indent="336609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(36.9)</a:t>
            </a:r>
          </a:p>
          <a:p>
            <a:pPr indent="300849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(3.0)%</a:t>
            </a:r>
          </a:p>
          <a:p>
            <a:pPr indent="25498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1,681.0</a:t>
            </a:r>
          </a:p>
          <a:p>
            <a:pPr indent="311084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72.1%</a:t>
            </a:r>
          </a:p>
          <a:p>
            <a:pPr indent="270312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95.9</a:t>
            </a:r>
          </a:p>
          <a:p>
            <a:pPr indent="408015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25.9</a:t>
            </a:r>
          </a:p>
          <a:p>
            <a:pPr indent="311059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37.0%</a:t>
            </a:r>
          </a:p>
          <a:p>
            <a:pPr indent="407920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90.0</a:t>
            </a:r>
          </a:p>
          <a:p>
            <a:pPr indent="24993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106.6%</a:t>
            </a:r>
          </a:p>
        </p:txBody>
      </p:sp>
      <p:sp>
        <p:nvSpPr>
          <p:cNvPr id="1641" name="TextBox 1641"/>
          <p:cNvSpPr txBox="1"/>
          <p:nvPr/>
        </p:nvSpPr>
        <p:spPr>
          <a:xfrm>
            <a:off x="4749373" y="943091"/>
            <a:ext cx="622038" cy="31978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0"/>
              </a:lnSpc>
            </a:pP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West</a:t>
            </a:r>
          </a:p>
          <a:p>
            <a:pPr indent="26">
              <a:lnSpc>
                <a:spcPts val="1432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Non-Consolidated</a:t>
            </a:r>
          </a:p>
          <a:p>
            <a:pPr indent="81627">
              <a:lnSpc>
                <a:spcPts val="868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25521">
              <a:lnSpc>
                <a:spcPts val="2241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1,163.4</a:t>
            </a:r>
          </a:p>
          <a:p>
            <a:pPr indent="397783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(8.6)</a:t>
            </a:r>
          </a:p>
          <a:p>
            <a:pPr indent="300872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(0.7)%</a:t>
            </a:r>
          </a:p>
          <a:p>
            <a:pPr indent="25507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1,582.0</a:t>
            </a:r>
          </a:p>
          <a:p>
            <a:pPr indent="31110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73.5%</a:t>
            </a:r>
          </a:p>
          <a:p>
            <a:pPr indent="25521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1,132.4</a:t>
            </a:r>
          </a:p>
          <a:p>
            <a:pPr indent="336632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(20.6)</a:t>
            </a:r>
          </a:p>
          <a:p>
            <a:pPr indent="30087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(1.8)%</a:t>
            </a:r>
          </a:p>
          <a:p>
            <a:pPr indent="255010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1,547.0</a:t>
            </a:r>
          </a:p>
          <a:p>
            <a:pPr indent="31110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73.2%</a:t>
            </a:r>
          </a:p>
          <a:p>
            <a:pPr indent="270335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30.9</a:t>
            </a:r>
          </a:p>
          <a:p>
            <a:pPr indent="408037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11.9</a:t>
            </a:r>
          </a:p>
          <a:p>
            <a:pPr indent="311082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63.2%</a:t>
            </a:r>
          </a:p>
          <a:p>
            <a:pPr indent="407942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35.0</a:t>
            </a:r>
          </a:p>
          <a:p>
            <a:pPr indent="31110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88.5%</a:t>
            </a:r>
          </a:p>
        </p:txBody>
      </p:sp>
      <p:sp>
        <p:nvSpPr>
          <p:cNvPr id="1642" name="TextBox 1642"/>
          <p:cNvSpPr txBox="1"/>
          <p:nvPr/>
        </p:nvSpPr>
        <p:spPr>
          <a:xfrm>
            <a:off x="5713261" y="943091"/>
            <a:ext cx="622008" cy="31978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143">
              <a:lnSpc>
                <a:spcPts val="970"/>
              </a:lnSpc>
            </a:pP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</a:t>
            </a:r>
          </a:p>
          <a:p>
            <a:pPr indent="0">
              <a:lnSpc>
                <a:spcPts val="1432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Non-Consolidated</a:t>
            </a:r>
          </a:p>
          <a:p>
            <a:pPr indent="81600">
              <a:lnSpc>
                <a:spcPts val="868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173461">
              <a:lnSpc>
                <a:spcPts val="2241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660.6</a:t>
            </a:r>
          </a:p>
          <a:p>
            <a:pPr indent="336602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(24.7)</a:t>
            </a:r>
          </a:p>
          <a:p>
            <a:pPr indent="300842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(3.6)%</a:t>
            </a:r>
          </a:p>
          <a:p>
            <a:pPr indent="34682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910.0</a:t>
            </a:r>
          </a:p>
          <a:p>
            <a:pPr indent="31107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72.6%</a:t>
            </a:r>
          </a:p>
          <a:p>
            <a:pPr indent="173461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589.0</a:t>
            </a:r>
          </a:p>
          <a:p>
            <a:pPr indent="336601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(10.3)</a:t>
            </a:r>
          </a:p>
          <a:p>
            <a:pPr indent="30084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(1.7)%</a:t>
            </a:r>
          </a:p>
          <a:p>
            <a:pPr indent="34676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807.0</a:t>
            </a:r>
          </a:p>
          <a:p>
            <a:pPr indent="31107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73.0%</a:t>
            </a:r>
          </a:p>
          <a:p>
            <a:pPr indent="270305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71.5</a:t>
            </a:r>
          </a:p>
          <a:p>
            <a:pPr indent="336575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(14.4)</a:t>
            </a:r>
          </a:p>
          <a:p>
            <a:pPr indent="239619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(16.8)%</a:t>
            </a:r>
          </a:p>
          <a:p>
            <a:pPr indent="34676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103.0</a:t>
            </a:r>
          </a:p>
          <a:p>
            <a:pPr indent="31107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69.5%</a:t>
            </a:r>
          </a:p>
        </p:txBody>
      </p:sp>
      <p:sp>
        <p:nvSpPr>
          <p:cNvPr id="1643" name="TextBox 1643"/>
          <p:cNvSpPr txBox="1"/>
          <p:nvPr/>
        </p:nvSpPr>
        <p:spPr>
          <a:xfrm>
            <a:off x="6564853" y="943091"/>
            <a:ext cx="734275" cy="31978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0"/>
              </a:lnSpc>
            </a:pP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DOCOMO</a:t>
            </a:r>
          </a:p>
          <a:p>
            <a:pPr indent="173472">
              <a:lnSpc>
                <a:spcPts val="1432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</a:p>
          <a:p>
            <a:pPr indent="193869">
              <a:lnSpc>
                <a:spcPts val="868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137757">
              <a:lnSpc>
                <a:spcPts val="2241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3,326.8</a:t>
            </a:r>
          </a:p>
          <a:p>
            <a:pPr indent="448868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(36.8)</a:t>
            </a:r>
          </a:p>
          <a:p>
            <a:pPr indent="413108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(1.1)%</a:t>
            </a:r>
          </a:p>
          <a:p>
            <a:pPr indent="36730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4,400.0</a:t>
            </a:r>
          </a:p>
          <a:p>
            <a:pPr indent="42334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75.6%</a:t>
            </a:r>
          </a:p>
          <a:p>
            <a:pPr indent="137757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2,739.6</a:t>
            </a:r>
          </a:p>
          <a:p>
            <a:pPr indent="520300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64.7</a:t>
            </a:r>
          </a:p>
          <a:p>
            <a:pPr indent="484540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2.4%</a:t>
            </a:r>
          </a:p>
          <a:p>
            <a:pPr indent="367246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3,770.0</a:t>
            </a:r>
          </a:p>
          <a:p>
            <a:pPr indent="42334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72.7%</a:t>
            </a:r>
          </a:p>
          <a:p>
            <a:pPr indent="285650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587.1</a:t>
            </a:r>
          </a:p>
          <a:p>
            <a:pPr indent="387690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(101.5)</a:t>
            </a:r>
          </a:p>
          <a:p>
            <a:pPr indent="351886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(14.7)%</a:t>
            </a:r>
          </a:p>
          <a:p>
            <a:pPr indent="45902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630.0</a:t>
            </a:r>
          </a:p>
          <a:p>
            <a:pPr indent="42334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93.2%</a:t>
            </a:r>
          </a:p>
        </p:txBody>
      </p:sp>
      <p:sp>
        <p:nvSpPr>
          <p:cNvPr id="1644" name="TextBox 1644"/>
          <p:cNvSpPr txBox="1"/>
          <p:nvPr/>
        </p:nvSpPr>
        <p:spPr>
          <a:xfrm>
            <a:off x="7503122" y="551541"/>
            <a:ext cx="858877" cy="35893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2509">
              <a:lnSpc>
                <a:spcPts val="1885"/>
              </a:lnSpc>
            </a:pP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DATA</a:t>
            </a:r>
          </a:p>
          <a:p>
            <a:pPr indent="199064">
              <a:lnSpc>
                <a:spcPts val="1432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</a:p>
          <a:p>
            <a:pPr indent="219461">
              <a:lnSpc>
                <a:spcPts val="868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163345">
              <a:lnSpc>
                <a:spcPts val="2241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1,067.0</a:t>
            </a:r>
          </a:p>
          <a:p>
            <a:pPr indent="484631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124.5</a:t>
            </a:r>
          </a:p>
          <a:p>
            <a:pPr indent="44887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13.2%</a:t>
            </a:r>
          </a:p>
          <a:p>
            <a:pPr indent="392895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1,460.0</a:t>
            </a:r>
          </a:p>
          <a:p>
            <a:pPr indent="44893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73.1%</a:t>
            </a:r>
          </a:p>
          <a:p>
            <a:pPr indent="163345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1,018.4</a:t>
            </a:r>
          </a:p>
          <a:p>
            <a:pPr indent="484737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101.6</a:t>
            </a:r>
          </a:p>
          <a:p>
            <a:pPr indent="44897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11.1%</a:t>
            </a:r>
          </a:p>
          <a:p>
            <a:pPr indent="392834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1,375.0</a:t>
            </a:r>
          </a:p>
          <a:p>
            <a:pPr indent="44893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74.1%</a:t>
            </a:r>
          </a:p>
          <a:p>
            <a:pPr indent="408159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48.5</a:t>
            </a:r>
          </a:p>
          <a:p>
            <a:pPr indent="545862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22.8</a:t>
            </a:r>
          </a:p>
          <a:p>
            <a:pPr indent="44890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89.0%</a:t>
            </a:r>
          </a:p>
          <a:p>
            <a:pPr indent="545766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85.0</a:t>
            </a:r>
          </a:p>
          <a:p>
            <a:pPr indent="448932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57.2%</a:t>
            </a:r>
          </a:p>
        </p:txBody>
      </p:sp>
      <p:sp>
        <p:nvSpPr>
          <p:cNvPr id="1645" name="TextBox 1645"/>
          <p:cNvSpPr txBox="1"/>
          <p:nvPr/>
        </p:nvSpPr>
        <p:spPr>
          <a:xfrm>
            <a:off x="720576" y="4207164"/>
            <a:ext cx="686309" cy="2305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78"/>
              </a:lnSpc>
            </a:pP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Before</a:t>
            </a:r>
          </a:p>
          <a:p>
            <a:pPr indent="15309">
              <a:lnSpc>
                <a:spcPts val="937"/>
              </a:lnSpc>
            </a:pP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Taxes</a:t>
            </a:r>
          </a:p>
        </p:txBody>
      </p:sp>
      <p:sp>
        <p:nvSpPr>
          <p:cNvPr id="1646" name="TextBox 1646"/>
          <p:cNvSpPr txBox="1"/>
          <p:nvPr/>
        </p:nvSpPr>
        <p:spPr>
          <a:xfrm>
            <a:off x="1464734" y="4197449"/>
            <a:ext cx="78162" cy="75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595"/>
              </a:lnSpc>
            </a:pPr>
            <a:r>
              <a:rPr lang="en-US" altLang="zh-CN" sz="51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(2)</a:t>
            </a:r>
          </a:p>
        </p:txBody>
      </p:sp>
      <p:sp>
        <p:nvSpPr>
          <p:cNvPr id="1647" name="TextBox 1647"/>
          <p:cNvSpPr txBox="1"/>
          <p:nvPr/>
        </p:nvSpPr>
        <p:spPr>
          <a:xfrm>
            <a:off x="2031215" y="4221136"/>
            <a:ext cx="441045" cy="2054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17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910.2</a:t>
            </a:r>
          </a:p>
        </p:txBody>
      </p:sp>
      <p:sp>
        <p:nvSpPr>
          <p:cNvPr id="1648" name="TextBox 1648"/>
          <p:cNvSpPr txBox="1"/>
          <p:nvPr/>
        </p:nvSpPr>
        <p:spPr>
          <a:xfrm>
            <a:off x="2995072" y="4221136"/>
            <a:ext cx="441046" cy="2054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17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273.6</a:t>
            </a:r>
          </a:p>
        </p:txBody>
      </p:sp>
      <p:sp>
        <p:nvSpPr>
          <p:cNvPr id="1649" name="TextBox 1649"/>
          <p:cNvSpPr txBox="1"/>
          <p:nvPr/>
        </p:nvSpPr>
        <p:spPr>
          <a:xfrm>
            <a:off x="3958930" y="4221136"/>
            <a:ext cx="441045" cy="2054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17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110.3</a:t>
            </a:r>
          </a:p>
        </p:txBody>
      </p:sp>
      <p:sp>
        <p:nvSpPr>
          <p:cNvPr id="1650" name="TextBox 1650"/>
          <p:cNvSpPr txBox="1"/>
          <p:nvPr/>
        </p:nvSpPr>
        <p:spPr>
          <a:xfrm>
            <a:off x="5019709" y="4221136"/>
            <a:ext cx="344124" cy="2054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17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26.8</a:t>
            </a:r>
          </a:p>
        </p:txBody>
      </p:sp>
      <p:sp>
        <p:nvSpPr>
          <p:cNvPr id="1651" name="TextBox 1651"/>
          <p:cNvSpPr txBox="1"/>
          <p:nvPr/>
        </p:nvSpPr>
        <p:spPr>
          <a:xfrm>
            <a:off x="5983566" y="4221136"/>
            <a:ext cx="344124" cy="2054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17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88.0</a:t>
            </a:r>
          </a:p>
        </p:txBody>
      </p:sp>
      <p:sp>
        <p:nvSpPr>
          <p:cNvPr id="1652" name="TextBox 1652"/>
          <p:cNvSpPr txBox="1"/>
          <p:nvPr/>
        </p:nvSpPr>
        <p:spPr>
          <a:xfrm>
            <a:off x="6850503" y="4221136"/>
            <a:ext cx="441045" cy="2054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17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595.0</a:t>
            </a:r>
          </a:p>
        </p:txBody>
      </p:sp>
      <p:sp>
        <p:nvSpPr>
          <p:cNvPr id="1653" name="TextBox 1653"/>
          <p:cNvSpPr txBox="1"/>
          <p:nvPr/>
        </p:nvSpPr>
        <p:spPr>
          <a:xfrm>
            <a:off x="7911281" y="4221136"/>
            <a:ext cx="344124" cy="2054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17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45.3</a:t>
            </a:r>
          </a:p>
        </p:txBody>
      </p:sp>
      <p:sp>
        <p:nvSpPr>
          <p:cNvPr id="1654" name="TextBox 1654"/>
          <p:cNvSpPr txBox="1"/>
          <p:nvPr/>
        </p:nvSpPr>
        <p:spPr>
          <a:xfrm>
            <a:off x="756274" y="4518653"/>
            <a:ext cx="769203" cy="146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299">
              <a:lnSpc>
                <a:spcPts val="733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year-on-year</a:t>
            </a:r>
          </a:p>
          <a:p>
            <a:pPr indent="183591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change)</a:t>
            </a:r>
          </a:p>
          <a:p>
            <a:pPr indent="0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FY2014</a:t>
            </a:r>
          </a:p>
          <a:p>
            <a:pPr indent="158093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progress)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897">
              <a:lnSpc>
                <a:spcPts val="950"/>
              </a:lnSpc>
            </a:pP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299">
              <a:lnSpc>
                <a:spcPts val="838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year-on-year</a:t>
            </a:r>
          </a:p>
          <a:p>
            <a:pPr indent="183591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change)</a:t>
            </a:r>
          </a:p>
          <a:p>
            <a:pPr indent="0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FY2014</a:t>
            </a:r>
          </a:p>
          <a:p>
            <a:pPr indent="158093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progress)</a:t>
            </a:r>
          </a:p>
        </p:txBody>
      </p:sp>
      <p:sp>
        <p:nvSpPr>
          <p:cNvPr id="1655" name="TextBox 1655"/>
          <p:cNvSpPr txBox="1"/>
          <p:nvPr/>
        </p:nvSpPr>
        <p:spPr>
          <a:xfrm>
            <a:off x="2031215" y="4499974"/>
            <a:ext cx="448598" cy="1496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1994">
              <a:lnSpc>
                <a:spcPts val="962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(113.9)</a:t>
            </a:r>
          </a:p>
          <a:p>
            <a:pPr indent="66296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(11.1)%</a:t>
            </a:r>
          </a:p>
          <a:p>
            <a:pPr indent="81596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1,075.0</a:t>
            </a:r>
          </a:p>
          <a:p>
            <a:pPr indent="13769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84.7%</a:t>
            </a:r>
          </a:p>
          <a:p>
            <a:pPr indent="0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449.9</a:t>
            </a:r>
          </a:p>
          <a:p>
            <a:pPr indent="163192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(34.4)</a:t>
            </a:r>
          </a:p>
          <a:p>
            <a:pPr indent="12749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(7.1)%</a:t>
            </a:r>
          </a:p>
          <a:p>
            <a:pPr indent="17339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529.0</a:t>
            </a:r>
          </a:p>
          <a:p>
            <a:pPr indent="13769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85.1%</a:t>
            </a:r>
          </a:p>
        </p:txBody>
      </p:sp>
      <p:sp>
        <p:nvSpPr>
          <p:cNvPr id="1656" name="TextBox 1656"/>
          <p:cNvSpPr txBox="1"/>
          <p:nvPr/>
        </p:nvSpPr>
        <p:spPr>
          <a:xfrm>
            <a:off x="2995072" y="4499974"/>
            <a:ext cx="448553" cy="1496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3146">
              <a:lnSpc>
                <a:spcPts val="962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(10.1)</a:t>
            </a:r>
          </a:p>
          <a:p>
            <a:pPr indent="12744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(3.6)%</a:t>
            </a:r>
          </a:p>
          <a:p>
            <a:pPr indent="173376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268.0</a:t>
            </a:r>
          </a:p>
          <a:p>
            <a:pPr indent="76542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102.1%</a:t>
            </a:r>
          </a:p>
          <a:p>
            <a:pPr indent="0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561.2</a:t>
            </a:r>
          </a:p>
          <a:p>
            <a:pPr indent="173366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278.3</a:t>
            </a:r>
          </a:p>
          <a:p>
            <a:pPr indent="137668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98.4%</a:t>
            </a:r>
          </a:p>
          <a:p>
            <a:pPr indent="17339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558.0</a:t>
            </a:r>
          </a:p>
          <a:p>
            <a:pPr indent="76542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100.6%</a:t>
            </a:r>
          </a:p>
        </p:txBody>
      </p:sp>
      <p:sp>
        <p:nvSpPr>
          <p:cNvPr id="1657" name="TextBox 1657"/>
          <p:cNvSpPr txBox="1"/>
          <p:nvPr/>
        </p:nvSpPr>
        <p:spPr>
          <a:xfrm>
            <a:off x="4035472" y="4499974"/>
            <a:ext cx="370509" cy="1496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8037">
              <a:lnSpc>
                <a:spcPts val="962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20.4</a:t>
            </a:r>
          </a:p>
          <a:p>
            <a:pPr indent="61079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22.7%</a:t>
            </a:r>
          </a:p>
          <a:p>
            <a:pPr indent="96835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103.0</a:t>
            </a:r>
          </a:p>
          <a:p>
            <a:pPr indent="0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107.1%</a:t>
            </a:r>
          </a:p>
          <a:p>
            <a:pPr indent="20379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70.7</a:t>
            </a:r>
          </a:p>
          <a:p>
            <a:pPr indent="157976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12.8</a:t>
            </a:r>
          </a:p>
          <a:p>
            <a:pPr indent="61126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22.2%</a:t>
            </a:r>
          </a:p>
          <a:p>
            <a:pPr indent="15800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62.0</a:t>
            </a:r>
          </a:p>
          <a:p>
            <a:pPr indent="0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114.1%</a:t>
            </a:r>
          </a:p>
        </p:txBody>
      </p:sp>
      <p:sp>
        <p:nvSpPr>
          <p:cNvPr id="1658" name="TextBox 1658"/>
          <p:cNvSpPr txBox="1"/>
          <p:nvPr/>
        </p:nvSpPr>
        <p:spPr>
          <a:xfrm>
            <a:off x="5019709" y="4499974"/>
            <a:ext cx="351739" cy="1496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7484">
              <a:lnSpc>
                <a:spcPts val="962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(0.7)</a:t>
            </a:r>
          </a:p>
          <a:p>
            <a:pPr indent="30526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(2.8)%</a:t>
            </a:r>
          </a:p>
          <a:p>
            <a:pPr indent="13760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28.0</a:t>
            </a:r>
          </a:p>
          <a:p>
            <a:pPr indent="40772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96.0%</a:t>
            </a:r>
          </a:p>
          <a:p>
            <a:pPr indent="0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16.6</a:t>
            </a:r>
          </a:p>
          <a:p>
            <a:pPr indent="127422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(1.8)</a:t>
            </a:r>
          </a:p>
          <a:p>
            <a:pPr indent="3057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(9.8)%</a:t>
            </a:r>
          </a:p>
          <a:p>
            <a:pPr indent="13762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19.0</a:t>
            </a:r>
          </a:p>
          <a:p>
            <a:pPr indent="40772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87.6%</a:t>
            </a:r>
          </a:p>
        </p:txBody>
      </p:sp>
      <p:sp>
        <p:nvSpPr>
          <p:cNvPr id="1659" name="TextBox 1659"/>
          <p:cNvSpPr txBox="1"/>
          <p:nvPr/>
        </p:nvSpPr>
        <p:spPr>
          <a:xfrm>
            <a:off x="5952942" y="4499974"/>
            <a:ext cx="382363" cy="1496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6957">
              <a:lnSpc>
                <a:spcPts val="962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(14.3)</a:t>
            </a:r>
          </a:p>
          <a:p>
            <a:pPr indent="0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(14.0)%</a:t>
            </a:r>
          </a:p>
          <a:p>
            <a:pPr indent="107080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113.0</a:t>
            </a:r>
          </a:p>
          <a:p>
            <a:pPr indent="7139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77.9%</a:t>
            </a:r>
          </a:p>
          <a:p>
            <a:pPr indent="30624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57.6</a:t>
            </a:r>
          </a:p>
          <a:p>
            <a:pPr indent="96896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(11.4)</a:t>
            </a:r>
          </a:p>
          <a:p>
            <a:pPr indent="46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(16.5)%</a:t>
            </a:r>
          </a:p>
          <a:p>
            <a:pPr indent="168246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72.0</a:t>
            </a:r>
          </a:p>
          <a:p>
            <a:pPr indent="7139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80.1%</a:t>
            </a:r>
          </a:p>
        </p:txBody>
      </p:sp>
      <p:sp>
        <p:nvSpPr>
          <p:cNvPr id="1660" name="TextBox 1660"/>
          <p:cNvSpPr txBox="1"/>
          <p:nvPr/>
        </p:nvSpPr>
        <p:spPr>
          <a:xfrm>
            <a:off x="6850503" y="4499974"/>
            <a:ext cx="520489" cy="1496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2103">
              <a:lnSpc>
                <a:spcPts val="962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(108.6)</a:t>
            </a:r>
          </a:p>
          <a:p>
            <a:pPr indent="66296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(15.4)%</a:t>
            </a:r>
          </a:p>
          <a:p>
            <a:pPr indent="17337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639.0</a:t>
            </a:r>
          </a:p>
          <a:p>
            <a:pPr indent="13769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93.1%</a:t>
            </a:r>
          </a:p>
          <a:p>
            <a:pPr indent="0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381.9</a:t>
            </a: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51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(4)</a:t>
            </a:r>
          </a:p>
          <a:p>
            <a:pPr indent="163193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(48.3)</a:t>
            </a:r>
          </a:p>
          <a:p>
            <a:pPr indent="6634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(11.2)%</a:t>
            </a:r>
          </a:p>
          <a:p>
            <a:pPr indent="17339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420.0</a:t>
            </a:r>
          </a:p>
          <a:p>
            <a:pPr indent="13769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90.9%</a:t>
            </a:r>
          </a:p>
        </p:txBody>
      </p:sp>
      <p:sp>
        <p:nvSpPr>
          <p:cNvPr id="1661" name="TextBox 1661"/>
          <p:cNvSpPr txBox="1"/>
          <p:nvPr/>
        </p:nvSpPr>
        <p:spPr>
          <a:xfrm>
            <a:off x="7890878" y="4499974"/>
            <a:ext cx="370640" cy="1496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8169">
              <a:lnSpc>
                <a:spcPts val="962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16.9</a:t>
            </a:r>
          </a:p>
          <a:p>
            <a:pPr indent="6121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59.5%</a:t>
            </a:r>
          </a:p>
          <a:p>
            <a:pPr indent="15801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75.0</a:t>
            </a:r>
          </a:p>
          <a:p>
            <a:pPr indent="61176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60.5%</a:t>
            </a:r>
          </a:p>
          <a:p>
            <a:pPr indent="20403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21.7</a:t>
            </a:r>
          </a:p>
          <a:p>
            <a:pPr indent="158108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11.6</a:t>
            </a:r>
          </a:p>
          <a:p>
            <a:pPr indent="0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114.6%</a:t>
            </a:r>
          </a:p>
          <a:p>
            <a:pPr indent="158025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37.0</a:t>
            </a:r>
          </a:p>
          <a:p>
            <a:pPr indent="61176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58.8%</a:t>
            </a:r>
          </a:p>
        </p:txBody>
      </p:sp>
      <p:sp>
        <p:nvSpPr>
          <p:cNvPr id="1662" name="TextBox 1662"/>
          <p:cNvSpPr txBox="1"/>
          <p:nvPr/>
        </p:nvSpPr>
        <p:spPr>
          <a:xfrm>
            <a:off x="580319" y="6054253"/>
            <a:ext cx="6633089" cy="4861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5">
              <a:lnSpc>
                <a:spcPts val="886"/>
              </a:lnSpc>
            </a:pP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(1)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920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accounts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122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method.</a:t>
            </a:r>
          </a:p>
          <a:p>
            <a:pPr indent="0">
              <a:lnSpc>
                <a:spcPts val="984"/>
              </a:lnSpc>
            </a:pP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(2)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“Income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Before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Taxes”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(Holding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Company),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East,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West,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their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recurring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profits.</a:t>
            </a:r>
          </a:p>
          <a:p>
            <a:pPr indent="96">
              <a:lnSpc>
                <a:spcPts val="984"/>
              </a:lnSpc>
            </a:pP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(3)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“Net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Income”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“Net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NTT,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excluding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noncontrolling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interests.”</a:t>
            </a:r>
          </a:p>
          <a:p>
            <a:pPr indent="96">
              <a:lnSpc>
                <a:spcPts val="972"/>
              </a:lnSpc>
            </a:pP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(4)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“Net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Income”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“Net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DOCOMO,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excluding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noncontrolling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interests.”</a:t>
            </a:r>
          </a:p>
        </p:txBody>
      </p:sp>
      <p:sp>
        <p:nvSpPr>
          <p:cNvPr id="1663" name="TextBox 1663"/>
          <p:cNvSpPr txBox="1"/>
          <p:nvPr/>
        </p:nvSpPr>
        <p:spPr>
          <a:xfrm>
            <a:off x="54927" y="6705415"/>
            <a:ext cx="2944687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664" name="TextBox 1664"/>
          <p:cNvSpPr txBox="1"/>
          <p:nvPr/>
        </p:nvSpPr>
        <p:spPr>
          <a:xfrm>
            <a:off x="4384714" y="664491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665" name="TextBox 1665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7" name="Picture 166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43250" cy="219075"/>
          </a:xfrm>
          <a:prstGeom prst="rect">
            <a:avLst/>
          </a:prstGeom>
        </p:spPr>
      </p:pic>
      <p:pic>
        <p:nvPicPr>
          <p:cNvPr id="1668" name="Picture 166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96375" cy="6610350"/>
          </a:xfrm>
          <a:prstGeom prst="rect">
            <a:avLst/>
          </a:prstGeom>
        </p:spPr>
      </p:pic>
      <p:sp>
        <p:nvSpPr>
          <p:cNvPr id="1668" name="TextBox 1668"/>
          <p:cNvSpPr txBox="1"/>
          <p:nvPr/>
        </p:nvSpPr>
        <p:spPr>
          <a:xfrm>
            <a:off x="774000" y="13696"/>
            <a:ext cx="65901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Appendices</a:t>
            </a:r>
          </a:p>
        </p:txBody>
      </p:sp>
      <p:sp>
        <p:nvSpPr>
          <p:cNvPr id="1669" name="TextBox 1669"/>
          <p:cNvSpPr txBox="1"/>
          <p:nvPr/>
        </p:nvSpPr>
        <p:spPr>
          <a:xfrm>
            <a:off x="358823" y="124425"/>
            <a:ext cx="8445997" cy="55071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16616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ARPU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704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unit,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designated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basis.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fixed-line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  <a:p>
            <a:pPr indent="0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segment,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services.</a:t>
            </a:r>
          </a:p>
          <a:p>
            <a:pPr indent="0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segment,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Xi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FOMA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incurred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consistently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(i.e.,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voice/packet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charges),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excludes</a:t>
            </a:r>
          </a:p>
          <a:p>
            <a:pPr indent="0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representative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usage,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fees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universal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charges.</a:t>
            </a:r>
          </a:p>
          <a:p>
            <a:pPr indent="0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believes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useful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regarding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usage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numerators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</a:p>
          <a:p>
            <a:pPr indent="0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comprising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U.S.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operations.</a:t>
            </a:r>
          </a:p>
          <a:p>
            <a:pPr indent="0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complete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discussion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“Supplementary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2014.”</a:t>
            </a:r>
          </a:p>
          <a:p>
            <a:pPr indent="0">
              <a:lnSpc>
                <a:spcPts val="1584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Notes:</a:t>
            </a:r>
          </a:p>
          <a:p>
            <a:pPr indent="0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(including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optional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services),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  <a:p>
            <a:pPr indent="91441">
              <a:lnSpc>
                <a:spcPts val="61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device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Denwa,"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optional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Supplementary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revenues.</a:t>
            </a:r>
          </a:p>
          <a:p>
            <a:pPr indent="559310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"B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FLET'S,"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"B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FLET'S,"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Premium,"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Mytown,"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Next,"</a:t>
            </a:r>
          </a:p>
          <a:p>
            <a:pPr indent="609601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West.</a:t>
            </a:r>
          </a:p>
          <a:p>
            <a:pPr indent="1">
              <a:lnSpc>
                <a:spcPts val="1584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purposes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determined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"B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FLET'S,"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</a:p>
          <a:p>
            <a:pPr indent="143255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"B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FLET'S,"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Premium,"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Mytown,"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West.</a:t>
            </a:r>
          </a:p>
          <a:p>
            <a:pPr indent="1">
              <a:lnSpc>
                <a:spcPts val="1584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following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formula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conducted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DOCOMO.</a:t>
            </a:r>
          </a:p>
          <a:p>
            <a:pPr indent="254509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6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Aggregate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("Xi"+"FOMA")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=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("Xi"+"FOMA")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Packet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("Xi"+"FOMA")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Smart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("Xi"+"FOMA").</a:t>
            </a:r>
          </a:p>
          <a:p>
            <a:pPr indent="559310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("Xi"+"FOMA")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"Xi"+"FOMA"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Packet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</a:p>
          <a:p>
            <a:pPr indent="609601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("Xi"+"FOMA")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packet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fees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packet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"Xi"+"FOMA"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Smart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("Xi"+"FOMA")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</a:p>
          <a:p>
            <a:pPr indent="609600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"Xi"+"FOMA"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wireless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content,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collection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insurance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advertising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others).</a:t>
            </a:r>
          </a:p>
          <a:p>
            <a:pPr indent="0">
              <a:lnSpc>
                <a:spcPts val="1584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Subscriptions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module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Storage,”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“Mail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Address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Storage,”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“docomo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Transceiver”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wholesale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interconnecting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</a:p>
          <a:p>
            <a:pPr indent="152400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facilities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Virtual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Operators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(MVNOs)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Aggregate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calculation.</a:t>
            </a:r>
          </a:p>
          <a:p>
            <a:pPr indent="0">
              <a:lnSpc>
                <a:spcPts val="1584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DOCOMO‘s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methods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been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second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quarter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Accordingly,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Jun.,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2013),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132588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Sep.,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2013),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Oct.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Dec.,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2013),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Mar.,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2014),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</a:p>
          <a:p>
            <a:pPr indent="132588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Jun.,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also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been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changed.</a:t>
            </a:r>
          </a:p>
          <a:p>
            <a:pPr indent="1">
              <a:lnSpc>
                <a:spcPts val="1584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below.</a:t>
            </a:r>
          </a:p>
          <a:p>
            <a:pPr indent="559308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1Q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</a:p>
          <a:p>
            <a:pPr indent="559308">
              <a:lnSpc>
                <a:spcPts val="79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2Q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</a:p>
          <a:p>
            <a:pPr indent="559309">
              <a:lnSpc>
                <a:spcPts val="79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3Q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October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</a:p>
          <a:p>
            <a:pPr indent="559309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4Q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</a:p>
          <a:p>
            <a:pPr indent="559309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</a:p>
          <a:p>
            <a:pPr indent="559309">
              <a:lnSpc>
                <a:spcPts val="79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</a:p>
          <a:p>
            <a:pPr indent="559309">
              <a:lnSpc>
                <a:spcPts val="79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(Forecast):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during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second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half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((number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609601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2015)/2)x6.</a:t>
            </a:r>
          </a:p>
          <a:p>
            <a:pPr indent="1">
              <a:lnSpc>
                <a:spcPts val="1584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(7)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below.</a:t>
            </a:r>
          </a:p>
          <a:p>
            <a:pPr indent="559309">
              <a:lnSpc>
                <a:spcPts val="79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1Q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</a:p>
          <a:p>
            <a:pPr indent="559309">
              <a:lnSpc>
                <a:spcPts val="79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2Q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</a:p>
          <a:p>
            <a:pPr indent="559310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3Q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October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</a:p>
          <a:p>
            <a:pPr indent="559310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4Q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</a:p>
          <a:p>
            <a:pPr indent="559310">
              <a:lnSpc>
                <a:spcPts val="79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</a:p>
          <a:p>
            <a:pPr indent="559310">
              <a:lnSpc>
                <a:spcPts val="79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</a:p>
          <a:p>
            <a:pPr indent="559310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(Forecast):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</a:p>
          <a:p>
            <a:pPr indent="2">
              <a:lnSpc>
                <a:spcPts val="1583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been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those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announced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2014.</a:t>
            </a:r>
          </a:p>
          <a:p>
            <a:pPr indent="0">
              <a:lnSpc>
                <a:spcPts val="1583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=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previous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month)/2</a:t>
            </a:r>
          </a:p>
        </p:txBody>
      </p:sp>
      <p:sp>
        <p:nvSpPr>
          <p:cNvPr id="1670" name="TextBox 1670"/>
          <p:cNvSpPr txBox="1"/>
          <p:nvPr/>
        </p:nvSpPr>
        <p:spPr>
          <a:xfrm>
            <a:off x="54927" y="6705415"/>
            <a:ext cx="2944687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671" name="TextBox 1671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672" name="TextBox 1672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43250" cy="219075"/>
          </a:xfrm>
          <a:prstGeom prst="rect">
            <a:avLst/>
          </a:prstGeom>
        </p:spPr>
      </p:pic>
      <p:pic>
        <p:nvPicPr>
          <p:cNvPr id="20" name="Picture 20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21" name="Picture 21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22" name="Picture 22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3762375"/>
            <a:ext cx="2019300" cy="2581275"/>
          </a:xfrm>
          <a:prstGeom prst="rect">
            <a:avLst/>
          </a:prstGeom>
        </p:spPr>
      </p:pic>
      <p:pic>
        <p:nvPicPr>
          <p:cNvPr id="23" name="Picture 23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942975"/>
            <a:ext cx="2019300" cy="2819400"/>
          </a:xfrm>
          <a:prstGeom prst="rect">
            <a:avLst/>
          </a:prstGeom>
        </p:spPr>
      </p:pic>
      <p:pic>
        <p:nvPicPr>
          <p:cNvPr id="24" name="Picture 24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5050" y="1057275"/>
            <a:ext cx="257175" cy="2457450"/>
          </a:xfrm>
          <a:prstGeom prst="rect">
            <a:avLst/>
          </a:prstGeom>
        </p:spPr>
      </p:pic>
      <p:pic>
        <p:nvPicPr>
          <p:cNvPr id="25" name="Picture 25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675" y="5724525"/>
            <a:ext cx="257175" cy="257175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775440" y="71897"/>
            <a:ext cx="2977887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FY2014/3Q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Highlights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45638" y="1029648"/>
            <a:ext cx="1814353" cy="4932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Consolidated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Income</a:t>
            </a:r>
          </a:p>
          <a:p>
            <a:pPr indent="1033915">
              <a:lnSpc>
                <a:spcPts val="1024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701170" y="1053699"/>
            <a:ext cx="5810972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fifth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consecutive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97467" y="1575163"/>
            <a:ext cx="639220" cy="20800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5525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3Q</a:t>
            </a:r>
          </a:p>
          <a:p>
            <a:pPr indent="90313">
              <a:lnSpc>
                <a:spcPts val="1726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1,213.7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871">
              <a:lnSpc>
                <a:spcPts val="1743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985.1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08666" y="1575290"/>
            <a:ext cx="660928" cy="20808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8419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</a:p>
          <a:p>
            <a:pPr indent="112021">
              <a:lnSpc>
                <a:spcPts val="2071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1,095.0</a:t>
            </a:r>
          </a:p>
          <a:p>
            <a:pPr indent="150143">
              <a:lnSpc>
                <a:spcPts val="108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[forecast]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147">
              <a:lnSpc>
                <a:spcPts val="1874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910.9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8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692793" y="1676771"/>
            <a:ext cx="6272246" cy="2125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3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280">
              <a:lnSpc>
                <a:spcPts val="147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288.1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year-on-year;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steadily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toward</a:t>
            </a:r>
          </a:p>
          <a:p>
            <a:pPr indent="241636">
              <a:lnSpc>
                <a:spcPts val="172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$15.0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</a:p>
          <a:p>
            <a:pPr indent="60280">
              <a:lnSpc>
                <a:spcPts val="202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Cross-selling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volume: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approximately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$146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20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Enhanced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competitiveness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60280">
              <a:lnSpc>
                <a:spcPts val="239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NTT’s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84843" y="3849036"/>
            <a:ext cx="1236871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Revenues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934430" y="3842012"/>
            <a:ext cx="2808729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13.54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98628" y="4197649"/>
            <a:ext cx="796140" cy="20498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24364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3Q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7322">
              <a:lnSpc>
                <a:spcPts val="1756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1,196.0</a:t>
            </a:r>
          </a:p>
          <a:p>
            <a:pPr indent="108742">
              <a:lnSpc>
                <a:spcPts val="108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($12.2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6680">
              <a:lnSpc>
                <a:spcPts val="2452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861.0</a:t>
            </a:r>
          </a:p>
          <a:p>
            <a:pPr indent="0">
              <a:lnSpc>
                <a:spcPts val="108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($8.9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7796">
              <a:lnSpc>
                <a:spcPts val="158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69164" y="4009674"/>
            <a:ext cx="890598" cy="22323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0389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 indent="457921">
              <a:lnSpc>
                <a:spcPts val="159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</a:p>
          <a:p>
            <a:pPr indent="250973">
              <a:lnSpc>
                <a:spcPts val="1754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1,530.0</a:t>
            </a:r>
          </a:p>
          <a:p>
            <a:pPr indent="182393">
              <a:lnSpc>
                <a:spcPts val="108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($15.0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billion)</a:t>
            </a:r>
          </a:p>
          <a:p>
            <a:pPr indent="289035">
              <a:lnSpc>
                <a:spcPts val="108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[forecast]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1916">
              <a:lnSpc>
                <a:spcPts val="2141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1,149.1</a:t>
            </a:r>
          </a:p>
          <a:p>
            <a:pPr indent="0">
              <a:lnSpc>
                <a:spcPts val="1023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($11.2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8459">
              <a:lnSpc>
                <a:spcPts val="18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753073" y="4062992"/>
            <a:ext cx="6159383" cy="23008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1356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65.27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phone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(net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2.17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million)</a:t>
            </a:r>
          </a:p>
          <a:p>
            <a:pPr indent="181356">
              <a:lnSpc>
                <a:spcPts val="17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18.62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(net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0.57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million)</a:t>
            </a:r>
          </a:p>
          <a:p>
            <a:pPr indent="181356">
              <a:lnSpc>
                <a:spcPts val="17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4.28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(net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0.29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5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reductions</a:t>
            </a:r>
          </a:p>
          <a:p>
            <a:pPr indent="181355">
              <a:lnSpc>
                <a:spcPts val="172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Fixed-line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reductions: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¥154.0</a:t>
            </a:r>
          </a:p>
          <a:p>
            <a:pPr indent="362711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during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FY2014/3Q,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¥190.0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499">
              <a:lnSpc>
                <a:spcPts val="233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Shareholder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Returns</a:t>
            </a:r>
          </a:p>
          <a:p>
            <a:pPr indent="30499">
              <a:lnSpc>
                <a:spcPts val="163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Completed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¥256.6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buybacks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(mainly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Japanese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government),</a:t>
            </a:r>
          </a:p>
          <a:p>
            <a:pPr indent="211855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¥350.0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repurchases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FY2015/1Q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54927" y="6705415"/>
            <a:ext cx="2944687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9"> 
				</p:cNvPr>
          <p:cNvSpPr/>
          <p:nvPr/>
        </p:nvSpPr>
        <p:spPr>
          <a:xfrm>
            <a:off x="152400" y="2266950"/>
            <a:ext cx="1666875" cy="1323975"/>
          </a:xfrm>
          <a:custGeom>
            <a:avLst/>
            <a:gdLst>
              <a:gd name="connsiteX0" fmla="*/ 11929 w 1666875"/>
              <a:gd name="connsiteY0" fmla="*/ 18246 h 1323975"/>
              <a:gd name="connsiteX1" fmla="*/ 1675985 w 1666875"/>
              <a:gd name="connsiteY1" fmla="*/ 18246 h 1323975"/>
              <a:gd name="connsiteX2" fmla="*/ 1675985 w 1666875"/>
              <a:gd name="connsiteY2" fmla="*/ 1326858 h 1323975"/>
              <a:gd name="connsiteX3" fmla="*/ 11929 w 1666875"/>
              <a:gd name="connsiteY3" fmla="*/ 1326858 h 1323975"/>
              <a:gd name="connsiteX4" fmla="*/ 11929 w 1666875"/>
              <a:gd name="connsiteY4" fmla="*/ 18246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875" h="1323975">
                <a:moveTo>
                  <a:pt x="11929" y="18246"/>
                </a:moveTo>
                <a:lnTo>
                  <a:pt x="1675985" y="18246"/>
                </a:lnTo>
                <a:lnTo>
                  <a:pt x="1675985" y="1326858"/>
                </a:lnTo>
                <a:lnTo>
                  <a:pt x="11929" y="1326858"/>
                </a:lnTo>
                <a:lnTo>
                  <a:pt x="11929" y="1824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0"> 
				</p:cNvPr>
          <p:cNvSpPr/>
          <p:nvPr/>
        </p:nvSpPr>
        <p:spPr>
          <a:xfrm>
            <a:off x="1809750" y="2266950"/>
            <a:ext cx="4391025" cy="1323975"/>
          </a:xfrm>
          <a:custGeom>
            <a:avLst/>
            <a:gdLst>
              <a:gd name="connsiteX0" fmla="*/ 9876 w 4391025"/>
              <a:gd name="connsiteY0" fmla="*/ 18247 h 1323975"/>
              <a:gd name="connsiteX1" fmla="*/ 4397728 w 4391025"/>
              <a:gd name="connsiteY1" fmla="*/ 18247 h 1323975"/>
              <a:gd name="connsiteX2" fmla="*/ 4397728 w 4391025"/>
              <a:gd name="connsiteY2" fmla="*/ 1326859 h 1323975"/>
              <a:gd name="connsiteX3" fmla="*/ 9876 w 4391025"/>
              <a:gd name="connsiteY3" fmla="*/ 1326859 h 1323975"/>
              <a:gd name="connsiteX4" fmla="*/ 9876 w 4391025"/>
              <a:gd name="connsiteY4" fmla="*/ 18247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1025" h="1323975">
                <a:moveTo>
                  <a:pt x="9876" y="18247"/>
                </a:moveTo>
                <a:lnTo>
                  <a:pt x="4397728" y="18247"/>
                </a:lnTo>
                <a:lnTo>
                  <a:pt x="4397728" y="1326859"/>
                </a:lnTo>
                <a:lnTo>
                  <a:pt x="9876" y="1326859"/>
                </a:lnTo>
                <a:lnTo>
                  <a:pt x="9876" y="18247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1"> 
				</p:cNvPr>
          <p:cNvSpPr/>
          <p:nvPr/>
        </p:nvSpPr>
        <p:spPr>
          <a:xfrm>
            <a:off x="6181725" y="2266950"/>
            <a:ext cx="285750" cy="1323975"/>
          </a:xfrm>
          <a:custGeom>
            <a:avLst/>
            <a:gdLst>
              <a:gd name="connsiteX0" fmla="*/ 17003 w 285750"/>
              <a:gd name="connsiteY0" fmla="*/ 18248 h 1323975"/>
              <a:gd name="connsiteX1" fmla="*/ 288507 w 285750"/>
              <a:gd name="connsiteY1" fmla="*/ 18248 h 1323975"/>
              <a:gd name="connsiteX2" fmla="*/ 288507 w 285750"/>
              <a:gd name="connsiteY2" fmla="*/ 1326860 h 1323975"/>
              <a:gd name="connsiteX3" fmla="*/ 17003 w 285750"/>
              <a:gd name="connsiteY3" fmla="*/ 1326860 h 1323975"/>
              <a:gd name="connsiteX4" fmla="*/ 17003 w 285750"/>
              <a:gd name="connsiteY4" fmla="*/ 18248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0" h="1323975">
                <a:moveTo>
                  <a:pt x="17003" y="18248"/>
                </a:moveTo>
                <a:lnTo>
                  <a:pt x="288507" y="18248"/>
                </a:lnTo>
                <a:lnTo>
                  <a:pt x="288507" y="1326860"/>
                </a:lnTo>
                <a:lnTo>
                  <a:pt x="17003" y="1326860"/>
                </a:lnTo>
                <a:lnTo>
                  <a:pt x="17003" y="182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2"> 
				</p:cNvPr>
          <p:cNvSpPr/>
          <p:nvPr/>
        </p:nvSpPr>
        <p:spPr>
          <a:xfrm>
            <a:off x="6448425" y="2266950"/>
            <a:ext cx="2466975" cy="1323975"/>
          </a:xfrm>
          <a:custGeom>
            <a:avLst/>
            <a:gdLst>
              <a:gd name="connsiteX0" fmla="*/ 13041 w 2466975"/>
              <a:gd name="connsiteY0" fmla="*/ 18248 h 1323975"/>
              <a:gd name="connsiteX1" fmla="*/ 2474091 w 2466975"/>
              <a:gd name="connsiteY1" fmla="*/ 18248 h 1323975"/>
              <a:gd name="connsiteX2" fmla="*/ 2474091 w 2466975"/>
              <a:gd name="connsiteY2" fmla="*/ 1326860 h 1323975"/>
              <a:gd name="connsiteX3" fmla="*/ 13041 w 2466975"/>
              <a:gd name="connsiteY3" fmla="*/ 1326860 h 1323975"/>
              <a:gd name="connsiteX4" fmla="*/ 13041 w 2466975"/>
              <a:gd name="connsiteY4" fmla="*/ 18248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975" h="1323975">
                <a:moveTo>
                  <a:pt x="13041" y="18248"/>
                </a:moveTo>
                <a:lnTo>
                  <a:pt x="2474091" y="18248"/>
                </a:lnTo>
                <a:lnTo>
                  <a:pt x="2474091" y="1326860"/>
                </a:lnTo>
                <a:lnTo>
                  <a:pt x="13041" y="1326860"/>
                </a:lnTo>
                <a:lnTo>
                  <a:pt x="13041" y="18248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3"> 
				</p:cNvPr>
          <p:cNvSpPr/>
          <p:nvPr/>
        </p:nvSpPr>
        <p:spPr>
          <a:xfrm>
            <a:off x="152400" y="3571875"/>
            <a:ext cx="1666875" cy="2428875"/>
          </a:xfrm>
          <a:custGeom>
            <a:avLst/>
            <a:gdLst>
              <a:gd name="connsiteX0" fmla="*/ 11929 w 1666875"/>
              <a:gd name="connsiteY0" fmla="*/ 13212 h 2428875"/>
              <a:gd name="connsiteX1" fmla="*/ 1675985 w 1666875"/>
              <a:gd name="connsiteY1" fmla="*/ 13212 h 2428875"/>
              <a:gd name="connsiteX2" fmla="*/ 1675985 w 1666875"/>
              <a:gd name="connsiteY2" fmla="*/ 2429773 h 2428875"/>
              <a:gd name="connsiteX3" fmla="*/ 11929 w 1666875"/>
              <a:gd name="connsiteY3" fmla="*/ 2429773 h 2428875"/>
              <a:gd name="connsiteX4" fmla="*/ 11929 w 1666875"/>
              <a:gd name="connsiteY4" fmla="*/ 13212 h 242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875" h="2428875">
                <a:moveTo>
                  <a:pt x="11929" y="13212"/>
                </a:moveTo>
                <a:lnTo>
                  <a:pt x="1675985" y="13212"/>
                </a:lnTo>
                <a:lnTo>
                  <a:pt x="1675985" y="2429773"/>
                </a:lnTo>
                <a:lnTo>
                  <a:pt x="11929" y="2429773"/>
                </a:lnTo>
                <a:lnTo>
                  <a:pt x="11929" y="13212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4"> 
				</p:cNvPr>
          <p:cNvSpPr/>
          <p:nvPr/>
        </p:nvSpPr>
        <p:spPr>
          <a:xfrm>
            <a:off x="1809750" y="3571875"/>
            <a:ext cx="1104900" cy="2428875"/>
          </a:xfrm>
          <a:custGeom>
            <a:avLst/>
            <a:gdLst>
              <a:gd name="connsiteX0" fmla="*/ 9876 w 1104900"/>
              <a:gd name="connsiteY0" fmla="*/ 13213 h 2428875"/>
              <a:gd name="connsiteX1" fmla="*/ 1113408 w 1104900"/>
              <a:gd name="connsiteY1" fmla="*/ 13213 h 2428875"/>
              <a:gd name="connsiteX2" fmla="*/ 1113408 w 1104900"/>
              <a:gd name="connsiteY2" fmla="*/ 2429775 h 2428875"/>
              <a:gd name="connsiteX3" fmla="*/ 9876 w 1104900"/>
              <a:gd name="connsiteY3" fmla="*/ 2429775 h 2428875"/>
              <a:gd name="connsiteX4" fmla="*/ 9876 w 1104900"/>
              <a:gd name="connsiteY4" fmla="*/ 13213 h 242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900" h="2428875">
                <a:moveTo>
                  <a:pt x="9876" y="13213"/>
                </a:moveTo>
                <a:lnTo>
                  <a:pt x="1113408" y="13213"/>
                </a:lnTo>
                <a:lnTo>
                  <a:pt x="1113408" y="2429775"/>
                </a:lnTo>
                <a:lnTo>
                  <a:pt x="9876" y="2429775"/>
                </a:lnTo>
                <a:lnTo>
                  <a:pt x="9876" y="13213"/>
                </a:lnTo>
                <a:close/>
              </a:path>
            </a:pathLst>
          </a:custGeom>
          <a:solidFill>
            <a:srgbClr val="cb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5"> 
				</p:cNvPr>
          <p:cNvSpPr/>
          <p:nvPr/>
        </p:nvSpPr>
        <p:spPr>
          <a:xfrm>
            <a:off x="2895600" y="3571875"/>
            <a:ext cx="6019800" cy="2428875"/>
          </a:xfrm>
          <a:custGeom>
            <a:avLst/>
            <a:gdLst>
              <a:gd name="connsiteX0" fmla="*/ 18800 w 6019800"/>
              <a:gd name="connsiteY0" fmla="*/ 13214 h 2428875"/>
              <a:gd name="connsiteX1" fmla="*/ 6026916 w 6019800"/>
              <a:gd name="connsiteY1" fmla="*/ 13214 h 2428875"/>
              <a:gd name="connsiteX2" fmla="*/ 6026916 w 6019800"/>
              <a:gd name="connsiteY2" fmla="*/ 2429775 h 2428875"/>
              <a:gd name="connsiteX3" fmla="*/ 18800 w 6019800"/>
              <a:gd name="connsiteY3" fmla="*/ 2429775 h 2428875"/>
              <a:gd name="connsiteX4" fmla="*/ 18800 w 6019800"/>
              <a:gd name="connsiteY4" fmla="*/ 13214 h 242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800" h="2428875">
                <a:moveTo>
                  <a:pt x="18800" y="13214"/>
                </a:moveTo>
                <a:lnTo>
                  <a:pt x="6026916" y="13214"/>
                </a:lnTo>
                <a:lnTo>
                  <a:pt x="6026916" y="2429775"/>
                </a:lnTo>
                <a:lnTo>
                  <a:pt x="18800" y="2429775"/>
                </a:lnTo>
                <a:lnTo>
                  <a:pt x="18800" y="1321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6"> 
				</p:cNvPr>
          <p:cNvSpPr/>
          <p:nvPr/>
        </p:nvSpPr>
        <p:spPr>
          <a:xfrm>
            <a:off x="152400" y="5981700"/>
            <a:ext cx="7543800" cy="19050"/>
          </a:xfrm>
          <a:custGeom>
            <a:avLst/>
            <a:gdLst>
              <a:gd name="connsiteX0" fmla="*/ 11929 w 7543800"/>
              <a:gd name="connsiteY0" fmla="*/ 19950 h 19050"/>
              <a:gd name="connsiteX1" fmla="*/ 7543970 w 7543800"/>
              <a:gd name="connsiteY1" fmla="*/ 199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43800" h="19050">
                <a:moveTo>
                  <a:pt x="11929" y="19950"/>
                </a:moveTo>
                <a:lnTo>
                  <a:pt x="7543970" y="19950"/>
                </a:lnTo>
              </a:path>
            </a:pathLst>
          </a:custGeom>
          <a:ln w="116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7"> 
				</p:cNvPr>
          <p:cNvSpPr/>
          <p:nvPr/>
        </p:nvSpPr>
        <p:spPr>
          <a:xfrm>
            <a:off x="1809750" y="2257425"/>
            <a:ext cx="4391025" cy="19050"/>
          </a:xfrm>
          <a:custGeom>
            <a:avLst/>
            <a:gdLst>
              <a:gd name="connsiteX0" fmla="*/ 18635 w 4391025"/>
              <a:gd name="connsiteY0" fmla="*/ 27771 h 19050"/>
              <a:gd name="connsiteX1" fmla="*/ 4397728 w 4391025"/>
              <a:gd name="connsiteY1" fmla="*/ 2777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91025" h="19050">
                <a:moveTo>
                  <a:pt x="18635" y="27771"/>
                </a:moveTo>
                <a:lnTo>
                  <a:pt x="4397728" y="27771"/>
                </a:lnTo>
              </a:path>
            </a:pathLst>
          </a:custGeom>
          <a:ln w="11632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8"> 
				</p:cNvPr>
          <p:cNvSpPr/>
          <p:nvPr/>
        </p:nvSpPr>
        <p:spPr>
          <a:xfrm>
            <a:off x="6457950" y="2257425"/>
            <a:ext cx="2457450" cy="19050"/>
          </a:xfrm>
          <a:custGeom>
            <a:avLst/>
            <a:gdLst>
              <a:gd name="connsiteX0" fmla="*/ 12274 w 2457450"/>
              <a:gd name="connsiteY0" fmla="*/ 27771 h 19050"/>
              <a:gd name="connsiteX1" fmla="*/ 2464566 w 2457450"/>
              <a:gd name="connsiteY1" fmla="*/ 2777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57450" h="19050">
                <a:moveTo>
                  <a:pt x="12274" y="27771"/>
                </a:moveTo>
                <a:lnTo>
                  <a:pt x="2464566" y="27771"/>
                </a:lnTo>
              </a:path>
            </a:pathLst>
          </a:custGeom>
          <a:ln w="11632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9"> 
				</p:cNvPr>
          <p:cNvSpPr/>
          <p:nvPr/>
        </p:nvSpPr>
        <p:spPr>
          <a:xfrm>
            <a:off x="8896350" y="2257425"/>
            <a:ext cx="9525" cy="19050"/>
          </a:xfrm>
          <a:custGeom>
            <a:avLst/>
            <a:gdLst>
              <a:gd name="connsiteX0" fmla="*/ 17412 w 9525"/>
              <a:gd name="connsiteY0" fmla="*/ 19050 h 19050"/>
              <a:gd name="connsiteX1" fmla="*/ 17412 w 9525"/>
              <a:gd name="connsiteY1" fmla="*/ 1032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7412" y="19050"/>
                </a:moveTo>
                <a:lnTo>
                  <a:pt x="17412" y="10326"/>
                </a:lnTo>
              </a:path>
            </a:pathLst>
          </a:custGeom>
          <a:ln w="13838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0"> 
				</p:cNvPr>
          <p:cNvSpPr/>
          <p:nvPr/>
        </p:nvSpPr>
        <p:spPr>
          <a:xfrm>
            <a:off x="2905125" y="3086100"/>
            <a:ext cx="2181225" cy="9525"/>
          </a:xfrm>
          <a:custGeom>
            <a:avLst/>
            <a:gdLst>
              <a:gd name="connsiteX0" fmla="*/ 18037 w 2181225"/>
              <a:gd name="connsiteY0" fmla="*/ 10440 h 9525"/>
              <a:gd name="connsiteX1" fmla="*/ 2190067 w 2181225"/>
              <a:gd name="connsiteY1" fmla="*/ 1044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81225" h="9525">
                <a:moveTo>
                  <a:pt x="18037" y="10440"/>
                </a:moveTo>
                <a:lnTo>
                  <a:pt x="2190067" y="10440"/>
                </a:lnTo>
              </a:path>
            </a:pathLst>
          </a:custGeom>
          <a:ln w="138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1"> 
				</p:cNvPr>
          <p:cNvSpPr/>
          <p:nvPr/>
        </p:nvSpPr>
        <p:spPr>
          <a:xfrm>
            <a:off x="2905125" y="3086100"/>
            <a:ext cx="2181225" cy="19050"/>
          </a:xfrm>
          <a:custGeom>
            <a:avLst/>
            <a:gdLst>
              <a:gd name="connsiteX0" fmla="*/ 18033 w 2181225"/>
              <a:gd name="connsiteY0" fmla="*/ 19163 h 19050"/>
              <a:gd name="connsiteX1" fmla="*/ 2190064 w 2181225"/>
              <a:gd name="connsiteY1" fmla="*/ 1916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81225" h="19050">
                <a:moveTo>
                  <a:pt x="18033" y="19163"/>
                </a:moveTo>
                <a:lnTo>
                  <a:pt x="2190064" y="19163"/>
                </a:lnTo>
              </a:path>
            </a:pathLst>
          </a:custGeom>
          <a:ln w="1163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2"> 
				</p:cNvPr>
          <p:cNvSpPr/>
          <p:nvPr/>
        </p:nvSpPr>
        <p:spPr>
          <a:xfrm>
            <a:off x="2895600" y="3086100"/>
            <a:ext cx="9525" cy="485775"/>
          </a:xfrm>
          <a:custGeom>
            <a:avLst/>
            <a:gdLst>
              <a:gd name="connsiteX0" fmla="*/ 18804 w 9525"/>
              <a:gd name="connsiteY0" fmla="*/ 10442 h 485775"/>
              <a:gd name="connsiteX1" fmla="*/ 18804 w 9525"/>
              <a:gd name="connsiteY1" fmla="*/ 490266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85775">
                <a:moveTo>
                  <a:pt x="18804" y="10442"/>
                </a:moveTo>
                <a:lnTo>
                  <a:pt x="18804" y="490266"/>
                </a:lnTo>
              </a:path>
            </a:pathLst>
          </a:custGeom>
          <a:ln w="138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3"> 
				</p:cNvPr>
          <p:cNvSpPr/>
          <p:nvPr/>
        </p:nvSpPr>
        <p:spPr>
          <a:xfrm>
            <a:off x="2895600" y="3086100"/>
            <a:ext cx="19050" cy="485775"/>
          </a:xfrm>
          <a:custGeom>
            <a:avLst/>
            <a:gdLst>
              <a:gd name="connsiteX0" fmla="*/ 27558 w 19050"/>
              <a:gd name="connsiteY0" fmla="*/ 10438 h 485775"/>
              <a:gd name="connsiteX1" fmla="*/ 27558 w 19050"/>
              <a:gd name="connsiteY1" fmla="*/ 490263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85775">
                <a:moveTo>
                  <a:pt x="27558" y="10438"/>
                </a:moveTo>
                <a:lnTo>
                  <a:pt x="27558" y="490263"/>
                </a:lnTo>
              </a:path>
            </a:pathLst>
          </a:custGeom>
          <a:ln w="116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4"> 
				</p:cNvPr>
          <p:cNvSpPr/>
          <p:nvPr/>
        </p:nvSpPr>
        <p:spPr>
          <a:xfrm>
            <a:off x="3990975" y="3095625"/>
            <a:ext cx="9525" cy="476250"/>
          </a:xfrm>
          <a:custGeom>
            <a:avLst/>
            <a:gdLst>
              <a:gd name="connsiteX0" fmla="*/ 18202 w 9525"/>
              <a:gd name="connsiteY0" fmla="*/ 9643 h 476250"/>
              <a:gd name="connsiteX1" fmla="*/ 18202 w 9525"/>
              <a:gd name="connsiteY1" fmla="*/ 480743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18202" y="9643"/>
                </a:moveTo>
                <a:lnTo>
                  <a:pt x="18202" y="480743"/>
                </a:lnTo>
              </a:path>
            </a:pathLst>
          </a:custGeom>
          <a:ln w="138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5"> 
				</p:cNvPr>
          <p:cNvSpPr/>
          <p:nvPr/>
        </p:nvSpPr>
        <p:spPr>
          <a:xfrm>
            <a:off x="3990975" y="3095625"/>
            <a:ext cx="19050" cy="476250"/>
          </a:xfrm>
          <a:custGeom>
            <a:avLst/>
            <a:gdLst>
              <a:gd name="connsiteX0" fmla="*/ 26956 w 19050"/>
              <a:gd name="connsiteY0" fmla="*/ 9638 h 476250"/>
              <a:gd name="connsiteX1" fmla="*/ 26956 w 19050"/>
              <a:gd name="connsiteY1" fmla="*/ 480738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76250">
                <a:moveTo>
                  <a:pt x="26956" y="9638"/>
                </a:moveTo>
                <a:lnTo>
                  <a:pt x="26956" y="480738"/>
                </a:lnTo>
              </a:path>
            </a:pathLst>
          </a:custGeom>
          <a:ln w="116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6"> 
				</p:cNvPr>
          <p:cNvSpPr/>
          <p:nvPr/>
        </p:nvSpPr>
        <p:spPr>
          <a:xfrm>
            <a:off x="5076825" y="2266950"/>
            <a:ext cx="28575" cy="1304925"/>
          </a:xfrm>
          <a:custGeom>
            <a:avLst/>
            <a:gdLst>
              <a:gd name="connsiteX0" fmla="*/ 18372 w 28575"/>
              <a:gd name="connsiteY0" fmla="*/ 18249 h 1304925"/>
              <a:gd name="connsiteX1" fmla="*/ 35888 w 28575"/>
              <a:gd name="connsiteY1" fmla="*/ 18249 h 1304925"/>
              <a:gd name="connsiteX2" fmla="*/ 35888 w 28575"/>
              <a:gd name="connsiteY2" fmla="*/ 1309413 h 1304925"/>
              <a:gd name="connsiteX3" fmla="*/ 18372 w 28575"/>
              <a:gd name="connsiteY3" fmla="*/ 1309413 h 1304925"/>
              <a:gd name="connsiteX4" fmla="*/ 18372 w 28575"/>
              <a:gd name="connsiteY4" fmla="*/ 18249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304925">
                <a:moveTo>
                  <a:pt x="18372" y="18249"/>
                </a:moveTo>
                <a:lnTo>
                  <a:pt x="35888" y="18249"/>
                </a:lnTo>
                <a:lnTo>
                  <a:pt x="35888" y="1309413"/>
                </a:lnTo>
                <a:lnTo>
                  <a:pt x="18372" y="1309413"/>
                </a:lnTo>
                <a:lnTo>
                  <a:pt x="18372" y="1824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7"> 
				</p:cNvPr>
          <p:cNvSpPr/>
          <p:nvPr/>
        </p:nvSpPr>
        <p:spPr>
          <a:xfrm>
            <a:off x="1809750" y="3562350"/>
            <a:ext cx="4391025" cy="28575"/>
          </a:xfrm>
          <a:custGeom>
            <a:avLst/>
            <a:gdLst>
              <a:gd name="connsiteX0" fmla="*/ 18635 w 4391025"/>
              <a:gd name="connsiteY0" fmla="*/ 14019 h 28575"/>
              <a:gd name="connsiteX1" fmla="*/ 4397728 w 4391025"/>
              <a:gd name="connsiteY1" fmla="*/ 14019 h 28575"/>
              <a:gd name="connsiteX2" fmla="*/ 4397728 w 4391025"/>
              <a:gd name="connsiteY2" fmla="*/ 31467 h 28575"/>
              <a:gd name="connsiteX3" fmla="*/ 18635 w 4391025"/>
              <a:gd name="connsiteY3" fmla="*/ 31467 h 28575"/>
              <a:gd name="connsiteX4" fmla="*/ 18635 w 4391025"/>
              <a:gd name="connsiteY4" fmla="*/ 1401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1025" h="28575">
                <a:moveTo>
                  <a:pt x="18635" y="14019"/>
                </a:moveTo>
                <a:lnTo>
                  <a:pt x="4397728" y="14019"/>
                </a:lnTo>
                <a:lnTo>
                  <a:pt x="4397728" y="31467"/>
                </a:lnTo>
                <a:lnTo>
                  <a:pt x="18635" y="31467"/>
                </a:lnTo>
                <a:lnTo>
                  <a:pt x="18635" y="14019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8"> 
				</p:cNvPr>
          <p:cNvSpPr/>
          <p:nvPr/>
        </p:nvSpPr>
        <p:spPr>
          <a:xfrm>
            <a:off x="7667625" y="2266950"/>
            <a:ext cx="28575" cy="1304925"/>
          </a:xfrm>
          <a:custGeom>
            <a:avLst/>
            <a:gdLst>
              <a:gd name="connsiteX0" fmla="*/ 11237 w 28575"/>
              <a:gd name="connsiteY0" fmla="*/ 18255 h 1304925"/>
              <a:gd name="connsiteX1" fmla="*/ 28753 w 28575"/>
              <a:gd name="connsiteY1" fmla="*/ 18255 h 1304925"/>
              <a:gd name="connsiteX2" fmla="*/ 28753 w 28575"/>
              <a:gd name="connsiteY2" fmla="*/ 1309419 h 1304925"/>
              <a:gd name="connsiteX3" fmla="*/ 11237 w 28575"/>
              <a:gd name="connsiteY3" fmla="*/ 1309419 h 1304925"/>
              <a:gd name="connsiteX4" fmla="*/ 11237 w 28575"/>
              <a:gd name="connsiteY4" fmla="*/ 1825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304925">
                <a:moveTo>
                  <a:pt x="11237" y="18255"/>
                </a:moveTo>
                <a:lnTo>
                  <a:pt x="28753" y="18255"/>
                </a:lnTo>
                <a:lnTo>
                  <a:pt x="28753" y="1309419"/>
                </a:lnTo>
                <a:lnTo>
                  <a:pt x="11237" y="1309419"/>
                </a:lnTo>
                <a:lnTo>
                  <a:pt x="11237" y="1825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9"> 
				</p:cNvPr>
          <p:cNvSpPr/>
          <p:nvPr/>
        </p:nvSpPr>
        <p:spPr>
          <a:xfrm>
            <a:off x="6457950" y="3562350"/>
            <a:ext cx="2457450" cy="28575"/>
          </a:xfrm>
          <a:custGeom>
            <a:avLst/>
            <a:gdLst>
              <a:gd name="connsiteX0" fmla="*/ 12274 w 2457450"/>
              <a:gd name="connsiteY0" fmla="*/ 14020 h 28575"/>
              <a:gd name="connsiteX1" fmla="*/ 2464566 w 2457450"/>
              <a:gd name="connsiteY1" fmla="*/ 14020 h 28575"/>
              <a:gd name="connsiteX2" fmla="*/ 2464566 w 2457450"/>
              <a:gd name="connsiteY2" fmla="*/ 31468 h 28575"/>
              <a:gd name="connsiteX3" fmla="*/ 12274 w 2457450"/>
              <a:gd name="connsiteY3" fmla="*/ 31468 h 28575"/>
              <a:gd name="connsiteX4" fmla="*/ 12274 w 2457450"/>
              <a:gd name="connsiteY4" fmla="*/ 1402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7450" h="28575">
                <a:moveTo>
                  <a:pt x="12274" y="14020"/>
                </a:moveTo>
                <a:lnTo>
                  <a:pt x="2464566" y="14020"/>
                </a:lnTo>
                <a:lnTo>
                  <a:pt x="2464566" y="31468"/>
                </a:lnTo>
                <a:lnTo>
                  <a:pt x="12274" y="31468"/>
                </a:lnTo>
                <a:lnTo>
                  <a:pt x="12274" y="14020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60"> 
				</p:cNvPr>
          <p:cNvSpPr/>
          <p:nvPr/>
        </p:nvSpPr>
        <p:spPr>
          <a:xfrm>
            <a:off x="142875" y="4171950"/>
            <a:ext cx="1666875" cy="9525"/>
          </a:xfrm>
          <a:custGeom>
            <a:avLst/>
            <a:gdLst>
              <a:gd name="connsiteX0" fmla="*/ 12701 w 1666875"/>
              <a:gd name="connsiteY0" fmla="*/ 15108 h 9525"/>
              <a:gd name="connsiteX1" fmla="*/ 1667998 w 1666875"/>
              <a:gd name="connsiteY1" fmla="*/ 1510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6875" h="9525">
                <a:moveTo>
                  <a:pt x="12701" y="15108"/>
                </a:moveTo>
                <a:lnTo>
                  <a:pt x="1667998" y="15108"/>
                </a:lnTo>
              </a:path>
            </a:pathLst>
          </a:custGeom>
          <a:ln w="138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1"> 
				</p:cNvPr>
          <p:cNvSpPr/>
          <p:nvPr/>
        </p:nvSpPr>
        <p:spPr>
          <a:xfrm>
            <a:off x="142875" y="4171950"/>
            <a:ext cx="1666875" cy="19050"/>
          </a:xfrm>
          <a:custGeom>
            <a:avLst/>
            <a:gdLst>
              <a:gd name="connsiteX0" fmla="*/ 12696 w 1666875"/>
              <a:gd name="connsiteY0" fmla="*/ 23840 h 19050"/>
              <a:gd name="connsiteX1" fmla="*/ 1667993 w 1666875"/>
              <a:gd name="connsiteY1" fmla="*/ 2384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6875" h="19050">
                <a:moveTo>
                  <a:pt x="12696" y="23840"/>
                </a:moveTo>
                <a:lnTo>
                  <a:pt x="1667993" y="23840"/>
                </a:lnTo>
              </a:path>
            </a:pathLst>
          </a:custGeom>
          <a:ln w="1163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2"> 
				</p:cNvPr>
          <p:cNvSpPr/>
          <p:nvPr/>
        </p:nvSpPr>
        <p:spPr>
          <a:xfrm>
            <a:off x="1809750" y="4171950"/>
            <a:ext cx="4371975" cy="9525"/>
          </a:xfrm>
          <a:custGeom>
            <a:avLst/>
            <a:gdLst>
              <a:gd name="connsiteX0" fmla="*/ 18639 w 4371975"/>
              <a:gd name="connsiteY0" fmla="*/ 15109 h 9525"/>
              <a:gd name="connsiteX1" fmla="*/ 4380216 w 4371975"/>
              <a:gd name="connsiteY1" fmla="*/ 1510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1975" h="9525">
                <a:moveTo>
                  <a:pt x="18639" y="15109"/>
                </a:moveTo>
                <a:lnTo>
                  <a:pt x="4380216" y="15109"/>
                </a:lnTo>
              </a:path>
            </a:pathLst>
          </a:custGeom>
          <a:ln w="13838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3"> 
				</p:cNvPr>
          <p:cNvSpPr/>
          <p:nvPr/>
        </p:nvSpPr>
        <p:spPr>
          <a:xfrm>
            <a:off x="1809750" y="4171950"/>
            <a:ext cx="4371975" cy="19050"/>
          </a:xfrm>
          <a:custGeom>
            <a:avLst/>
            <a:gdLst>
              <a:gd name="connsiteX0" fmla="*/ 18635 w 4371975"/>
              <a:gd name="connsiteY0" fmla="*/ 23841 h 19050"/>
              <a:gd name="connsiteX1" fmla="*/ 4380221 w 4371975"/>
              <a:gd name="connsiteY1" fmla="*/ 2384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1975" h="19050">
                <a:moveTo>
                  <a:pt x="18635" y="23841"/>
                </a:moveTo>
                <a:lnTo>
                  <a:pt x="4380221" y="23841"/>
                </a:lnTo>
              </a:path>
            </a:pathLst>
          </a:custGeom>
          <a:ln w="11632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4"> 
				</p:cNvPr>
          <p:cNvSpPr/>
          <p:nvPr/>
        </p:nvSpPr>
        <p:spPr>
          <a:xfrm>
            <a:off x="6457950" y="4171950"/>
            <a:ext cx="2438400" cy="9525"/>
          </a:xfrm>
          <a:custGeom>
            <a:avLst/>
            <a:gdLst>
              <a:gd name="connsiteX0" fmla="*/ 12278 w 2438400"/>
              <a:gd name="connsiteY0" fmla="*/ 15111 h 9525"/>
              <a:gd name="connsiteX1" fmla="*/ 2447053 w 2438400"/>
              <a:gd name="connsiteY1" fmla="*/ 1511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38400" h="9525">
                <a:moveTo>
                  <a:pt x="12278" y="15111"/>
                </a:moveTo>
                <a:lnTo>
                  <a:pt x="2447053" y="15111"/>
                </a:lnTo>
              </a:path>
            </a:pathLst>
          </a:custGeom>
          <a:ln w="13838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5"> 
				</p:cNvPr>
          <p:cNvSpPr/>
          <p:nvPr/>
        </p:nvSpPr>
        <p:spPr>
          <a:xfrm>
            <a:off x="6457950" y="4171950"/>
            <a:ext cx="2438400" cy="19050"/>
          </a:xfrm>
          <a:custGeom>
            <a:avLst/>
            <a:gdLst>
              <a:gd name="connsiteX0" fmla="*/ 12274 w 2438400"/>
              <a:gd name="connsiteY0" fmla="*/ 23841 h 19050"/>
              <a:gd name="connsiteX1" fmla="*/ 2447049 w 2438400"/>
              <a:gd name="connsiteY1" fmla="*/ 2384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38400" h="19050">
                <a:moveTo>
                  <a:pt x="12274" y="23841"/>
                </a:moveTo>
                <a:lnTo>
                  <a:pt x="2447049" y="23841"/>
                </a:lnTo>
              </a:path>
            </a:pathLst>
          </a:custGeom>
          <a:ln w="11632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6"> 
				</p:cNvPr>
          <p:cNvSpPr/>
          <p:nvPr/>
        </p:nvSpPr>
        <p:spPr>
          <a:xfrm>
            <a:off x="142875" y="4772025"/>
            <a:ext cx="1666875" cy="9525"/>
          </a:xfrm>
          <a:custGeom>
            <a:avLst/>
            <a:gdLst>
              <a:gd name="connsiteX0" fmla="*/ 12701 w 1666875"/>
              <a:gd name="connsiteY0" fmla="*/ 16999 h 9525"/>
              <a:gd name="connsiteX1" fmla="*/ 1667998 w 1666875"/>
              <a:gd name="connsiteY1" fmla="*/ 1699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6875" h="9525">
                <a:moveTo>
                  <a:pt x="12701" y="16999"/>
                </a:moveTo>
                <a:lnTo>
                  <a:pt x="1667998" y="16999"/>
                </a:lnTo>
              </a:path>
            </a:pathLst>
          </a:custGeom>
          <a:ln w="138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7"> 
				</p:cNvPr>
          <p:cNvSpPr/>
          <p:nvPr/>
        </p:nvSpPr>
        <p:spPr>
          <a:xfrm>
            <a:off x="142875" y="4772025"/>
            <a:ext cx="1666875" cy="19050"/>
          </a:xfrm>
          <a:custGeom>
            <a:avLst/>
            <a:gdLst>
              <a:gd name="connsiteX0" fmla="*/ 12696 w 1666875"/>
              <a:gd name="connsiteY0" fmla="*/ 25722 h 19050"/>
              <a:gd name="connsiteX1" fmla="*/ 1667993 w 1666875"/>
              <a:gd name="connsiteY1" fmla="*/ 2572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6875" h="19050">
                <a:moveTo>
                  <a:pt x="12696" y="25722"/>
                </a:moveTo>
                <a:lnTo>
                  <a:pt x="1667993" y="25722"/>
                </a:lnTo>
              </a:path>
            </a:pathLst>
          </a:custGeom>
          <a:ln w="1163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8"> 
				</p:cNvPr>
          <p:cNvSpPr/>
          <p:nvPr/>
        </p:nvSpPr>
        <p:spPr>
          <a:xfrm>
            <a:off x="1809750" y="4772025"/>
            <a:ext cx="4371975" cy="9525"/>
          </a:xfrm>
          <a:custGeom>
            <a:avLst/>
            <a:gdLst>
              <a:gd name="connsiteX0" fmla="*/ 18639 w 4371975"/>
              <a:gd name="connsiteY0" fmla="*/ 17001 h 9525"/>
              <a:gd name="connsiteX1" fmla="*/ 4380216 w 4371975"/>
              <a:gd name="connsiteY1" fmla="*/ 1700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1975" h="9525">
                <a:moveTo>
                  <a:pt x="18639" y="17001"/>
                </a:moveTo>
                <a:lnTo>
                  <a:pt x="4380216" y="17001"/>
                </a:lnTo>
              </a:path>
            </a:pathLst>
          </a:custGeom>
          <a:ln w="13838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9"> 
				</p:cNvPr>
          <p:cNvSpPr/>
          <p:nvPr/>
        </p:nvSpPr>
        <p:spPr>
          <a:xfrm>
            <a:off x="1809750" y="4772025"/>
            <a:ext cx="4371975" cy="19050"/>
          </a:xfrm>
          <a:custGeom>
            <a:avLst/>
            <a:gdLst>
              <a:gd name="connsiteX0" fmla="*/ 18635 w 4371975"/>
              <a:gd name="connsiteY0" fmla="*/ 25723 h 19050"/>
              <a:gd name="connsiteX1" fmla="*/ 4380221 w 4371975"/>
              <a:gd name="connsiteY1" fmla="*/ 2572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1975" h="19050">
                <a:moveTo>
                  <a:pt x="18635" y="25723"/>
                </a:moveTo>
                <a:lnTo>
                  <a:pt x="4380221" y="25723"/>
                </a:lnTo>
              </a:path>
            </a:pathLst>
          </a:custGeom>
          <a:ln w="1163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70"> 
				</p:cNvPr>
          <p:cNvSpPr/>
          <p:nvPr/>
        </p:nvSpPr>
        <p:spPr>
          <a:xfrm>
            <a:off x="6457950" y="4772025"/>
            <a:ext cx="2438400" cy="9525"/>
          </a:xfrm>
          <a:custGeom>
            <a:avLst/>
            <a:gdLst>
              <a:gd name="connsiteX0" fmla="*/ 12278 w 2438400"/>
              <a:gd name="connsiteY0" fmla="*/ 17002 h 9525"/>
              <a:gd name="connsiteX1" fmla="*/ 2447053 w 2438400"/>
              <a:gd name="connsiteY1" fmla="*/ 1700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38400" h="9525">
                <a:moveTo>
                  <a:pt x="12278" y="17002"/>
                </a:moveTo>
                <a:lnTo>
                  <a:pt x="2447053" y="17002"/>
                </a:lnTo>
              </a:path>
            </a:pathLst>
          </a:custGeom>
          <a:ln w="13838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1"> 
				</p:cNvPr>
          <p:cNvSpPr/>
          <p:nvPr/>
        </p:nvSpPr>
        <p:spPr>
          <a:xfrm>
            <a:off x="6457950" y="4772025"/>
            <a:ext cx="2438400" cy="19050"/>
          </a:xfrm>
          <a:custGeom>
            <a:avLst/>
            <a:gdLst>
              <a:gd name="connsiteX0" fmla="*/ 12274 w 2438400"/>
              <a:gd name="connsiteY0" fmla="*/ 25723 h 19050"/>
              <a:gd name="connsiteX1" fmla="*/ 2447049 w 2438400"/>
              <a:gd name="connsiteY1" fmla="*/ 2572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38400" h="19050">
                <a:moveTo>
                  <a:pt x="12274" y="25723"/>
                </a:moveTo>
                <a:lnTo>
                  <a:pt x="2447049" y="25723"/>
                </a:lnTo>
              </a:path>
            </a:pathLst>
          </a:custGeom>
          <a:ln w="1163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2"> 
				</p:cNvPr>
          <p:cNvSpPr/>
          <p:nvPr/>
        </p:nvSpPr>
        <p:spPr>
          <a:xfrm>
            <a:off x="142875" y="5372100"/>
            <a:ext cx="1666875" cy="9525"/>
          </a:xfrm>
          <a:custGeom>
            <a:avLst/>
            <a:gdLst>
              <a:gd name="connsiteX0" fmla="*/ 12701 w 1666875"/>
              <a:gd name="connsiteY0" fmla="*/ 18891 h 9525"/>
              <a:gd name="connsiteX1" fmla="*/ 1667998 w 1666875"/>
              <a:gd name="connsiteY1" fmla="*/ 1889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6875" h="9525">
                <a:moveTo>
                  <a:pt x="12701" y="18891"/>
                </a:moveTo>
                <a:lnTo>
                  <a:pt x="1667998" y="18891"/>
                </a:lnTo>
              </a:path>
            </a:pathLst>
          </a:custGeom>
          <a:ln w="138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3"> 
				</p:cNvPr>
          <p:cNvSpPr/>
          <p:nvPr/>
        </p:nvSpPr>
        <p:spPr>
          <a:xfrm>
            <a:off x="142875" y="5372100"/>
            <a:ext cx="1666875" cy="19050"/>
          </a:xfrm>
          <a:custGeom>
            <a:avLst/>
            <a:gdLst>
              <a:gd name="connsiteX0" fmla="*/ 12696 w 1666875"/>
              <a:gd name="connsiteY0" fmla="*/ 27613 h 19050"/>
              <a:gd name="connsiteX1" fmla="*/ 1667993 w 1666875"/>
              <a:gd name="connsiteY1" fmla="*/ 276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6875" h="19050">
                <a:moveTo>
                  <a:pt x="12696" y="27613"/>
                </a:moveTo>
                <a:lnTo>
                  <a:pt x="1667993" y="27613"/>
                </a:lnTo>
              </a:path>
            </a:pathLst>
          </a:custGeom>
          <a:ln w="1163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4"> 
				</p:cNvPr>
          <p:cNvSpPr/>
          <p:nvPr/>
        </p:nvSpPr>
        <p:spPr>
          <a:xfrm>
            <a:off x="1809750" y="5372100"/>
            <a:ext cx="4371975" cy="9525"/>
          </a:xfrm>
          <a:custGeom>
            <a:avLst/>
            <a:gdLst>
              <a:gd name="connsiteX0" fmla="*/ 18639 w 4371975"/>
              <a:gd name="connsiteY0" fmla="*/ 18893 h 9525"/>
              <a:gd name="connsiteX1" fmla="*/ 4380216 w 4371975"/>
              <a:gd name="connsiteY1" fmla="*/ 1889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1975" h="9525">
                <a:moveTo>
                  <a:pt x="18639" y="18893"/>
                </a:moveTo>
                <a:lnTo>
                  <a:pt x="4380216" y="18893"/>
                </a:lnTo>
              </a:path>
            </a:pathLst>
          </a:custGeom>
          <a:ln w="13838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5"> 
				</p:cNvPr>
          <p:cNvSpPr/>
          <p:nvPr/>
        </p:nvSpPr>
        <p:spPr>
          <a:xfrm>
            <a:off x="1809750" y="5372100"/>
            <a:ext cx="4371975" cy="19050"/>
          </a:xfrm>
          <a:custGeom>
            <a:avLst/>
            <a:gdLst>
              <a:gd name="connsiteX0" fmla="*/ 18635 w 4371975"/>
              <a:gd name="connsiteY0" fmla="*/ 27614 h 19050"/>
              <a:gd name="connsiteX1" fmla="*/ 4380221 w 4371975"/>
              <a:gd name="connsiteY1" fmla="*/ 2761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1975" h="19050">
                <a:moveTo>
                  <a:pt x="18635" y="27614"/>
                </a:moveTo>
                <a:lnTo>
                  <a:pt x="4380221" y="27614"/>
                </a:lnTo>
              </a:path>
            </a:pathLst>
          </a:custGeom>
          <a:ln w="1163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6"> 
				</p:cNvPr>
          <p:cNvSpPr/>
          <p:nvPr/>
        </p:nvSpPr>
        <p:spPr>
          <a:xfrm>
            <a:off x="6457950" y="5372100"/>
            <a:ext cx="2438400" cy="9525"/>
          </a:xfrm>
          <a:custGeom>
            <a:avLst/>
            <a:gdLst>
              <a:gd name="connsiteX0" fmla="*/ 12278 w 2438400"/>
              <a:gd name="connsiteY0" fmla="*/ 18894 h 9525"/>
              <a:gd name="connsiteX1" fmla="*/ 2447053 w 2438400"/>
              <a:gd name="connsiteY1" fmla="*/ 1889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38400" h="9525">
                <a:moveTo>
                  <a:pt x="12278" y="18894"/>
                </a:moveTo>
                <a:lnTo>
                  <a:pt x="2447053" y="18894"/>
                </a:lnTo>
              </a:path>
            </a:pathLst>
          </a:custGeom>
          <a:ln w="13838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7"> 
				</p:cNvPr>
          <p:cNvSpPr/>
          <p:nvPr/>
        </p:nvSpPr>
        <p:spPr>
          <a:xfrm>
            <a:off x="6457950" y="5372100"/>
            <a:ext cx="2438400" cy="19050"/>
          </a:xfrm>
          <a:custGeom>
            <a:avLst/>
            <a:gdLst>
              <a:gd name="connsiteX0" fmla="*/ 12274 w 2438400"/>
              <a:gd name="connsiteY0" fmla="*/ 27614 h 19050"/>
              <a:gd name="connsiteX1" fmla="*/ 2447049 w 2438400"/>
              <a:gd name="connsiteY1" fmla="*/ 2761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38400" h="19050">
                <a:moveTo>
                  <a:pt x="12274" y="27614"/>
                </a:moveTo>
                <a:lnTo>
                  <a:pt x="2447049" y="27614"/>
                </a:lnTo>
              </a:path>
            </a:pathLst>
          </a:custGeom>
          <a:ln w="1163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8"> 
				</p:cNvPr>
          <p:cNvSpPr/>
          <p:nvPr/>
        </p:nvSpPr>
        <p:spPr>
          <a:xfrm>
            <a:off x="1800225" y="2257425"/>
            <a:ext cx="19050" cy="3743325"/>
          </a:xfrm>
          <a:custGeom>
            <a:avLst/>
            <a:gdLst>
              <a:gd name="connsiteX0" fmla="*/ 10643 w 19050"/>
              <a:gd name="connsiteY0" fmla="*/ 19043 h 3743325"/>
              <a:gd name="connsiteX1" fmla="*/ 28160 w 19050"/>
              <a:gd name="connsiteY1" fmla="*/ 19043 h 3743325"/>
              <a:gd name="connsiteX2" fmla="*/ 28160 w 19050"/>
              <a:gd name="connsiteY2" fmla="*/ 3744225 h 3743325"/>
              <a:gd name="connsiteX3" fmla="*/ 10643 w 19050"/>
              <a:gd name="connsiteY3" fmla="*/ 3744225 h 3743325"/>
              <a:gd name="connsiteX4" fmla="*/ 10643 w 19050"/>
              <a:gd name="connsiteY4" fmla="*/ 19043 h 374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3743325">
                <a:moveTo>
                  <a:pt x="10643" y="19043"/>
                </a:moveTo>
                <a:lnTo>
                  <a:pt x="28160" y="19043"/>
                </a:lnTo>
                <a:lnTo>
                  <a:pt x="28160" y="3744225"/>
                </a:lnTo>
                <a:lnTo>
                  <a:pt x="10643" y="3744225"/>
                </a:lnTo>
                <a:lnTo>
                  <a:pt x="10643" y="19043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9"> 
				</p:cNvPr>
          <p:cNvSpPr/>
          <p:nvPr/>
        </p:nvSpPr>
        <p:spPr>
          <a:xfrm>
            <a:off x="2895600" y="3581400"/>
            <a:ext cx="9525" cy="2400300"/>
          </a:xfrm>
          <a:custGeom>
            <a:avLst/>
            <a:gdLst>
              <a:gd name="connsiteX0" fmla="*/ 18804 w 9525"/>
              <a:gd name="connsiteY0" fmla="*/ 12435 h 2400300"/>
              <a:gd name="connsiteX1" fmla="*/ 18804 w 9525"/>
              <a:gd name="connsiteY1" fmla="*/ 2402833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00300">
                <a:moveTo>
                  <a:pt x="18804" y="12435"/>
                </a:moveTo>
                <a:lnTo>
                  <a:pt x="18804" y="2402833"/>
                </a:lnTo>
              </a:path>
            </a:pathLst>
          </a:custGeom>
          <a:ln w="13838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80"> 
				</p:cNvPr>
          <p:cNvSpPr/>
          <p:nvPr/>
        </p:nvSpPr>
        <p:spPr>
          <a:xfrm>
            <a:off x="2895600" y="3581400"/>
            <a:ext cx="19050" cy="2400300"/>
          </a:xfrm>
          <a:custGeom>
            <a:avLst/>
            <a:gdLst>
              <a:gd name="connsiteX0" fmla="*/ 27558 w 19050"/>
              <a:gd name="connsiteY0" fmla="*/ 12430 h 2400300"/>
              <a:gd name="connsiteX1" fmla="*/ 27558 w 19050"/>
              <a:gd name="connsiteY1" fmla="*/ 2402828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400300">
                <a:moveTo>
                  <a:pt x="27558" y="12430"/>
                </a:moveTo>
                <a:lnTo>
                  <a:pt x="27558" y="2402828"/>
                </a:lnTo>
              </a:path>
            </a:pathLst>
          </a:custGeom>
          <a:ln w="11677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1"> 
				</p:cNvPr>
          <p:cNvSpPr/>
          <p:nvPr/>
        </p:nvSpPr>
        <p:spPr>
          <a:xfrm>
            <a:off x="3990975" y="3581400"/>
            <a:ext cx="9525" cy="2400300"/>
          </a:xfrm>
          <a:custGeom>
            <a:avLst/>
            <a:gdLst>
              <a:gd name="connsiteX0" fmla="*/ 18202 w 9525"/>
              <a:gd name="connsiteY0" fmla="*/ 12437 h 2400300"/>
              <a:gd name="connsiteX1" fmla="*/ 18202 w 9525"/>
              <a:gd name="connsiteY1" fmla="*/ 2402835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00300">
                <a:moveTo>
                  <a:pt x="18202" y="12437"/>
                </a:moveTo>
                <a:lnTo>
                  <a:pt x="18202" y="2402835"/>
                </a:lnTo>
              </a:path>
            </a:pathLst>
          </a:custGeom>
          <a:ln w="13838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2"> 
				</p:cNvPr>
          <p:cNvSpPr/>
          <p:nvPr/>
        </p:nvSpPr>
        <p:spPr>
          <a:xfrm>
            <a:off x="3990975" y="3581400"/>
            <a:ext cx="19050" cy="2400300"/>
          </a:xfrm>
          <a:custGeom>
            <a:avLst/>
            <a:gdLst>
              <a:gd name="connsiteX0" fmla="*/ 26956 w 19050"/>
              <a:gd name="connsiteY0" fmla="*/ 12430 h 2400300"/>
              <a:gd name="connsiteX1" fmla="*/ 26956 w 19050"/>
              <a:gd name="connsiteY1" fmla="*/ 2402828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400300">
                <a:moveTo>
                  <a:pt x="26956" y="12430"/>
                </a:moveTo>
                <a:lnTo>
                  <a:pt x="26956" y="2402828"/>
                </a:lnTo>
              </a:path>
            </a:pathLst>
          </a:custGeom>
          <a:ln w="11677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3"> 
				</p:cNvPr>
          <p:cNvSpPr/>
          <p:nvPr/>
        </p:nvSpPr>
        <p:spPr>
          <a:xfrm>
            <a:off x="5086350" y="3581400"/>
            <a:ext cx="9525" cy="2400300"/>
          </a:xfrm>
          <a:custGeom>
            <a:avLst/>
            <a:gdLst>
              <a:gd name="connsiteX0" fmla="*/ 17601 w 9525"/>
              <a:gd name="connsiteY0" fmla="*/ 12438 h 2400300"/>
              <a:gd name="connsiteX1" fmla="*/ 17601 w 9525"/>
              <a:gd name="connsiteY1" fmla="*/ 2402837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00300">
                <a:moveTo>
                  <a:pt x="17601" y="12438"/>
                </a:moveTo>
                <a:lnTo>
                  <a:pt x="17601" y="2402837"/>
                </a:lnTo>
              </a:path>
            </a:pathLst>
          </a:custGeom>
          <a:ln w="13838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4"> 
				</p:cNvPr>
          <p:cNvSpPr/>
          <p:nvPr/>
        </p:nvSpPr>
        <p:spPr>
          <a:xfrm>
            <a:off x="5086350" y="3581400"/>
            <a:ext cx="19050" cy="2400300"/>
          </a:xfrm>
          <a:custGeom>
            <a:avLst/>
            <a:gdLst>
              <a:gd name="connsiteX0" fmla="*/ 26355 w 19050"/>
              <a:gd name="connsiteY0" fmla="*/ 12430 h 2400300"/>
              <a:gd name="connsiteX1" fmla="*/ 26355 w 19050"/>
              <a:gd name="connsiteY1" fmla="*/ 2402828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400300">
                <a:moveTo>
                  <a:pt x="26355" y="12430"/>
                </a:moveTo>
                <a:lnTo>
                  <a:pt x="26355" y="2402828"/>
                </a:lnTo>
              </a:path>
            </a:pathLst>
          </a:custGeom>
          <a:ln w="11677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5"> 
				</p:cNvPr>
          <p:cNvSpPr/>
          <p:nvPr/>
        </p:nvSpPr>
        <p:spPr>
          <a:xfrm>
            <a:off x="142875" y="5972175"/>
            <a:ext cx="6057900" cy="28575"/>
          </a:xfrm>
          <a:custGeom>
            <a:avLst/>
            <a:gdLst>
              <a:gd name="connsiteX0" fmla="*/ 12696 w 6057900"/>
              <a:gd name="connsiteY0" fmla="*/ 12053 h 28575"/>
              <a:gd name="connsiteX1" fmla="*/ 6064603 w 6057900"/>
              <a:gd name="connsiteY1" fmla="*/ 12053 h 28575"/>
              <a:gd name="connsiteX2" fmla="*/ 6064603 w 6057900"/>
              <a:gd name="connsiteY2" fmla="*/ 29466 h 28575"/>
              <a:gd name="connsiteX3" fmla="*/ 12696 w 6057900"/>
              <a:gd name="connsiteY3" fmla="*/ 29466 h 28575"/>
              <a:gd name="connsiteX4" fmla="*/ 12696 w 6057900"/>
              <a:gd name="connsiteY4" fmla="*/ 1205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900" h="28575">
                <a:moveTo>
                  <a:pt x="12696" y="12053"/>
                </a:moveTo>
                <a:lnTo>
                  <a:pt x="6064603" y="12053"/>
                </a:lnTo>
                <a:lnTo>
                  <a:pt x="6064603" y="29466"/>
                </a:lnTo>
                <a:lnTo>
                  <a:pt x="12696" y="29466"/>
                </a:lnTo>
                <a:lnTo>
                  <a:pt x="12696" y="12053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6"> 
				</p:cNvPr>
          <p:cNvSpPr/>
          <p:nvPr/>
        </p:nvSpPr>
        <p:spPr>
          <a:xfrm>
            <a:off x="6172200" y="2266950"/>
            <a:ext cx="28575" cy="3733800"/>
          </a:xfrm>
          <a:custGeom>
            <a:avLst/>
            <a:gdLst>
              <a:gd name="connsiteX0" fmla="*/ 17770 w 28575"/>
              <a:gd name="connsiteY0" fmla="*/ 18268 h 3733800"/>
              <a:gd name="connsiteX1" fmla="*/ 35286 w 28575"/>
              <a:gd name="connsiteY1" fmla="*/ 18268 h 3733800"/>
              <a:gd name="connsiteX2" fmla="*/ 35286 w 28575"/>
              <a:gd name="connsiteY2" fmla="*/ 3734691 h 3733800"/>
              <a:gd name="connsiteX3" fmla="*/ 17770 w 28575"/>
              <a:gd name="connsiteY3" fmla="*/ 3734691 h 3733800"/>
              <a:gd name="connsiteX4" fmla="*/ 17770 w 28575"/>
              <a:gd name="connsiteY4" fmla="*/ 18268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3733800">
                <a:moveTo>
                  <a:pt x="17770" y="18268"/>
                </a:moveTo>
                <a:lnTo>
                  <a:pt x="35286" y="18268"/>
                </a:lnTo>
                <a:lnTo>
                  <a:pt x="35286" y="3734691"/>
                </a:lnTo>
                <a:lnTo>
                  <a:pt x="17770" y="3734691"/>
                </a:lnTo>
                <a:lnTo>
                  <a:pt x="17770" y="18268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7"> 
				</p:cNvPr>
          <p:cNvSpPr/>
          <p:nvPr/>
        </p:nvSpPr>
        <p:spPr>
          <a:xfrm>
            <a:off x="6438900" y="2257425"/>
            <a:ext cx="28575" cy="3743325"/>
          </a:xfrm>
          <a:custGeom>
            <a:avLst/>
            <a:gdLst>
              <a:gd name="connsiteX0" fmla="*/ 13807 w 28575"/>
              <a:gd name="connsiteY0" fmla="*/ 19034 h 3743325"/>
              <a:gd name="connsiteX1" fmla="*/ 31324 w 28575"/>
              <a:gd name="connsiteY1" fmla="*/ 19034 h 3743325"/>
              <a:gd name="connsiteX2" fmla="*/ 31324 w 28575"/>
              <a:gd name="connsiteY2" fmla="*/ 3744216 h 3743325"/>
              <a:gd name="connsiteX3" fmla="*/ 13807 w 28575"/>
              <a:gd name="connsiteY3" fmla="*/ 3744216 h 3743325"/>
              <a:gd name="connsiteX4" fmla="*/ 13807 w 28575"/>
              <a:gd name="connsiteY4" fmla="*/ 19034 h 374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3743325">
                <a:moveTo>
                  <a:pt x="13807" y="19034"/>
                </a:moveTo>
                <a:lnTo>
                  <a:pt x="31324" y="19034"/>
                </a:lnTo>
                <a:lnTo>
                  <a:pt x="31324" y="3744216"/>
                </a:lnTo>
                <a:lnTo>
                  <a:pt x="13807" y="3744216"/>
                </a:lnTo>
                <a:lnTo>
                  <a:pt x="13807" y="19034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8"> 
				</p:cNvPr>
          <p:cNvSpPr/>
          <p:nvPr/>
        </p:nvSpPr>
        <p:spPr>
          <a:xfrm>
            <a:off x="7677150" y="3581400"/>
            <a:ext cx="9525" cy="2400300"/>
          </a:xfrm>
          <a:custGeom>
            <a:avLst/>
            <a:gdLst>
              <a:gd name="connsiteX0" fmla="*/ 10466 w 9525"/>
              <a:gd name="connsiteY0" fmla="*/ 12442 h 2400300"/>
              <a:gd name="connsiteX1" fmla="*/ 10466 w 9525"/>
              <a:gd name="connsiteY1" fmla="*/ 240284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00300">
                <a:moveTo>
                  <a:pt x="10466" y="12442"/>
                </a:moveTo>
                <a:lnTo>
                  <a:pt x="10466" y="2402840"/>
                </a:lnTo>
              </a:path>
            </a:pathLst>
          </a:custGeom>
          <a:ln w="13838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9"> 
				</p:cNvPr>
          <p:cNvSpPr/>
          <p:nvPr/>
        </p:nvSpPr>
        <p:spPr>
          <a:xfrm>
            <a:off x="7677150" y="3581400"/>
            <a:ext cx="19050" cy="2400300"/>
          </a:xfrm>
          <a:custGeom>
            <a:avLst/>
            <a:gdLst>
              <a:gd name="connsiteX0" fmla="*/ 19228 w 19050"/>
              <a:gd name="connsiteY0" fmla="*/ 12430 h 2400300"/>
              <a:gd name="connsiteX1" fmla="*/ 19228 w 19050"/>
              <a:gd name="connsiteY1" fmla="*/ 2402828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400300">
                <a:moveTo>
                  <a:pt x="19228" y="12430"/>
                </a:moveTo>
                <a:lnTo>
                  <a:pt x="19228" y="2402828"/>
                </a:lnTo>
              </a:path>
            </a:pathLst>
          </a:custGeom>
          <a:ln w="11677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90"> 
				</p:cNvPr>
          <p:cNvSpPr/>
          <p:nvPr/>
        </p:nvSpPr>
        <p:spPr>
          <a:xfrm>
            <a:off x="6457950" y="5972175"/>
            <a:ext cx="2457450" cy="28575"/>
          </a:xfrm>
          <a:custGeom>
            <a:avLst/>
            <a:gdLst>
              <a:gd name="connsiteX0" fmla="*/ 12274 w 2457450"/>
              <a:gd name="connsiteY0" fmla="*/ 12053 h 28575"/>
              <a:gd name="connsiteX1" fmla="*/ 2464566 w 2457450"/>
              <a:gd name="connsiteY1" fmla="*/ 12053 h 28575"/>
              <a:gd name="connsiteX2" fmla="*/ 2464566 w 2457450"/>
              <a:gd name="connsiteY2" fmla="*/ 29466 h 28575"/>
              <a:gd name="connsiteX3" fmla="*/ 12274 w 2457450"/>
              <a:gd name="connsiteY3" fmla="*/ 29466 h 28575"/>
              <a:gd name="connsiteX4" fmla="*/ 12274 w 2457450"/>
              <a:gd name="connsiteY4" fmla="*/ 1205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7450" h="28575">
                <a:moveTo>
                  <a:pt x="12274" y="12053"/>
                </a:moveTo>
                <a:lnTo>
                  <a:pt x="2464566" y="12053"/>
                </a:lnTo>
                <a:lnTo>
                  <a:pt x="2464566" y="29466"/>
                </a:lnTo>
                <a:lnTo>
                  <a:pt x="12274" y="29466"/>
                </a:lnTo>
                <a:lnTo>
                  <a:pt x="12274" y="12053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1"> 
				</p:cNvPr>
          <p:cNvSpPr/>
          <p:nvPr/>
        </p:nvSpPr>
        <p:spPr>
          <a:xfrm>
            <a:off x="8886825" y="2266950"/>
            <a:ext cx="28575" cy="3733800"/>
          </a:xfrm>
          <a:custGeom>
            <a:avLst/>
            <a:gdLst>
              <a:gd name="connsiteX0" fmla="*/ 18174 w 28575"/>
              <a:gd name="connsiteY0" fmla="*/ 18268 h 3733800"/>
              <a:gd name="connsiteX1" fmla="*/ 35691 w 28575"/>
              <a:gd name="connsiteY1" fmla="*/ 18268 h 3733800"/>
              <a:gd name="connsiteX2" fmla="*/ 35691 w 28575"/>
              <a:gd name="connsiteY2" fmla="*/ 3734691 h 3733800"/>
              <a:gd name="connsiteX3" fmla="*/ 18174 w 28575"/>
              <a:gd name="connsiteY3" fmla="*/ 3734691 h 3733800"/>
              <a:gd name="connsiteX4" fmla="*/ 18174 w 28575"/>
              <a:gd name="connsiteY4" fmla="*/ 18268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3733800">
                <a:moveTo>
                  <a:pt x="18174" y="18268"/>
                </a:moveTo>
                <a:lnTo>
                  <a:pt x="35691" y="18268"/>
                </a:lnTo>
                <a:lnTo>
                  <a:pt x="35691" y="3734691"/>
                </a:lnTo>
                <a:lnTo>
                  <a:pt x="18174" y="3734691"/>
                </a:lnTo>
                <a:lnTo>
                  <a:pt x="18174" y="18268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2"> 
				</p:cNvPr>
          <p:cNvSpPr/>
          <p:nvPr/>
        </p:nvSpPr>
        <p:spPr>
          <a:xfrm>
            <a:off x="8896350" y="5991225"/>
            <a:ext cx="9525" cy="19050"/>
          </a:xfrm>
          <a:custGeom>
            <a:avLst/>
            <a:gdLst>
              <a:gd name="connsiteX0" fmla="*/ 17412 w 9525"/>
              <a:gd name="connsiteY0" fmla="*/ 10466 h 19050"/>
              <a:gd name="connsiteX1" fmla="*/ 17412 w 9525"/>
              <a:gd name="connsiteY1" fmla="*/ 1919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7412" y="10466"/>
                </a:moveTo>
                <a:lnTo>
                  <a:pt x="17412" y="19190"/>
                </a:lnTo>
              </a:path>
            </a:pathLst>
          </a:custGeom>
          <a:ln w="13838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3"> 
				</p:cNvPr>
          <p:cNvSpPr/>
          <p:nvPr/>
        </p:nvSpPr>
        <p:spPr>
          <a:xfrm>
            <a:off x="8896350" y="5991225"/>
            <a:ext cx="19050" cy="19050"/>
          </a:xfrm>
          <a:custGeom>
            <a:avLst/>
            <a:gdLst>
              <a:gd name="connsiteX0" fmla="*/ 26166 w 19050"/>
              <a:gd name="connsiteY0" fmla="*/ 10465 h 19050"/>
              <a:gd name="connsiteX1" fmla="*/ 26166 w 19050"/>
              <a:gd name="connsiteY1" fmla="*/ 1918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">
                <a:moveTo>
                  <a:pt x="26166" y="10465"/>
                </a:moveTo>
                <a:lnTo>
                  <a:pt x="26166" y="19189"/>
                </a:lnTo>
              </a:path>
            </a:pathLst>
          </a:custGeom>
          <a:ln w="11677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4"> 
				</p:cNvPr>
          <p:cNvSpPr/>
          <p:nvPr/>
        </p:nvSpPr>
        <p:spPr>
          <a:xfrm>
            <a:off x="8905875" y="2266950"/>
            <a:ext cx="19050" cy="9525"/>
          </a:xfrm>
          <a:custGeom>
            <a:avLst/>
            <a:gdLst>
              <a:gd name="connsiteX0" fmla="*/ 16645 w 19050"/>
              <a:gd name="connsiteY0" fmla="*/ 9561 h 9525"/>
              <a:gd name="connsiteX1" fmla="*/ 25403 w 19050"/>
              <a:gd name="connsiteY1" fmla="*/ 956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6645" y="9561"/>
                </a:moveTo>
                <a:lnTo>
                  <a:pt x="25403" y="9561"/>
                </a:lnTo>
              </a:path>
            </a:pathLst>
          </a:custGeom>
          <a:ln w="13838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5"> 
				</p:cNvPr>
          <p:cNvSpPr/>
          <p:nvPr/>
        </p:nvSpPr>
        <p:spPr>
          <a:xfrm>
            <a:off x="8905875" y="3086100"/>
            <a:ext cx="19050" cy="9525"/>
          </a:xfrm>
          <a:custGeom>
            <a:avLst/>
            <a:gdLst>
              <a:gd name="connsiteX0" fmla="*/ 16645 w 19050"/>
              <a:gd name="connsiteY0" fmla="*/ 10476 h 9525"/>
              <a:gd name="connsiteX1" fmla="*/ 25403 w 19050"/>
              <a:gd name="connsiteY1" fmla="*/ 1047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6645" y="10476"/>
                </a:moveTo>
                <a:lnTo>
                  <a:pt x="25403" y="10476"/>
                </a:lnTo>
              </a:path>
            </a:pathLst>
          </a:custGeom>
          <a:ln w="13838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6"> 
				</p:cNvPr>
          <p:cNvSpPr/>
          <p:nvPr/>
        </p:nvSpPr>
        <p:spPr>
          <a:xfrm>
            <a:off x="8905875" y="3086100"/>
            <a:ext cx="9525" cy="19050"/>
          </a:xfrm>
          <a:custGeom>
            <a:avLst/>
            <a:gdLst>
              <a:gd name="connsiteX0" fmla="*/ 16649 w 9525"/>
              <a:gd name="connsiteY0" fmla="*/ 10471 h 19050"/>
              <a:gd name="connsiteX1" fmla="*/ 16649 w 9525"/>
              <a:gd name="connsiteY1" fmla="*/ 1919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6649" y="10471"/>
                </a:moveTo>
                <a:lnTo>
                  <a:pt x="16649" y="19195"/>
                </a:lnTo>
              </a:path>
            </a:pathLst>
          </a:custGeom>
          <a:ln w="1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7"> 
				</p:cNvPr>
          <p:cNvSpPr/>
          <p:nvPr/>
        </p:nvSpPr>
        <p:spPr>
          <a:xfrm>
            <a:off x="8905875" y="3276600"/>
            <a:ext cx="19050" cy="9525"/>
          </a:xfrm>
          <a:custGeom>
            <a:avLst/>
            <a:gdLst>
              <a:gd name="connsiteX0" fmla="*/ 16645 w 19050"/>
              <a:gd name="connsiteY0" fmla="*/ 11907 h 9525"/>
              <a:gd name="connsiteX1" fmla="*/ 25403 w 19050"/>
              <a:gd name="connsiteY1" fmla="*/ 1190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6645" y="11907"/>
                </a:moveTo>
                <a:lnTo>
                  <a:pt x="25403" y="11907"/>
                </a:lnTo>
              </a:path>
            </a:pathLst>
          </a:custGeom>
          <a:ln w="13838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8"> 
				</p:cNvPr>
          <p:cNvSpPr/>
          <p:nvPr/>
        </p:nvSpPr>
        <p:spPr>
          <a:xfrm>
            <a:off x="8905875" y="3276600"/>
            <a:ext cx="9525" cy="19050"/>
          </a:xfrm>
          <a:custGeom>
            <a:avLst/>
            <a:gdLst>
              <a:gd name="connsiteX0" fmla="*/ 16649 w 9525"/>
              <a:gd name="connsiteY0" fmla="*/ 11901 h 19050"/>
              <a:gd name="connsiteX1" fmla="*/ 16649 w 9525"/>
              <a:gd name="connsiteY1" fmla="*/ 206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6649" y="11901"/>
                </a:moveTo>
                <a:lnTo>
                  <a:pt x="16649" y="20625"/>
                </a:lnTo>
              </a:path>
            </a:pathLst>
          </a:custGeom>
          <a:ln w="1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9"> 
				</p:cNvPr>
          <p:cNvSpPr/>
          <p:nvPr/>
        </p:nvSpPr>
        <p:spPr>
          <a:xfrm>
            <a:off x="8905875" y="3571875"/>
            <a:ext cx="19050" cy="9525"/>
          </a:xfrm>
          <a:custGeom>
            <a:avLst/>
            <a:gdLst>
              <a:gd name="connsiteX0" fmla="*/ 16645 w 19050"/>
              <a:gd name="connsiteY0" fmla="*/ 13253 h 9525"/>
              <a:gd name="connsiteX1" fmla="*/ 25403 w 19050"/>
              <a:gd name="connsiteY1" fmla="*/ 1325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6645" y="13253"/>
                </a:moveTo>
                <a:lnTo>
                  <a:pt x="25403" y="13253"/>
                </a:lnTo>
              </a:path>
            </a:pathLst>
          </a:custGeom>
          <a:ln w="13838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100"> 
				</p:cNvPr>
          <p:cNvSpPr/>
          <p:nvPr/>
        </p:nvSpPr>
        <p:spPr>
          <a:xfrm>
            <a:off x="8905875" y="3571875"/>
            <a:ext cx="9525" cy="19050"/>
          </a:xfrm>
          <a:custGeom>
            <a:avLst/>
            <a:gdLst>
              <a:gd name="connsiteX0" fmla="*/ 16649 w 9525"/>
              <a:gd name="connsiteY0" fmla="*/ 13244 h 19050"/>
              <a:gd name="connsiteX1" fmla="*/ 16649 w 9525"/>
              <a:gd name="connsiteY1" fmla="*/ 2196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6649" y="13244"/>
                </a:moveTo>
                <a:lnTo>
                  <a:pt x="16649" y="21969"/>
                </a:lnTo>
              </a:path>
            </a:pathLst>
          </a:custGeom>
          <a:ln w="1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1"> 
				</p:cNvPr>
          <p:cNvSpPr/>
          <p:nvPr/>
        </p:nvSpPr>
        <p:spPr>
          <a:xfrm>
            <a:off x="8905875" y="4171950"/>
            <a:ext cx="19050" cy="9525"/>
          </a:xfrm>
          <a:custGeom>
            <a:avLst/>
            <a:gdLst>
              <a:gd name="connsiteX0" fmla="*/ 16645 w 19050"/>
              <a:gd name="connsiteY0" fmla="*/ 15140 h 9525"/>
              <a:gd name="connsiteX1" fmla="*/ 25403 w 19050"/>
              <a:gd name="connsiteY1" fmla="*/ 1514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6645" y="15140"/>
                </a:moveTo>
                <a:lnTo>
                  <a:pt x="25403" y="15140"/>
                </a:lnTo>
              </a:path>
            </a:pathLst>
          </a:custGeom>
          <a:ln w="13838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2"> 
				</p:cNvPr>
          <p:cNvSpPr/>
          <p:nvPr/>
        </p:nvSpPr>
        <p:spPr>
          <a:xfrm>
            <a:off x="8905875" y="4171950"/>
            <a:ext cx="9525" cy="19050"/>
          </a:xfrm>
          <a:custGeom>
            <a:avLst/>
            <a:gdLst>
              <a:gd name="connsiteX0" fmla="*/ 16649 w 9525"/>
              <a:gd name="connsiteY0" fmla="*/ 15140 h 19050"/>
              <a:gd name="connsiteX1" fmla="*/ 16649 w 9525"/>
              <a:gd name="connsiteY1" fmla="*/ 2386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6649" y="15140"/>
                </a:moveTo>
                <a:lnTo>
                  <a:pt x="16649" y="23864"/>
                </a:lnTo>
              </a:path>
            </a:pathLst>
          </a:custGeom>
          <a:ln w="1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3"> 
				</p:cNvPr>
          <p:cNvSpPr/>
          <p:nvPr/>
        </p:nvSpPr>
        <p:spPr>
          <a:xfrm>
            <a:off x="8905875" y="4772025"/>
            <a:ext cx="19050" cy="9525"/>
          </a:xfrm>
          <a:custGeom>
            <a:avLst/>
            <a:gdLst>
              <a:gd name="connsiteX0" fmla="*/ 16645 w 19050"/>
              <a:gd name="connsiteY0" fmla="*/ 17029 h 9525"/>
              <a:gd name="connsiteX1" fmla="*/ 25403 w 19050"/>
              <a:gd name="connsiteY1" fmla="*/ 1702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6645" y="17029"/>
                </a:moveTo>
                <a:lnTo>
                  <a:pt x="25403" y="17029"/>
                </a:lnTo>
              </a:path>
            </a:pathLst>
          </a:custGeom>
          <a:ln w="13838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4"> 
				</p:cNvPr>
          <p:cNvSpPr/>
          <p:nvPr/>
        </p:nvSpPr>
        <p:spPr>
          <a:xfrm>
            <a:off x="8905875" y="4772025"/>
            <a:ext cx="9525" cy="19050"/>
          </a:xfrm>
          <a:custGeom>
            <a:avLst/>
            <a:gdLst>
              <a:gd name="connsiteX0" fmla="*/ 16649 w 9525"/>
              <a:gd name="connsiteY0" fmla="*/ 17018 h 19050"/>
              <a:gd name="connsiteX1" fmla="*/ 16649 w 9525"/>
              <a:gd name="connsiteY1" fmla="*/ 2574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6649" y="17018"/>
                </a:moveTo>
                <a:lnTo>
                  <a:pt x="16649" y="25741"/>
                </a:lnTo>
              </a:path>
            </a:pathLst>
          </a:custGeom>
          <a:ln w="1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5"> 
				</p:cNvPr>
          <p:cNvSpPr/>
          <p:nvPr/>
        </p:nvSpPr>
        <p:spPr>
          <a:xfrm>
            <a:off x="8905875" y="5143500"/>
            <a:ext cx="19050" cy="9525"/>
          </a:xfrm>
          <a:custGeom>
            <a:avLst/>
            <a:gdLst>
              <a:gd name="connsiteX0" fmla="*/ 16645 w 19050"/>
              <a:gd name="connsiteY0" fmla="*/ 11967 h 9525"/>
              <a:gd name="connsiteX1" fmla="*/ 25403 w 19050"/>
              <a:gd name="connsiteY1" fmla="*/ 1196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6645" y="11967"/>
                </a:moveTo>
                <a:lnTo>
                  <a:pt x="25403" y="11967"/>
                </a:lnTo>
              </a:path>
            </a:pathLst>
          </a:custGeom>
          <a:ln w="13838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6"> 
				</p:cNvPr>
          <p:cNvSpPr/>
          <p:nvPr/>
        </p:nvSpPr>
        <p:spPr>
          <a:xfrm>
            <a:off x="8905875" y="5143500"/>
            <a:ext cx="9525" cy="19050"/>
          </a:xfrm>
          <a:custGeom>
            <a:avLst/>
            <a:gdLst>
              <a:gd name="connsiteX0" fmla="*/ 16649 w 9525"/>
              <a:gd name="connsiteY0" fmla="*/ 11954 h 19050"/>
              <a:gd name="connsiteX1" fmla="*/ 16649 w 9525"/>
              <a:gd name="connsiteY1" fmla="*/ 2067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6649" y="11954"/>
                </a:moveTo>
                <a:lnTo>
                  <a:pt x="16649" y="20678"/>
                </a:lnTo>
              </a:path>
            </a:pathLst>
          </a:custGeom>
          <a:ln w="1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7"> 
				</p:cNvPr>
          <p:cNvSpPr/>
          <p:nvPr/>
        </p:nvSpPr>
        <p:spPr>
          <a:xfrm>
            <a:off x="8905875" y="5372100"/>
            <a:ext cx="19050" cy="9525"/>
          </a:xfrm>
          <a:custGeom>
            <a:avLst/>
            <a:gdLst>
              <a:gd name="connsiteX0" fmla="*/ 16645 w 19050"/>
              <a:gd name="connsiteY0" fmla="*/ 18919 h 9525"/>
              <a:gd name="connsiteX1" fmla="*/ 25403 w 19050"/>
              <a:gd name="connsiteY1" fmla="*/ 1891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6645" y="18919"/>
                </a:moveTo>
                <a:lnTo>
                  <a:pt x="25403" y="18919"/>
                </a:lnTo>
              </a:path>
            </a:pathLst>
          </a:custGeom>
          <a:ln w="13838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8"> 
				</p:cNvPr>
          <p:cNvSpPr/>
          <p:nvPr/>
        </p:nvSpPr>
        <p:spPr>
          <a:xfrm>
            <a:off x="8905875" y="5372100"/>
            <a:ext cx="9525" cy="19050"/>
          </a:xfrm>
          <a:custGeom>
            <a:avLst/>
            <a:gdLst>
              <a:gd name="connsiteX0" fmla="*/ 16649 w 9525"/>
              <a:gd name="connsiteY0" fmla="*/ 18904 h 19050"/>
              <a:gd name="connsiteX1" fmla="*/ 16649 w 9525"/>
              <a:gd name="connsiteY1" fmla="*/ 2762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6649" y="18904"/>
                </a:moveTo>
                <a:lnTo>
                  <a:pt x="16649" y="27628"/>
                </a:lnTo>
              </a:path>
            </a:pathLst>
          </a:custGeom>
          <a:ln w="1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9"> 
				</p:cNvPr>
          <p:cNvSpPr/>
          <p:nvPr/>
        </p:nvSpPr>
        <p:spPr>
          <a:xfrm>
            <a:off x="8905875" y="5981700"/>
            <a:ext cx="19050" cy="9525"/>
          </a:xfrm>
          <a:custGeom>
            <a:avLst/>
            <a:gdLst>
              <a:gd name="connsiteX0" fmla="*/ 16645 w 19050"/>
              <a:gd name="connsiteY0" fmla="*/ 11281 h 9525"/>
              <a:gd name="connsiteX1" fmla="*/ 25403 w 19050"/>
              <a:gd name="connsiteY1" fmla="*/ 1128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6645" y="11281"/>
                </a:moveTo>
                <a:lnTo>
                  <a:pt x="25403" y="11281"/>
                </a:lnTo>
              </a:path>
            </a:pathLst>
          </a:custGeom>
          <a:ln w="13838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10"> 
				</p:cNvPr>
          <p:cNvSpPr/>
          <p:nvPr/>
        </p:nvSpPr>
        <p:spPr>
          <a:xfrm>
            <a:off x="8905875" y="5981700"/>
            <a:ext cx="9525" cy="19050"/>
          </a:xfrm>
          <a:custGeom>
            <a:avLst/>
            <a:gdLst>
              <a:gd name="connsiteX0" fmla="*/ 16649 w 9525"/>
              <a:gd name="connsiteY0" fmla="*/ 11274 h 19050"/>
              <a:gd name="connsiteX1" fmla="*/ 16649 w 9525"/>
              <a:gd name="connsiteY1" fmla="*/ 1994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6649" y="11274"/>
                </a:moveTo>
                <a:lnTo>
                  <a:pt x="16649" y="19946"/>
                </a:lnTo>
              </a:path>
            </a:pathLst>
          </a:custGeom>
          <a:ln w="10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" name="Picture 11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43250" cy="219075"/>
          </a:xfrm>
          <a:prstGeom prst="rect">
            <a:avLst/>
          </a:prstGeom>
        </p:spPr>
      </p:pic>
      <p:pic>
        <p:nvPicPr>
          <p:cNvPr id="113" name="Picture 11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14" name="Picture 114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15" name="Picture 115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752475"/>
            <a:ext cx="8382000" cy="1228725"/>
          </a:xfrm>
          <a:prstGeom prst="rect">
            <a:avLst/>
          </a:prstGeom>
        </p:spPr>
      </p:pic>
      <p:sp>
        <p:nvSpPr>
          <p:cNvPr id="115" name="TextBox 115"/>
          <p:cNvSpPr txBox="1"/>
          <p:nvPr/>
        </p:nvSpPr>
        <p:spPr>
          <a:xfrm>
            <a:off x="775008" y="70425"/>
            <a:ext cx="8118555" cy="2171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31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FY2014/3Q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Highlights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2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fifth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consecutive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businesses.</a:t>
            </a:r>
          </a:p>
          <a:p>
            <a:pPr indent="0">
              <a:lnSpc>
                <a:spcPts val="2520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expectations.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081787">
              <a:lnSpc>
                <a:spcPts val="211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116" name="TextBox 116"/>
          <p:cNvSpPr txBox="1"/>
          <p:nvPr/>
        </p:nvSpPr>
        <p:spPr>
          <a:xfrm>
            <a:off x="453351" y="3629825"/>
            <a:ext cx="1137674" cy="21910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0064">
              <a:lnSpc>
                <a:spcPts val="1933"/>
              </a:lnSpc>
            </a:pPr>
            <a:r>
              <a:rPr lang="en-US" altLang="zh-CN" sz="16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70064">
              <a:lnSpc>
                <a:spcPts val="2130"/>
              </a:lnSpc>
            </a:pPr>
            <a:r>
              <a:rPr lang="en-US" altLang="zh-CN" sz="16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  <a:p>
            <a:pPr indent="70064">
              <a:lnSpc>
                <a:spcPts val="2609"/>
              </a:lnSpc>
            </a:pPr>
            <a:r>
              <a:rPr lang="en-US" altLang="zh-CN" sz="16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78892">
              <a:lnSpc>
                <a:spcPts val="2130"/>
              </a:lnSpc>
            </a:pPr>
            <a:r>
              <a:rPr lang="en-US" altLang="zh-CN" sz="16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70064">
              <a:lnSpc>
                <a:spcPts val="2609"/>
              </a:lnSpc>
            </a:pPr>
            <a:r>
              <a:rPr lang="en-US" altLang="zh-CN" sz="16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201436">
              <a:lnSpc>
                <a:spcPts val="2130"/>
              </a:lnSpc>
            </a:pPr>
            <a:r>
              <a:rPr lang="en-US" altLang="zh-CN" sz="16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0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6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6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</p:txBody>
      </p:sp>
      <p:sp>
        <p:nvSpPr>
          <p:cNvPr id="117" name="TextBox 117"/>
          <p:cNvSpPr txBox="1"/>
          <p:nvPr/>
        </p:nvSpPr>
        <p:spPr>
          <a:xfrm>
            <a:off x="2143672" y="3769819"/>
            <a:ext cx="734796" cy="2061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14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8,182.5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39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7,271.6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3919">
              <a:lnSpc>
                <a:spcPts val="2671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910.9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3919">
              <a:lnSpc>
                <a:spcPts val="2808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449.9</a:t>
            </a:r>
          </a:p>
        </p:txBody>
      </p:sp>
      <p:sp>
        <p:nvSpPr>
          <p:cNvPr id="118" name="TextBox 118"/>
          <p:cNvSpPr txBox="1"/>
          <p:nvPr/>
        </p:nvSpPr>
        <p:spPr>
          <a:xfrm>
            <a:off x="2993211" y="2582439"/>
            <a:ext cx="983752" cy="32490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06"/>
              </a:lnSpc>
            </a:pPr>
            <a:r>
              <a:rPr lang="en-US" altLang="zh-CN" sz="144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FY2014/3Q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0195">
              <a:lnSpc>
                <a:spcPts val="2178"/>
              </a:lnSpc>
            </a:pPr>
            <a:r>
              <a:rPr lang="en-US" altLang="zh-CN" sz="110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</a:t>
            </a:r>
          </a:p>
          <a:p>
            <a:pPr indent="52548">
              <a:lnSpc>
                <a:spcPts val="1442"/>
              </a:lnSpc>
            </a:pPr>
            <a:r>
              <a:rPr lang="en-US" altLang="zh-CN" sz="110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year-on-year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7775">
              <a:lnSpc>
                <a:spcPts val="2036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+157.3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7775">
              <a:lnSpc>
                <a:spcPts val="2739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+231.5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11632">
              <a:lnSpc>
                <a:spcPts val="2671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(74.2)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11630">
              <a:lnSpc>
                <a:spcPts val="2808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(34.4)</a:t>
            </a:r>
          </a:p>
        </p:txBody>
      </p:sp>
      <p:sp>
        <p:nvSpPr>
          <p:cNvPr id="119" name="TextBox 119"/>
          <p:cNvSpPr txBox="1"/>
          <p:nvPr/>
        </p:nvSpPr>
        <p:spPr>
          <a:xfrm>
            <a:off x="4105494" y="3102690"/>
            <a:ext cx="965349" cy="27288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08"/>
              </a:lnSpc>
            </a:pPr>
            <a:r>
              <a:rPr lang="en-US" altLang="zh-CN" sz="103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%</a:t>
            </a:r>
            <a:r>
              <a:rPr lang="en-US" altLang="zh-CN" sz="103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3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Year-on-Year</a:t>
            </a:r>
          </a:p>
          <a:p>
            <a:pPr indent="210196">
              <a:lnSpc>
                <a:spcPts val="1305"/>
              </a:lnSpc>
            </a:pPr>
            <a:r>
              <a:rPr lang="en-US" altLang="zh-CN" sz="103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Increase</a:t>
            </a:r>
          </a:p>
          <a:p>
            <a:pPr indent="131372">
              <a:lnSpc>
                <a:spcPts val="1305"/>
              </a:lnSpc>
            </a:pPr>
            <a:r>
              <a:rPr lang="en-US" altLang="zh-CN" sz="103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(Decrease)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32806">
              <a:lnSpc>
                <a:spcPts val="2447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+2.0%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32806">
              <a:lnSpc>
                <a:spcPts val="2739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+3.3%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24050">
              <a:lnSpc>
                <a:spcPts val="2671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(7.5)%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24047">
              <a:lnSpc>
                <a:spcPts val="2808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(7.1)%</a:t>
            </a:r>
          </a:p>
        </p:txBody>
      </p:sp>
      <p:sp>
        <p:nvSpPr>
          <p:cNvPr id="120" name="TextBox 120"/>
          <p:cNvSpPr txBox="1"/>
          <p:nvPr/>
        </p:nvSpPr>
        <p:spPr>
          <a:xfrm>
            <a:off x="5182745" y="2826712"/>
            <a:ext cx="980024" cy="30048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06"/>
              </a:lnSpc>
            </a:pPr>
            <a:r>
              <a:rPr lang="en-US" altLang="zh-CN" sz="144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FY2013/3Q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5223">
              <a:lnSpc>
                <a:spcPts val="2733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8,025.2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5223">
              <a:lnSpc>
                <a:spcPts val="2739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7,040.1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29148">
              <a:lnSpc>
                <a:spcPts val="2671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985.1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29142">
              <a:lnSpc>
                <a:spcPts val="2808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484.3</a:t>
            </a:r>
          </a:p>
        </p:txBody>
      </p:sp>
      <p:sp>
        <p:nvSpPr>
          <p:cNvPr id="121" name="TextBox 121"/>
          <p:cNvSpPr txBox="1"/>
          <p:nvPr/>
        </p:nvSpPr>
        <p:spPr>
          <a:xfrm>
            <a:off x="6671559" y="2729858"/>
            <a:ext cx="980092" cy="31016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5167">
              <a:lnSpc>
                <a:spcPts val="1544"/>
              </a:lnSpc>
            </a:pPr>
            <a:r>
              <a:rPr lang="en-US" altLang="zh-CN" sz="13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  <a:p>
            <a:pPr indent="0">
              <a:lnSpc>
                <a:spcPts val="1648"/>
              </a:lnSpc>
            </a:pPr>
            <a:r>
              <a:rPr lang="en-US" altLang="zh-CN" sz="13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Forecasts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2676">
              <a:lnSpc>
                <a:spcPts val="3010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11,010.0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5290">
              <a:lnSpc>
                <a:spcPts val="2739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9,915.0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5297">
              <a:lnSpc>
                <a:spcPts val="2671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1,095.0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29210">
              <a:lnSpc>
                <a:spcPts val="2808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529.0</a:t>
            </a:r>
          </a:p>
        </p:txBody>
      </p:sp>
      <p:sp>
        <p:nvSpPr>
          <p:cNvPr id="122" name="TextBox 122"/>
          <p:cNvSpPr txBox="1"/>
          <p:nvPr/>
        </p:nvSpPr>
        <p:spPr>
          <a:xfrm>
            <a:off x="7792697" y="2520480"/>
            <a:ext cx="1087935" cy="33110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3763">
              <a:lnSpc>
                <a:spcPts val="1544"/>
              </a:lnSpc>
            </a:pPr>
            <a:r>
              <a:rPr lang="en-US" altLang="zh-CN" sz="13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%</a:t>
            </a:r>
            <a:r>
              <a:rPr lang="en-US" altLang="zh-CN" sz="13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0">
              <a:lnSpc>
                <a:spcPts val="1648"/>
              </a:lnSpc>
            </a:pPr>
            <a:r>
              <a:rPr lang="en-US" altLang="zh-CN" sz="13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compared</a:t>
            </a:r>
            <a:r>
              <a:rPr lang="en-US" altLang="zh-CN" sz="13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</a:p>
          <a:p>
            <a:pPr indent="210168">
              <a:lnSpc>
                <a:spcPts val="1648"/>
              </a:lnSpc>
            </a:pPr>
            <a:r>
              <a:rPr lang="en-US" altLang="zh-CN" sz="13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  <a:p>
            <a:pPr indent="105001">
              <a:lnSpc>
                <a:spcPts val="1648"/>
              </a:lnSpc>
            </a:pPr>
            <a:r>
              <a:rPr lang="en-US" altLang="zh-CN" sz="13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Forecasts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64145">
              <a:lnSpc>
                <a:spcPts val="2362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74.3%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64145">
              <a:lnSpc>
                <a:spcPts val="2739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73.3%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64154">
              <a:lnSpc>
                <a:spcPts val="2671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83.2%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64144">
              <a:lnSpc>
                <a:spcPts val="2808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85.1%</a:t>
            </a:r>
          </a:p>
        </p:txBody>
      </p:sp>
      <p:sp>
        <p:nvSpPr>
          <p:cNvPr id="123" name="TextBox 123"/>
          <p:cNvSpPr txBox="1"/>
          <p:nvPr/>
        </p:nvSpPr>
        <p:spPr>
          <a:xfrm>
            <a:off x="159769" y="6078623"/>
            <a:ext cx="69357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124" name="TextBox 124"/>
          <p:cNvSpPr txBox="1"/>
          <p:nvPr/>
        </p:nvSpPr>
        <p:spPr>
          <a:xfrm>
            <a:off x="270951" y="6104633"/>
            <a:ext cx="4505246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noncontrolling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interests.</a:t>
            </a:r>
          </a:p>
        </p:txBody>
      </p:sp>
      <p:sp>
        <p:nvSpPr>
          <p:cNvPr id="125" name="TextBox 125"/>
          <p:cNvSpPr txBox="1"/>
          <p:nvPr/>
        </p:nvSpPr>
        <p:spPr>
          <a:xfrm>
            <a:off x="54927" y="6705415"/>
            <a:ext cx="2944687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26" name="TextBox 126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27" name="TextBox 127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9" name="TextBox 129"/>
          <p:cNvSpPr txBox="1"/>
          <p:nvPr/>
        </p:nvSpPr>
        <p:spPr>
          <a:xfrm>
            <a:off x="809999" y="-10066"/>
            <a:ext cx="2778774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</p:txBody>
      </p:sp>
      <p:sp>
        <p:nvSpPr>
          <p:cNvPr id="130" name="TextBox 130"/>
          <p:cNvSpPr txBox="1"/>
          <p:nvPr/>
        </p:nvSpPr>
        <p:spPr>
          <a:xfrm>
            <a:off x="1850913" y="4340068"/>
            <a:ext cx="347514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78.2</a:t>
            </a:r>
          </a:p>
        </p:txBody>
      </p:sp>
      <p:sp>
        <p:nvSpPr>
          <p:cNvPr id="131" name="TextBox 131"/>
          <p:cNvSpPr txBox="1"/>
          <p:nvPr/>
        </p:nvSpPr>
        <p:spPr>
          <a:xfrm>
            <a:off x="1809919" y="4615436"/>
            <a:ext cx="453654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</a:p>
        </p:txBody>
      </p:sp>
      <p:sp>
        <p:nvSpPr>
          <p:cNvPr id="132" name="TextBox 132"/>
          <p:cNvSpPr txBox="1"/>
          <p:nvPr/>
        </p:nvSpPr>
        <p:spPr>
          <a:xfrm>
            <a:off x="2792213" y="4687331"/>
            <a:ext cx="627390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</a:p>
        </p:txBody>
      </p:sp>
      <p:sp>
        <p:nvSpPr>
          <p:cNvPr id="133" name="TextBox 133"/>
          <p:cNvSpPr txBox="1"/>
          <p:nvPr/>
        </p:nvSpPr>
        <p:spPr>
          <a:xfrm>
            <a:off x="2690143" y="4810775"/>
            <a:ext cx="830042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</p:txBody>
      </p:sp>
      <p:sp>
        <p:nvSpPr>
          <p:cNvPr id="134" name="TextBox 134"/>
          <p:cNvSpPr txBox="1"/>
          <p:nvPr/>
        </p:nvSpPr>
        <p:spPr>
          <a:xfrm>
            <a:off x="1808433" y="4862324"/>
            <a:ext cx="455024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35" name="TextBox 135"/>
          <p:cNvSpPr txBox="1"/>
          <p:nvPr/>
        </p:nvSpPr>
        <p:spPr>
          <a:xfrm>
            <a:off x="502977" y="70425"/>
            <a:ext cx="8380972" cy="18665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72463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FY2014/3Q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Contributing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Factors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Segment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5">
              <a:lnSpc>
                <a:spcPts val="158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business: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vastly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well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costs.</a:t>
            </a:r>
          </a:p>
          <a:p>
            <a:pPr indent="125">
              <a:lnSpc>
                <a:spcPts val="14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distance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business: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Although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intensifying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domestic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</a:t>
            </a:r>
          </a:p>
          <a:p>
            <a:pPr indent="125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experienced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steady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growth.</a:t>
            </a:r>
          </a:p>
          <a:p>
            <a:pPr indent="125">
              <a:lnSpc>
                <a:spcPts val="14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business: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“Monthly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Support”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discount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programs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</a:t>
            </a:r>
          </a:p>
          <a:p>
            <a:pPr indent="125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plans,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also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Income.</a:t>
            </a:r>
          </a:p>
          <a:p>
            <a:pPr indent="125">
              <a:lnSpc>
                <a:spcPts val="14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business: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improvement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gross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conjunction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125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addition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unprofitable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transactions.</a:t>
            </a:r>
          </a:p>
        </p:txBody>
      </p:sp>
      <p:sp>
        <p:nvSpPr>
          <p:cNvPr id="136" name="TextBox 136"/>
          <p:cNvSpPr txBox="1"/>
          <p:nvPr/>
        </p:nvSpPr>
        <p:spPr>
          <a:xfrm>
            <a:off x="675566" y="2157395"/>
            <a:ext cx="598933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0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</p:txBody>
      </p:sp>
      <p:sp>
        <p:nvSpPr>
          <p:cNvPr id="137" name="TextBox 137"/>
          <p:cNvSpPr txBox="1"/>
          <p:nvPr/>
        </p:nvSpPr>
        <p:spPr>
          <a:xfrm>
            <a:off x="1506488" y="2174801"/>
            <a:ext cx="1232915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[year-on-year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+157.3]</a:t>
            </a:r>
          </a:p>
        </p:txBody>
      </p:sp>
      <p:sp>
        <p:nvSpPr>
          <p:cNvPr id="138" name="TextBox 138"/>
          <p:cNvSpPr txBox="1"/>
          <p:nvPr/>
        </p:nvSpPr>
        <p:spPr>
          <a:xfrm>
            <a:off x="3703827" y="2167172"/>
            <a:ext cx="830040" cy="3809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6888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87452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39" name="TextBox 139"/>
          <p:cNvSpPr txBox="1"/>
          <p:nvPr/>
        </p:nvSpPr>
        <p:spPr>
          <a:xfrm>
            <a:off x="4697437" y="2167172"/>
            <a:ext cx="830040" cy="3809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4094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87452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40" name="TextBox 140"/>
          <p:cNvSpPr txBox="1"/>
          <p:nvPr/>
        </p:nvSpPr>
        <p:spPr>
          <a:xfrm>
            <a:off x="5934962" y="2180888"/>
            <a:ext cx="455025" cy="2712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5382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41" name="TextBox 141"/>
          <p:cNvSpPr txBox="1"/>
          <p:nvPr/>
        </p:nvSpPr>
        <p:spPr>
          <a:xfrm>
            <a:off x="7757910" y="2207760"/>
            <a:ext cx="85887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142" name="TextBox 142"/>
          <p:cNvSpPr txBox="1"/>
          <p:nvPr/>
        </p:nvSpPr>
        <p:spPr>
          <a:xfrm>
            <a:off x="645941" y="2911220"/>
            <a:ext cx="676171" cy="8707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8,025.2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984">
              <a:lnSpc>
                <a:spcPts val="196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FY2013/3Q</a:t>
            </a:r>
          </a:p>
        </p:txBody>
      </p:sp>
      <p:sp>
        <p:nvSpPr>
          <p:cNvPr id="143" name="TextBox 143"/>
          <p:cNvSpPr txBox="1"/>
          <p:nvPr/>
        </p:nvSpPr>
        <p:spPr>
          <a:xfrm>
            <a:off x="1596934" y="2759621"/>
            <a:ext cx="830043" cy="6526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398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47.2</a:t>
            </a:r>
          </a:p>
          <a:p>
            <a:pPr indent="188937">
              <a:lnSpc>
                <a:spcPts val="1547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87451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44" name="TextBox 144"/>
          <p:cNvSpPr txBox="1"/>
          <p:nvPr/>
        </p:nvSpPr>
        <p:spPr>
          <a:xfrm>
            <a:off x="2647580" y="2687620"/>
            <a:ext cx="932339" cy="848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3485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134.7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114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distance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52361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</a:p>
          <a:p>
            <a:pPr indent="50291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237743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45" name="TextBox 145"/>
          <p:cNvSpPr txBox="1"/>
          <p:nvPr/>
        </p:nvSpPr>
        <p:spPr>
          <a:xfrm>
            <a:off x="3931803" y="2615621"/>
            <a:ext cx="347514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36.8</a:t>
            </a:r>
          </a:p>
        </p:txBody>
      </p:sp>
      <p:sp>
        <p:nvSpPr>
          <p:cNvPr id="146" name="TextBox 146"/>
          <p:cNvSpPr txBox="1"/>
          <p:nvPr/>
        </p:nvSpPr>
        <p:spPr>
          <a:xfrm>
            <a:off x="4921955" y="2561621"/>
            <a:ext cx="446653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123.4</a:t>
            </a:r>
          </a:p>
        </p:txBody>
      </p:sp>
      <p:sp>
        <p:nvSpPr>
          <p:cNvPr id="147" name="TextBox 147"/>
          <p:cNvSpPr txBox="1"/>
          <p:nvPr/>
        </p:nvSpPr>
        <p:spPr>
          <a:xfrm>
            <a:off x="6012692" y="2510904"/>
            <a:ext cx="347514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42.3</a:t>
            </a:r>
          </a:p>
        </p:txBody>
      </p:sp>
      <p:sp>
        <p:nvSpPr>
          <p:cNvPr id="148" name="TextBox 148"/>
          <p:cNvSpPr txBox="1"/>
          <p:nvPr/>
        </p:nvSpPr>
        <p:spPr>
          <a:xfrm>
            <a:off x="6723633" y="2528903"/>
            <a:ext cx="1040125" cy="4902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29052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25.6</a:t>
            </a:r>
          </a:p>
          <a:p>
            <a:pPr indent="178307">
              <a:lnSpc>
                <a:spcPts val="124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intersegment/Others</a:t>
            </a:r>
          </a:p>
        </p:txBody>
      </p:sp>
      <p:sp>
        <p:nvSpPr>
          <p:cNvPr id="149" name="TextBox 149"/>
          <p:cNvSpPr txBox="1"/>
          <p:nvPr/>
        </p:nvSpPr>
        <p:spPr>
          <a:xfrm>
            <a:off x="7911030" y="2832373"/>
            <a:ext cx="676172" cy="9495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8,182.5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800">
              <a:lnSpc>
                <a:spcPts val="158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FY2014/3Q</a:t>
            </a:r>
          </a:p>
        </p:txBody>
      </p:sp>
      <p:sp>
        <p:nvSpPr>
          <p:cNvPr id="150" name="TextBox 150"/>
          <p:cNvSpPr txBox="1"/>
          <p:nvPr/>
        </p:nvSpPr>
        <p:spPr>
          <a:xfrm>
            <a:off x="645941" y="3846889"/>
            <a:ext cx="676171" cy="22580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6325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30879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6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7,040.1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983">
              <a:lnSpc>
                <a:spcPts val="124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FY2013/3Q</a:t>
            </a:r>
          </a:p>
          <a:p>
            <a:pPr indent="26325">
              <a:lnSpc>
                <a:spcPts val="1589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103991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586">
              <a:lnSpc>
                <a:spcPts val="15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FY2013/3Q</a:t>
            </a:r>
          </a:p>
        </p:txBody>
      </p:sp>
      <p:sp>
        <p:nvSpPr>
          <p:cNvPr id="151" name="TextBox 151"/>
          <p:cNvSpPr txBox="1"/>
          <p:nvPr/>
        </p:nvSpPr>
        <p:spPr>
          <a:xfrm>
            <a:off x="1501428" y="3874225"/>
            <a:ext cx="2070762" cy="23578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059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[year-on-year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+231.5]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39639">
              <a:lnSpc>
                <a:spcPts val="1721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147.1</a:t>
            </a:r>
          </a:p>
          <a:p>
            <a:pPr indent="1138422">
              <a:lnSpc>
                <a:spcPts val="159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distance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19552">
              <a:lnSpc>
                <a:spcPts val="1377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376166">
              <a:lnSpc>
                <a:spcPts val="153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0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[year-on-year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(74.2)]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0585">
              <a:lnSpc>
                <a:spcPts val="142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</a:p>
          <a:p>
            <a:pPr indent="1136610">
              <a:lnSpc>
                <a:spcPts val="200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distance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275273">
              <a:lnSpc>
                <a:spcPts val="91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</a:p>
          <a:p>
            <a:pPr indent="103133">
              <a:lnSpc>
                <a:spcPts val="22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182354">
              <a:lnSpc>
                <a:spcPts val="686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290585">
              <a:lnSpc>
                <a:spcPts val="333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1351547">
              <a:lnSpc>
                <a:spcPts val="578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52" name="TextBox 152"/>
          <p:cNvSpPr txBox="1"/>
          <p:nvPr/>
        </p:nvSpPr>
        <p:spPr>
          <a:xfrm>
            <a:off x="3674563" y="4106068"/>
            <a:ext cx="870548" cy="2052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7239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64.1</a:t>
            </a:r>
          </a:p>
          <a:p>
            <a:pPr indent="287395">
              <a:lnSpc>
                <a:spcPts val="171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</a:p>
          <a:p>
            <a:pPr indent="40507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227959">
              <a:lnSpc>
                <a:spcPts val="97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6888">
              <a:lnSpc>
                <a:spcPts val="18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</a:p>
          <a:p>
            <a:pPr indent="0">
              <a:lnSpc>
                <a:spcPts val="103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87452">
              <a:lnSpc>
                <a:spcPts val="101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53" name="TextBox 153"/>
          <p:cNvSpPr txBox="1"/>
          <p:nvPr/>
        </p:nvSpPr>
        <p:spPr>
          <a:xfrm>
            <a:off x="4709600" y="3962068"/>
            <a:ext cx="837007" cy="2196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2355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101.5</a:t>
            </a:r>
          </a:p>
          <a:p>
            <a:pPr indent="301061">
              <a:lnSpc>
                <a:spcPts val="171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 indent="6967">
              <a:lnSpc>
                <a:spcPts val="97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94419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4094">
              <a:lnSpc>
                <a:spcPts val="1934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 indent="0">
              <a:lnSpc>
                <a:spcPts val="103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87452">
              <a:lnSpc>
                <a:spcPts val="101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54" name="TextBox 154"/>
          <p:cNvSpPr txBox="1"/>
          <p:nvPr/>
        </p:nvSpPr>
        <p:spPr>
          <a:xfrm>
            <a:off x="5773519" y="3908067"/>
            <a:ext cx="770379" cy="19899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9173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31.0</a:t>
            </a:r>
          </a:p>
          <a:p>
            <a:pPr indent="265842">
              <a:lnSpc>
                <a:spcPts val="1684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180460">
              <a:lnSpc>
                <a:spcPts val="108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57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55" name="TextBox 155"/>
          <p:cNvSpPr txBox="1"/>
          <p:nvPr/>
        </p:nvSpPr>
        <p:spPr>
          <a:xfrm>
            <a:off x="6731449" y="3926067"/>
            <a:ext cx="1040124" cy="22325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21688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28.0</a:t>
            </a:r>
          </a:p>
          <a:p>
            <a:pPr indent="176821">
              <a:lnSpc>
                <a:spcPts val="144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intersegment/Others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1267">
              <a:lnSpc>
                <a:spcPts val="146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15209">
              <a:lnSpc>
                <a:spcPts val="103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intersegment/</a:t>
            </a:r>
          </a:p>
          <a:p>
            <a:pPr indent="290431">
              <a:lnSpc>
                <a:spcPts val="101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7906004" y="4439718"/>
            <a:ext cx="681198" cy="1659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026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7,271.6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3826">
              <a:lnSpc>
                <a:spcPts val="109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FY2014/3Q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81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FY2014/3Q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731107" y="6362133"/>
            <a:ext cx="507126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985.1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1845387" y="6380701"/>
            <a:ext cx="347514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31.0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2880465" y="6380701"/>
            <a:ext cx="347514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12.5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3866687" y="6380701"/>
            <a:ext cx="446653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100.9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4950443" y="6380701"/>
            <a:ext cx="347514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21.9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5989978" y="6380701"/>
            <a:ext cx="338242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11.3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7070703" y="6380701"/>
            <a:ext cx="248553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2.4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7976107" y="6368229"/>
            <a:ext cx="507127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910.9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54927" y="6705415"/>
            <a:ext cx="2944687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66" name="TextBox 166"/>
          <p:cNvSpPr txBox="1"/>
          <p:nvPr/>
        </p:nvSpPr>
        <p:spPr>
          <a:xfrm>
            <a:off x="4419600" y="6642552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67" name="TextBox 167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reeform 168"> 
				</p:cNvPr>
          <p:cNvSpPr/>
          <p:nvPr/>
        </p:nvSpPr>
        <p:spPr>
          <a:xfrm>
            <a:off x="0" y="3352800"/>
            <a:ext cx="8162925" cy="9525"/>
          </a:xfrm>
          <a:custGeom>
            <a:avLst/>
            <a:gdLst>
              <a:gd name="connsiteX0" fmla="*/ 0 w 8162925"/>
              <a:gd name="connsiteY0" fmla="*/ 15331 h 9525"/>
              <a:gd name="connsiteX1" fmla="*/ 8172399 w 8162925"/>
              <a:gd name="connsiteY1" fmla="*/ 1533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62925" h="9525">
                <a:moveTo>
                  <a:pt x="0" y="15331"/>
                </a:moveTo>
                <a:lnTo>
                  <a:pt x="8172399" y="15331"/>
                </a:lnTo>
              </a:path>
            </a:pathLst>
          </a:custGeom>
          <a:ln w="12700">
            <a:solidFill>
              <a:srgbClr val="006eb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 169"> 
				</p:cNvPr>
          <p:cNvSpPr/>
          <p:nvPr/>
        </p:nvSpPr>
        <p:spPr>
          <a:xfrm>
            <a:off x="0" y="0"/>
            <a:ext cx="9144000" cy="38100"/>
          </a:xfrm>
          <a:custGeom>
            <a:avLst/>
            <a:gdLst>
              <a:gd name="connsiteX0" fmla="*/ 0 w 9144000"/>
              <a:gd name="connsiteY0" fmla="*/ 45719 h 38100"/>
              <a:gd name="connsiteX1" fmla="*/ 9144000 w 9144000"/>
              <a:gd name="connsiteY1" fmla="*/ 45719 h 38100"/>
              <a:gd name="connsiteX2" fmla="*/ 9144000 w 9144000"/>
              <a:gd name="connsiteY2" fmla="*/ 0 h 38100"/>
              <a:gd name="connsiteX3" fmla="*/ 0 w 9144000"/>
              <a:gd name="connsiteY3" fmla="*/ 0 h 38100"/>
              <a:gd name="connsiteX4" fmla="*/ 0 w 9144000"/>
              <a:gd name="connsiteY4" fmla="*/ 45719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8100">
                <a:moveTo>
                  <a:pt x="0" y="45719"/>
                </a:moveTo>
                <a:lnTo>
                  <a:pt x="9144000" y="45719"/>
                </a:lnTo>
                <a:lnTo>
                  <a:pt x="914400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356ab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1" name="Picture 17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3381375" cy="6858000"/>
          </a:xfrm>
          <a:prstGeom prst="rect">
            <a:avLst/>
          </a:prstGeom>
        </p:spPr>
      </p:pic>
      <p:pic>
        <p:nvPicPr>
          <p:cNvPr id="172" name="Picture 172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5" y="114300"/>
            <a:ext cx="1085850" cy="447675"/>
          </a:xfrm>
          <a:prstGeom prst="rect">
            <a:avLst/>
          </a:prstGeom>
        </p:spPr>
      </p:pic>
      <p:sp>
        <p:nvSpPr>
          <p:cNvPr id="172" name="TextBox 172"/>
          <p:cNvSpPr txBox="1"/>
          <p:nvPr/>
        </p:nvSpPr>
        <p:spPr>
          <a:xfrm>
            <a:off x="4085935" y="2976151"/>
            <a:ext cx="4022727" cy="327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75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reeform 173"> 
				</p:cNvPr>
          <p:cNvSpPr/>
          <p:nvPr/>
        </p:nvSpPr>
        <p:spPr>
          <a:xfrm>
            <a:off x="247650" y="1171575"/>
            <a:ext cx="8705850" cy="2609850"/>
          </a:xfrm>
          <a:custGeom>
            <a:avLst/>
            <a:gdLst>
              <a:gd name="connsiteX0" fmla="*/ 15497 w 8705850"/>
              <a:gd name="connsiteY0" fmla="*/ 15265 h 2609850"/>
              <a:gd name="connsiteX1" fmla="*/ 8706412 w 8705850"/>
              <a:gd name="connsiteY1" fmla="*/ 15265 h 2609850"/>
              <a:gd name="connsiteX2" fmla="*/ 8706412 w 8705850"/>
              <a:gd name="connsiteY2" fmla="*/ 2615578 h 2609850"/>
              <a:gd name="connsiteX3" fmla="*/ 15497 w 8705850"/>
              <a:gd name="connsiteY3" fmla="*/ 2615578 h 2609850"/>
              <a:gd name="connsiteX4" fmla="*/ 15497 w 8705850"/>
              <a:gd name="connsiteY4" fmla="*/ 15265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5850" h="2609850">
                <a:moveTo>
                  <a:pt x="15497" y="15265"/>
                </a:moveTo>
                <a:lnTo>
                  <a:pt x="8706412" y="15265"/>
                </a:lnTo>
                <a:lnTo>
                  <a:pt x="8706412" y="2615578"/>
                </a:lnTo>
                <a:lnTo>
                  <a:pt x="15497" y="2615578"/>
                </a:lnTo>
                <a:lnTo>
                  <a:pt x="15497" y="1526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 174"> 
				</p:cNvPr>
          <p:cNvSpPr/>
          <p:nvPr/>
        </p:nvSpPr>
        <p:spPr>
          <a:xfrm>
            <a:off x="247650" y="3771900"/>
            <a:ext cx="1181100" cy="238125"/>
          </a:xfrm>
          <a:custGeom>
            <a:avLst/>
            <a:gdLst>
              <a:gd name="connsiteX0" fmla="*/ 15497 w 1181100"/>
              <a:gd name="connsiteY0" fmla="*/ 10879 h 238125"/>
              <a:gd name="connsiteX1" fmla="*/ 1188285 w 1181100"/>
              <a:gd name="connsiteY1" fmla="*/ 10879 h 238125"/>
              <a:gd name="connsiteX2" fmla="*/ 1188285 w 1181100"/>
              <a:gd name="connsiteY2" fmla="*/ 238517 h 238125"/>
              <a:gd name="connsiteX3" fmla="*/ 15497 w 1181100"/>
              <a:gd name="connsiteY3" fmla="*/ 238517 h 238125"/>
              <a:gd name="connsiteX4" fmla="*/ 15497 w 1181100"/>
              <a:gd name="connsiteY4" fmla="*/ 10879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238125">
                <a:moveTo>
                  <a:pt x="15497" y="10879"/>
                </a:moveTo>
                <a:lnTo>
                  <a:pt x="1188285" y="10879"/>
                </a:lnTo>
                <a:lnTo>
                  <a:pt x="1188285" y="238517"/>
                </a:lnTo>
                <a:lnTo>
                  <a:pt x="15497" y="238517"/>
                </a:lnTo>
                <a:lnTo>
                  <a:pt x="15497" y="1087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5"> 
				</p:cNvPr>
          <p:cNvSpPr/>
          <p:nvPr/>
        </p:nvSpPr>
        <p:spPr>
          <a:xfrm>
            <a:off x="1419225" y="3771900"/>
            <a:ext cx="5067300" cy="238125"/>
          </a:xfrm>
          <a:custGeom>
            <a:avLst/>
            <a:gdLst>
              <a:gd name="connsiteX0" fmla="*/ 12333 w 5067300"/>
              <a:gd name="connsiteY0" fmla="*/ 10880 h 238125"/>
              <a:gd name="connsiteX1" fmla="*/ 5071094 w 5067300"/>
              <a:gd name="connsiteY1" fmla="*/ 10880 h 238125"/>
              <a:gd name="connsiteX2" fmla="*/ 5071094 w 5067300"/>
              <a:gd name="connsiteY2" fmla="*/ 238518 h 238125"/>
              <a:gd name="connsiteX3" fmla="*/ 12333 w 5067300"/>
              <a:gd name="connsiteY3" fmla="*/ 238518 h 238125"/>
              <a:gd name="connsiteX4" fmla="*/ 12333 w 5067300"/>
              <a:gd name="connsiteY4" fmla="*/ 1088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7300" h="238125">
                <a:moveTo>
                  <a:pt x="12333" y="10880"/>
                </a:moveTo>
                <a:lnTo>
                  <a:pt x="5071094" y="10880"/>
                </a:lnTo>
                <a:lnTo>
                  <a:pt x="5071094" y="238518"/>
                </a:lnTo>
                <a:lnTo>
                  <a:pt x="12333" y="238518"/>
                </a:lnTo>
                <a:lnTo>
                  <a:pt x="12333" y="10880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reeform 176"> 
				</p:cNvPr>
          <p:cNvSpPr/>
          <p:nvPr/>
        </p:nvSpPr>
        <p:spPr>
          <a:xfrm>
            <a:off x="7191375" y="3771900"/>
            <a:ext cx="1038225" cy="238125"/>
          </a:xfrm>
          <a:custGeom>
            <a:avLst/>
            <a:gdLst>
              <a:gd name="connsiteX0" fmla="*/ 16622 w 1038225"/>
              <a:gd name="connsiteY0" fmla="*/ 10880 h 238125"/>
              <a:gd name="connsiteX1" fmla="*/ 1040627 w 1038225"/>
              <a:gd name="connsiteY1" fmla="*/ 10880 h 238125"/>
              <a:gd name="connsiteX2" fmla="*/ 1040627 w 1038225"/>
              <a:gd name="connsiteY2" fmla="*/ 238518 h 238125"/>
              <a:gd name="connsiteX3" fmla="*/ 16622 w 1038225"/>
              <a:gd name="connsiteY3" fmla="*/ 238518 h 238125"/>
              <a:gd name="connsiteX4" fmla="*/ 16622 w 1038225"/>
              <a:gd name="connsiteY4" fmla="*/ 1088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8225" h="238125">
                <a:moveTo>
                  <a:pt x="16622" y="10880"/>
                </a:moveTo>
                <a:lnTo>
                  <a:pt x="1040627" y="10880"/>
                </a:lnTo>
                <a:lnTo>
                  <a:pt x="1040627" y="238518"/>
                </a:lnTo>
                <a:lnTo>
                  <a:pt x="16622" y="238518"/>
                </a:lnTo>
                <a:lnTo>
                  <a:pt x="16622" y="1088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 177"> 
				</p:cNvPr>
          <p:cNvSpPr/>
          <p:nvPr/>
        </p:nvSpPr>
        <p:spPr>
          <a:xfrm>
            <a:off x="8210550" y="3771900"/>
            <a:ext cx="742950" cy="238125"/>
          </a:xfrm>
          <a:custGeom>
            <a:avLst/>
            <a:gdLst>
              <a:gd name="connsiteX0" fmla="*/ 17076 w 742950"/>
              <a:gd name="connsiteY0" fmla="*/ 10880 h 238125"/>
              <a:gd name="connsiteX1" fmla="*/ 743507 w 742950"/>
              <a:gd name="connsiteY1" fmla="*/ 10880 h 238125"/>
              <a:gd name="connsiteX2" fmla="*/ 743507 w 742950"/>
              <a:gd name="connsiteY2" fmla="*/ 238518 h 238125"/>
              <a:gd name="connsiteX3" fmla="*/ 17076 w 742950"/>
              <a:gd name="connsiteY3" fmla="*/ 238518 h 238125"/>
              <a:gd name="connsiteX4" fmla="*/ 17076 w 742950"/>
              <a:gd name="connsiteY4" fmla="*/ 1088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238125">
                <a:moveTo>
                  <a:pt x="17076" y="10880"/>
                </a:moveTo>
                <a:lnTo>
                  <a:pt x="743507" y="10880"/>
                </a:lnTo>
                <a:lnTo>
                  <a:pt x="743507" y="238518"/>
                </a:lnTo>
                <a:lnTo>
                  <a:pt x="17076" y="238518"/>
                </a:lnTo>
                <a:lnTo>
                  <a:pt x="17076" y="10880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 178"> 
				</p:cNvPr>
          <p:cNvSpPr/>
          <p:nvPr/>
        </p:nvSpPr>
        <p:spPr>
          <a:xfrm>
            <a:off x="8934450" y="3771900"/>
            <a:ext cx="19050" cy="238125"/>
          </a:xfrm>
          <a:custGeom>
            <a:avLst/>
            <a:gdLst>
              <a:gd name="connsiteX0" fmla="*/ 19611 w 19050"/>
              <a:gd name="connsiteY0" fmla="*/ 10881 h 238125"/>
              <a:gd name="connsiteX1" fmla="*/ 19611 w 19050"/>
              <a:gd name="connsiteY1" fmla="*/ 238519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38125">
                <a:moveTo>
                  <a:pt x="19611" y="10881"/>
                </a:moveTo>
                <a:lnTo>
                  <a:pt x="19611" y="238519"/>
                </a:lnTo>
              </a:path>
            </a:pathLst>
          </a:custGeom>
          <a:ln w="584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9"> 
				</p:cNvPr>
          <p:cNvSpPr/>
          <p:nvPr/>
        </p:nvSpPr>
        <p:spPr>
          <a:xfrm>
            <a:off x="247650" y="3990975"/>
            <a:ext cx="8705850" cy="400050"/>
          </a:xfrm>
          <a:custGeom>
            <a:avLst/>
            <a:gdLst>
              <a:gd name="connsiteX0" fmla="*/ 15497 w 8705850"/>
              <a:gd name="connsiteY0" fmla="*/ 15066 h 400050"/>
              <a:gd name="connsiteX1" fmla="*/ 8706412 w 8705850"/>
              <a:gd name="connsiteY1" fmla="*/ 15066 h 400050"/>
              <a:gd name="connsiteX2" fmla="*/ 8706412 w 8705850"/>
              <a:gd name="connsiteY2" fmla="*/ 400298 h 400050"/>
              <a:gd name="connsiteX3" fmla="*/ 15497 w 8705850"/>
              <a:gd name="connsiteY3" fmla="*/ 400298 h 400050"/>
              <a:gd name="connsiteX4" fmla="*/ 15497 w 8705850"/>
              <a:gd name="connsiteY4" fmla="*/ 1506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5850" h="400050">
                <a:moveTo>
                  <a:pt x="15497" y="15066"/>
                </a:moveTo>
                <a:lnTo>
                  <a:pt x="8706412" y="15066"/>
                </a:lnTo>
                <a:lnTo>
                  <a:pt x="8706412" y="400298"/>
                </a:lnTo>
                <a:lnTo>
                  <a:pt x="15497" y="400298"/>
                </a:lnTo>
                <a:lnTo>
                  <a:pt x="15497" y="1506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80"> 
				</p:cNvPr>
          <p:cNvSpPr/>
          <p:nvPr/>
        </p:nvSpPr>
        <p:spPr>
          <a:xfrm>
            <a:off x="247650" y="4371975"/>
            <a:ext cx="1181100" cy="180975"/>
          </a:xfrm>
          <a:custGeom>
            <a:avLst/>
            <a:gdLst>
              <a:gd name="connsiteX0" fmla="*/ 15497 w 1181100"/>
              <a:gd name="connsiteY0" fmla="*/ 14921 h 180975"/>
              <a:gd name="connsiteX1" fmla="*/ 1188284 w 1181100"/>
              <a:gd name="connsiteY1" fmla="*/ 14921 h 180975"/>
              <a:gd name="connsiteX2" fmla="*/ 1188284 w 1181100"/>
              <a:gd name="connsiteY2" fmla="*/ 185649 h 180975"/>
              <a:gd name="connsiteX3" fmla="*/ 15497 w 1181100"/>
              <a:gd name="connsiteY3" fmla="*/ 185649 h 180975"/>
              <a:gd name="connsiteX4" fmla="*/ 15497 w 1181100"/>
              <a:gd name="connsiteY4" fmla="*/ 14921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80975">
                <a:moveTo>
                  <a:pt x="15497" y="14921"/>
                </a:moveTo>
                <a:lnTo>
                  <a:pt x="1188284" y="14921"/>
                </a:lnTo>
                <a:lnTo>
                  <a:pt x="1188284" y="185649"/>
                </a:lnTo>
                <a:lnTo>
                  <a:pt x="15497" y="185649"/>
                </a:lnTo>
                <a:lnTo>
                  <a:pt x="15497" y="149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181"> 
				</p:cNvPr>
          <p:cNvSpPr/>
          <p:nvPr/>
        </p:nvSpPr>
        <p:spPr>
          <a:xfrm>
            <a:off x="1419225" y="4371975"/>
            <a:ext cx="5791200" cy="180975"/>
          </a:xfrm>
          <a:custGeom>
            <a:avLst/>
            <a:gdLst>
              <a:gd name="connsiteX0" fmla="*/ 12333 w 5791200"/>
              <a:gd name="connsiteY0" fmla="*/ 14922 h 180975"/>
              <a:gd name="connsiteX1" fmla="*/ 5793148 w 5791200"/>
              <a:gd name="connsiteY1" fmla="*/ 14922 h 180975"/>
              <a:gd name="connsiteX2" fmla="*/ 5793148 w 5791200"/>
              <a:gd name="connsiteY2" fmla="*/ 185650 h 180975"/>
              <a:gd name="connsiteX3" fmla="*/ 12333 w 5791200"/>
              <a:gd name="connsiteY3" fmla="*/ 185650 h 180975"/>
              <a:gd name="connsiteX4" fmla="*/ 12333 w 5791200"/>
              <a:gd name="connsiteY4" fmla="*/ 14922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1200" h="180975">
                <a:moveTo>
                  <a:pt x="12333" y="14922"/>
                </a:moveTo>
                <a:lnTo>
                  <a:pt x="5793148" y="14922"/>
                </a:lnTo>
                <a:lnTo>
                  <a:pt x="5793148" y="185650"/>
                </a:lnTo>
                <a:lnTo>
                  <a:pt x="12333" y="185650"/>
                </a:lnTo>
                <a:lnTo>
                  <a:pt x="12333" y="14922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 182"> 
				</p:cNvPr>
          <p:cNvSpPr/>
          <p:nvPr/>
        </p:nvSpPr>
        <p:spPr>
          <a:xfrm>
            <a:off x="7191375" y="4371975"/>
            <a:ext cx="171450" cy="180975"/>
          </a:xfrm>
          <a:custGeom>
            <a:avLst/>
            <a:gdLst>
              <a:gd name="connsiteX0" fmla="*/ 16622 w 171450"/>
              <a:gd name="connsiteY0" fmla="*/ 14922 h 180975"/>
              <a:gd name="connsiteX1" fmla="*/ 174161 w 171450"/>
              <a:gd name="connsiteY1" fmla="*/ 14922 h 180975"/>
              <a:gd name="connsiteX2" fmla="*/ 174161 w 171450"/>
              <a:gd name="connsiteY2" fmla="*/ 185650 h 180975"/>
              <a:gd name="connsiteX3" fmla="*/ 16622 w 171450"/>
              <a:gd name="connsiteY3" fmla="*/ 185650 h 180975"/>
              <a:gd name="connsiteX4" fmla="*/ 16622 w 171450"/>
              <a:gd name="connsiteY4" fmla="*/ 14922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" h="180975">
                <a:moveTo>
                  <a:pt x="16622" y="14922"/>
                </a:moveTo>
                <a:lnTo>
                  <a:pt x="174161" y="14922"/>
                </a:lnTo>
                <a:lnTo>
                  <a:pt x="174161" y="185650"/>
                </a:lnTo>
                <a:lnTo>
                  <a:pt x="16622" y="185650"/>
                </a:lnTo>
                <a:lnTo>
                  <a:pt x="16622" y="1492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 183"> 
				</p:cNvPr>
          <p:cNvSpPr/>
          <p:nvPr/>
        </p:nvSpPr>
        <p:spPr>
          <a:xfrm>
            <a:off x="7343775" y="4371975"/>
            <a:ext cx="742950" cy="180975"/>
          </a:xfrm>
          <a:custGeom>
            <a:avLst/>
            <a:gdLst>
              <a:gd name="connsiteX0" fmla="*/ 17385 w 742950"/>
              <a:gd name="connsiteY0" fmla="*/ 14922 h 180975"/>
              <a:gd name="connsiteX1" fmla="*/ 743816 w 742950"/>
              <a:gd name="connsiteY1" fmla="*/ 14922 h 180975"/>
              <a:gd name="connsiteX2" fmla="*/ 743816 w 742950"/>
              <a:gd name="connsiteY2" fmla="*/ 185650 h 180975"/>
              <a:gd name="connsiteX3" fmla="*/ 17385 w 742950"/>
              <a:gd name="connsiteY3" fmla="*/ 185650 h 180975"/>
              <a:gd name="connsiteX4" fmla="*/ 17385 w 742950"/>
              <a:gd name="connsiteY4" fmla="*/ 14922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0975">
                <a:moveTo>
                  <a:pt x="17385" y="14922"/>
                </a:moveTo>
                <a:lnTo>
                  <a:pt x="743816" y="14922"/>
                </a:lnTo>
                <a:lnTo>
                  <a:pt x="743816" y="185650"/>
                </a:lnTo>
                <a:lnTo>
                  <a:pt x="17385" y="185650"/>
                </a:lnTo>
                <a:lnTo>
                  <a:pt x="17385" y="14922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reeform 184"> 
				</p:cNvPr>
          <p:cNvSpPr/>
          <p:nvPr/>
        </p:nvSpPr>
        <p:spPr>
          <a:xfrm>
            <a:off x="8086725" y="4371975"/>
            <a:ext cx="142875" cy="180975"/>
          </a:xfrm>
          <a:custGeom>
            <a:avLst/>
            <a:gdLst>
              <a:gd name="connsiteX0" fmla="*/ 18370 w 142875"/>
              <a:gd name="connsiteY0" fmla="*/ 14923 h 180975"/>
              <a:gd name="connsiteX1" fmla="*/ 145277 w 142875"/>
              <a:gd name="connsiteY1" fmla="*/ 14923 h 180975"/>
              <a:gd name="connsiteX2" fmla="*/ 145277 w 142875"/>
              <a:gd name="connsiteY2" fmla="*/ 185651 h 180975"/>
              <a:gd name="connsiteX3" fmla="*/ 18370 w 142875"/>
              <a:gd name="connsiteY3" fmla="*/ 185651 h 180975"/>
              <a:gd name="connsiteX4" fmla="*/ 18370 w 142875"/>
              <a:gd name="connsiteY4" fmla="*/ 14923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" h="180975">
                <a:moveTo>
                  <a:pt x="18370" y="14923"/>
                </a:moveTo>
                <a:lnTo>
                  <a:pt x="145277" y="14923"/>
                </a:lnTo>
                <a:lnTo>
                  <a:pt x="145277" y="185651"/>
                </a:lnTo>
                <a:lnTo>
                  <a:pt x="18370" y="185651"/>
                </a:lnTo>
                <a:lnTo>
                  <a:pt x="18370" y="1492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 185"> 
				</p:cNvPr>
          <p:cNvSpPr/>
          <p:nvPr/>
        </p:nvSpPr>
        <p:spPr>
          <a:xfrm>
            <a:off x="8210550" y="4371975"/>
            <a:ext cx="742950" cy="180975"/>
          </a:xfrm>
          <a:custGeom>
            <a:avLst/>
            <a:gdLst>
              <a:gd name="connsiteX0" fmla="*/ 17075 w 742950"/>
              <a:gd name="connsiteY0" fmla="*/ 14923 h 180975"/>
              <a:gd name="connsiteX1" fmla="*/ 743506 w 742950"/>
              <a:gd name="connsiteY1" fmla="*/ 14923 h 180975"/>
              <a:gd name="connsiteX2" fmla="*/ 743506 w 742950"/>
              <a:gd name="connsiteY2" fmla="*/ 185652 h 180975"/>
              <a:gd name="connsiteX3" fmla="*/ 17075 w 742950"/>
              <a:gd name="connsiteY3" fmla="*/ 185652 h 180975"/>
              <a:gd name="connsiteX4" fmla="*/ 17075 w 742950"/>
              <a:gd name="connsiteY4" fmla="*/ 14923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0975">
                <a:moveTo>
                  <a:pt x="17075" y="14923"/>
                </a:moveTo>
                <a:lnTo>
                  <a:pt x="743506" y="14923"/>
                </a:lnTo>
                <a:lnTo>
                  <a:pt x="743506" y="185652"/>
                </a:lnTo>
                <a:lnTo>
                  <a:pt x="17075" y="185652"/>
                </a:lnTo>
                <a:lnTo>
                  <a:pt x="17075" y="14923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 186"> 
				</p:cNvPr>
          <p:cNvSpPr/>
          <p:nvPr/>
        </p:nvSpPr>
        <p:spPr>
          <a:xfrm>
            <a:off x="8934450" y="4371975"/>
            <a:ext cx="19050" cy="180975"/>
          </a:xfrm>
          <a:custGeom>
            <a:avLst/>
            <a:gdLst>
              <a:gd name="connsiteX0" fmla="*/ 19615 w 19050"/>
              <a:gd name="connsiteY0" fmla="*/ 14923 h 180975"/>
              <a:gd name="connsiteX1" fmla="*/ 19615 w 19050"/>
              <a:gd name="connsiteY1" fmla="*/ 185652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80975">
                <a:moveTo>
                  <a:pt x="19615" y="14923"/>
                </a:moveTo>
                <a:lnTo>
                  <a:pt x="19615" y="185652"/>
                </a:lnTo>
              </a:path>
            </a:pathLst>
          </a:custGeom>
          <a:ln w="584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 187"> 
				</p:cNvPr>
          <p:cNvSpPr/>
          <p:nvPr/>
        </p:nvSpPr>
        <p:spPr>
          <a:xfrm>
            <a:off x="247650" y="4543425"/>
            <a:ext cx="1181100" cy="171450"/>
          </a:xfrm>
          <a:custGeom>
            <a:avLst/>
            <a:gdLst>
              <a:gd name="connsiteX0" fmla="*/ 15497 w 1181100"/>
              <a:gd name="connsiteY0" fmla="*/ 9824 h 171450"/>
              <a:gd name="connsiteX1" fmla="*/ 1188284 w 1181100"/>
              <a:gd name="connsiteY1" fmla="*/ 9824 h 171450"/>
              <a:gd name="connsiteX2" fmla="*/ 1188284 w 1181100"/>
              <a:gd name="connsiteY2" fmla="*/ 180552 h 171450"/>
              <a:gd name="connsiteX3" fmla="*/ 15497 w 1181100"/>
              <a:gd name="connsiteY3" fmla="*/ 180552 h 171450"/>
              <a:gd name="connsiteX4" fmla="*/ 15497 w 1181100"/>
              <a:gd name="connsiteY4" fmla="*/ 982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71450">
                <a:moveTo>
                  <a:pt x="15497" y="9824"/>
                </a:moveTo>
                <a:lnTo>
                  <a:pt x="1188284" y="9824"/>
                </a:lnTo>
                <a:lnTo>
                  <a:pt x="1188284" y="180552"/>
                </a:lnTo>
                <a:lnTo>
                  <a:pt x="15497" y="180552"/>
                </a:lnTo>
                <a:lnTo>
                  <a:pt x="15497" y="982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8"> 
				</p:cNvPr>
          <p:cNvSpPr/>
          <p:nvPr/>
        </p:nvSpPr>
        <p:spPr>
          <a:xfrm>
            <a:off x="1419225" y="4543425"/>
            <a:ext cx="5791200" cy="171450"/>
          </a:xfrm>
          <a:custGeom>
            <a:avLst/>
            <a:gdLst>
              <a:gd name="connsiteX0" fmla="*/ 12333 w 5791200"/>
              <a:gd name="connsiteY0" fmla="*/ 9824 h 171450"/>
              <a:gd name="connsiteX1" fmla="*/ 5793148 w 5791200"/>
              <a:gd name="connsiteY1" fmla="*/ 9824 h 171450"/>
              <a:gd name="connsiteX2" fmla="*/ 5793148 w 5791200"/>
              <a:gd name="connsiteY2" fmla="*/ 180552 h 171450"/>
              <a:gd name="connsiteX3" fmla="*/ 12333 w 5791200"/>
              <a:gd name="connsiteY3" fmla="*/ 180552 h 171450"/>
              <a:gd name="connsiteX4" fmla="*/ 12333 w 5791200"/>
              <a:gd name="connsiteY4" fmla="*/ 982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1200" h="171450">
                <a:moveTo>
                  <a:pt x="12333" y="9824"/>
                </a:moveTo>
                <a:lnTo>
                  <a:pt x="5793148" y="9824"/>
                </a:lnTo>
                <a:lnTo>
                  <a:pt x="5793148" y="180552"/>
                </a:lnTo>
                <a:lnTo>
                  <a:pt x="12333" y="180552"/>
                </a:lnTo>
                <a:lnTo>
                  <a:pt x="12333" y="9824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9"> 
				</p:cNvPr>
          <p:cNvSpPr/>
          <p:nvPr/>
        </p:nvSpPr>
        <p:spPr>
          <a:xfrm>
            <a:off x="7191375" y="4543425"/>
            <a:ext cx="171450" cy="171450"/>
          </a:xfrm>
          <a:custGeom>
            <a:avLst/>
            <a:gdLst>
              <a:gd name="connsiteX0" fmla="*/ 16621 w 171450"/>
              <a:gd name="connsiteY0" fmla="*/ 9824 h 171450"/>
              <a:gd name="connsiteX1" fmla="*/ 174160 w 171450"/>
              <a:gd name="connsiteY1" fmla="*/ 9824 h 171450"/>
              <a:gd name="connsiteX2" fmla="*/ 174160 w 171450"/>
              <a:gd name="connsiteY2" fmla="*/ 180552 h 171450"/>
              <a:gd name="connsiteX3" fmla="*/ 16621 w 171450"/>
              <a:gd name="connsiteY3" fmla="*/ 180552 h 171450"/>
              <a:gd name="connsiteX4" fmla="*/ 16621 w 171450"/>
              <a:gd name="connsiteY4" fmla="*/ 982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" h="171450">
                <a:moveTo>
                  <a:pt x="16621" y="9824"/>
                </a:moveTo>
                <a:lnTo>
                  <a:pt x="174160" y="9824"/>
                </a:lnTo>
                <a:lnTo>
                  <a:pt x="174160" y="180552"/>
                </a:lnTo>
                <a:lnTo>
                  <a:pt x="16621" y="180552"/>
                </a:lnTo>
                <a:lnTo>
                  <a:pt x="16621" y="982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eform 190"> 
				</p:cNvPr>
          <p:cNvSpPr/>
          <p:nvPr/>
        </p:nvSpPr>
        <p:spPr>
          <a:xfrm>
            <a:off x="7343775" y="4543425"/>
            <a:ext cx="742950" cy="171450"/>
          </a:xfrm>
          <a:custGeom>
            <a:avLst/>
            <a:gdLst>
              <a:gd name="connsiteX0" fmla="*/ 17384 w 742950"/>
              <a:gd name="connsiteY0" fmla="*/ 9826 h 171450"/>
              <a:gd name="connsiteX1" fmla="*/ 743815 w 742950"/>
              <a:gd name="connsiteY1" fmla="*/ 9826 h 171450"/>
              <a:gd name="connsiteX2" fmla="*/ 743815 w 742950"/>
              <a:gd name="connsiteY2" fmla="*/ 180554 h 171450"/>
              <a:gd name="connsiteX3" fmla="*/ 17384 w 742950"/>
              <a:gd name="connsiteY3" fmla="*/ 180554 h 171450"/>
              <a:gd name="connsiteX4" fmla="*/ 17384 w 742950"/>
              <a:gd name="connsiteY4" fmla="*/ 9826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71450">
                <a:moveTo>
                  <a:pt x="17384" y="9826"/>
                </a:moveTo>
                <a:lnTo>
                  <a:pt x="743815" y="9826"/>
                </a:lnTo>
                <a:lnTo>
                  <a:pt x="743815" y="180554"/>
                </a:lnTo>
                <a:lnTo>
                  <a:pt x="17384" y="180554"/>
                </a:lnTo>
                <a:lnTo>
                  <a:pt x="17384" y="9826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 191"> 
				</p:cNvPr>
          <p:cNvSpPr/>
          <p:nvPr/>
        </p:nvSpPr>
        <p:spPr>
          <a:xfrm>
            <a:off x="8067675" y="4543425"/>
            <a:ext cx="161925" cy="171450"/>
          </a:xfrm>
          <a:custGeom>
            <a:avLst/>
            <a:gdLst>
              <a:gd name="connsiteX0" fmla="*/ 15540 w 161925"/>
              <a:gd name="connsiteY0" fmla="*/ 9826 h 171450"/>
              <a:gd name="connsiteX1" fmla="*/ 164327 w 161925"/>
              <a:gd name="connsiteY1" fmla="*/ 9826 h 171450"/>
              <a:gd name="connsiteX2" fmla="*/ 164327 w 161925"/>
              <a:gd name="connsiteY2" fmla="*/ 180554 h 171450"/>
              <a:gd name="connsiteX3" fmla="*/ 15540 w 161925"/>
              <a:gd name="connsiteY3" fmla="*/ 180554 h 171450"/>
              <a:gd name="connsiteX4" fmla="*/ 15540 w 161925"/>
              <a:gd name="connsiteY4" fmla="*/ 9826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71450">
                <a:moveTo>
                  <a:pt x="15540" y="9826"/>
                </a:moveTo>
                <a:lnTo>
                  <a:pt x="164327" y="9826"/>
                </a:lnTo>
                <a:lnTo>
                  <a:pt x="164327" y="180554"/>
                </a:lnTo>
                <a:lnTo>
                  <a:pt x="15540" y="180554"/>
                </a:lnTo>
                <a:lnTo>
                  <a:pt x="15540" y="98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 192"> 
				</p:cNvPr>
          <p:cNvSpPr/>
          <p:nvPr/>
        </p:nvSpPr>
        <p:spPr>
          <a:xfrm>
            <a:off x="8210550" y="4543425"/>
            <a:ext cx="742950" cy="171450"/>
          </a:xfrm>
          <a:custGeom>
            <a:avLst/>
            <a:gdLst>
              <a:gd name="connsiteX0" fmla="*/ 17075 w 742950"/>
              <a:gd name="connsiteY0" fmla="*/ 9826 h 171450"/>
              <a:gd name="connsiteX1" fmla="*/ 743506 w 742950"/>
              <a:gd name="connsiteY1" fmla="*/ 9826 h 171450"/>
              <a:gd name="connsiteX2" fmla="*/ 743506 w 742950"/>
              <a:gd name="connsiteY2" fmla="*/ 180554 h 171450"/>
              <a:gd name="connsiteX3" fmla="*/ 17075 w 742950"/>
              <a:gd name="connsiteY3" fmla="*/ 180554 h 171450"/>
              <a:gd name="connsiteX4" fmla="*/ 17075 w 742950"/>
              <a:gd name="connsiteY4" fmla="*/ 9826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71450">
                <a:moveTo>
                  <a:pt x="17075" y="9826"/>
                </a:moveTo>
                <a:lnTo>
                  <a:pt x="743506" y="9826"/>
                </a:lnTo>
                <a:lnTo>
                  <a:pt x="743506" y="180554"/>
                </a:lnTo>
                <a:lnTo>
                  <a:pt x="17075" y="180554"/>
                </a:lnTo>
                <a:lnTo>
                  <a:pt x="17075" y="9826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 193"> 
				</p:cNvPr>
          <p:cNvSpPr/>
          <p:nvPr/>
        </p:nvSpPr>
        <p:spPr>
          <a:xfrm>
            <a:off x="8934450" y="4543425"/>
            <a:ext cx="19050" cy="171450"/>
          </a:xfrm>
          <a:custGeom>
            <a:avLst/>
            <a:gdLst>
              <a:gd name="connsiteX0" fmla="*/ 19615 w 19050"/>
              <a:gd name="connsiteY0" fmla="*/ 9826 h 171450"/>
              <a:gd name="connsiteX1" fmla="*/ 19615 w 19050"/>
              <a:gd name="connsiteY1" fmla="*/ 18055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71450">
                <a:moveTo>
                  <a:pt x="19615" y="9826"/>
                </a:moveTo>
                <a:lnTo>
                  <a:pt x="19615" y="180554"/>
                </a:lnTo>
              </a:path>
            </a:pathLst>
          </a:custGeom>
          <a:ln w="584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 194"> 
				</p:cNvPr>
          <p:cNvSpPr/>
          <p:nvPr/>
        </p:nvSpPr>
        <p:spPr>
          <a:xfrm>
            <a:off x="247650" y="4705350"/>
            <a:ext cx="1181100" cy="809625"/>
          </a:xfrm>
          <a:custGeom>
            <a:avLst/>
            <a:gdLst>
              <a:gd name="connsiteX0" fmla="*/ 15496 w 1181100"/>
              <a:gd name="connsiteY0" fmla="*/ 14252 h 809625"/>
              <a:gd name="connsiteX1" fmla="*/ 1188284 w 1181100"/>
              <a:gd name="connsiteY1" fmla="*/ 14252 h 809625"/>
              <a:gd name="connsiteX2" fmla="*/ 1188284 w 1181100"/>
              <a:gd name="connsiteY2" fmla="*/ 815360 h 809625"/>
              <a:gd name="connsiteX3" fmla="*/ 15496 w 1181100"/>
              <a:gd name="connsiteY3" fmla="*/ 815360 h 809625"/>
              <a:gd name="connsiteX4" fmla="*/ 15496 w 1181100"/>
              <a:gd name="connsiteY4" fmla="*/ 14252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809625">
                <a:moveTo>
                  <a:pt x="15496" y="14252"/>
                </a:moveTo>
                <a:lnTo>
                  <a:pt x="1188284" y="14252"/>
                </a:lnTo>
                <a:lnTo>
                  <a:pt x="1188284" y="815360"/>
                </a:lnTo>
                <a:lnTo>
                  <a:pt x="15496" y="815360"/>
                </a:lnTo>
                <a:lnTo>
                  <a:pt x="15496" y="14252"/>
                </a:lnTo>
                <a:close/>
              </a:path>
            </a:pathLst>
          </a:custGeom>
          <a:solidFill>
            <a:srgbClr val="8cb3e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reeform 195"> 
				</p:cNvPr>
          <p:cNvSpPr/>
          <p:nvPr/>
        </p:nvSpPr>
        <p:spPr>
          <a:xfrm>
            <a:off x="1419225" y="4705350"/>
            <a:ext cx="2895600" cy="809625"/>
          </a:xfrm>
          <a:custGeom>
            <a:avLst/>
            <a:gdLst>
              <a:gd name="connsiteX0" fmla="*/ 12333 w 2895600"/>
              <a:gd name="connsiteY0" fmla="*/ 14252 h 809625"/>
              <a:gd name="connsiteX1" fmla="*/ 2904932 w 2895600"/>
              <a:gd name="connsiteY1" fmla="*/ 14252 h 809625"/>
              <a:gd name="connsiteX2" fmla="*/ 2904932 w 2895600"/>
              <a:gd name="connsiteY2" fmla="*/ 815360 h 809625"/>
              <a:gd name="connsiteX3" fmla="*/ 12333 w 2895600"/>
              <a:gd name="connsiteY3" fmla="*/ 815360 h 809625"/>
              <a:gd name="connsiteX4" fmla="*/ 12333 w 2895600"/>
              <a:gd name="connsiteY4" fmla="*/ 14252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5600" h="809625">
                <a:moveTo>
                  <a:pt x="12333" y="14252"/>
                </a:moveTo>
                <a:lnTo>
                  <a:pt x="2904932" y="14252"/>
                </a:lnTo>
                <a:lnTo>
                  <a:pt x="2904932" y="815360"/>
                </a:lnTo>
                <a:lnTo>
                  <a:pt x="12333" y="815360"/>
                </a:lnTo>
                <a:lnTo>
                  <a:pt x="12333" y="1425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 196"> 
				</p:cNvPr>
          <p:cNvSpPr/>
          <p:nvPr/>
        </p:nvSpPr>
        <p:spPr>
          <a:xfrm>
            <a:off x="5029200" y="4705350"/>
            <a:ext cx="733425" cy="809625"/>
          </a:xfrm>
          <a:custGeom>
            <a:avLst/>
            <a:gdLst>
              <a:gd name="connsiteX0" fmla="*/ 12632 w 733425"/>
              <a:gd name="connsiteY0" fmla="*/ 14252 h 809625"/>
              <a:gd name="connsiteX1" fmla="*/ 739063 w 733425"/>
              <a:gd name="connsiteY1" fmla="*/ 14252 h 809625"/>
              <a:gd name="connsiteX2" fmla="*/ 739063 w 733425"/>
              <a:gd name="connsiteY2" fmla="*/ 815360 h 809625"/>
              <a:gd name="connsiteX3" fmla="*/ 12632 w 733425"/>
              <a:gd name="connsiteY3" fmla="*/ 815360 h 809625"/>
              <a:gd name="connsiteX4" fmla="*/ 12632 w 733425"/>
              <a:gd name="connsiteY4" fmla="*/ 14252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425" h="809625">
                <a:moveTo>
                  <a:pt x="12632" y="14252"/>
                </a:moveTo>
                <a:lnTo>
                  <a:pt x="739063" y="14252"/>
                </a:lnTo>
                <a:lnTo>
                  <a:pt x="739063" y="815360"/>
                </a:lnTo>
                <a:lnTo>
                  <a:pt x="12632" y="815360"/>
                </a:lnTo>
                <a:lnTo>
                  <a:pt x="12632" y="1425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eform 197"> 
				</p:cNvPr>
          <p:cNvSpPr/>
          <p:nvPr/>
        </p:nvSpPr>
        <p:spPr>
          <a:xfrm>
            <a:off x="5753100" y="4705350"/>
            <a:ext cx="1457325" cy="809625"/>
          </a:xfrm>
          <a:custGeom>
            <a:avLst/>
            <a:gdLst>
              <a:gd name="connsiteX0" fmla="*/ 10786 w 1457325"/>
              <a:gd name="connsiteY0" fmla="*/ 14254 h 809625"/>
              <a:gd name="connsiteX1" fmla="*/ 1459273 w 1457325"/>
              <a:gd name="connsiteY1" fmla="*/ 14254 h 809625"/>
              <a:gd name="connsiteX2" fmla="*/ 1459273 w 1457325"/>
              <a:gd name="connsiteY2" fmla="*/ 815362 h 809625"/>
              <a:gd name="connsiteX3" fmla="*/ 10786 w 1457325"/>
              <a:gd name="connsiteY3" fmla="*/ 815362 h 809625"/>
              <a:gd name="connsiteX4" fmla="*/ 10786 w 1457325"/>
              <a:gd name="connsiteY4" fmla="*/ 14254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7325" h="809625">
                <a:moveTo>
                  <a:pt x="10786" y="14254"/>
                </a:moveTo>
                <a:lnTo>
                  <a:pt x="1459273" y="14254"/>
                </a:lnTo>
                <a:lnTo>
                  <a:pt x="1459273" y="815362"/>
                </a:lnTo>
                <a:lnTo>
                  <a:pt x="10786" y="815362"/>
                </a:lnTo>
                <a:lnTo>
                  <a:pt x="10786" y="14254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198"> 
				</p:cNvPr>
          <p:cNvSpPr/>
          <p:nvPr/>
        </p:nvSpPr>
        <p:spPr>
          <a:xfrm>
            <a:off x="7191375" y="4705350"/>
            <a:ext cx="171450" cy="809625"/>
          </a:xfrm>
          <a:custGeom>
            <a:avLst/>
            <a:gdLst>
              <a:gd name="connsiteX0" fmla="*/ 16621 w 171450"/>
              <a:gd name="connsiteY0" fmla="*/ 14254 h 809625"/>
              <a:gd name="connsiteX1" fmla="*/ 174160 w 171450"/>
              <a:gd name="connsiteY1" fmla="*/ 14254 h 809625"/>
              <a:gd name="connsiteX2" fmla="*/ 174160 w 171450"/>
              <a:gd name="connsiteY2" fmla="*/ 815362 h 809625"/>
              <a:gd name="connsiteX3" fmla="*/ 16621 w 171450"/>
              <a:gd name="connsiteY3" fmla="*/ 815362 h 809625"/>
              <a:gd name="connsiteX4" fmla="*/ 16621 w 171450"/>
              <a:gd name="connsiteY4" fmla="*/ 14254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" h="809625">
                <a:moveTo>
                  <a:pt x="16621" y="14254"/>
                </a:moveTo>
                <a:lnTo>
                  <a:pt x="174160" y="14254"/>
                </a:lnTo>
                <a:lnTo>
                  <a:pt x="174160" y="815362"/>
                </a:lnTo>
                <a:lnTo>
                  <a:pt x="16621" y="815362"/>
                </a:lnTo>
                <a:lnTo>
                  <a:pt x="16621" y="1425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 199"> 
				</p:cNvPr>
          <p:cNvSpPr/>
          <p:nvPr/>
        </p:nvSpPr>
        <p:spPr>
          <a:xfrm>
            <a:off x="7343775" y="4705350"/>
            <a:ext cx="742950" cy="809625"/>
          </a:xfrm>
          <a:custGeom>
            <a:avLst/>
            <a:gdLst>
              <a:gd name="connsiteX0" fmla="*/ 17384 w 742950"/>
              <a:gd name="connsiteY0" fmla="*/ 14254 h 809625"/>
              <a:gd name="connsiteX1" fmla="*/ 743815 w 742950"/>
              <a:gd name="connsiteY1" fmla="*/ 14254 h 809625"/>
              <a:gd name="connsiteX2" fmla="*/ 743815 w 742950"/>
              <a:gd name="connsiteY2" fmla="*/ 815362 h 809625"/>
              <a:gd name="connsiteX3" fmla="*/ 17384 w 742950"/>
              <a:gd name="connsiteY3" fmla="*/ 815362 h 809625"/>
              <a:gd name="connsiteX4" fmla="*/ 17384 w 742950"/>
              <a:gd name="connsiteY4" fmla="*/ 14254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809625">
                <a:moveTo>
                  <a:pt x="17384" y="14254"/>
                </a:moveTo>
                <a:lnTo>
                  <a:pt x="743815" y="14254"/>
                </a:lnTo>
                <a:lnTo>
                  <a:pt x="743815" y="815362"/>
                </a:lnTo>
                <a:lnTo>
                  <a:pt x="17384" y="815362"/>
                </a:lnTo>
                <a:lnTo>
                  <a:pt x="17384" y="1425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 200"> 
				</p:cNvPr>
          <p:cNvSpPr/>
          <p:nvPr/>
        </p:nvSpPr>
        <p:spPr>
          <a:xfrm>
            <a:off x="8067675" y="4705350"/>
            <a:ext cx="161925" cy="809625"/>
          </a:xfrm>
          <a:custGeom>
            <a:avLst/>
            <a:gdLst>
              <a:gd name="connsiteX0" fmla="*/ 15540 w 161925"/>
              <a:gd name="connsiteY0" fmla="*/ 14254 h 809625"/>
              <a:gd name="connsiteX1" fmla="*/ 164327 w 161925"/>
              <a:gd name="connsiteY1" fmla="*/ 14254 h 809625"/>
              <a:gd name="connsiteX2" fmla="*/ 164327 w 161925"/>
              <a:gd name="connsiteY2" fmla="*/ 815362 h 809625"/>
              <a:gd name="connsiteX3" fmla="*/ 15540 w 161925"/>
              <a:gd name="connsiteY3" fmla="*/ 815362 h 809625"/>
              <a:gd name="connsiteX4" fmla="*/ 15540 w 161925"/>
              <a:gd name="connsiteY4" fmla="*/ 14254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809625">
                <a:moveTo>
                  <a:pt x="15540" y="14254"/>
                </a:moveTo>
                <a:lnTo>
                  <a:pt x="164327" y="14254"/>
                </a:lnTo>
                <a:lnTo>
                  <a:pt x="164327" y="815362"/>
                </a:lnTo>
                <a:lnTo>
                  <a:pt x="15540" y="815362"/>
                </a:lnTo>
                <a:lnTo>
                  <a:pt x="15540" y="1425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 201"> 
				</p:cNvPr>
          <p:cNvSpPr/>
          <p:nvPr/>
        </p:nvSpPr>
        <p:spPr>
          <a:xfrm>
            <a:off x="8210550" y="4705350"/>
            <a:ext cx="742950" cy="809625"/>
          </a:xfrm>
          <a:custGeom>
            <a:avLst/>
            <a:gdLst>
              <a:gd name="connsiteX0" fmla="*/ 17075 w 742950"/>
              <a:gd name="connsiteY0" fmla="*/ 14254 h 809625"/>
              <a:gd name="connsiteX1" fmla="*/ 743506 w 742950"/>
              <a:gd name="connsiteY1" fmla="*/ 14254 h 809625"/>
              <a:gd name="connsiteX2" fmla="*/ 743506 w 742950"/>
              <a:gd name="connsiteY2" fmla="*/ 815362 h 809625"/>
              <a:gd name="connsiteX3" fmla="*/ 17075 w 742950"/>
              <a:gd name="connsiteY3" fmla="*/ 815362 h 809625"/>
              <a:gd name="connsiteX4" fmla="*/ 17075 w 742950"/>
              <a:gd name="connsiteY4" fmla="*/ 14254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809625">
                <a:moveTo>
                  <a:pt x="17075" y="14254"/>
                </a:moveTo>
                <a:lnTo>
                  <a:pt x="743506" y="14254"/>
                </a:lnTo>
                <a:lnTo>
                  <a:pt x="743506" y="815362"/>
                </a:lnTo>
                <a:lnTo>
                  <a:pt x="17075" y="815362"/>
                </a:lnTo>
                <a:lnTo>
                  <a:pt x="17075" y="1425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reeform 202"> 
				</p:cNvPr>
          <p:cNvSpPr/>
          <p:nvPr/>
        </p:nvSpPr>
        <p:spPr>
          <a:xfrm>
            <a:off x="8934450" y="4705350"/>
            <a:ext cx="19050" cy="809625"/>
          </a:xfrm>
          <a:custGeom>
            <a:avLst/>
            <a:gdLst>
              <a:gd name="connsiteX0" fmla="*/ 19615 w 19050"/>
              <a:gd name="connsiteY0" fmla="*/ 14254 h 809625"/>
              <a:gd name="connsiteX1" fmla="*/ 19615 w 19050"/>
              <a:gd name="connsiteY1" fmla="*/ 815362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09625">
                <a:moveTo>
                  <a:pt x="19615" y="14254"/>
                </a:moveTo>
                <a:lnTo>
                  <a:pt x="19615" y="815362"/>
                </a:lnTo>
              </a:path>
            </a:pathLst>
          </a:custGeom>
          <a:ln w="584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 203"> 
				</p:cNvPr>
          <p:cNvSpPr/>
          <p:nvPr/>
        </p:nvSpPr>
        <p:spPr>
          <a:xfrm>
            <a:off x="247650" y="5505450"/>
            <a:ext cx="4067175" cy="114300"/>
          </a:xfrm>
          <a:custGeom>
            <a:avLst/>
            <a:gdLst>
              <a:gd name="connsiteX0" fmla="*/ 15496 w 4067175"/>
              <a:gd name="connsiteY0" fmla="*/ 10884 h 114300"/>
              <a:gd name="connsiteX1" fmla="*/ 4076508 w 4067175"/>
              <a:gd name="connsiteY1" fmla="*/ 10884 h 114300"/>
              <a:gd name="connsiteX2" fmla="*/ 4076508 w 4067175"/>
              <a:gd name="connsiteY2" fmla="*/ 115947 h 114300"/>
              <a:gd name="connsiteX3" fmla="*/ 15496 w 4067175"/>
              <a:gd name="connsiteY3" fmla="*/ 115947 h 114300"/>
              <a:gd name="connsiteX4" fmla="*/ 15496 w 4067175"/>
              <a:gd name="connsiteY4" fmla="*/ 1088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7175" h="114300">
                <a:moveTo>
                  <a:pt x="15496" y="10884"/>
                </a:moveTo>
                <a:lnTo>
                  <a:pt x="4076508" y="10884"/>
                </a:lnTo>
                <a:lnTo>
                  <a:pt x="4076508" y="115947"/>
                </a:lnTo>
                <a:lnTo>
                  <a:pt x="15496" y="115947"/>
                </a:lnTo>
                <a:lnTo>
                  <a:pt x="15496" y="1088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204"> 
				</p:cNvPr>
          <p:cNvSpPr/>
          <p:nvPr/>
        </p:nvSpPr>
        <p:spPr>
          <a:xfrm>
            <a:off x="5029200" y="5505450"/>
            <a:ext cx="733425" cy="114300"/>
          </a:xfrm>
          <a:custGeom>
            <a:avLst/>
            <a:gdLst>
              <a:gd name="connsiteX0" fmla="*/ 12632 w 733425"/>
              <a:gd name="connsiteY0" fmla="*/ 10884 h 114300"/>
              <a:gd name="connsiteX1" fmla="*/ 739063 w 733425"/>
              <a:gd name="connsiteY1" fmla="*/ 10884 h 114300"/>
              <a:gd name="connsiteX2" fmla="*/ 739063 w 733425"/>
              <a:gd name="connsiteY2" fmla="*/ 115947 h 114300"/>
              <a:gd name="connsiteX3" fmla="*/ 12632 w 733425"/>
              <a:gd name="connsiteY3" fmla="*/ 115947 h 114300"/>
              <a:gd name="connsiteX4" fmla="*/ 12632 w 733425"/>
              <a:gd name="connsiteY4" fmla="*/ 1088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425" h="114300">
                <a:moveTo>
                  <a:pt x="12632" y="10884"/>
                </a:moveTo>
                <a:lnTo>
                  <a:pt x="739063" y="10884"/>
                </a:lnTo>
                <a:lnTo>
                  <a:pt x="739063" y="115947"/>
                </a:lnTo>
                <a:lnTo>
                  <a:pt x="12632" y="115947"/>
                </a:lnTo>
                <a:lnTo>
                  <a:pt x="12632" y="1088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 205"> 
				</p:cNvPr>
          <p:cNvSpPr/>
          <p:nvPr/>
        </p:nvSpPr>
        <p:spPr>
          <a:xfrm>
            <a:off x="5753100" y="5505450"/>
            <a:ext cx="733425" cy="114300"/>
          </a:xfrm>
          <a:custGeom>
            <a:avLst/>
            <a:gdLst>
              <a:gd name="connsiteX0" fmla="*/ 10786 w 733425"/>
              <a:gd name="connsiteY0" fmla="*/ 10884 h 114300"/>
              <a:gd name="connsiteX1" fmla="*/ 737218 w 733425"/>
              <a:gd name="connsiteY1" fmla="*/ 10884 h 114300"/>
              <a:gd name="connsiteX2" fmla="*/ 737218 w 733425"/>
              <a:gd name="connsiteY2" fmla="*/ 115947 h 114300"/>
              <a:gd name="connsiteX3" fmla="*/ 10786 w 733425"/>
              <a:gd name="connsiteY3" fmla="*/ 115947 h 114300"/>
              <a:gd name="connsiteX4" fmla="*/ 10786 w 733425"/>
              <a:gd name="connsiteY4" fmla="*/ 1088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425" h="114300">
                <a:moveTo>
                  <a:pt x="10786" y="10884"/>
                </a:moveTo>
                <a:lnTo>
                  <a:pt x="737218" y="10884"/>
                </a:lnTo>
                <a:lnTo>
                  <a:pt x="737218" y="115947"/>
                </a:lnTo>
                <a:lnTo>
                  <a:pt x="10786" y="115947"/>
                </a:lnTo>
                <a:lnTo>
                  <a:pt x="10786" y="1088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 206"> 
				</p:cNvPr>
          <p:cNvSpPr/>
          <p:nvPr/>
        </p:nvSpPr>
        <p:spPr>
          <a:xfrm>
            <a:off x="7191375" y="5505450"/>
            <a:ext cx="1762125" cy="114300"/>
          </a:xfrm>
          <a:custGeom>
            <a:avLst/>
            <a:gdLst>
              <a:gd name="connsiteX0" fmla="*/ 16621 w 1762125"/>
              <a:gd name="connsiteY0" fmla="*/ 10884 h 114300"/>
              <a:gd name="connsiteX1" fmla="*/ 1762686 w 1762125"/>
              <a:gd name="connsiteY1" fmla="*/ 10884 h 114300"/>
              <a:gd name="connsiteX2" fmla="*/ 1762686 w 1762125"/>
              <a:gd name="connsiteY2" fmla="*/ 115947 h 114300"/>
              <a:gd name="connsiteX3" fmla="*/ 16621 w 1762125"/>
              <a:gd name="connsiteY3" fmla="*/ 115947 h 114300"/>
              <a:gd name="connsiteX4" fmla="*/ 16621 w 1762125"/>
              <a:gd name="connsiteY4" fmla="*/ 1088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114300">
                <a:moveTo>
                  <a:pt x="16621" y="10884"/>
                </a:moveTo>
                <a:lnTo>
                  <a:pt x="1762686" y="10884"/>
                </a:lnTo>
                <a:lnTo>
                  <a:pt x="1762686" y="115947"/>
                </a:lnTo>
                <a:lnTo>
                  <a:pt x="16621" y="115947"/>
                </a:lnTo>
                <a:lnTo>
                  <a:pt x="16621" y="1088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reeform 207"> 
				</p:cNvPr>
          <p:cNvSpPr/>
          <p:nvPr/>
        </p:nvSpPr>
        <p:spPr>
          <a:xfrm>
            <a:off x="247650" y="5600700"/>
            <a:ext cx="1181100" cy="200025"/>
          </a:xfrm>
          <a:custGeom>
            <a:avLst/>
            <a:gdLst>
              <a:gd name="connsiteX0" fmla="*/ 15496 w 1181100"/>
              <a:gd name="connsiteY0" fmla="*/ 16324 h 200025"/>
              <a:gd name="connsiteX1" fmla="*/ 1188284 w 1181100"/>
              <a:gd name="connsiteY1" fmla="*/ 16324 h 200025"/>
              <a:gd name="connsiteX2" fmla="*/ 1188284 w 1181100"/>
              <a:gd name="connsiteY2" fmla="*/ 200176 h 200025"/>
              <a:gd name="connsiteX3" fmla="*/ 15496 w 1181100"/>
              <a:gd name="connsiteY3" fmla="*/ 200176 h 200025"/>
              <a:gd name="connsiteX4" fmla="*/ 15496 w 1181100"/>
              <a:gd name="connsiteY4" fmla="*/ 16324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200025">
                <a:moveTo>
                  <a:pt x="15496" y="16324"/>
                </a:moveTo>
                <a:lnTo>
                  <a:pt x="1188284" y="16324"/>
                </a:lnTo>
                <a:lnTo>
                  <a:pt x="1188284" y="200176"/>
                </a:lnTo>
                <a:lnTo>
                  <a:pt x="15496" y="200176"/>
                </a:lnTo>
                <a:lnTo>
                  <a:pt x="15496" y="16324"/>
                </a:lnTo>
                <a:close/>
              </a:path>
            </a:pathLst>
          </a:custGeom>
          <a:solidFill>
            <a:srgbClr val="8cb3e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reeform 208"> 
				</p:cNvPr>
          <p:cNvSpPr/>
          <p:nvPr/>
        </p:nvSpPr>
        <p:spPr>
          <a:xfrm>
            <a:off x="1419225" y="5600700"/>
            <a:ext cx="2895600" cy="200025"/>
          </a:xfrm>
          <a:custGeom>
            <a:avLst/>
            <a:gdLst>
              <a:gd name="connsiteX0" fmla="*/ 12332 w 2895600"/>
              <a:gd name="connsiteY0" fmla="*/ 16324 h 200025"/>
              <a:gd name="connsiteX1" fmla="*/ 2904932 w 2895600"/>
              <a:gd name="connsiteY1" fmla="*/ 16324 h 200025"/>
              <a:gd name="connsiteX2" fmla="*/ 2904932 w 2895600"/>
              <a:gd name="connsiteY2" fmla="*/ 200172 h 200025"/>
              <a:gd name="connsiteX3" fmla="*/ 12332 w 2895600"/>
              <a:gd name="connsiteY3" fmla="*/ 200172 h 200025"/>
              <a:gd name="connsiteX4" fmla="*/ 12332 w 2895600"/>
              <a:gd name="connsiteY4" fmla="*/ 16324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5600" h="200025">
                <a:moveTo>
                  <a:pt x="12332" y="16324"/>
                </a:moveTo>
                <a:lnTo>
                  <a:pt x="2904932" y="16324"/>
                </a:lnTo>
                <a:lnTo>
                  <a:pt x="2904932" y="200172"/>
                </a:lnTo>
                <a:lnTo>
                  <a:pt x="12332" y="200172"/>
                </a:lnTo>
                <a:lnTo>
                  <a:pt x="12332" y="1632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reeform 209"> 
				</p:cNvPr>
          <p:cNvSpPr/>
          <p:nvPr/>
        </p:nvSpPr>
        <p:spPr>
          <a:xfrm>
            <a:off x="5029200" y="5600700"/>
            <a:ext cx="733425" cy="200025"/>
          </a:xfrm>
          <a:custGeom>
            <a:avLst/>
            <a:gdLst>
              <a:gd name="connsiteX0" fmla="*/ 12631 w 733425"/>
              <a:gd name="connsiteY0" fmla="*/ 16324 h 200025"/>
              <a:gd name="connsiteX1" fmla="*/ 739062 w 733425"/>
              <a:gd name="connsiteY1" fmla="*/ 16324 h 200025"/>
              <a:gd name="connsiteX2" fmla="*/ 739062 w 733425"/>
              <a:gd name="connsiteY2" fmla="*/ 200172 h 200025"/>
              <a:gd name="connsiteX3" fmla="*/ 12631 w 733425"/>
              <a:gd name="connsiteY3" fmla="*/ 200172 h 200025"/>
              <a:gd name="connsiteX4" fmla="*/ 12631 w 733425"/>
              <a:gd name="connsiteY4" fmla="*/ 16324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425" h="200025">
                <a:moveTo>
                  <a:pt x="12631" y="16324"/>
                </a:moveTo>
                <a:lnTo>
                  <a:pt x="739062" y="16324"/>
                </a:lnTo>
                <a:lnTo>
                  <a:pt x="739062" y="200172"/>
                </a:lnTo>
                <a:lnTo>
                  <a:pt x="12631" y="200172"/>
                </a:lnTo>
                <a:lnTo>
                  <a:pt x="12631" y="1632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 210"> 
				</p:cNvPr>
          <p:cNvSpPr/>
          <p:nvPr/>
        </p:nvSpPr>
        <p:spPr>
          <a:xfrm>
            <a:off x="5753100" y="5600700"/>
            <a:ext cx="1457325" cy="200025"/>
          </a:xfrm>
          <a:custGeom>
            <a:avLst/>
            <a:gdLst>
              <a:gd name="connsiteX0" fmla="*/ 10786 w 1457325"/>
              <a:gd name="connsiteY0" fmla="*/ 16325 h 200025"/>
              <a:gd name="connsiteX1" fmla="*/ 1459272 w 1457325"/>
              <a:gd name="connsiteY1" fmla="*/ 16325 h 200025"/>
              <a:gd name="connsiteX2" fmla="*/ 1459272 w 1457325"/>
              <a:gd name="connsiteY2" fmla="*/ 200172 h 200025"/>
              <a:gd name="connsiteX3" fmla="*/ 10786 w 1457325"/>
              <a:gd name="connsiteY3" fmla="*/ 200172 h 200025"/>
              <a:gd name="connsiteX4" fmla="*/ 10786 w 1457325"/>
              <a:gd name="connsiteY4" fmla="*/ 163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7325" h="200025">
                <a:moveTo>
                  <a:pt x="10786" y="16325"/>
                </a:moveTo>
                <a:lnTo>
                  <a:pt x="1459272" y="16325"/>
                </a:lnTo>
                <a:lnTo>
                  <a:pt x="1459272" y="200172"/>
                </a:lnTo>
                <a:lnTo>
                  <a:pt x="10786" y="200172"/>
                </a:lnTo>
                <a:lnTo>
                  <a:pt x="10786" y="16325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 211"> 
				</p:cNvPr>
          <p:cNvSpPr/>
          <p:nvPr/>
        </p:nvSpPr>
        <p:spPr>
          <a:xfrm>
            <a:off x="7191375" y="5600700"/>
            <a:ext cx="171450" cy="200025"/>
          </a:xfrm>
          <a:custGeom>
            <a:avLst/>
            <a:gdLst>
              <a:gd name="connsiteX0" fmla="*/ 16620 w 171450"/>
              <a:gd name="connsiteY0" fmla="*/ 16325 h 200025"/>
              <a:gd name="connsiteX1" fmla="*/ 174159 w 171450"/>
              <a:gd name="connsiteY1" fmla="*/ 16325 h 200025"/>
              <a:gd name="connsiteX2" fmla="*/ 174159 w 171450"/>
              <a:gd name="connsiteY2" fmla="*/ 200172 h 200025"/>
              <a:gd name="connsiteX3" fmla="*/ 16620 w 171450"/>
              <a:gd name="connsiteY3" fmla="*/ 200172 h 200025"/>
              <a:gd name="connsiteX4" fmla="*/ 16620 w 171450"/>
              <a:gd name="connsiteY4" fmla="*/ 163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" h="200025">
                <a:moveTo>
                  <a:pt x="16620" y="16325"/>
                </a:moveTo>
                <a:lnTo>
                  <a:pt x="174159" y="16325"/>
                </a:lnTo>
                <a:lnTo>
                  <a:pt x="174159" y="200172"/>
                </a:lnTo>
                <a:lnTo>
                  <a:pt x="16620" y="200172"/>
                </a:lnTo>
                <a:lnTo>
                  <a:pt x="16620" y="163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 212"> 
				</p:cNvPr>
          <p:cNvSpPr/>
          <p:nvPr/>
        </p:nvSpPr>
        <p:spPr>
          <a:xfrm>
            <a:off x="7343775" y="5600700"/>
            <a:ext cx="742950" cy="200025"/>
          </a:xfrm>
          <a:custGeom>
            <a:avLst/>
            <a:gdLst>
              <a:gd name="connsiteX0" fmla="*/ 17384 w 742950"/>
              <a:gd name="connsiteY0" fmla="*/ 16325 h 200025"/>
              <a:gd name="connsiteX1" fmla="*/ 743815 w 742950"/>
              <a:gd name="connsiteY1" fmla="*/ 16325 h 200025"/>
              <a:gd name="connsiteX2" fmla="*/ 743815 w 742950"/>
              <a:gd name="connsiteY2" fmla="*/ 200172 h 200025"/>
              <a:gd name="connsiteX3" fmla="*/ 17384 w 742950"/>
              <a:gd name="connsiteY3" fmla="*/ 200172 h 200025"/>
              <a:gd name="connsiteX4" fmla="*/ 17384 w 742950"/>
              <a:gd name="connsiteY4" fmla="*/ 163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200025">
                <a:moveTo>
                  <a:pt x="17384" y="16325"/>
                </a:moveTo>
                <a:lnTo>
                  <a:pt x="743815" y="16325"/>
                </a:lnTo>
                <a:lnTo>
                  <a:pt x="743815" y="200172"/>
                </a:lnTo>
                <a:lnTo>
                  <a:pt x="17384" y="200172"/>
                </a:lnTo>
                <a:lnTo>
                  <a:pt x="17384" y="163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reeform 213"> 
				</p:cNvPr>
          <p:cNvSpPr/>
          <p:nvPr/>
        </p:nvSpPr>
        <p:spPr>
          <a:xfrm>
            <a:off x="8067675" y="5600700"/>
            <a:ext cx="161925" cy="200025"/>
          </a:xfrm>
          <a:custGeom>
            <a:avLst/>
            <a:gdLst>
              <a:gd name="connsiteX0" fmla="*/ 15539 w 161925"/>
              <a:gd name="connsiteY0" fmla="*/ 16325 h 200025"/>
              <a:gd name="connsiteX1" fmla="*/ 164326 w 161925"/>
              <a:gd name="connsiteY1" fmla="*/ 16325 h 200025"/>
              <a:gd name="connsiteX2" fmla="*/ 164326 w 161925"/>
              <a:gd name="connsiteY2" fmla="*/ 200172 h 200025"/>
              <a:gd name="connsiteX3" fmla="*/ 15539 w 161925"/>
              <a:gd name="connsiteY3" fmla="*/ 200172 h 200025"/>
              <a:gd name="connsiteX4" fmla="*/ 15539 w 161925"/>
              <a:gd name="connsiteY4" fmla="*/ 163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200025">
                <a:moveTo>
                  <a:pt x="15539" y="16325"/>
                </a:moveTo>
                <a:lnTo>
                  <a:pt x="164326" y="16325"/>
                </a:lnTo>
                <a:lnTo>
                  <a:pt x="164326" y="200172"/>
                </a:lnTo>
                <a:lnTo>
                  <a:pt x="15539" y="200172"/>
                </a:lnTo>
                <a:lnTo>
                  <a:pt x="15539" y="163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reeform 214"> 
				</p:cNvPr>
          <p:cNvSpPr/>
          <p:nvPr/>
        </p:nvSpPr>
        <p:spPr>
          <a:xfrm>
            <a:off x="8210550" y="5600700"/>
            <a:ext cx="742950" cy="200025"/>
          </a:xfrm>
          <a:custGeom>
            <a:avLst/>
            <a:gdLst>
              <a:gd name="connsiteX0" fmla="*/ 17074 w 742950"/>
              <a:gd name="connsiteY0" fmla="*/ 16325 h 200025"/>
              <a:gd name="connsiteX1" fmla="*/ 743506 w 742950"/>
              <a:gd name="connsiteY1" fmla="*/ 16325 h 200025"/>
              <a:gd name="connsiteX2" fmla="*/ 743506 w 742950"/>
              <a:gd name="connsiteY2" fmla="*/ 200172 h 200025"/>
              <a:gd name="connsiteX3" fmla="*/ 17074 w 742950"/>
              <a:gd name="connsiteY3" fmla="*/ 200172 h 200025"/>
              <a:gd name="connsiteX4" fmla="*/ 17074 w 742950"/>
              <a:gd name="connsiteY4" fmla="*/ 163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200025">
                <a:moveTo>
                  <a:pt x="17074" y="16325"/>
                </a:moveTo>
                <a:lnTo>
                  <a:pt x="743506" y="16325"/>
                </a:lnTo>
                <a:lnTo>
                  <a:pt x="743506" y="200172"/>
                </a:lnTo>
                <a:lnTo>
                  <a:pt x="17074" y="200172"/>
                </a:lnTo>
                <a:lnTo>
                  <a:pt x="17074" y="163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reeform 215"> 
				</p:cNvPr>
          <p:cNvSpPr/>
          <p:nvPr/>
        </p:nvSpPr>
        <p:spPr>
          <a:xfrm>
            <a:off x="8934450" y="5600700"/>
            <a:ext cx="19050" cy="200025"/>
          </a:xfrm>
          <a:custGeom>
            <a:avLst/>
            <a:gdLst>
              <a:gd name="connsiteX0" fmla="*/ 19614 w 19050"/>
              <a:gd name="connsiteY0" fmla="*/ 16325 h 200025"/>
              <a:gd name="connsiteX1" fmla="*/ 19614 w 19050"/>
              <a:gd name="connsiteY1" fmla="*/ 20017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0025">
                <a:moveTo>
                  <a:pt x="19614" y="16325"/>
                </a:moveTo>
                <a:lnTo>
                  <a:pt x="19614" y="200172"/>
                </a:lnTo>
              </a:path>
            </a:pathLst>
          </a:custGeom>
          <a:ln w="584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Freeform 216"> 
				</p:cNvPr>
          <p:cNvSpPr/>
          <p:nvPr/>
        </p:nvSpPr>
        <p:spPr>
          <a:xfrm>
            <a:off x="247650" y="5781675"/>
            <a:ext cx="8705850" cy="19050"/>
          </a:xfrm>
          <a:custGeom>
            <a:avLst/>
            <a:gdLst>
              <a:gd name="connsiteX0" fmla="*/ 15496 w 8705850"/>
              <a:gd name="connsiteY0" fmla="*/ 19197 h 19050"/>
              <a:gd name="connsiteX1" fmla="*/ 8706411 w 8705850"/>
              <a:gd name="connsiteY1" fmla="*/ 1919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5850" h="19050">
                <a:moveTo>
                  <a:pt x="15496" y="19197"/>
                </a:moveTo>
                <a:lnTo>
                  <a:pt x="8706411" y="19197"/>
                </a:lnTo>
              </a:path>
            </a:pathLst>
          </a:custGeom>
          <a:ln w="581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7"> 
				</p:cNvPr>
          <p:cNvSpPr/>
          <p:nvPr/>
        </p:nvSpPr>
        <p:spPr>
          <a:xfrm>
            <a:off x="1409700" y="3762375"/>
            <a:ext cx="5086350" cy="28575"/>
          </a:xfrm>
          <a:custGeom>
            <a:avLst/>
            <a:gdLst>
              <a:gd name="connsiteX0" fmla="*/ 26236 w 5086350"/>
              <a:gd name="connsiteY0" fmla="*/ 20405 h 28575"/>
              <a:gd name="connsiteX1" fmla="*/ 5080620 w 5086350"/>
              <a:gd name="connsiteY1" fmla="*/ 2040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6350" h="28575">
                <a:moveTo>
                  <a:pt x="26236" y="20405"/>
                </a:moveTo>
                <a:lnTo>
                  <a:pt x="5080620" y="20405"/>
                </a:lnTo>
              </a:path>
            </a:pathLst>
          </a:custGeom>
          <a:ln w="276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reeform 218"> 
				</p:cNvPr>
          <p:cNvSpPr/>
          <p:nvPr/>
        </p:nvSpPr>
        <p:spPr>
          <a:xfrm>
            <a:off x="1419225" y="3771900"/>
            <a:ext cx="5067300" cy="9525"/>
          </a:xfrm>
          <a:custGeom>
            <a:avLst/>
            <a:gdLst>
              <a:gd name="connsiteX0" fmla="*/ 16710 w 5067300"/>
              <a:gd name="connsiteY0" fmla="*/ 15257 h 9525"/>
              <a:gd name="connsiteX1" fmla="*/ 5071098 w 5067300"/>
              <a:gd name="connsiteY1" fmla="*/ 1525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67300" h="9525">
                <a:moveTo>
                  <a:pt x="16710" y="15257"/>
                </a:moveTo>
                <a:lnTo>
                  <a:pt x="5071098" y="15257"/>
                </a:lnTo>
              </a:path>
            </a:pathLst>
          </a:custGeom>
          <a:ln w="583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reeform 219"> 
				</p:cNvPr>
          <p:cNvSpPr/>
          <p:nvPr/>
        </p:nvSpPr>
        <p:spPr>
          <a:xfrm>
            <a:off x="1409700" y="3762375"/>
            <a:ext cx="28575" cy="257175"/>
          </a:xfrm>
          <a:custGeom>
            <a:avLst/>
            <a:gdLst>
              <a:gd name="connsiteX0" fmla="*/ 21860 w 28575"/>
              <a:gd name="connsiteY0" fmla="*/ 20406 h 257175"/>
              <a:gd name="connsiteX1" fmla="*/ 21860 w 28575"/>
              <a:gd name="connsiteY1" fmla="*/ 248043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57175">
                <a:moveTo>
                  <a:pt x="21860" y="20406"/>
                </a:moveTo>
                <a:lnTo>
                  <a:pt x="21860" y="248043"/>
                </a:lnTo>
              </a:path>
            </a:pathLst>
          </a:custGeom>
          <a:ln w="276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reeform 220"> 
				</p:cNvPr>
          <p:cNvSpPr/>
          <p:nvPr/>
        </p:nvSpPr>
        <p:spPr>
          <a:xfrm>
            <a:off x="1419225" y="3771900"/>
            <a:ext cx="9525" cy="238125"/>
          </a:xfrm>
          <a:custGeom>
            <a:avLst/>
            <a:gdLst>
              <a:gd name="connsiteX0" fmla="*/ 16710 w 9525"/>
              <a:gd name="connsiteY0" fmla="*/ 10879 h 238125"/>
              <a:gd name="connsiteX1" fmla="*/ 16710 w 9525"/>
              <a:gd name="connsiteY1" fmla="*/ 238517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38125">
                <a:moveTo>
                  <a:pt x="16710" y="10879"/>
                </a:moveTo>
                <a:lnTo>
                  <a:pt x="16710" y="238517"/>
                </a:lnTo>
              </a:path>
            </a:pathLst>
          </a:custGeom>
          <a:ln w="583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 221"> 
				</p:cNvPr>
          <p:cNvSpPr/>
          <p:nvPr/>
        </p:nvSpPr>
        <p:spPr>
          <a:xfrm>
            <a:off x="2133600" y="3762375"/>
            <a:ext cx="28575" cy="257175"/>
          </a:xfrm>
          <a:custGeom>
            <a:avLst/>
            <a:gdLst>
              <a:gd name="connsiteX0" fmla="*/ 20014 w 28575"/>
              <a:gd name="connsiteY0" fmla="*/ 24784 h 257175"/>
              <a:gd name="connsiteX1" fmla="*/ 20014 w 28575"/>
              <a:gd name="connsiteY1" fmla="*/ 248043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57175">
                <a:moveTo>
                  <a:pt x="20014" y="24784"/>
                </a:moveTo>
                <a:lnTo>
                  <a:pt x="20014" y="248043"/>
                </a:lnTo>
              </a:path>
            </a:pathLst>
          </a:custGeom>
          <a:ln w="276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 222"> 
				</p:cNvPr>
          <p:cNvSpPr/>
          <p:nvPr/>
        </p:nvSpPr>
        <p:spPr>
          <a:xfrm>
            <a:off x="2143125" y="3771900"/>
            <a:ext cx="9525" cy="238125"/>
          </a:xfrm>
          <a:custGeom>
            <a:avLst/>
            <a:gdLst>
              <a:gd name="connsiteX0" fmla="*/ 14869 w 9525"/>
              <a:gd name="connsiteY0" fmla="*/ 15257 h 238125"/>
              <a:gd name="connsiteX1" fmla="*/ 14869 w 9525"/>
              <a:gd name="connsiteY1" fmla="*/ 238517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38125">
                <a:moveTo>
                  <a:pt x="14869" y="15257"/>
                </a:moveTo>
                <a:lnTo>
                  <a:pt x="14869" y="238517"/>
                </a:lnTo>
              </a:path>
            </a:pathLst>
          </a:custGeom>
          <a:ln w="583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 223"> 
				</p:cNvPr>
          <p:cNvSpPr/>
          <p:nvPr/>
        </p:nvSpPr>
        <p:spPr>
          <a:xfrm>
            <a:off x="2847975" y="3762375"/>
            <a:ext cx="28575" cy="257175"/>
          </a:xfrm>
          <a:custGeom>
            <a:avLst/>
            <a:gdLst>
              <a:gd name="connsiteX0" fmla="*/ 27694 w 28575"/>
              <a:gd name="connsiteY0" fmla="*/ 24785 h 257175"/>
              <a:gd name="connsiteX1" fmla="*/ 27694 w 28575"/>
              <a:gd name="connsiteY1" fmla="*/ 24804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57175">
                <a:moveTo>
                  <a:pt x="27694" y="24785"/>
                </a:moveTo>
                <a:lnTo>
                  <a:pt x="27694" y="248045"/>
                </a:lnTo>
              </a:path>
            </a:pathLst>
          </a:custGeom>
          <a:ln w="276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224"> 
				</p:cNvPr>
          <p:cNvSpPr/>
          <p:nvPr/>
        </p:nvSpPr>
        <p:spPr>
          <a:xfrm>
            <a:off x="2857500" y="3771900"/>
            <a:ext cx="19050" cy="238125"/>
          </a:xfrm>
          <a:custGeom>
            <a:avLst/>
            <a:gdLst>
              <a:gd name="connsiteX0" fmla="*/ 22544 w 19050"/>
              <a:gd name="connsiteY0" fmla="*/ 15257 h 238125"/>
              <a:gd name="connsiteX1" fmla="*/ 22544 w 19050"/>
              <a:gd name="connsiteY1" fmla="*/ 238517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38125">
                <a:moveTo>
                  <a:pt x="22544" y="15257"/>
                </a:moveTo>
                <a:lnTo>
                  <a:pt x="22544" y="238517"/>
                </a:lnTo>
              </a:path>
            </a:pathLst>
          </a:custGeom>
          <a:ln w="583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reeform 225"> 
				</p:cNvPr>
          <p:cNvSpPr/>
          <p:nvPr/>
        </p:nvSpPr>
        <p:spPr>
          <a:xfrm>
            <a:off x="1409700" y="3981450"/>
            <a:ext cx="2200275" cy="28575"/>
          </a:xfrm>
          <a:custGeom>
            <a:avLst/>
            <a:gdLst>
              <a:gd name="connsiteX0" fmla="*/ 26236 w 2200275"/>
              <a:gd name="connsiteY0" fmla="*/ 24593 h 28575"/>
              <a:gd name="connsiteX1" fmla="*/ 2192400 w 2200275"/>
              <a:gd name="connsiteY1" fmla="*/ 2459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00275" h="28575">
                <a:moveTo>
                  <a:pt x="26236" y="24593"/>
                </a:moveTo>
                <a:lnTo>
                  <a:pt x="2192400" y="24593"/>
                </a:lnTo>
              </a:path>
            </a:pathLst>
          </a:custGeom>
          <a:ln w="276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226"> 
				</p:cNvPr>
          <p:cNvSpPr/>
          <p:nvPr/>
        </p:nvSpPr>
        <p:spPr>
          <a:xfrm>
            <a:off x="1419225" y="3990975"/>
            <a:ext cx="2181225" cy="19050"/>
          </a:xfrm>
          <a:custGeom>
            <a:avLst/>
            <a:gdLst>
              <a:gd name="connsiteX0" fmla="*/ 16710 w 2181225"/>
              <a:gd name="connsiteY0" fmla="*/ 19442 h 19050"/>
              <a:gd name="connsiteX1" fmla="*/ 2182874 w 2181225"/>
              <a:gd name="connsiteY1" fmla="*/ 1944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81225" h="19050">
                <a:moveTo>
                  <a:pt x="16710" y="19442"/>
                </a:moveTo>
                <a:lnTo>
                  <a:pt x="2182874" y="19442"/>
                </a:lnTo>
              </a:path>
            </a:pathLst>
          </a:custGeom>
          <a:ln w="583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7"> 
				</p:cNvPr>
          <p:cNvSpPr/>
          <p:nvPr/>
        </p:nvSpPr>
        <p:spPr>
          <a:xfrm>
            <a:off x="3571875" y="3762375"/>
            <a:ext cx="28575" cy="257175"/>
          </a:xfrm>
          <a:custGeom>
            <a:avLst/>
            <a:gdLst>
              <a:gd name="connsiteX0" fmla="*/ 25849 w 28575"/>
              <a:gd name="connsiteY0" fmla="*/ 24786 h 257175"/>
              <a:gd name="connsiteX1" fmla="*/ 25849 w 28575"/>
              <a:gd name="connsiteY1" fmla="*/ 248046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57175">
                <a:moveTo>
                  <a:pt x="25849" y="24786"/>
                </a:moveTo>
                <a:lnTo>
                  <a:pt x="25849" y="248046"/>
                </a:lnTo>
              </a:path>
            </a:pathLst>
          </a:custGeom>
          <a:ln w="276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 228"> 
				</p:cNvPr>
          <p:cNvSpPr/>
          <p:nvPr/>
        </p:nvSpPr>
        <p:spPr>
          <a:xfrm>
            <a:off x="3581400" y="3771900"/>
            <a:ext cx="19050" cy="238125"/>
          </a:xfrm>
          <a:custGeom>
            <a:avLst/>
            <a:gdLst>
              <a:gd name="connsiteX0" fmla="*/ 20699 w 19050"/>
              <a:gd name="connsiteY0" fmla="*/ 15257 h 238125"/>
              <a:gd name="connsiteX1" fmla="*/ 20699 w 19050"/>
              <a:gd name="connsiteY1" fmla="*/ 238517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38125">
                <a:moveTo>
                  <a:pt x="20699" y="15257"/>
                </a:moveTo>
                <a:lnTo>
                  <a:pt x="20699" y="238517"/>
                </a:lnTo>
              </a:path>
            </a:pathLst>
          </a:custGeom>
          <a:ln w="583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Freeform 229"> 
				</p:cNvPr>
          <p:cNvSpPr/>
          <p:nvPr/>
        </p:nvSpPr>
        <p:spPr>
          <a:xfrm>
            <a:off x="4295775" y="3762375"/>
            <a:ext cx="28575" cy="257175"/>
          </a:xfrm>
          <a:custGeom>
            <a:avLst/>
            <a:gdLst>
              <a:gd name="connsiteX0" fmla="*/ 24004 w 28575"/>
              <a:gd name="connsiteY0" fmla="*/ 24788 h 257175"/>
              <a:gd name="connsiteX1" fmla="*/ 24004 w 28575"/>
              <a:gd name="connsiteY1" fmla="*/ 248047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57175">
                <a:moveTo>
                  <a:pt x="24004" y="24788"/>
                </a:moveTo>
                <a:lnTo>
                  <a:pt x="24004" y="248047"/>
                </a:lnTo>
              </a:path>
            </a:pathLst>
          </a:custGeom>
          <a:ln w="276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30"> 
				</p:cNvPr>
          <p:cNvSpPr/>
          <p:nvPr/>
        </p:nvSpPr>
        <p:spPr>
          <a:xfrm>
            <a:off x="4305300" y="3771900"/>
            <a:ext cx="9525" cy="238125"/>
          </a:xfrm>
          <a:custGeom>
            <a:avLst/>
            <a:gdLst>
              <a:gd name="connsiteX0" fmla="*/ 18858 w 9525"/>
              <a:gd name="connsiteY0" fmla="*/ 15257 h 238125"/>
              <a:gd name="connsiteX1" fmla="*/ 18858 w 9525"/>
              <a:gd name="connsiteY1" fmla="*/ 238517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38125">
                <a:moveTo>
                  <a:pt x="18858" y="15257"/>
                </a:moveTo>
                <a:lnTo>
                  <a:pt x="18858" y="238517"/>
                </a:lnTo>
              </a:path>
            </a:pathLst>
          </a:custGeom>
          <a:ln w="583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 231"> 
				</p:cNvPr>
          <p:cNvSpPr/>
          <p:nvPr/>
        </p:nvSpPr>
        <p:spPr>
          <a:xfrm>
            <a:off x="5019675" y="3762375"/>
            <a:ext cx="28575" cy="257175"/>
          </a:xfrm>
          <a:custGeom>
            <a:avLst/>
            <a:gdLst>
              <a:gd name="connsiteX0" fmla="*/ 22159 w 28575"/>
              <a:gd name="connsiteY0" fmla="*/ 24788 h 257175"/>
              <a:gd name="connsiteX1" fmla="*/ 22159 w 28575"/>
              <a:gd name="connsiteY1" fmla="*/ 248048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57175">
                <a:moveTo>
                  <a:pt x="22159" y="24788"/>
                </a:moveTo>
                <a:lnTo>
                  <a:pt x="22159" y="248048"/>
                </a:lnTo>
              </a:path>
            </a:pathLst>
          </a:custGeom>
          <a:ln w="276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Freeform 232"> 
				</p:cNvPr>
          <p:cNvSpPr/>
          <p:nvPr/>
        </p:nvSpPr>
        <p:spPr>
          <a:xfrm>
            <a:off x="5029200" y="3771900"/>
            <a:ext cx="9525" cy="238125"/>
          </a:xfrm>
          <a:custGeom>
            <a:avLst/>
            <a:gdLst>
              <a:gd name="connsiteX0" fmla="*/ 17009 w 9525"/>
              <a:gd name="connsiteY0" fmla="*/ 15257 h 238125"/>
              <a:gd name="connsiteX1" fmla="*/ 17009 w 9525"/>
              <a:gd name="connsiteY1" fmla="*/ 238517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38125">
                <a:moveTo>
                  <a:pt x="17009" y="15257"/>
                </a:moveTo>
                <a:lnTo>
                  <a:pt x="17009" y="238517"/>
                </a:lnTo>
              </a:path>
            </a:pathLst>
          </a:custGeom>
          <a:ln w="583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reeform 233"> 
				</p:cNvPr>
          <p:cNvSpPr/>
          <p:nvPr/>
        </p:nvSpPr>
        <p:spPr>
          <a:xfrm>
            <a:off x="5743575" y="3762375"/>
            <a:ext cx="28575" cy="257175"/>
          </a:xfrm>
          <a:custGeom>
            <a:avLst/>
            <a:gdLst>
              <a:gd name="connsiteX0" fmla="*/ 20313 w 28575"/>
              <a:gd name="connsiteY0" fmla="*/ 24788 h 257175"/>
              <a:gd name="connsiteX1" fmla="*/ 20313 w 28575"/>
              <a:gd name="connsiteY1" fmla="*/ 248048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57175">
                <a:moveTo>
                  <a:pt x="20313" y="24788"/>
                </a:moveTo>
                <a:lnTo>
                  <a:pt x="20313" y="248048"/>
                </a:lnTo>
              </a:path>
            </a:pathLst>
          </a:custGeom>
          <a:ln w="276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 234"> 
				</p:cNvPr>
          <p:cNvSpPr/>
          <p:nvPr/>
        </p:nvSpPr>
        <p:spPr>
          <a:xfrm>
            <a:off x="5753100" y="3771900"/>
            <a:ext cx="9525" cy="238125"/>
          </a:xfrm>
          <a:custGeom>
            <a:avLst/>
            <a:gdLst>
              <a:gd name="connsiteX0" fmla="*/ 15163 w 9525"/>
              <a:gd name="connsiteY0" fmla="*/ 15257 h 238125"/>
              <a:gd name="connsiteX1" fmla="*/ 15163 w 9525"/>
              <a:gd name="connsiteY1" fmla="*/ 238517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38125">
                <a:moveTo>
                  <a:pt x="15163" y="15257"/>
                </a:moveTo>
                <a:lnTo>
                  <a:pt x="15163" y="238517"/>
                </a:lnTo>
              </a:path>
            </a:pathLst>
          </a:custGeom>
          <a:ln w="583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reeform 235"> 
				</p:cNvPr>
          <p:cNvSpPr/>
          <p:nvPr/>
        </p:nvSpPr>
        <p:spPr>
          <a:xfrm>
            <a:off x="4295775" y="3981450"/>
            <a:ext cx="2200275" cy="28575"/>
          </a:xfrm>
          <a:custGeom>
            <a:avLst/>
            <a:gdLst>
              <a:gd name="connsiteX0" fmla="*/ 28380 w 2200275"/>
              <a:gd name="connsiteY0" fmla="*/ 24597 h 28575"/>
              <a:gd name="connsiteX1" fmla="*/ 2194545 w 2200275"/>
              <a:gd name="connsiteY1" fmla="*/ 24597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00275" h="28575">
                <a:moveTo>
                  <a:pt x="28380" y="24597"/>
                </a:moveTo>
                <a:lnTo>
                  <a:pt x="2194545" y="24597"/>
                </a:lnTo>
              </a:path>
            </a:pathLst>
          </a:custGeom>
          <a:ln w="276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6"> 
				</p:cNvPr>
          <p:cNvSpPr/>
          <p:nvPr/>
        </p:nvSpPr>
        <p:spPr>
          <a:xfrm>
            <a:off x="4305300" y="3990975"/>
            <a:ext cx="2181225" cy="19050"/>
          </a:xfrm>
          <a:custGeom>
            <a:avLst/>
            <a:gdLst>
              <a:gd name="connsiteX0" fmla="*/ 18858 w 2181225"/>
              <a:gd name="connsiteY0" fmla="*/ 19442 h 19050"/>
              <a:gd name="connsiteX1" fmla="*/ 2185023 w 2181225"/>
              <a:gd name="connsiteY1" fmla="*/ 1944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81225" h="19050">
                <a:moveTo>
                  <a:pt x="18858" y="19442"/>
                </a:moveTo>
                <a:lnTo>
                  <a:pt x="2185023" y="19442"/>
                </a:lnTo>
              </a:path>
            </a:pathLst>
          </a:custGeom>
          <a:ln w="583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reeform 237"> 
				</p:cNvPr>
          <p:cNvSpPr/>
          <p:nvPr/>
        </p:nvSpPr>
        <p:spPr>
          <a:xfrm>
            <a:off x="8924925" y="3762375"/>
            <a:ext cx="28575" cy="257175"/>
          </a:xfrm>
          <a:custGeom>
            <a:avLst/>
            <a:gdLst>
              <a:gd name="connsiteX0" fmla="*/ 24758 w 28575"/>
              <a:gd name="connsiteY0" fmla="*/ 24790 h 257175"/>
              <a:gd name="connsiteX1" fmla="*/ 24758 w 28575"/>
              <a:gd name="connsiteY1" fmla="*/ 248049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57175">
                <a:moveTo>
                  <a:pt x="24758" y="24790"/>
                </a:moveTo>
                <a:lnTo>
                  <a:pt x="24758" y="248049"/>
                </a:lnTo>
              </a:path>
            </a:pathLst>
          </a:custGeom>
          <a:ln w="276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reeform 238"> 
				</p:cNvPr>
          <p:cNvSpPr/>
          <p:nvPr/>
        </p:nvSpPr>
        <p:spPr>
          <a:xfrm>
            <a:off x="8934450" y="3771900"/>
            <a:ext cx="19050" cy="238125"/>
          </a:xfrm>
          <a:custGeom>
            <a:avLst/>
            <a:gdLst>
              <a:gd name="connsiteX0" fmla="*/ 19607 w 19050"/>
              <a:gd name="connsiteY0" fmla="*/ 15257 h 238125"/>
              <a:gd name="connsiteX1" fmla="*/ 19607 w 19050"/>
              <a:gd name="connsiteY1" fmla="*/ 238517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38125">
                <a:moveTo>
                  <a:pt x="19607" y="15257"/>
                </a:moveTo>
                <a:lnTo>
                  <a:pt x="19607" y="238517"/>
                </a:lnTo>
              </a:path>
            </a:pathLst>
          </a:custGeom>
          <a:ln w="583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reeform 239"> 
				</p:cNvPr>
          <p:cNvSpPr/>
          <p:nvPr/>
        </p:nvSpPr>
        <p:spPr>
          <a:xfrm>
            <a:off x="1419225" y="4371975"/>
            <a:ext cx="5791200" cy="19050"/>
          </a:xfrm>
          <a:custGeom>
            <a:avLst/>
            <a:gdLst>
              <a:gd name="connsiteX0" fmla="*/ 16709 w 5791200"/>
              <a:gd name="connsiteY0" fmla="*/ 19304 h 19050"/>
              <a:gd name="connsiteX1" fmla="*/ 5793148 w 5791200"/>
              <a:gd name="connsiteY1" fmla="*/ 1930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91200" h="19050">
                <a:moveTo>
                  <a:pt x="16709" y="19304"/>
                </a:moveTo>
                <a:lnTo>
                  <a:pt x="5793148" y="19304"/>
                </a:lnTo>
              </a:path>
            </a:pathLst>
          </a:custGeom>
          <a:ln w="1167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Freeform 240"> 
				</p:cNvPr>
          <p:cNvSpPr/>
          <p:nvPr/>
        </p:nvSpPr>
        <p:spPr>
          <a:xfrm>
            <a:off x="7353300" y="4371975"/>
            <a:ext cx="733425" cy="19050"/>
          </a:xfrm>
          <a:custGeom>
            <a:avLst/>
            <a:gdLst>
              <a:gd name="connsiteX0" fmla="*/ 12235 w 733425"/>
              <a:gd name="connsiteY0" fmla="*/ 19305 h 19050"/>
              <a:gd name="connsiteX1" fmla="*/ 734290 w 733425"/>
              <a:gd name="connsiteY1" fmla="*/ 1930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425" h="19050">
                <a:moveTo>
                  <a:pt x="12235" y="19305"/>
                </a:moveTo>
                <a:lnTo>
                  <a:pt x="734290" y="19305"/>
                </a:lnTo>
              </a:path>
            </a:pathLst>
          </a:custGeom>
          <a:ln w="1167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Freeform 241"> 
				</p:cNvPr>
          <p:cNvSpPr/>
          <p:nvPr/>
        </p:nvSpPr>
        <p:spPr>
          <a:xfrm>
            <a:off x="8220075" y="4371975"/>
            <a:ext cx="733425" cy="19050"/>
          </a:xfrm>
          <a:custGeom>
            <a:avLst/>
            <a:gdLst>
              <a:gd name="connsiteX0" fmla="*/ 11927 w 733425"/>
              <a:gd name="connsiteY0" fmla="*/ 19306 h 19050"/>
              <a:gd name="connsiteX1" fmla="*/ 733981 w 733425"/>
              <a:gd name="connsiteY1" fmla="*/ 1930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425" h="19050">
                <a:moveTo>
                  <a:pt x="11927" y="19306"/>
                </a:moveTo>
                <a:lnTo>
                  <a:pt x="733981" y="19306"/>
                </a:lnTo>
              </a:path>
            </a:pathLst>
          </a:custGeom>
          <a:ln w="1167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reeform 242"> 
				</p:cNvPr>
          <p:cNvSpPr/>
          <p:nvPr/>
        </p:nvSpPr>
        <p:spPr>
          <a:xfrm>
            <a:off x="1409700" y="4533900"/>
            <a:ext cx="2914650" cy="28575"/>
          </a:xfrm>
          <a:custGeom>
            <a:avLst/>
            <a:gdLst>
              <a:gd name="connsiteX0" fmla="*/ 26235 w 2914650"/>
              <a:gd name="connsiteY0" fmla="*/ 19354 h 28575"/>
              <a:gd name="connsiteX1" fmla="*/ 2905703 w 2914650"/>
              <a:gd name="connsiteY1" fmla="*/ 19354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14650" h="28575">
                <a:moveTo>
                  <a:pt x="26235" y="19354"/>
                </a:moveTo>
                <a:lnTo>
                  <a:pt x="2905703" y="19354"/>
                </a:lnTo>
              </a:path>
            </a:pathLst>
          </a:custGeom>
          <a:ln w="276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reeform 243"> 
				</p:cNvPr>
          <p:cNvSpPr/>
          <p:nvPr/>
        </p:nvSpPr>
        <p:spPr>
          <a:xfrm>
            <a:off x="1419225" y="4543425"/>
            <a:ext cx="2895600" cy="9525"/>
          </a:xfrm>
          <a:custGeom>
            <a:avLst/>
            <a:gdLst>
              <a:gd name="connsiteX0" fmla="*/ 16709 w 2895600"/>
              <a:gd name="connsiteY0" fmla="*/ 14206 h 9525"/>
              <a:gd name="connsiteX1" fmla="*/ 2896176 w 2895600"/>
              <a:gd name="connsiteY1" fmla="*/ 1420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95600" h="9525">
                <a:moveTo>
                  <a:pt x="16709" y="14206"/>
                </a:moveTo>
                <a:lnTo>
                  <a:pt x="2896176" y="14206"/>
                </a:lnTo>
              </a:path>
            </a:pathLst>
          </a:custGeom>
          <a:ln w="583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reeform 244"> 
				</p:cNvPr>
          <p:cNvSpPr/>
          <p:nvPr/>
        </p:nvSpPr>
        <p:spPr>
          <a:xfrm>
            <a:off x="4295775" y="4533900"/>
            <a:ext cx="742950" cy="28575"/>
          </a:xfrm>
          <a:custGeom>
            <a:avLst/>
            <a:gdLst>
              <a:gd name="connsiteX0" fmla="*/ 28380 w 742950"/>
              <a:gd name="connsiteY0" fmla="*/ 19355 h 28575"/>
              <a:gd name="connsiteX1" fmla="*/ 741682 w 742950"/>
              <a:gd name="connsiteY1" fmla="*/ 193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950" h="28575">
                <a:moveTo>
                  <a:pt x="28380" y="19355"/>
                </a:moveTo>
                <a:lnTo>
                  <a:pt x="741682" y="19355"/>
                </a:lnTo>
              </a:path>
            </a:pathLst>
          </a:custGeom>
          <a:ln w="276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Freeform 245"> 
				</p:cNvPr>
          <p:cNvSpPr/>
          <p:nvPr/>
        </p:nvSpPr>
        <p:spPr>
          <a:xfrm>
            <a:off x="4305300" y="4543425"/>
            <a:ext cx="723900" cy="9525"/>
          </a:xfrm>
          <a:custGeom>
            <a:avLst/>
            <a:gdLst>
              <a:gd name="connsiteX0" fmla="*/ 18858 w 723900"/>
              <a:gd name="connsiteY0" fmla="*/ 14206 h 9525"/>
              <a:gd name="connsiteX1" fmla="*/ 732161 w 723900"/>
              <a:gd name="connsiteY1" fmla="*/ 1420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900" h="9525">
                <a:moveTo>
                  <a:pt x="18858" y="14206"/>
                </a:moveTo>
                <a:lnTo>
                  <a:pt x="732161" y="14206"/>
                </a:lnTo>
              </a:path>
            </a:pathLst>
          </a:custGeom>
          <a:ln w="583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246"> 
				</p:cNvPr>
          <p:cNvSpPr/>
          <p:nvPr/>
        </p:nvSpPr>
        <p:spPr>
          <a:xfrm>
            <a:off x="5019675" y="4533900"/>
            <a:ext cx="742950" cy="28575"/>
          </a:xfrm>
          <a:custGeom>
            <a:avLst/>
            <a:gdLst>
              <a:gd name="connsiteX0" fmla="*/ 26534 w 742950"/>
              <a:gd name="connsiteY0" fmla="*/ 19356 h 28575"/>
              <a:gd name="connsiteX1" fmla="*/ 739837 w 742950"/>
              <a:gd name="connsiteY1" fmla="*/ 1935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950" h="28575">
                <a:moveTo>
                  <a:pt x="26534" y="19356"/>
                </a:moveTo>
                <a:lnTo>
                  <a:pt x="739837" y="19356"/>
                </a:lnTo>
              </a:path>
            </a:pathLst>
          </a:custGeom>
          <a:ln w="276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 247"> 
				</p:cNvPr>
          <p:cNvSpPr/>
          <p:nvPr/>
        </p:nvSpPr>
        <p:spPr>
          <a:xfrm>
            <a:off x="5029200" y="4543425"/>
            <a:ext cx="723900" cy="9525"/>
          </a:xfrm>
          <a:custGeom>
            <a:avLst/>
            <a:gdLst>
              <a:gd name="connsiteX0" fmla="*/ 17008 w 723900"/>
              <a:gd name="connsiteY0" fmla="*/ 14206 h 9525"/>
              <a:gd name="connsiteX1" fmla="*/ 730311 w 723900"/>
              <a:gd name="connsiteY1" fmla="*/ 1420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900" h="9525">
                <a:moveTo>
                  <a:pt x="17008" y="14206"/>
                </a:moveTo>
                <a:lnTo>
                  <a:pt x="730311" y="14206"/>
                </a:lnTo>
              </a:path>
            </a:pathLst>
          </a:custGeom>
          <a:ln w="583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 248"> 
				</p:cNvPr>
          <p:cNvSpPr/>
          <p:nvPr/>
        </p:nvSpPr>
        <p:spPr>
          <a:xfrm>
            <a:off x="5743575" y="4533900"/>
            <a:ext cx="742950" cy="28575"/>
          </a:xfrm>
          <a:custGeom>
            <a:avLst/>
            <a:gdLst>
              <a:gd name="connsiteX0" fmla="*/ 24689 w 742950"/>
              <a:gd name="connsiteY0" fmla="*/ 19356 h 28575"/>
              <a:gd name="connsiteX1" fmla="*/ 737992 w 742950"/>
              <a:gd name="connsiteY1" fmla="*/ 1935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950" h="28575">
                <a:moveTo>
                  <a:pt x="24689" y="19356"/>
                </a:moveTo>
                <a:lnTo>
                  <a:pt x="737992" y="19356"/>
                </a:lnTo>
              </a:path>
            </a:pathLst>
          </a:custGeom>
          <a:ln w="276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 249"> 
				</p:cNvPr>
          <p:cNvSpPr/>
          <p:nvPr/>
        </p:nvSpPr>
        <p:spPr>
          <a:xfrm>
            <a:off x="5753100" y="4543425"/>
            <a:ext cx="723900" cy="9525"/>
          </a:xfrm>
          <a:custGeom>
            <a:avLst/>
            <a:gdLst>
              <a:gd name="connsiteX0" fmla="*/ 15163 w 723900"/>
              <a:gd name="connsiteY0" fmla="*/ 14206 h 9525"/>
              <a:gd name="connsiteX1" fmla="*/ 728470 w 723900"/>
              <a:gd name="connsiteY1" fmla="*/ 1420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900" h="9525">
                <a:moveTo>
                  <a:pt x="15163" y="14206"/>
                </a:moveTo>
                <a:lnTo>
                  <a:pt x="728470" y="14206"/>
                </a:lnTo>
              </a:path>
            </a:pathLst>
          </a:custGeom>
          <a:ln w="583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reeform 250"> 
				</p:cNvPr>
          <p:cNvSpPr/>
          <p:nvPr/>
        </p:nvSpPr>
        <p:spPr>
          <a:xfrm>
            <a:off x="6467475" y="4533900"/>
            <a:ext cx="742950" cy="28575"/>
          </a:xfrm>
          <a:custGeom>
            <a:avLst/>
            <a:gdLst>
              <a:gd name="connsiteX0" fmla="*/ 22845 w 742950"/>
              <a:gd name="connsiteY0" fmla="*/ 19357 h 28575"/>
              <a:gd name="connsiteX1" fmla="*/ 736148 w 742950"/>
              <a:gd name="connsiteY1" fmla="*/ 19357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950" h="28575">
                <a:moveTo>
                  <a:pt x="22845" y="19357"/>
                </a:moveTo>
                <a:lnTo>
                  <a:pt x="736148" y="19357"/>
                </a:lnTo>
              </a:path>
            </a:pathLst>
          </a:custGeom>
          <a:ln w="276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reeform 251"> 
				</p:cNvPr>
          <p:cNvSpPr/>
          <p:nvPr/>
        </p:nvSpPr>
        <p:spPr>
          <a:xfrm>
            <a:off x="6477000" y="4543425"/>
            <a:ext cx="723900" cy="9525"/>
          </a:xfrm>
          <a:custGeom>
            <a:avLst/>
            <a:gdLst>
              <a:gd name="connsiteX0" fmla="*/ 13318 w 723900"/>
              <a:gd name="connsiteY0" fmla="*/ 14206 h 9525"/>
              <a:gd name="connsiteX1" fmla="*/ 726620 w 723900"/>
              <a:gd name="connsiteY1" fmla="*/ 1420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900" h="9525">
                <a:moveTo>
                  <a:pt x="13318" y="14206"/>
                </a:moveTo>
                <a:lnTo>
                  <a:pt x="726620" y="14206"/>
                </a:lnTo>
              </a:path>
            </a:pathLst>
          </a:custGeom>
          <a:ln w="583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Freeform 252"> 
				</p:cNvPr>
          <p:cNvSpPr/>
          <p:nvPr/>
        </p:nvSpPr>
        <p:spPr>
          <a:xfrm>
            <a:off x="8077200" y="4533900"/>
            <a:ext cx="152400" cy="28575"/>
          </a:xfrm>
          <a:custGeom>
            <a:avLst/>
            <a:gdLst>
              <a:gd name="connsiteX0" fmla="*/ 27897 w 152400"/>
              <a:gd name="connsiteY0" fmla="*/ 19358 h 28575"/>
              <a:gd name="connsiteX1" fmla="*/ 146051 w 152400"/>
              <a:gd name="connsiteY1" fmla="*/ 1935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400" h="28575">
                <a:moveTo>
                  <a:pt x="27897" y="19358"/>
                </a:moveTo>
                <a:lnTo>
                  <a:pt x="146051" y="19358"/>
                </a:lnTo>
              </a:path>
            </a:pathLst>
          </a:custGeom>
          <a:ln w="276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reeform 253"> 
				</p:cNvPr>
          <p:cNvSpPr/>
          <p:nvPr/>
        </p:nvSpPr>
        <p:spPr>
          <a:xfrm>
            <a:off x="8086725" y="4543425"/>
            <a:ext cx="133350" cy="9525"/>
          </a:xfrm>
          <a:custGeom>
            <a:avLst/>
            <a:gdLst>
              <a:gd name="connsiteX0" fmla="*/ 18370 w 133350"/>
              <a:gd name="connsiteY0" fmla="*/ 14206 h 9525"/>
              <a:gd name="connsiteX1" fmla="*/ 136525 w 133350"/>
              <a:gd name="connsiteY1" fmla="*/ 1420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350" h="9525">
                <a:moveTo>
                  <a:pt x="18370" y="14206"/>
                </a:moveTo>
                <a:lnTo>
                  <a:pt x="136525" y="14206"/>
                </a:lnTo>
              </a:path>
            </a:pathLst>
          </a:custGeom>
          <a:ln w="583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reeform 254"> 
				</p:cNvPr>
          <p:cNvSpPr/>
          <p:nvPr/>
        </p:nvSpPr>
        <p:spPr>
          <a:xfrm>
            <a:off x="2133600" y="4533900"/>
            <a:ext cx="28575" cy="190500"/>
          </a:xfrm>
          <a:custGeom>
            <a:avLst/>
            <a:gdLst>
              <a:gd name="connsiteX0" fmla="*/ 20014 w 28575"/>
              <a:gd name="connsiteY0" fmla="*/ 23736 h 190500"/>
              <a:gd name="connsiteX1" fmla="*/ 20014 w 28575"/>
              <a:gd name="connsiteY1" fmla="*/ 181331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90500">
                <a:moveTo>
                  <a:pt x="20014" y="23736"/>
                </a:moveTo>
                <a:lnTo>
                  <a:pt x="20014" y="181331"/>
                </a:lnTo>
              </a:path>
            </a:pathLst>
          </a:custGeom>
          <a:ln w="276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reeform 255"> 
				</p:cNvPr>
          <p:cNvSpPr/>
          <p:nvPr/>
        </p:nvSpPr>
        <p:spPr>
          <a:xfrm>
            <a:off x="2143125" y="4543425"/>
            <a:ext cx="9525" cy="171450"/>
          </a:xfrm>
          <a:custGeom>
            <a:avLst/>
            <a:gdLst>
              <a:gd name="connsiteX0" fmla="*/ 14868 w 9525"/>
              <a:gd name="connsiteY0" fmla="*/ 14206 h 171450"/>
              <a:gd name="connsiteX1" fmla="*/ 14868 w 9525"/>
              <a:gd name="connsiteY1" fmla="*/ 17180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71450">
                <a:moveTo>
                  <a:pt x="14868" y="14206"/>
                </a:moveTo>
                <a:lnTo>
                  <a:pt x="14868" y="171801"/>
                </a:lnTo>
              </a:path>
            </a:pathLst>
          </a:custGeom>
          <a:ln w="583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 256"> 
				</p:cNvPr>
          <p:cNvSpPr/>
          <p:nvPr/>
        </p:nvSpPr>
        <p:spPr>
          <a:xfrm>
            <a:off x="2847975" y="4533900"/>
            <a:ext cx="28575" cy="190500"/>
          </a:xfrm>
          <a:custGeom>
            <a:avLst/>
            <a:gdLst>
              <a:gd name="connsiteX0" fmla="*/ 27694 w 28575"/>
              <a:gd name="connsiteY0" fmla="*/ 23737 h 190500"/>
              <a:gd name="connsiteX1" fmla="*/ 27694 w 28575"/>
              <a:gd name="connsiteY1" fmla="*/ 181332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90500">
                <a:moveTo>
                  <a:pt x="27694" y="23737"/>
                </a:moveTo>
                <a:lnTo>
                  <a:pt x="27694" y="181332"/>
                </a:lnTo>
              </a:path>
            </a:pathLst>
          </a:custGeom>
          <a:ln w="276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 257"> 
				</p:cNvPr>
          <p:cNvSpPr/>
          <p:nvPr/>
        </p:nvSpPr>
        <p:spPr>
          <a:xfrm>
            <a:off x="2857500" y="4543425"/>
            <a:ext cx="19050" cy="171450"/>
          </a:xfrm>
          <a:custGeom>
            <a:avLst/>
            <a:gdLst>
              <a:gd name="connsiteX0" fmla="*/ 22544 w 19050"/>
              <a:gd name="connsiteY0" fmla="*/ 14206 h 171450"/>
              <a:gd name="connsiteX1" fmla="*/ 22544 w 19050"/>
              <a:gd name="connsiteY1" fmla="*/ 17180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71450">
                <a:moveTo>
                  <a:pt x="22544" y="14206"/>
                </a:moveTo>
                <a:lnTo>
                  <a:pt x="22544" y="171801"/>
                </a:lnTo>
              </a:path>
            </a:pathLst>
          </a:custGeom>
          <a:ln w="583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reeform 258"> 
				</p:cNvPr>
          <p:cNvSpPr/>
          <p:nvPr/>
        </p:nvSpPr>
        <p:spPr>
          <a:xfrm>
            <a:off x="3571875" y="4533900"/>
            <a:ext cx="28575" cy="190500"/>
          </a:xfrm>
          <a:custGeom>
            <a:avLst/>
            <a:gdLst>
              <a:gd name="connsiteX0" fmla="*/ 25848 w 28575"/>
              <a:gd name="connsiteY0" fmla="*/ 23738 h 190500"/>
              <a:gd name="connsiteX1" fmla="*/ 25848 w 28575"/>
              <a:gd name="connsiteY1" fmla="*/ 181333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90500">
                <a:moveTo>
                  <a:pt x="25848" y="23738"/>
                </a:moveTo>
                <a:lnTo>
                  <a:pt x="25848" y="181333"/>
                </a:lnTo>
              </a:path>
            </a:pathLst>
          </a:custGeom>
          <a:ln w="276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reeform 259"> 
				</p:cNvPr>
          <p:cNvSpPr/>
          <p:nvPr/>
        </p:nvSpPr>
        <p:spPr>
          <a:xfrm>
            <a:off x="3581400" y="4543425"/>
            <a:ext cx="19050" cy="171450"/>
          </a:xfrm>
          <a:custGeom>
            <a:avLst/>
            <a:gdLst>
              <a:gd name="connsiteX0" fmla="*/ 20699 w 19050"/>
              <a:gd name="connsiteY0" fmla="*/ 14206 h 171450"/>
              <a:gd name="connsiteX1" fmla="*/ 20699 w 19050"/>
              <a:gd name="connsiteY1" fmla="*/ 17180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71450">
                <a:moveTo>
                  <a:pt x="20699" y="14206"/>
                </a:moveTo>
                <a:lnTo>
                  <a:pt x="20699" y="171801"/>
                </a:lnTo>
              </a:path>
            </a:pathLst>
          </a:custGeom>
          <a:ln w="583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reeform 260"> 
				</p:cNvPr>
          <p:cNvSpPr/>
          <p:nvPr/>
        </p:nvSpPr>
        <p:spPr>
          <a:xfrm>
            <a:off x="247650" y="4705350"/>
            <a:ext cx="6962775" cy="9525"/>
          </a:xfrm>
          <a:custGeom>
            <a:avLst/>
            <a:gdLst>
              <a:gd name="connsiteX0" fmla="*/ 15496 w 6962775"/>
              <a:gd name="connsiteY0" fmla="*/ 18639 h 9525"/>
              <a:gd name="connsiteX1" fmla="*/ 6964727 w 6962775"/>
              <a:gd name="connsiteY1" fmla="*/ 1863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62775" h="9525">
                <a:moveTo>
                  <a:pt x="15496" y="18639"/>
                </a:moveTo>
                <a:lnTo>
                  <a:pt x="6964727" y="18639"/>
                </a:lnTo>
              </a:path>
            </a:pathLst>
          </a:custGeom>
          <a:ln w="1167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1"> 
				</p:cNvPr>
          <p:cNvSpPr/>
          <p:nvPr/>
        </p:nvSpPr>
        <p:spPr>
          <a:xfrm>
            <a:off x="7343775" y="4371975"/>
            <a:ext cx="19050" cy="342900"/>
          </a:xfrm>
          <a:custGeom>
            <a:avLst/>
            <a:gdLst>
              <a:gd name="connsiteX0" fmla="*/ 21759 w 19050"/>
              <a:gd name="connsiteY0" fmla="*/ 10558 h 342900"/>
              <a:gd name="connsiteX1" fmla="*/ 21759 w 19050"/>
              <a:gd name="connsiteY1" fmla="*/ 343258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42900">
                <a:moveTo>
                  <a:pt x="21759" y="10558"/>
                </a:moveTo>
                <a:lnTo>
                  <a:pt x="21759" y="343258"/>
                </a:lnTo>
              </a:path>
            </a:pathLst>
          </a:custGeom>
          <a:ln w="11669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2"> 
				</p:cNvPr>
          <p:cNvSpPr/>
          <p:nvPr/>
        </p:nvSpPr>
        <p:spPr>
          <a:xfrm>
            <a:off x="7343775" y="4705350"/>
            <a:ext cx="742950" cy="9525"/>
          </a:xfrm>
          <a:custGeom>
            <a:avLst/>
            <a:gdLst>
              <a:gd name="connsiteX0" fmla="*/ 13008 w 742950"/>
              <a:gd name="connsiteY0" fmla="*/ 18639 h 9525"/>
              <a:gd name="connsiteX1" fmla="*/ 743815 w 742950"/>
              <a:gd name="connsiteY1" fmla="*/ 1863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950" h="9525">
                <a:moveTo>
                  <a:pt x="13008" y="18639"/>
                </a:moveTo>
                <a:lnTo>
                  <a:pt x="743815" y="18639"/>
                </a:lnTo>
              </a:path>
            </a:pathLst>
          </a:custGeom>
          <a:ln w="1167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reeform 263"> 
				</p:cNvPr>
          <p:cNvSpPr/>
          <p:nvPr/>
        </p:nvSpPr>
        <p:spPr>
          <a:xfrm>
            <a:off x="8067675" y="4381500"/>
            <a:ext cx="19050" cy="333375"/>
          </a:xfrm>
          <a:custGeom>
            <a:avLst/>
            <a:gdLst>
              <a:gd name="connsiteX0" fmla="*/ 19915 w 19050"/>
              <a:gd name="connsiteY0" fmla="*/ 9790 h 333375"/>
              <a:gd name="connsiteX1" fmla="*/ 19915 w 19050"/>
              <a:gd name="connsiteY1" fmla="*/ 33373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33375">
                <a:moveTo>
                  <a:pt x="19915" y="9790"/>
                </a:moveTo>
                <a:lnTo>
                  <a:pt x="19915" y="333735"/>
                </a:lnTo>
              </a:path>
            </a:pathLst>
          </a:custGeom>
          <a:ln w="11669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Freeform 264"> 
				</p:cNvPr>
          <p:cNvSpPr/>
          <p:nvPr/>
        </p:nvSpPr>
        <p:spPr>
          <a:xfrm>
            <a:off x="8067675" y="4695825"/>
            <a:ext cx="161925" cy="28575"/>
          </a:xfrm>
          <a:custGeom>
            <a:avLst/>
            <a:gdLst>
              <a:gd name="connsiteX0" fmla="*/ 19916 w 161925"/>
              <a:gd name="connsiteY0" fmla="*/ 23788 h 28575"/>
              <a:gd name="connsiteX1" fmla="*/ 155575 w 161925"/>
              <a:gd name="connsiteY1" fmla="*/ 2378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1925" h="28575">
                <a:moveTo>
                  <a:pt x="19916" y="23788"/>
                </a:moveTo>
                <a:lnTo>
                  <a:pt x="155575" y="23788"/>
                </a:lnTo>
              </a:path>
            </a:pathLst>
          </a:custGeom>
          <a:ln w="276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Freeform 265"> 
				</p:cNvPr>
          <p:cNvSpPr/>
          <p:nvPr/>
        </p:nvSpPr>
        <p:spPr>
          <a:xfrm>
            <a:off x="8077200" y="4705350"/>
            <a:ext cx="142875" cy="9525"/>
          </a:xfrm>
          <a:custGeom>
            <a:avLst/>
            <a:gdLst>
              <a:gd name="connsiteX0" fmla="*/ 10390 w 142875"/>
              <a:gd name="connsiteY0" fmla="*/ 18640 h 9525"/>
              <a:gd name="connsiteX1" fmla="*/ 146049 w 142875"/>
              <a:gd name="connsiteY1" fmla="*/ 1864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875" h="9525">
                <a:moveTo>
                  <a:pt x="10390" y="18640"/>
                </a:moveTo>
                <a:lnTo>
                  <a:pt x="146049" y="18640"/>
                </a:lnTo>
              </a:path>
            </a:pathLst>
          </a:custGeom>
          <a:ln w="583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reeform 266"> 
				</p:cNvPr>
          <p:cNvSpPr/>
          <p:nvPr/>
        </p:nvSpPr>
        <p:spPr>
          <a:xfrm>
            <a:off x="8220075" y="4705350"/>
            <a:ext cx="733425" cy="9525"/>
          </a:xfrm>
          <a:custGeom>
            <a:avLst/>
            <a:gdLst>
              <a:gd name="connsiteX0" fmla="*/ 11926 w 733425"/>
              <a:gd name="connsiteY0" fmla="*/ 18641 h 9525"/>
              <a:gd name="connsiteX1" fmla="*/ 733981 w 733425"/>
              <a:gd name="connsiteY1" fmla="*/ 1864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425" h="9525">
                <a:moveTo>
                  <a:pt x="11926" y="18641"/>
                </a:moveTo>
                <a:lnTo>
                  <a:pt x="733981" y="18641"/>
                </a:lnTo>
              </a:path>
            </a:pathLst>
          </a:custGeom>
          <a:ln w="1167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 267"> 
				</p:cNvPr>
          <p:cNvSpPr/>
          <p:nvPr/>
        </p:nvSpPr>
        <p:spPr>
          <a:xfrm>
            <a:off x="695325" y="4867275"/>
            <a:ext cx="6515100" cy="19050"/>
          </a:xfrm>
          <a:custGeom>
            <a:avLst/>
            <a:gdLst>
              <a:gd name="connsiteX0" fmla="*/ 18554 w 6515100"/>
              <a:gd name="connsiteY0" fmla="*/ 23066 h 19050"/>
              <a:gd name="connsiteX1" fmla="*/ 6517047 w 6515100"/>
              <a:gd name="connsiteY1" fmla="*/ 2306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15100" h="19050">
                <a:moveTo>
                  <a:pt x="18554" y="23066"/>
                </a:moveTo>
                <a:lnTo>
                  <a:pt x="6517047" y="23066"/>
                </a:lnTo>
              </a:path>
            </a:pathLst>
          </a:custGeom>
          <a:ln w="1167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reeform 268"> 
				</p:cNvPr>
          <p:cNvSpPr/>
          <p:nvPr/>
        </p:nvSpPr>
        <p:spPr>
          <a:xfrm>
            <a:off x="7343775" y="4705350"/>
            <a:ext cx="19050" cy="171450"/>
          </a:xfrm>
          <a:custGeom>
            <a:avLst/>
            <a:gdLst>
              <a:gd name="connsiteX0" fmla="*/ 21759 w 19050"/>
              <a:gd name="connsiteY0" fmla="*/ 18641 h 171450"/>
              <a:gd name="connsiteX1" fmla="*/ 21759 w 19050"/>
              <a:gd name="connsiteY1" fmla="*/ 176236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71450">
                <a:moveTo>
                  <a:pt x="21759" y="18641"/>
                </a:moveTo>
                <a:lnTo>
                  <a:pt x="21759" y="176236"/>
                </a:lnTo>
              </a:path>
            </a:pathLst>
          </a:custGeom>
          <a:ln w="11669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reeform 269"> 
				</p:cNvPr>
          <p:cNvSpPr/>
          <p:nvPr/>
        </p:nvSpPr>
        <p:spPr>
          <a:xfrm>
            <a:off x="7343775" y="4867275"/>
            <a:ext cx="742950" cy="19050"/>
          </a:xfrm>
          <a:custGeom>
            <a:avLst/>
            <a:gdLst>
              <a:gd name="connsiteX0" fmla="*/ 13008 w 742950"/>
              <a:gd name="connsiteY0" fmla="*/ 23068 h 19050"/>
              <a:gd name="connsiteX1" fmla="*/ 743815 w 742950"/>
              <a:gd name="connsiteY1" fmla="*/ 2306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950" h="19050">
                <a:moveTo>
                  <a:pt x="13008" y="23068"/>
                </a:moveTo>
                <a:lnTo>
                  <a:pt x="743815" y="23068"/>
                </a:lnTo>
              </a:path>
            </a:pathLst>
          </a:custGeom>
          <a:ln w="1167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Freeform 270"> 
				</p:cNvPr>
          <p:cNvSpPr/>
          <p:nvPr/>
        </p:nvSpPr>
        <p:spPr>
          <a:xfrm>
            <a:off x="8067675" y="4705350"/>
            <a:ext cx="19050" cy="171450"/>
          </a:xfrm>
          <a:custGeom>
            <a:avLst/>
            <a:gdLst>
              <a:gd name="connsiteX0" fmla="*/ 19915 w 19050"/>
              <a:gd name="connsiteY0" fmla="*/ 18643 h 171450"/>
              <a:gd name="connsiteX1" fmla="*/ 19915 w 19050"/>
              <a:gd name="connsiteY1" fmla="*/ 176238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71450">
                <a:moveTo>
                  <a:pt x="19915" y="18643"/>
                </a:moveTo>
                <a:lnTo>
                  <a:pt x="19915" y="176238"/>
                </a:lnTo>
              </a:path>
            </a:pathLst>
          </a:custGeom>
          <a:ln w="11669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Freeform 271"> 
				</p:cNvPr>
          <p:cNvSpPr/>
          <p:nvPr/>
        </p:nvSpPr>
        <p:spPr>
          <a:xfrm>
            <a:off x="8220075" y="4867275"/>
            <a:ext cx="733425" cy="19050"/>
          </a:xfrm>
          <a:custGeom>
            <a:avLst/>
            <a:gdLst>
              <a:gd name="connsiteX0" fmla="*/ 11926 w 733425"/>
              <a:gd name="connsiteY0" fmla="*/ 23068 h 19050"/>
              <a:gd name="connsiteX1" fmla="*/ 733981 w 733425"/>
              <a:gd name="connsiteY1" fmla="*/ 2306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425" h="19050">
                <a:moveTo>
                  <a:pt x="11926" y="23068"/>
                </a:moveTo>
                <a:lnTo>
                  <a:pt x="733981" y="23068"/>
                </a:lnTo>
              </a:path>
            </a:pathLst>
          </a:custGeom>
          <a:ln w="1167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reeform 272"> 
				</p:cNvPr>
          <p:cNvSpPr/>
          <p:nvPr/>
        </p:nvSpPr>
        <p:spPr>
          <a:xfrm>
            <a:off x="247650" y="5314950"/>
            <a:ext cx="6962775" cy="19050"/>
          </a:xfrm>
          <a:custGeom>
            <a:avLst/>
            <a:gdLst>
              <a:gd name="connsiteX0" fmla="*/ 15496 w 6962775"/>
              <a:gd name="connsiteY0" fmla="*/ 21912 h 19050"/>
              <a:gd name="connsiteX1" fmla="*/ 6964727 w 6962775"/>
              <a:gd name="connsiteY1" fmla="*/ 2191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62775" h="19050">
                <a:moveTo>
                  <a:pt x="15496" y="21912"/>
                </a:moveTo>
                <a:lnTo>
                  <a:pt x="6964727" y="21912"/>
                </a:lnTo>
              </a:path>
            </a:pathLst>
          </a:custGeom>
          <a:ln w="1167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reeform 273"> 
				</p:cNvPr>
          <p:cNvSpPr/>
          <p:nvPr/>
        </p:nvSpPr>
        <p:spPr>
          <a:xfrm>
            <a:off x="7343775" y="4876800"/>
            <a:ext cx="19050" cy="447675"/>
          </a:xfrm>
          <a:custGeom>
            <a:avLst/>
            <a:gdLst>
              <a:gd name="connsiteX0" fmla="*/ 21759 w 19050"/>
              <a:gd name="connsiteY0" fmla="*/ 13544 h 447675"/>
              <a:gd name="connsiteX1" fmla="*/ 21759 w 19050"/>
              <a:gd name="connsiteY1" fmla="*/ 451312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47675">
                <a:moveTo>
                  <a:pt x="21759" y="13544"/>
                </a:moveTo>
                <a:lnTo>
                  <a:pt x="21759" y="451312"/>
                </a:lnTo>
              </a:path>
            </a:pathLst>
          </a:custGeom>
          <a:ln w="11669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4"> 
				</p:cNvPr>
          <p:cNvSpPr/>
          <p:nvPr/>
        </p:nvSpPr>
        <p:spPr>
          <a:xfrm>
            <a:off x="7343775" y="5314950"/>
            <a:ext cx="742950" cy="19050"/>
          </a:xfrm>
          <a:custGeom>
            <a:avLst/>
            <a:gdLst>
              <a:gd name="connsiteX0" fmla="*/ 13008 w 742950"/>
              <a:gd name="connsiteY0" fmla="*/ 21913 h 19050"/>
              <a:gd name="connsiteX1" fmla="*/ 743815 w 742950"/>
              <a:gd name="connsiteY1" fmla="*/ 219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950" h="19050">
                <a:moveTo>
                  <a:pt x="13008" y="21913"/>
                </a:moveTo>
                <a:lnTo>
                  <a:pt x="743815" y="21913"/>
                </a:lnTo>
              </a:path>
            </a:pathLst>
          </a:custGeom>
          <a:ln w="1167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5"> 
				</p:cNvPr>
          <p:cNvSpPr/>
          <p:nvPr/>
        </p:nvSpPr>
        <p:spPr>
          <a:xfrm>
            <a:off x="8067675" y="4876800"/>
            <a:ext cx="19050" cy="447675"/>
          </a:xfrm>
          <a:custGeom>
            <a:avLst/>
            <a:gdLst>
              <a:gd name="connsiteX0" fmla="*/ 19915 w 19050"/>
              <a:gd name="connsiteY0" fmla="*/ 13545 h 447675"/>
              <a:gd name="connsiteX1" fmla="*/ 19915 w 19050"/>
              <a:gd name="connsiteY1" fmla="*/ 451313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47675">
                <a:moveTo>
                  <a:pt x="19915" y="13545"/>
                </a:moveTo>
                <a:lnTo>
                  <a:pt x="19915" y="451313"/>
                </a:lnTo>
              </a:path>
            </a:pathLst>
          </a:custGeom>
          <a:ln w="11669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Freeform 276"> 
				</p:cNvPr>
          <p:cNvSpPr/>
          <p:nvPr/>
        </p:nvSpPr>
        <p:spPr>
          <a:xfrm>
            <a:off x="8220075" y="5314950"/>
            <a:ext cx="733425" cy="19050"/>
          </a:xfrm>
          <a:custGeom>
            <a:avLst/>
            <a:gdLst>
              <a:gd name="connsiteX0" fmla="*/ 11926 w 733425"/>
              <a:gd name="connsiteY0" fmla="*/ 21914 h 19050"/>
              <a:gd name="connsiteX1" fmla="*/ 733980 w 733425"/>
              <a:gd name="connsiteY1" fmla="*/ 2191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425" h="19050">
                <a:moveTo>
                  <a:pt x="11926" y="21914"/>
                </a:moveTo>
                <a:lnTo>
                  <a:pt x="733980" y="21914"/>
                </a:lnTo>
              </a:path>
            </a:pathLst>
          </a:custGeom>
          <a:ln w="1167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reeform 277"> 
				</p:cNvPr>
          <p:cNvSpPr/>
          <p:nvPr/>
        </p:nvSpPr>
        <p:spPr>
          <a:xfrm>
            <a:off x="247650" y="4705350"/>
            <a:ext cx="9525" cy="809625"/>
          </a:xfrm>
          <a:custGeom>
            <a:avLst/>
            <a:gdLst>
              <a:gd name="connsiteX0" fmla="*/ 15495 w 9525"/>
              <a:gd name="connsiteY0" fmla="*/ 9890 h 809625"/>
              <a:gd name="connsiteX1" fmla="*/ 15495 w 9525"/>
              <a:gd name="connsiteY1" fmla="*/ 815375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809625">
                <a:moveTo>
                  <a:pt x="15495" y="9890"/>
                </a:moveTo>
                <a:lnTo>
                  <a:pt x="15495" y="815375"/>
                </a:lnTo>
              </a:path>
            </a:pathLst>
          </a:custGeom>
          <a:ln w="583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Freeform 278"> 
				</p:cNvPr>
          <p:cNvSpPr/>
          <p:nvPr/>
        </p:nvSpPr>
        <p:spPr>
          <a:xfrm>
            <a:off x="695325" y="4867275"/>
            <a:ext cx="9525" cy="466725"/>
          </a:xfrm>
          <a:custGeom>
            <a:avLst/>
            <a:gdLst>
              <a:gd name="connsiteX0" fmla="*/ 18553 w 9525"/>
              <a:gd name="connsiteY0" fmla="*/ 14315 h 466725"/>
              <a:gd name="connsiteX1" fmla="*/ 18553 w 9525"/>
              <a:gd name="connsiteY1" fmla="*/ 46958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66725">
                <a:moveTo>
                  <a:pt x="18553" y="14315"/>
                </a:moveTo>
                <a:lnTo>
                  <a:pt x="18553" y="469589"/>
                </a:lnTo>
              </a:path>
            </a:pathLst>
          </a:custGeom>
          <a:ln w="116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9"> 
				</p:cNvPr>
          <p:cNvSpPr/>
          <p:nvPr/>
        </p:nvSpPr>
        <p:spPr>
          <a:xfrm>
            <a:off x="1409700" y="4371975"/>
            <a:ext cx="19050" cy="1143000"/>
          </a:xfrm>
          <a:custGeom>
            <a:avLst/>
            <a:gdLst>
              <a:gd name="connsiteX0" fmla="*/ 26233 w 19050"/>
              <a:gd name="connsiteY0" fmla="*/ 10564 h 1143000"/>
              <a:gd name="connsiteX1" fmla="*/ 26233 w 19050"/>
              <a:gd name="connsiteY1" fmla="*/ 1148746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143000">
                <a:moveTo>
                  <a:pt x="26233" y="10564"/>
                </a:moveTo>
                <a:lnTo>
                  <a:pt x="26233" y="1148746"/>
                </a:lnTo>
              </a:path>
            </a:pathLst>
          </a:custGeom>
          <a:ln w="116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Freeform 280"> 
				</p:cNvPr>
          <p:cNvSpPr/>
          <p:nvPr/>
        </p:nvSpPr>
        <p:spPr>
          <a:xfrm>
            <a:off x="2133600" y="4705350"/>
            <a:ext cx="19050" cy="809625"/>
          </a:xfrm>
          <a:custGeom>
            <a:avLst/>
            <a:gdLst>
              <a:gd name="connsiteX0" fmla="*/ 24392 w 19050"/>
              <a:gd name="connsiteY0" fmla="*/ 18645 h 809625"/>
              <a:gd name="connsiteX1" fmla="*/ 24392 w 19050"/>
              <a:gd name="connsiteY1" fmla="*/ 815375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09625">
                <a:moveTo>
                  <a:pt x="24392" y="18645"/>
                </a:moveTo>
                <a:lnTo>
                  <a:pt x="24392" y="815375"/>
                </a:lnTo>
              </a:path>
            </a:pathLst>
          </a:custGeom>
          <a:ln w="116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Freeform 281"> 
				</p:cNvPr>
          <p:cNvSpPr/>
          <p:nvPr/>
        </p:nvSpPr>
        <p:spPr>
          <a:xfrm>
            <a:off x="2857500" y="4705350"/>
            <a:ext cx="19050" cy="809625"/>
          </a:xfrm>
          <a:custGeom>
            <a:avLst/>
            <a:gdLst>
              <a:gd name="connsiteX0" fmla="*/ 22543 w 19050"/>
              <a:gd name="connsiteY0" fmla="*/ 18645 h 809625"/>
              <a:gd name="connsiteX1" fmla="*/ 22543 w 19050"/>
              <a:gd name="connsiteY1" fmla="*/ 815375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09625">
                <a:moveTo>
                  <a:pt x="22543" y="18645"/>
                </a:moveTo>
                <a:lnTo>
                  <a:pt x="22543" y="815375"/>
                </a:lnTo>
              </a:path>
            </a:pathLst>
          </a:custGeom>
          <a:ln w="116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reeform 282"> 
				</p:cNvPr>
          <p:cNvSpPr/>
          <p:nvPr/>
        </p:nvSpPr>
        <p:spPr>
          <a:xfrm>
            <a:off x="3581400" y="4705350"/>
            <a:ext cx="19050" cy="809625"/>
          </a:xfrm>
          <a:custGeom>
            <a:avLst/>
            <a:gdLst>
              <a:gd name="connsiteX0" fmla="*/ 20697 w 19050"/>
              <a:gd name="connsiteY0" fmla="*/ 18645 h 809625"/>
              <a:gd name="connsiteX1" fmla="*/ 20697 w 19050"/>
              <a:gd name="connsiteY1" fmla="*/ 815375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09625">
                <a:moveTo>
                  <a:pt x="20697" y="18645"/>
                </a:moveTo>
                <a:lnTo>
                  <a:pt x="20697" y="815375"/>
                </a:lnTo>
              </a:path>
            </a:pathLst>
          </a:custGeom>
          <a:ln w="116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Freeform 283"> 
				</p:cNvPr>
          <p:cNvSpPr/>
          <p:nvPr/>
        </p:nvSpPr>
        <p:spPr>
          <a:xfrm>
            <a:off x="4305300" y="4381500"/>
            <a:ext cx="9525" cy="1133475"/>
          </a:xfrm>
          <a:custGeom>
            <a:avLst/>
            <a:gdLst>
              <a:gd name="connsiteX0" fmla="*/ 18857 w 9525"/>
              <a:gd name="connsiteY0" fmla="*/ 9794 h 1133475"/>
              <a:gd name="connsiteX1" fmla="*/ 18857 w 9525"/>
              <a:gd name="connsiteY1" fmla="*/ 1139221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133475">
                <a:moveTo>
                  <a:pt x="18857" y="9794"/>
                </a:moveTo>
                <a:lnTo>
                  <a:pt x="18857" y="1139221"/>
                </a:lnTo>
              </a:path>
            </a:pathLst>
          </a:custGeom>
          <a:ln w="1167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Freeform 284"> 
				</p:cNvPr>
          <p:cNvSpPr/>
          <p:nvPr/>
        </p:nvSpPr>
        <p:spPr>
          <a:xfrm>
            <a:off x="5019675" y="4543425"/>
            <a:ext cx="19050" cy="971550"/>
          </a:xfrm>
          <a:custGeom>
            <a:avLst/>
            <a:gdLst>
              <a:gd name="connsiteX0" fmla="*/ 26532 w 19050"/>
              <a:gd name="connsiteY0" fmla="*/ 9842 h 971550"/>
              <a:gd name="connsiteX1" fmla="*/ 26532 w 19050"/>
              <a:gd name="connsiteY1" fmla="*/ 97730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71550">
                <a:moveTo>
                  <a:pt x="26532" y="9842"/>
                </a:moveTo>
                <a:lnTo>
                  <a:pt x="26532" y="977300"/>
                </a:lnTo>
              </a:path>
            </a:pathLst>
          </a:custGeom>
          <a:ln w="116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Freeform 285"> 
				</p:cNvPr>
          <p:cNvSpPr/>
          <p:nvPr/>
        </p:nvSpPr>
        <p:spPr>
          <a:xfrm>
            <a:off x="5743575" y="4543425"/>
            <a:ext cx="19050" cy="971550"/>
          </a:xfrm>
          <a:custGeom>
            <a:avLst/>
            <a:gdLst>
              <a:gd name="connsiteX0" fmla="*/ 24686 w 19050"/>
              <a:gd name="connsiteY0" fmla="*/ 9842 h 971550"/>
              <a:gd name="connsiteX1" fmla="*/ 24686 w 19050"/>
              <a:gd name="connsiteY1" fmla="*/ 97730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71550">
                <a:moveTo>
                  <a:pt x="24686" y="9842"/>
                </a:moveTo>
                <a:lnTo>
                  <a:pt x="24686" y="977300"/>
                </a:lnTo>
              </a:path>
            </a:pathLst>
          </a:custGeom>
          <a:ln w="116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Freeform 286"> 
				</p:cNvPr>
          <p:cNvSpPr/>
          <p:nvPr/>
        </p:nvSpPr>
        <p:spPr>
          <a:xfrm>
            <a:off x="6467475" y="4543425"/>
            <a:ext cx="19050" cy="971550"/>
          </a:xfrm>
          <a:custGeom>
            <a:avLst/>
            <a:gdLst>
              <a:gd name="connsiteX0" fmla="*/ 22846 w 19050"/>
              <a:gd name="connsiteY0" fmla="*/ 9842 h 971550"/>
              <a:gd name="connsiteX1" fmla="*/ 22846 w 19050"/>
              <a:gd name="connsiteY1" fmla="*/ 97730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71550">
                <a:moveTo>
                  <a:pt x="22846" y="9842"/>
                </a:moveTo>
                <a:lnTo>
                  <a:pt x="22846" y="977300"/>
                </a:lnTo>
              </a:path>
            </a:pathLst>
          </a:custGeom>
          <a:ln w="116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Freeform 287"> 
				</p:cNvPr>
          <p:cNvSpPr/>
          <p:nvPr/>
        </p:nvSpPr>
        <p:spPr>
          <a:xfrm>
            <a:off x="247650" y="5495925"/>
            <a:ext cx="6962775" cy="19050"/>
          </a:xfrm>
          <a:custGeom>
            <a:avLst/>
            <a:gdLst>
              <a:gd name="connsiteX0" fmla="*/ 15495 w 6962775"/>
              <a:gd name="connsiteY0" fmla="*/ 24800 h 19050"/>
              <a:gd name="connsiteX1" fmla="*/ 6964727 w 6962775"/>
              <a:gd name="connsiteY1" fmla="*/ 2480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62775" h="19050">
                <a:moveTo>
                  <a:pt x="15495" y="24800"/>
                </a:moveTo>
                <a:lnTo>
                  <a:pt x="6964727" y="24800"/>
                </a:lnTo>
              </a:path>
            </a:pathLst>
          </a:custGeom>
          <a:ln w="1167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Freeform 288"> 
				</p:cNvPr>
          <p:cNvSpPr/>
          <p:nvPr/>
        </p:nvSpPr>
        <p:spPr>
          <a:xfrm>
            <a:off x="7191375" y="4381500"/>
            <a:ext cx="19050" cy="1133475"/>
          </a:xfrm>
          <a:custGeom>
            <a:avLst/>
            <a:gdLst>
              <a:gd name="connsiteX0" fmla="*/ 20997 w 19050"/>
              <a:gd name="connsiteY0" fmla="*/ 9794 h 1133475"/>
              <a:gd name="connsiteX1" fmla="*/ 20997 w 19050"/>
              <a:gd name="connsiteY1" fmla="*/ 1139221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133475">
                <a:moveTo>
                  <a:pt x="20997" y="9794"/>
                </a:moveTo>
                <a:lnTo>
                  <a:pt x="20997" y="1139221"/>
                </a:lnTo>
              </a:path>
            </a:pathLst>
          </a:custGeom>
          <a:ln w="116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 289"> 
				</p:cNvPr>
          <p:cNvSpPr/>
          <p:nvPr/>
        </p:nvSpPr>
        <p:spPr>
          <a:xfrm>
            <a:off x="7343775" y="5324475"/>
            <a:ext cx="19050" cy="180975"/>
          </a:xfrm>
          <a:custGeom>
            <a:avLst/>
            <a:gdLst>
              <a:gd name="connsiteX0" fmla="*/ 21759 w 19050"/>
              <a:gd name="connsiteY0" fmla="*/ 12394 h 180975"/>
              <a:gd name="connsiteX1" fmla="*/ 21759 w 19050"/>
              <a:gd name="connsiteY1" fmla="*/ 18750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80975">
                <a:moveTo>
                  <a:pt x="21759" y="12394"/>
                </a:moveTo>
                <a:lnTo>
                  <a:pt x="21759" y="187500"/>
                </a:lnTo>
              </a:path>
            </a:pathLst>
          </a:custGeom>
          <a:ln w="11669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Freeform 290"> 
				</p:cNvPr>
          <p:cNvSpPr/>
          <p:nvPr/>
        </p:nvSpPr>
        <p:spPr>
          <a:xfrm>
            <a:off x="7343775" y="5495925"/>
            <a:ext cx="742950" cy="19050"/>
          </a:xfrm>
          <a:custGeom>
            <a:avLst/>
            <a:gdLst>
              <a:gd name="connsiteX0" fmla="*/ 13007 w 742950"/>
              <a:gd name="connsiteY0" fmla="*/ 24806 h 19050"/>
              <a:gd name="connsiteX1" fmla="*/ 743814 w 742950"/>
              <a:gd name="connsiteY1" fmla="*/ 2480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950" h="19050">
                <a:moveTo>
                  <a:pt x="13007" y="24806"/>
                </a:moveTo>
                <a:lnTo>
                  <a:pt x="743814" y="24806"/>
                </a:lnTo>
              </a:path>
            </a:pathLst>
          </a:custGeom>
          <a:ln w="1167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291"> 
				</p:cNvPr>
          <p:cNvSpPr/>
          <p:nvPr/>
        </p:nvSpPr>
        <p:spPr>
          <a:xfrm>
            <a:off x="8067675" y="5324475"/>
            <a:ext cx="19050" cy="180975"/>
          </a:xfrm>
          <a:custGeom>
            <a:avLst/>
            <a:gdLst>
              <a:gd name="connsiteX0" fmla="*/ 19914 w 19050"/>
              <a:gd name="connsiteY0" fmla="*/ 12395 h 180975"/>
              <a:gd name="connsiteX1" fmla="*/ 19914 w 19050"/>
              <a:gd name="connsiteY1" fmla="*/ 187501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80975">
                <a:moveTo>
                  <a:pt x="19914" y="12395"/>
                </a:moveTo>
                <a:lnTo>
                  <a:pt x="19914" y="187501"/>
                </a:lnTo>
              </a:path>
            </a:pathLst>
          </a:custGeom>
          <a:ln w="11669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reeform 292"> 
				</p:cNvPr>
          <p:cNvSpPr/>
          <p:nvPr/>
        </p:nvSpPr>
        <p:spPr>
          <a:xfrm>
            <a:off x="8210550" y="4371975"/>
            <a:ext cx="19050" cy="1143000"/>
          </a:xfrm>
          <a:custGeom>
            <a:avLst/>
            <a:gdLst>
              <a:gd name="connsiteX0" fmla="*/ 21451 w 19050"/>
              <a:gd name="connsiteY0" fmla="*/ 10570 h 1143000"/>
              <a:gd name="connsiteX1" fmla="*/ 21451 w 19050"/>
              <a:gd name="connsiteY1" fmla="*/ 1148752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143000">
                <a:moveTo>
                  <a:pt x="21451" y="10570"/>
                </a:moveTo>
                <a:lnTo>
                  <a:pt x="21451" y="1148752"/>
                </a:lnTo>
              </a:path>
            </a:pathLst>
          </a:custGeom>
          <a:ln w="116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293"> 
				</p:cNvPr>
          <p:cNvSpPr/>
          <p:nvPr/>
        </p:nvSpPr>
        <p:spPr>
          <a:xfrm>
            <a:off x="8220075" y="5495925"/>
            <a:ext cx="733425" cy="19050"/>
          </a:xfrm>
          <a:custGeom>
            <a:avLst/>
            <a:gdLst>
              <a:gd name="connsiteX0" fmla="*/ 11926 w 733425"/>
              <a:gd name="connsiteY0" fmla="*/ 24806 h 19050"/>
              <a:gd name="connsiteX1" fmla="*/ 733980 w 733425"/>
              <a:gd name="connsiteY1" fmla="*/ 2480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425" h="19050">
                <a:moveTo>
                  <a:pt x="11926" y="24806"/>
                </a:moveTo>
                <a:lnTo>
                  <a:pt x="733980" y="24806"/>
                </a:lnTo>
              </a:path>
            </a:pathLst>
          </a:custGeom>
          <a:ln w="1167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reeform 294"> 
				</p:cNvPr>
          <p:cNvSpPr/>
          <p:nvPr/>
        </p:nvSpPr>
        <p:spPr>
          <a:xfrm>
            <a:off x="8934450" y="4381500"/>
            <a:ext cx="19050" cy="1133475"/>
          </a:xfrm>
          <a:custGeom>
            <a:avLst/>
            <a:gdLst>
              <a:gd name="connsiteX0" fmla="*/ 19605 w 19050"/>
              <a:gd name="connsiteY0" fmla="*/ 9800 h 1133475"/>
              <a:gd name="connsiteX1" fmla="*/ 19605 w 19050"/>
              <a:gd name="connsiteY1" fmla="*/ 1139227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133475">
                <a:moveTo>
                  <a:pt x="19605" y="9800"/>
                </a:moveTo>
                <a:lnTo>
                  <a:pt x="19605" y="1139227"/>
                </a:lnTo>
              </a:path>
            </a:pathLst>
          </a:custGeom>
          <a:ln w="116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5"> 
				</p:cNvPr>
          <p:cNvSpPr/>
          <p:nvPr/>
        </p:nvSpPr>
        <p:spPr>
          <a:xfrm>
            <a:off x="247650" y="5600700"/>
            <a:ext cx="6962775" cy="19050"/>
          </a:xfrm>
          <a:custGeom>
            <a:avLst/>
            <a:gdLst>
              <a:gd name="connsiteX0" fmla="*/ 11119 w 6962775"/>
              <a:gd name="connsiteY0" fmla="*/ 20717 h 19050"/>
              <a:gd name="connsiteX1" fmla="*/ 6964727 w 6962775"/>
              <a:gd name="connsiteY1" fmla="*/ 2071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62775" h="19050">
                <a:moveTo>
                  <a:pt x="11119" y="20717"/>
                </a:moveTo>
                <a:lnTo>
                  <a:pt x="6964727" y="20717"/>
                </a:lnTo>
              </a:path>
            </a:pathLst>
          </a:custGeom>
          <a:ln w="1167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reeform 296"> 
				</p:cNvPr>
          <p:cNvSpPr/>
          <p:nvPr/>
        </p:nvSpPr>
        <p:spPr>
          <a:xfrm>
            <a:off x="7353300" y="5600700"/>
            <a:ext cx="733425" cy="19050"/>
          </a:xfrm>
          <a:custGeom>
            <a:avLst/>
            <a:gdLst>
              <a:gd name="connsiteX0" fmla="*/ 12234 w 733425"/>
              <a:gd name="connsiteY0" fmla="*/ 20717 h 19050"/>
              <a:gd name="connsiteX1" fmla="*/ 734289 w 733425"/>
              <a:gd name="connsiteY1" fmla="*/ 2071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425" h="19050">
                <a:moveTo>
                  <a:pt x="12234" y="20717"/>
                </a:moveTo>
                <a:lnTo>
                  <a:pt x="734289" y="20717"/>
                </a:lnTo>
              </a:path>
            </a:pathLst>
          </a:custGeom>
          <a:ln w="1167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7"> 
				</p:cNvPr>
          <p:cNvSpPr/>
          <p:nvPr/>
        </p:nvSpPr>
        <p:spPr>
          <a:xfrm>
            <a:off x="8220075" y="5600700"/>
            <a:ext cx="733425" cy="19050"/>
          </a:xfrm>
          <a:custGeom>
            <a:avLst/>
            <a:gdLst>
              <a:gd name="connsiteX0" fmla="*/ 11926 w 733425"/>
              <a:gd name="connsiteY0" fmla="*/ 20717 h 19050"/>
              <a:gd name="connsiteX1" fmla="*/ 733980 w 733425"/>
              <a:gd name="connsiteY1" fmla="*/ 2071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425" h="19050">
                <a:moveTo>
                  <a:pt x="11926" y="20717"/>
                </a:moveTo>
                <a:lnTo>
                  <a:pt x="733980" y="20717"/>
                </a:lnTo>
              </a:path>
            </a:pathLst>
          </a:custGeom>
          <a:ln w="1167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reeform 298"> 
				</p:cNvPr>
          <p:cNvSpPr/>
          <p:nvPr/>
        </p:nvSpPr>
        <p:spPr>
          <a:xfrm>
            <a:off x="247650" y="5610225"/>
            <a:ext cx="9525" cy="180975"/>
          </a:xfrm>
          <a:custGeom>
            <a:avLst/>
            <a:gdLst>
              <a:gd name="connsiteX0" fmla="*/ 15495 w 9525"/>
              <a:gd name="connsiteY0" fmla="*/ 11194 h 180975"/>
              <a:gd name="connsiteX1" fmla="*/ 15495 w 9525"/>
              <a:gd name="connsiteY1" fmla="*/ 181922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0975">
                <a:moveTo>
                  <a:pt x="15495" y="11194"/>
                </a:moveTo>
                <a:lnTo>
                  <a:pt x="15495" y="181922"/>
                </a:lnTo>
              </a:path>
            </a:pathLst>
          </a:custGeom>
          <a:ln w="5834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reeform 299"> 
				</p:cNvPr>
          <p:cNvSpPr/>
          <p:nvPr/>
        </p:nvSpPr>
        <p:spPr>
          <a:xfrm>
            <a:off x="1409700" y="5610225"/>
            <a:ext cx="19050" cy="190500"/>
          </a:xfrm>
          <a:custGeom>
            <a:avLst/>
            <a:gdLst>
              <a:gd name="connsiteX0" fmla="*/ 26233 w 19050"/>
              <a:gd name="connsiteY0" fmla="*/ 11195 h 190500"/>
              <a:gd name="connsiteX1" fmla="*/ 26233 w 19050"/>
              <a:gd name="connsiteY1" fmla="*/ 190648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6233" y="11195"/>
                </a:moveTo>
                <a:lnTo>
                  <a:pt x="26233" y="190648"/>
                </a:lnTo>
              </a:path>
            </a:pathLst>
          </a:custGeom>
          <a:ln w="116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Freeform 300"> 
				</p:cNvPr>
          <p:cNvSpPr/>
          <p:nvPr/>
        </p:nvSpPr>
        <p:spPr>
          <a:xfrm>
            <a:off x="2133600" y="5610225"/>
            <a:ext cx="19050" cy="190500"/>
          </a:xfrm>
          <a:custGeom>
            <a:avLst/>
            <a:gdLst>
              <a:gd name="connsiteX0" fmla="*/ 24392 w 19050"/>
              <a:gd name="connsiteY0" fmla="*/ 11195 h 190500"/>
              <a:gd name="connsiteX1" fmla="*/ 24392 w 19050"/>
              <a:gd name="connsiteY1" fmla="*/ 190648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4392" y="11195"/>
                </a:moveTo>
                <a:lnTo>
                  <a:pt x="24392" y="190648"/>
                </a:lnTo>
              </a:path>
            </a:pathLst>
          </a:custGeom>
          <a:ln w="116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 301"> 
				</p:cNvPr>
          <p:cNvSpPr/>
          <p:nvPr/>
        </p:nvSpPr>
        <p:spPr>
          <a:xfrm>
            <a:off x="2857500" y="5610225"/>
            <a:ext cx="19050" cy="190500"/>
          </a:xfrm>
          <a:custGeom>
            <a:avLst/>
            <a:gdLst>
              <a:gd name="connsiteX0" fmla="*/ 22542 w 19050"/>
              <a:gd name="connsiteY0" fmla="*/ 11195 h 190500"/>
              <a:gd name="connsiteX1" fmla="*/ 22542 w 19050"/>
              <a:gd name="connsiteY1" fmla="*/ 190648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2542" y="11195"/>
                </a:moveTo>
                <a:lnTo>
                  <a:pt x="22542" y="190648"/>
                </a:lnTo>
              </a:path>
            </a:pathLst>
          </a:custGeom>
          <a:ln w="116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Freeform 302"> 
				</p:cNvPr>
          <p:cNvSpPr/>
          <p:nvPr/>
        </p:nvSpPr>
        <p:spPr>
          <a:xfrm>
            <a:off x="3581400" y="5610225"/>
            <a:ext cx="19050" cy="190500"/>
          </a:xfrm>
          <a:custGeom>
            <a:avLst/>
            <a:gdLst>
              <a:gd name="connsiteX0" fmla="*/ 20697 w 19050"/>
              <a:gd name="connsiteY0" fmla="*/ 11195 h 190500"/>
              <a:gd name="connsiteX1" fmla="*/ 20697 w 19050"/>
              <a:gd name="connsiteY1" fmla="*/ 190648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0697" y="11195"/>
                </a:moveTo>
                <a:lnTo>
                  <a:pt x="20697" y="190648"/>
                </a:lnTo>
              </a:path>
            </a:pathLst>
          </a:custGeom>
          <a:ln w="116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Freeform 303"> 
				</p:cNvPr>
          <p:cNvSpPr/>
          <p:nvPr/>
        </p:nvSpPr>
        <p:spPr>
          <a:xfrm>
            <a:off x="4305300" y="5610225"/>
            <a:ext cx="9525" cy="190500"/>
          </a:xfrm>
          <a:custGeom>
            <a:avLst/>
            <a:gdLst>
              <a:gd name="connsiteX0" fmla="*/ 18856 w 9525"/>
              <a:gd name="connsiteY0" fmla="*/ 11195 h 190500"/>
              <a:gd name="connsiteX1" fmla="*/ 18856 w 9525"/>
              <a:gd name="connsiteY1" fmla="*/ 1906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0">
                <a:moveTo>
                  <a:pt x="18856" y="11195"/>
                </a:moveTo>
                <a:lnTo>
                  <a:pt x="18856" y="190644"/>
                </a:lnTo>
              </a:path>
            </a:pathLst>
          </a:custGeom>
          <a:ln w="1167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reeform 304"> 
				</p:cNvPr>
          <p:cNvSpPr/>
          <p:nvPr/>
        </p:nvSpPr>
        <p:spPr>
          <a:xfrm>
            <a:off x="5019675" y="5610225"/>
            <a:ext cx="19050" cy="190500"/>
          </a:xfrm>
          <a:custGeom>
            <a:avLst/>
            <a:gdLst>
              <a:gd name="connsiteX0" fmla="*/ 26532 w 19050"/>
              <a:gd name="connsiteY0" fmla="*/ 11195 h 190500"/>
              <a:gd name="connsiteX1" fmla="*/ 26532 w 19050"/>
              <a:gd name="connsiteY1" fmla="*/ 1906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6532" y="11195"/>
                </a:moveTo>
                <a:lnTo>
                  <a:pt x="26532" y="190644"/>
                </a:lnTo>
              </a:path>
            </a:pathLst>
          </a:custGeom>
          <a:ln w="116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Freeform 305"> 
				</p:cNvPr>
          <p:cNvSpPr/>
          <p:nvPr/>
        </p:nvSpPr>
        <p:spPr>
          <a:xfrm>
            <a:off x="5743575" y="5610225"/>
            <a:ext cx="19050" cy="190500"/>
          </a:xfrm>
          <a:custGeom>
            <a:avLst/>
            <a:gdLst>
              <a:gd name="connsiteX0" fmla="*/ 24686 w 19050"/>
              <a:gd name="connsiteY0" fmla="*/ 11195 h 190500"/>
              <a:gd name="connsiteX1" fmla="*/ 24686 w 19050"/>
              <a:gd name="connsiteY1" fmla="*/ 1906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4686" y="11195"/>
                </a:moveTo>
                <a:lnTo>
                  <a:pt x="24686" y="190644"/>
                </a:lnTo>
              </a:path>
            </a:pathLst>
          </a:custGeom>
          <a:ln w="116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Freeform 306"> 
				</p:cNvPr>
          <p:cNvSpPr/>
          <p:nvPr/>
        </p:nvSpPr>
        <p:spPr>
          <a:xfrm>
            <a:off x="6467475" y="5610225"/>
            <a:ext cx="19050" cy="190500"/>
          </a:xfrm>
          <a:custGeom>
            <a:avLst/>
            <a:gdLst>
              <a:gd name="connsiteX0" fmla="*/ 22846 w 19050"/>
              <a:gd name="connsiteY0" fmla="*/ 11195 h 190500"/>
              <a:gd name="connsiteX1" fmla="*/ 22846 w 19050"/>
              <a:gd name="connsiteY1" fmla="*/ 1906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2846" y="11195"/>
                </a:moveTo>
                <a:lnTo>
                  <a:pt x="22846" y="190644"/>
                </a:lnTo>
              </a:path>
            </a:pathLst>
          </a:custGeom>
          <a:ln w="116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Freeform 307"> 
				</p:cNvPr>
          <p:cNvSpPr/>
          <p:nvPr/>
        </p:nvSpPr>
        <p:spPr>
          <a:xfrm>
            <a:off x="247650" y="5781675"/>
            <a:ext cx="6962775" cy="19050"/>
          </a:xfrm>
          <a:custGeom>
            <a:avLst/>
            <a:gdLst>
              <a:gd name="connsiteX0" fmla="*/ 11119 w 6962775"/>
              <a:gd name="connsiteY0" fmla="*/ 19198 h 19050"/>
              <a:gd name="connsiteX1" fmla="*/ 6964727 w 6962775"/>
              <a:gd name="connsiteY1" fmla="*/ 1919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62775" h="19050">
                <a:moveTo>
                  <a:pt x="11119" y="19198"/>
                </a:moveTo>
                <a:lnTo>
                  <a:pt x="6964727" y="19198"/>
                </a:lnTo>
              </a:path>
            </a:pathLst>
          </a:custGeom>
          <a:ln w="11632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Freeform 308"> 
				</p:cNvPr>
          <p:cNvSpPr/>
          <p:nvPr/>
        </p:nvSpPr>
        <p:spPr>
          <a:xfrm>
            <a:off x="7191375" y="5610225"/>
            <a:ext cx="19050" cy="190500"/>
          </a:xfrm>
          <a:custGeom>
            <a:avLst/>
            <a:gdLst>
              <a:gd name="connsiteX0" fmla="*/ 20997 w 19050"/>
              <a:gd name="connsiteY0" fmla="*/ 11195 h 190500"/>
              <a:gd name="connsiteX1" fmla="*/ 20997 w 19050"/>
              <a:gd name="connsiteY1" fmla="*/ 1906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0997" y="11195"/>
                </a:moveTo>
                <a:lnTo>
                  <a:pt x="20997" y="190644"/>
                </a:lnTo>
              </a:path>
            </a:pathLst>
          </a:custGeom>
          <a:ln w="116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Freeform 309"> 
				</p:cNvPr>
          <p:cNvSpPr/>
          <p:nvPr/>
        </p:nvSpPr>
        <p:spPr>
          <a:xfrm>
            <a:off x="7343775" y="5600700"/>
            <a:ext cx="19050" cy="200025"/>
          </a:xfrm>
          <a:custGeom>
            <a:avLst/>
            <a:gdLst>
              <a:gd name="connsiteX0" fmla="*/ 21759 w 19050"/>
              <a:gd name="connsiteY0" fmla="*/ 11965 h 200025"/>
              <a:gd name="connsiteX1" fmla="*/ 21759 w 19050"/>
              <a:gd name="connsiteY1" fmla="*/ 20016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0025">
                <a:moveTo>
                  <a:pt x="21759" y="11965"/>
                </a:moveTo>
                <a:lnTo>
                  <a:pt x="21759" y="200169"/>
                </a:lnTo>
              </a:path>
            </a:pathLst>
          </a:custGeom>
          <a:ln w="116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Freeform 310"> 
				</p:cNvPr>
          <p:cNvSpPr/>
          <p:nvPr/>
        </p:nvSpPr>
        <p:spPr>
          <a:xfrm>
            <a:off x="7353300" y="5781675"/>
            <a:ext cx="733425" cy="19050"/>
          </a:xfrm>
          <a:custGeom>
            <a:avLst/>
            <a:gdLst>
              <a:gd name="connsiteX0" fmla="*/ 12234 w 733425"/>
              <a:gd name="connsiteY0" fmla="*/ 19198 h 19050"/>
              <a:gd name="connsiteX1" fmla="*/ 734289 w 733425"/>
              <a:gd name="connsiteY1" fmla="*/ 1919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425" h="19050">
                <a:moveTo>
                  <a:pt x="12234" y="19198"/>
                </a:moveTo>
                <a:lnTo>
                  <a:pt x="734289" y="19198"/>
                </a:lnTo>
              </a:path>
            </a:pathLst>
          </a:custGeom>
          <a:ln w="11632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Freeform 311"> 
				</p:cNvPr>
          <p:cNvSpPr/>
          <p:nvPr/>
        </p:nvSpPr>
        <p:spPr>
          <a:xfrm>
            <a:off x="8067675" y="5610225"/>
            <a:ext cx="19050" cy="190500"/>
          </a:xfrm>
          <a:custGeom>
            <a:avLst/>
            <a:gdLst>
              <a:gd name="connsiteX0" fmla="*/ 19914 w 19050"/>
              <a:gd name="connsiteY0" fmla="*/ 11195 h 190500"/>
              <a:gd name="connsiteX1" fmla="*/ 19914 w 19050"/>
              <a:gd name="connsiteY1" fmla="*/ 1906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19914" y="11195"/>
                </a:moveTo>
                <a:lnTo>
                  <a:pt x="19914" y="190644"/>
                </a:lnTo>
              </a:path>
            </a:pathLst>
          </a:custGeom>
          <a:ln w="116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reeform 312"> 
				</p:cNvPr>
          <p:cNvSpPr/>
          <p:nvPr/>
        </p:nvSpPr>
        <p:spPr>
          <a:xfrm>
            <a:off x="8210550" y="5600700"/>
            <a:ext cx="19050" cy="200025"/>
          </a:xfrm>
          <a:custGeom>
            <a:avLst/>
            <a:gdLst>
              <a:gd name="connsiteX0" fmla="*/ 21451 w 19050"/>
              <a:gd name="connsiteY0" fmla="*/ 11965 h 200025"/>
              <a:gd name="connsiteX1" fmla="*/ 21451 w 19050"/>
              <a:gd name="connsiteY1" fmla="*/ 20016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0025">
                <a:moveTo>
                  <a:pt x="21451" y="11965"/>
                </a:moveTo>
                <a:lnTo>
                  <a:pt x="21451" y="200169"/>
                </a:lnTo>
              </a:path>
            </a:pathLst>
          </a:custGeom>
          <a:ln w="116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reeform 313"> 
				</p:cNvPr>
          <p:cNvSpPr/>
          <p:nvPr/>
        </p:nvSpPr>
        <p:spPr>
          <a:xfrm>
            <a:off x="8220075" y="5781675"/>
            <a:ext cx="733425" cy="19050"/>
          </a:xfrm>
          <a:custGeom>
            <a:avLst/>
            <a:gdLst>
              <a:gd name="connsiteX0" fmla="*/ 11926 w 733425"/>
              <a:gd name="connsiteY0" fmla="*/ 19194 h 19050"/>
              <a:gd name="connsiteX1" fmla="*/ 733980 w 733425"/>
              <a:gd name="connsiteY1" fmla="*/ 1919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425" h="19050">
                <a:moveTo>
                  <a:pt x="11926" y="19194"/>
                </a:moveTo>
                <a:lnTo>
                  <a:pt x="733980" y="19194"/>
                </a:lnTo>
              </a:path>
            </a:pathLst>
          </a:custGeom>
          <a:ln w="1162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Freeform 314"> 
				</p:cNvPr>
          <p:cNvSpPr/>
          <p:nvPr/>
        </p:nvSpPr>
        <p:spPr>
          <a:xfrm>
            <a:off x="8934450" y="5610225"/>
            <a:ext cx="19050" cy="190500"/>
          </a:xfrm>
          <a:custGeom>
            <a:avLst/>
            <a:gdLst>
              <a:gd name="connsiteX0" fmla="*/ 19605 w 19050"/>
              <a:gd name="connsiteY0" fmla="*/ 11195 h 190500"/>
              <a:gd name="connsiteX1" fmla="*/ 19605 w 19050"/>
              <a:gd name="connsiteY1" fmla="*/ 190639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19605" y="11195"/>
                </a:moveTo>
                <a:lnTo>
                  <a:pt x="19605" y="190639"/>
                </a:lnTo>
              </a:path>
            </a:pathLst>
          </a:custGeom>
          <a:ln w="1166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Freeform 315"> 
				</p:cNvPr>
          <p:cNvSpPr/>
          <p:nvPr/>
        </p:nvSpPr>
        <p:spPr>
          <a:xfrm>
            <a:off x="7334250" y="3762375"/>
            <a:ext cx="1628775" cy="28575"/>
          </a:xfrm>
          <a:custGeom>
            <a:avLst/>
            <a:gdLst>
              <a:gd name="connsiteX0" fmla="*/ 26909 w 1628775"/>
              <a:gd name="connsiteY0" fmla="*/ 20443 h 28575"/>
              <a:gd name="connsiteX1" fmla="*/ 1624183 w 1628775"/>
              <a:gd name="connsiteY1" fmla="*/ 2044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8775" h="28575">
                <a:moveTo>
                  <a:pt x="26909" y="20443"/>
                </a:moveTo>
                <a:lnTo>
                  <a:pt x="1624183" y="20443"/>
                </a:lnTo>
              </a:path>
            </a:pathLst>
          </a:custGeom>
          <a:ln w="276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Freeform 316"> 
				</p:cNvPr>
          <p:cNvSpPr/>
          <p:nvPr/>
        </p:nvSpPr>
        <p:spPr>
          <a:xfrm>
            <a:off x="7343775" y="3771900"/>
            <a:ext cx="1609725" cy="9525"/>
          </a:xfrm>
          <a:custGeom>
            <a:avLst/>
            <a:gdLst>
              <a:gd name="connsiteX0" fmla="*/ 17383 w 1609725"/>
              <a:gd name="connsiteY0" fmla="*/ 15295 h 9525"/>
              <a:gd name="connsiteX1" fmla="*/ 1610284 w 1609725"/>
              <a:gd name="connsiteY1" fmla="*/ 152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09725" h="9525">
                <a:moveTo>
                  <a:pt x="17383" y="15295"/>
                </a:moveTo>
                <a:lnTo>
                  <a:pt x="1610284" y="15295"/>
                </a:lnTo>
              </a:path>
            </a:pathLst>
          </a:custGeom>
          <a:ln w="583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reeform 317"> 
				</p:cNvPr>
          <p:cNvSpPr/>
          <p:nvPr/>
        </p:nvSpPr>
        <p:spPr>
          <a:xfrm>
            <a:off x="7334250" y="3981450"/>
            <a:ext cx="1628775" cy="28575"/>
          </a:xfrm>
          <a:custGeom>
            <a:avLst/>
            <a:gdLst>
              <a:gd name="connsiteX0" fmla="*/ 26909 w 1628775"/>
              <a:gd name="connsiteY0" fmla="*/ 24628 h 28575"/>
              <a:gd name="connsiteX1" fmla="*/ 1624183 w 1628775"/>
              <a:gd name="connsiteY1" fmla="*/ 2462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8775" h="28575">
                <a:moveTo>
                  <a:pt x="26909" y="24628"/>
                </a:moveTo>
                <a:lnTo>
                  <a:pt x="1624183" y="24628"/>
                </a:lnTo>
              </a:path>
            </a:pathLst>
          </a:custGeom>
          <a:ln w="276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Freeform 318"> 
				</p:cNvPr>
          <p:cNvSpPr/>
          <p:nvPr/>
        </p:nvSpPr>
        <p:spPr>
          <a:xfrm>
            <a:off x="7343775" y="3990975"/>
            <a:ext cx="1609725" cy="19050"/>
          </a:xfrm>
          <a:custGeom>
            <a:avLst/>
            <a:gdLst>
              <a:gd name="connsiteX0" fmla="*/ 17383 w 1609725"/>
              <a:gd name="connsiteY0" fmla="*/ 19480 h 19050"/>
              <a:gd name="connsiteX1" fmla="*/ 1610284 w 1609725"/>
              <a:gd name="connsiteY1" fmla="*/ 1948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09725" h="19050">
                <a:moveTo>
                  <a:pt x="17383" y="19480"/>
                </a:moveTo>
                <a:lnTo>
                  <a:pt x="1610284" y="19480"/>
                </a:lnTo>
              </a:path>
            </a:pathLst>
          </a:custGeom>
          <a:ln w="583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Freeform 319"> 
				</p:cNvPr>
          <p:cNvSpPr/>
          <p:nvPr/>
        </p:nvSpPr>
        <p:spPr>
          <a:xfrm>
            <a:off x="8934450" y="4533900"/>
            <a:ext cx="28575" cy="28575"/>
          </a:xfrm>
          <a:custGeom>
            <a:avLst/>
            <a:gdLst>
              <a:gd name="connsiteX0" fmla="*/ 19606 w 28575"/>
              <a:gd name="connsiteY0" fmla="*/ 19384 h 28575"/>
              <a:gd name="connsiteX1" fmla="*/ 23983 w 28575"/>
              <a:gd name="connsiteY1" fmla="*/ 19384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8575">
                <a:moveTo>
                  <a:pt x="19606" y="19384"/>
                </a:moveTo>
                <a:lnTo>
                  <a:pt x="23983" y="19384"/>
                </a:lnTo>
              </a:path>
            </a:pathLst>
          </a:custGeom>
          <a:ln w="276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Freeform 320"> 
				</p:cNvPr>
          <p:cNvSpPr/>
          <p:nvPr/>
        </p:nvSpPr>
        <p:spPr>
          <a:xfrm>
            <a:off x="8934450" y="4695825"/>
            <a:ext cx="28575" cy="28575"/>
          </a:xfrm>
          <a:custGeom>
            <a:avLst/>
            <a:gdLst>
              <a:gd name="connsiteX0" fmla="*/ 19606 w 28575"/>
              <a:gd name="connsiteY0" fmla="*/ 23810 h 28575"/>
              <a:gd name="connsiteX1" fmla="*/ 23983 w 28575"/>
              <a:gd name="connsiteY1" fmla="*/ 2381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8575">
                <a:moveTo>
                  <a:pt x="19606" y="23810"/>
                </a:moveTo>
                <a:lnTo>
                  <a:pt x="23983" y="23810"/>
                </a:lnTo>
              </a:path>
            </a:pathLst>
          </a:custGeom>
          <a:ln w="276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Freeform 321"> 
				</p:cNvPr>
          <p:cNvSpPr/>
          <p:nvPr/>
        </p:nvSpPr>
        <p:spPr>
          <a:xfrm>
            <a:off x="1438275" y="1276350"/>
            <a:ext cx="19050" cy="2466975"/>
          </a:xfrm>
          <a:custGeom>
            <a:avLst/>
            <a:gdLst>
              <a:gd name="connsiteX0" fmla="*/ 10789 w 19050"/>
              <a:gd name="connsiteY0" fmla="*/ 2462653 h 2466975"/>
              <a:gd name="connsiteX1" fmla="*/ 10789 w 19050"/>
              <a:gd name="connsiteY1" fmla="*/ 15553 h 246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466975">
                <a:moveTo>
                  <a:pt x="10789" y="2462653"/>
                </a:moveTo>
                <a:lnTo>
                  <a:pt x="10789" y="15553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Freeform 322"> 
				</p:cNvPr>
          <p:cNvSpPr/>
          <p:nvPr/>
        </p:nvSpPr>
        <p:spPr>
          <a:xfrm>
            <a:off x="1438275" y="3724275"/>
            <a:ext cx="47625" cy="19050"/>
          </a:xfrm>
          <a:custGeom>
            <a:avLst/>
            <a:gdLst>
              <a:gd name="connsiteX0" fmla="*/ 10789 w 47625"/>
              <a:gd name="connsiteY0" fmla="*/ 14728 h 19050"/>
              <a:gd name="connsiteX1" fmla="*/ 41422 w 47625"/>
              <a:gd name="connsiteY1" fmla="*/ 1472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19050">
                <a:moveTo>
                  <a:pt x="10789" y="14728"/>
                </a:moveTo>
                <a:lnTo>
                  <a:pt x="41422" y="14728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Freeform 323"> 
				</p:cNvPr>
          <p:cNvSpPr/>
          <p:nvPr/>
        </p:nvSpPr>
        <p:spPr>
          <a:xfrm>
            <a:off x="1428750" y="3724275"/>
            <a:ext cx="5057775" cy="9525"/>
          </a:xfrm>
          <a:custGeom>
            <a:avLst/>
            <a:gdLst>
              <a:gd name="connsiteX0" fmla="*/ 18126 w 5057775"/>
              <a:gd name="connsiteY0" fmla="*/ 16917 h 9525"/>
              <a:gd name="connsiteX1" fmla="*/ 5059382 w 5057775"/>
              <a:gd name="connsiteY1" fmla="*/ 1691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57775" h="9525">
                <a:moveTo>
                  <a:pt x="18126" y="16917"/>
                </a:moveTo>
                <a:lnTo>
                  <a:pt x="5059382" y="1691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Freeform 324"> 
				</p:cNvPr>
          <p:cNvSpPr/>
          <p:nvPr/>
        </p:nvSpPr>
        <p:spPr>
          <a:xfrm>
            <a:off x="8220075" y="3733800"/>
            <a:ext cx="714375" cy="9525"/>
          </a:xfrm>
          <a:custGeom>
            <a:avLst/>
            <a:gdLst>
              <a:gd name="connsiteX0" fmla="*/ 14116 w 714375"/>
              <a:gd name="connsiteY0" fmla="*/ 11769 h 9525"/>
              <a:gd name="connsiteX1" fmla="*/ 723043 w 714375"/>
              <a:gd name="connsiteY1" fmla="*/ 1176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4375" h="9525">
                <a:moveTo>
                  <a:pt x="14116" y="11769"/>
                </a:moveTo>
                <a:lnTo>
                  <a:pt x="723043" y="1176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Freeform 325"> 
				</p:cNvPr>
          <p:cNvSpPr/>
          <p:nvPr/>
        </p:nvSpPr>
        <p:spPr>
          <a:xfrm>
            <a:off x="4305300" y="1209675"/>
            <a:ext cx="9525" cy="4581525"/>
          </a:xfrm>
          <a:custGeom>
            <a:avLst/>
            <a:gdLst>
              <a:gd name="connsiteX0" fmla="*/ 15991 w 9525"/>
              <a:gd name="connsiteY0" fmla="*/ 9936 h 4581525"/>
              <a:gd name="connsiteX1" fmla="*/ 15991 w 9525"/>
              <a:gd name="connsiteY1" fmla="*/ 4581936 h 458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581525">
                <a:moveTo>
                  <a:pt x="15991" y="9936"/>
                </a:moveTo>
                <a:lnTo>
                  <a:pt x="15991" y="4581936"/>
                </a:lnTo>
              </a:path>
            </a:pathLst>
          </a:custGeom>
          <a:ln w="1905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Freeform 326"> 
				</p:cNvPr>
          <p:cNvSpPr/>
          <p:nvPr/>
        </p:nvSpPr>
        <p:spPr>
          <a:xfrm>
            <a:off x="6505575" y="752475"/>
            <a:ext cx="1171575" cy="581025"/>
          </a:xfrm>
          <a:custGeom>
            <a:avLst/>
            <a:gdLst>
              <a:gd name="connsiteX0" fmla="*/ 10642 w 1171575"/>
              <a:gd name="connsiteY0" fmla="*/ 12230 h 581025"/>
              <a:gd name="connsiteX1" fmla="*/ 1174089 w 1171575"/>
              <a:gd name="connsiteY1" fmla="*/ 12230 h 581025"/>
              <a:gd name="connsiteX2" fmla="*/ 1174089 w 1171575"/>
              <a:gd name="connsiteY2" fmla="*/ 588225 h 581025"/>
              <a:gd name="connsiteX3" fmla="*/ 10642 w 1171575"/>
              <a:gd name="connsiteY3" fmla="*/ 588225 h 581025"/>
              <a:gd name="connsiteX4" fmla="*/ 10642 w 1171575"/>
              <a:gd name="connsiteY4" fmla="*/ 12230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575" h="581025">
                <a:moveTo>
                  <a:pt x="10642" y="12230"/>
                </a:moveTo>
                <a:lnTo>
                  <a:pt x="1174089" y="12230"/>
                </a:lnTo>
                <a:lnTo>
                  <a:pt x="1174089" y="588225"/>
                </a:lnTo>
                <a:lnTo>
                  <a:pt x="10642" y="588225"/>
                </a:lnTo>
                <a:lnTo>
                  <a:pt x="10642" y="1223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reeform 327"> 
				</p:cNvPr>
          <p:cNvSpPr/>
          <p:nvPr/>
        </p:nvSpPr>
        <p:spPr>
          <a:xfrm>
            <a:off x="8362950" y="1428750"/>
            <a:ext cx="409575" cy="9525"/>
          </a:xfrm>
          <a:custGeom>
            <a:avLst/>
            <a:gdLst>
              <a:gd name="connsiteX0" fmla="*/ 18783 w 409575"/>
              <a:gd name="connsiteY0" fmla="*/ 12019 h 9525"/>
              <a:gd name="connsiteX1" fmla="*/ 413512 w 409575"/>
              <a:gd name="connsiteY1" fmla="*/ 1201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9575" h="9525">
                <a:moveTo>
                  <a:pt x="18783" y="12019"/>
                </a:moveTo>
                <a:lnTo>
                  <a:pt x="413512" y="1201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9" name="Picture 32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43250" cy="219075"/>
          </a:xfrm>
          <a:prstGeom prst="rect">
            <a:avLst/>
          </a:prstGeom>
        </p:spPr>
      </p:pic>
      <p:pic>
        <p:nvPicPr>
          <p:cNvPr id="330" name="Picture 330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331" name="Picture 331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332" name="Picture 332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25" y="647700"/>
            <a:ext cx="6248400" cy="3095625"/>
          </a:xfrm>
          <a:prstGeom prst="rect">
            <a:avLst/>
          </a:prstGeom>
        </p:spPr>
      </p:pic>
      <p:pic>
        <p:nvPicPr>
          <p:cNvPr id="333" name="Picture 333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1525" y="1304925"/>
            <a:ext cx="514350" cy="2447925"/>
          </a:xfrm>
          <a:prstGeom prst="rect">
            <a:avLst/>
          </a:prstGeom>
        </p:spPr>
      </p:pic>
      <p:pic>
        <p:nvPicPr>
          <p:cNvPr id="334" name="Picture 334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025" y="4038600"/>
            <a:ext cx="2514600" cy="323850"/>
          </a:xfrm>
          <a:prstGeom prst="rect">
            <a:avLst/>
          </a:prstGeom>
        </p:spPr>
      </p:pic>
      <p:pic>
        <p:nvPicPr>
          <p:cNvPr id="335" name="Picture 335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200" y="790575"/>
            <a:ext cx="400050" cy="647700"/>
          </a:xfrm>
          <a:prstGeom prst="rect">
            <a:avLst/>
          </a:prstGeom>
        </p:spPr>
      </p:pic>
      <p:sp>
        <p:nvSpPr>
          <p:cNvPr id="335" name="TextBox 335"/>
          <p:cNvSpPr txBox="1"/>
          <p:nvPr/>
        </p:nvSpPr>
        <p:spPr>
          <a:xfrm>
            <a:off x="774000" y="12617"/>
            <a:ext cx="1813891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336" name="TextBox 336"/>
          <p:cNvSpPr txBox="1"/>
          <p:nvPr/>
        </p:nvSpPr>
        <p:spPr>
          <a:xfrm>
            <a:off x="1328029" y="5132976"/>
            <a:ext cx="54537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337" name="TextBox 337"/>
          <p:cNvSpPr txBox="1"/>
          <p:nvPr/>
        </p:nvSpPr>
        <p:spPr>
          <a:xfrm>
            <a:off x="683760" y="6501397"/>
            <a:ext cx="69357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338" name="TextBox 338"/>
          <p:cNvSpPr txBox="1"/>
          <p:nvPr/>
        </p:nvSpPr>
        <p:spPr>
          <a:xfrm>
            <a:off x="683760" y="6384248"/>
            <a:ext cx="333869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opened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connections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openings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relocations.</a:t>
            </a:r>
          </a:p>
        </p:txBody>
      </p:sp>
      <p:sp>
        <p:nvSpPr>
          <p:cNvPr id="339" name="TextBox 339"/>
          <p:cNvSpPr txBox="1"/>
          <p:nvPr/>
        </p:nvSpPr>
        <p:spPr>
          <a:xfrm>
            <a:off x="530575" y="122061"/>
            <a:ext cx="6252099" cy="7467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3424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29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subscribers</a:t>
            </a:r>
          </a:p>
        </p:txBody>
      </p:sp>
      <p:sp>
        <p:nvSpPr>
          <p:cNvPr id="340" name="TextBox 340"/>
          <p:cNvSpPr txBox="1"/>
          <p:nvPr/>
        </p:nvSpPr>
        <p:spPr>
          <a:xfrm>
            <a:off x="6965682" y="820772"/>
            <a:ext cx="660739" cy="2931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5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ADSL</a:t>
            </a:r>
          </a:p>
          <a:p>
            <a:pPr indent="0">
              <a:lnSpc>
                <a:spcPts val="135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</a:p>
        </p:txBody>
      </p:sp>
      <p:sp>
        <p:nvSpPr>
          <p:cNvPr id="341" name="TextBox 341"/>
          <p:cNvSpPr txBox="1"/>
          <p:nvPr/>
        </p:nvSpPr>
        <p:spPr>
          <a:xfrm>
            <a:off x="838412" y="1244698"/>
            <a:ext cx="571700" cy="255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(Thousands)</a:t>
            </a:r>
          </a:p>
          <a:p>
            <a:pPr indent="169278">
              <a:lnSpc>
                <a:spcPts val="1001"/>
              </a:lnSpc>
            </a:pPr>
            <a:r>
              <a:rPr lang="en-US" altLang="zh-CN" sz="8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9278">
              <a:lnSpc>
                <a:spcPts val="1536"/>
              </a:lnSpc>
            </a:pPr>
            <a:r>
              <a:rPr lang="en-US" altLang="zh-CN" sz="8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9278">
              <a:lnSpc>
                <a:spcPts val="1536"/>
              </a:lnSpc>
            </a:pPr>
            <a:r>
              <a:rPr lang="en-US" altLang="zh-CN" sz="8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7683">
              <a:lnSpc>
                <a:spcPts val="1536"/>
              </a:lnSpc>
            </a:pPr>
            <a:r>
              <a:rPr lang="en-US" altLang="zh-CN" sz="8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32071">
              <a:lnSpc>
                <a:spcPts val="1536"/>
              </a:lnSpc>
            </a:pPr>
            <a:r>
              <a:rPr lang="en-US" altLang="zh-CN" sz="8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342" name="TextBox 342"/>
          <p:cNvSpPr txBox="1"/>
          <p:nvPr/>
        </p:nvSpPr>
        <p:spPr>
          <a:xfrm>
            <a:off x="1626471" y="1354320"/>
            <a:ext cx="549089" cy="25975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1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19,271</a:t>
            </a:r>
          </a:p>
          <a:p>
            <a:pPr indent="30646">
              <a:lnSpc>
                <a:spcPts val="1529"/>
              </a:lnSpc>
            </a:pPr>
            <a:r>
              <a:rPr lang="en-US" altLang="zh-CN" sz="93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1,751</a:t>
            </a:r>
          </a:p>
          <a:p>
            <a:pPr indent="0">
              <a:lnSpc>
                <a:spcPts val="1529"/>
              </a:lnSpc>
            </a:pPr>
            <a:r>
              <a:rPr lang="en-US" altLang="zh-CN" sz="93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17,521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5778">
              <a:lnSpc>
                <a:spcPts val="1182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15,412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859">
              <a:lnSpc>
                <a:spcPts val="1119"/>
              </a:lnSpc>
            </a:pPr>
            <a:r>
              <a:rPr lang="en-US" altLang="zh-CN" sz="7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2013.6</a:t>
            </a:r>
          </a:p>
        </p:txBody>
      </p:sp>
      <p:sp>
        <p:nvSpPr>
          <p:cNvPr id="343" name="TextBox 343"/>
          <p:cNvSpPr txBox="1"/>
          <p:nvPr/>
        </p:nvSpPr>
        <p:spPr>
          <a:xfrm>
            <a:off x="2346361" y="1346996"/>
            <a:ext cx="549089" cy="26048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1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19,335</a:t>
            </a:r>
          </a:p>
          <a:p>
            <a:pPr indent="30646">
              <a:lnSpc>
                <a:spcPts val="1489"/>
              </a:lnSpc>
            </a:pPr>
            <a:r>
              <a:rPr lang="en-US" altLang="zh-CN" sz="93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1,663</a:t>
            </a:r>
          </a:p>
          <a:p>
            <a:pPr indent="0">
              <a:lnSpc>
                <a:spcPts val="1489"/>
              </a:lnSpc>
            </a:pPr>
            <a:r>
              <a:rPr lang="en-US" altLang="zh-CN" sz="93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17,672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5778">
              <a:lnSpc>
                <a:spcPts val="2045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15,664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995">
              <a:lnSpc>
                <a:spcPts val="1394"/>
              </a:lnSpc>
            </a:pPr>
            <a:r>
              <a:rPr lang="en-US" altLang="zh-CN" sz="7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2013.9</a:t>
            </a:r>
          </a:p>
        </p:txBody>
      </p:sp>
      <p:sp>
        <p:nvSpPr>
          <p:cNvPr id="344" name="TextBox 344"/>
          <p:cNvSpPr txBox="1"/>
          <p:nvPr/>
        </p:nvSpPr>
        <p:spPr>
          <a:xfrm>
            <a:off x="3066252" y="1334346"/>
            <a:ext cx="549090" cy="26175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1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19,444</a:t>
            </a:r>
          </a:p>
          <a:p>
            <a:pPr indent="30646">
              <a:lnSpc>
                <a:spcPts val="1448"/>
              </a:lnSpc>
            </a:pPr>
            <a:r>
              <a:rPr lang="en-US" altLang="zh-CN" sz="93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1,572</a:t>
            </a:r>
          </a:p>
          <a:p>
            <a:pPr indent="0">
              <a:lnSpc>
                <a:spcPts val="1448"/>
              </a:lnSpc>
            </a:pPr>
            <a:r>
              <a:rPr lang="en-US" altLang="zh-CN" sz="93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17,873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5778">
              <a:lnSpc>
                <a:spcPts val="1857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15,950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48">
              <a:lnSpc>
                <a:spcPts val="1764"/>
              </a:lnSpc>
            </a:pPr>
            <a:r>
              <a:rPr lang="en-US" altLang="zh-CN" sz="7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2013.12</a:t>
            </a:r>
          </a:p>
        </p:txBody>
      </p:sp>
      <p:sp>
        <p:nvSpPr>
          <p:cNvPr id="345" name="TextBox 345"/>
          <p:cNvSpPr txBox="1"/>
          <p:nvPr/>
        </p:nvSpPr>
        <p:spPr>
          <a:xfrm>
            <a:off x="3786143" y="1324102"/>
            <a:ext cx="549090" cy="26277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1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19,534</a:t>
            </a:r>
          </a:p>
          <a:p>
            <a:pPr indent="30646">
              <a:lnSpc>
                <a:spcPts val="1408"/>
              </a:lnSpc>
            </a:pPr>
            <a:r>
              <a:rPr lang="en-US" altLang="zh-CN" sz="93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1,483</a:t>
            </a:r>
          </a:p>
          <a:p>
            <a:pPr indent="0">
              <a:lnSpc>
                <a:spcPts val="1408"/>
              </a:lnSpc>
            </a:pPr>
            <a:r>
              <a:rPr lang="en-US" altLang="zh-CN" sz="93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18,050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5778">
              <a:lnSpc>
                <a:spcPts val="1631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16,256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266">
              <a:lnSpc>
                <a:spcPts val="1152"/>
              </a:lnSpc>
            </a:pPr>
            <a:r>
              <a:rPr lang="en-US" altLang="zh-CN" sz="7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2014.3</a:t>
            </a:r>
          </a:p>
        </p:txBody>
      </p:sp>
      <p:sp>
        <p:nvSpPr>
          <p:cNvPr id="346" name="TextBox 346"/>
          <p:cNvSpPr txBox="1"/>
          <p:nvPr/>
        </p:nvSpPr>
        <p:spPr>
          <a:xfrm>
            <a:off x="4506033" y="1302925"/>
            <a:ext cx="549090" cy="2648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1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19,717</a:t>
            </a:r>
          </a:p>
          <a:p>
            <a:pPr indent="30646">
              <a:lnSpc>
                <a:spcPts val="1369"/>
              </a:lnSpc>
            </a:pPr>
            <a:r>
              <a:rPr lang="en-US" altLang="zh-CN" sz="93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1,398</a:t>
            </a:r>
          </a:p>
          <a:p>
            <a:pPr indent="0">
              <a:lnSpc>
                <a:spcPts val="1369"/>
              </a:lnSpc>
            </a:pPr>
            <a:r>
              <a:rPr lang="en-US" altLang="zh-CN" sz="93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18,319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5778">
              <a:lnSpc>
                <a:spcPts val="1641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16,507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2402">
              <a:lnSpc>
                <a:spcPts val="1385"/>
              </a:lnSpc>
            </a:pPr>
            <a:r>
              <a:rPr lang="en-US" altLang="zh-CN" sz="7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2014.6</a:t>
            </a:r>
          </a:p>
        </p:txBody>
      </p:sp>
      <p:sp>
        <p:nvSpPr>
          <p:cNvPr id="347" name="TextBox 347"/>
          <p:cNvSpPr txBox="1"/>
          <p:nvPr/>
        </p:nvSpPr>
        <p:spPr>
          <a:xfrm>
            <a:off x="5225924" y="1294754"/>
            <a:ext cx="549089" cy="26571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1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19,788</a:t>
            </a:r>
          </a:p>
          <a:p>
            <a:pPr indent="30647">
              <a:lnSpc>
                <a:spcPts val="1340"/>
              </a:lnSpc>
            </a:pPr>
            <a:r>
              <a:rPr lang="en-US" altLang="zh-CN" sz="93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1,333</a:t>
            </a:r>
          </a:p>
          <a:p>
            <a:pPr indent="0">
              <a:lnSpc>
                <a:spcPts val="1340"/>
              </a:lnSpc>
            </a:pPr>
            <a:r>
              <a:rPr lang="en-US" altLang="zh-CN" sz="93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18,455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5777">
              <a:lnSpc>
                <a:spcPts val="1178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16,705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4538">
              <a:lnSpc>
                <a:spcPts val="972"/>
              </a:lnSpc>
            </a:pPr>
            <a:r>
              <a:rPr lang="en-US" altLang="zh-CN" sz="7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2014.9</a:t>
            </a:r>
          </a:p>
        </p:txBody>
      </p:sp>
      <p:sp>
        <p:nvSpPr>
          <p:cNvPr id="348" name="TextBox 348"/>
          <p:cNvSpPr txBox="1"/>
          <p:nvPr/>
        </p:nvSpPr>
        <p:spPr>
          <a:xfrm>
            <a:off x="5945815" y="1282710"/>
            <a:ext cx="554932" cy="26691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1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19,892</a:t>
            </a:r>
          </a:p>
          <a:p>
            <a:pPr indent="30647">
              <a:lnSpc>
                <a:spcPts val="1313"/>
              </a:lnSpc>
            </a:pPr>
            <a:r>
              <a:rPr lang="en-US" altLang="zh-CN" sz="93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1,275</a:t>
            </a:r>
          </a:p>
          <a:p>
            <a:pPr indent="0">
              <a:lnSpc>
                <a:spcPts val="1313"/>
              </a:lnSpc>
            </a:pPr>
            <a:r>
              <a:rPr lang="en-US" altLang="zh-CN" sz="93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18,617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1620">
              <a:lnSpc>
                <a:spcPts val="1892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16,910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391">
              <a:lnSpc>
                <a:spcPts val="1404"/>
              </a:lnSpc>
            </a:pPr>
            <a:r>
              <a:rPr lang="en-US" altLang="zh-CN" sz="7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2014.12</a:t>
            </a:r>
          </a:p>
        </p:txBody>
      </p:sp>
      <p:sp>
        <p:nvSpPr>
          <p:cNvPr id="349" name="TextBox 349"/>
          <p:cNvSpPr txBox="1"/>
          <p:nvPr/>
        </p:nvSpPr>
        <p:spPr>
          <a:xfrm>
            <a:off x="6965682" y="1163456"/>
            <a:ext cx="640416" cy="1207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5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Denwa</a:t>
            </a:r>
          </a:p>
        </p:txBody>
      </p:sp>
      <p:sp>
        <p:nvSpPr>
          <p:cNvPr id="350" name="TextBox 350"/>
          <p:cNvSpPr txBox="1"/>
          <p:nvPr/>
        </p:nvSpPr>
        <p:spPr>
          <a:xfrm>
            <a:off x="8401583" y="1302155"/>
            <a:ext cx="550156" cy="26497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850">
              <a:lnSpc>
                <a:spcPts val="1091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19,954</a:t>
            </a:r>
          </a:p>
          <a:p>
            <a:pPr indent="34498">
              <a:lnSpc>
                <a:spcPts val="1276"/>
              </a:lnSpc>
            </a:pPr>
            <a:r>
              <a:rPr lang="en-US" altLang="zh-CN" sz="93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1,203</a:t>
            </a:r>
          </a:p>
          <a:p>
            <a:pPr indent="0">
              <a:lnSpc>
                <a:spcPts val="1276"/>
              </a:lnSpc>
            </a:pPr>
            <a:r>
              <a:rPr lang="en-US" altLang="zh-CN" sz="93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18,750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6845">
              <a:lnSpc>
                <a:spcPts val="1981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17,106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941">
              <a:lnSpc>
                <a:spcPts val="1237"/>
              </a:lnSpc>
            </a:pPr>
            <a:r>
              <a:rPr lang="en-US" altLang="zh-CN" sz="7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2015.3E</a:t>
            </a:r>
          </a:p>
        </p:txBody>
      </p:sp>
      <p:sp>
        <p:nvSpPr>
          <p:cNvPr id="351" name="TextBox 351"/>
          <p:cNvSpPr txBox="1"/>
          <p:nvPr/>
        </p:nvSpPr>
        <p:spPr>
          <a:xfrm>
            <a:off x="364596" y="4112275"/>
            <a:ext cx="2186411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preceding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quarter</a:t>
            </a:r>
          </a:p>
        </p:txBody>
      </p:sp>
      <p:sp>
        <p:nvSpPr>
          <p:cNvPr id="352" name="TextBox 352"/>
          <p:cNvSpPr txBox="1"/>
          <p:nvPr/>
        </p:nvSpPr>
        <p:spPr>
          <a:xfrm>
            <a:off x="1702838" y="4567988"/>
            <a:ext cx="184385" cy="1489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2"/>
              </a:lnSpc>
            </a:pPr>
            <a:r>
              <a:rPr lang="en-US" altLang="zh-CN" sz="9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353" name="TextBox 353"/>
          <p:cNvSpPr txBox="1"/>
          <p:nvPr/>
        </p:nvSpPr>
        <p:spPr>
          <a:xfrm>
            <a:off x="2424919" y="4567988"/>
            <a:ext cx="184385" cy="1489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2"/>
              </a:lnSpc>
            </a:pPr>
            <a:r>
              <a:rPr lang="en-US" altLang="zh-CN" sz="9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354" name="TextBox 354"/>
          <p:cNvSpPr txBox="1"/>
          <p:nvPr/>
        </p:nvSpPr>
        <p:spPr>
          <a:xfrm>
            <a:off x="2656812" y="4397239"/>
            <a:ext cx="744624" cy="319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2"/>
              </a:lnSpc>
            </a:pPr>
            <a:r>
              <a:rPr lang="en-US" altLang="zh-CN" sz="9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  <a:p>
            <a:pPr indent="420137">
              <a:lnSpc>
                <a:spcPts val="1344"/>
              </a:lnSpc>
            </a:pPr>
            <a:r>
              <a:rPr lang="en-US" altLang="zh-CN" sz="9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355" name="TextBox 355"/>
          <p:cNvSpPr txBox="1"/>
          <p:nvPr/>
        </p:nvSpPr>
        <p:spPr>
          <a:xfrm>
            <a:off x="3868954" y="4567988"/>
            <a:ext cx="184385" cy="1489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2"/>
              </a:lnSpc>
            </a:pPr>
            <a:r>
              <a:rPr lang="en-US" altLang="zh-CN" sz="9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1-3</a:t>
            </a:r>
          </a:p>
        </p:txBody>
      </p:sp>
      <p:sp>
        <p:nvSpPr>
          <p:cNvPr id="356" name="TextBox 356"/>
          <p:cNvSpPr txBox="1"/>
          <p:nvPr/>
        </p:nvSpPr>
        <p:spPr>
          <a:xfrm>
            <a:off x="4591035" y="4567988"/>
            <a:ext cx="184385" cy="1489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2"/>
              </a:lnSpc>
            </a:pPr>
            <a:r>
              <a:rPr lang="en-US" altLang="zh-CN" sz="9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357" name="TextBox 357"/>
          <p:cNvSpPr txBox="1"/>
          <p:nvPr/>
        </p:nvSpPr>
        <p:spPr>
          <a:xfrm>
            <a:off x="5313116" y="4567988"/>
            <a:ext cx="184385" cy="1489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2"/>
              </a:lnSpc>
            </a:pPr>
            <a:r>
              <a:rPr lang="en-US" altLang="zh-CN" sz="9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358" name="TextBox 358"/>
          <p:cNvSpPr txBox="1"/>
          <p:nvPr/>
        </p:nvSpPr>
        <p:spPr>
          <a:xfrm>
            <a:off x="5544973" y="4397239"/>
            <a:ext cx="744659" cy="319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2"/>
              </a:lnSpc>
            </a:pPr>
            <a:r>
              <a:rPr lang="en-US" altLang="zh-CN" sz="9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  <a:p>
            <a:pPr indent="420172">
              <a:lnSpc>
                <a:spcPts val="1344"/>
              </a:lnSpc>
            </a:pPr>
            <a:r>
              <a:rPr lang="en-US" altLang="zh-CN" sz="9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359" name="TextBox 359"/>
          <p:cNvSpPr txBox="1"/>
          <p:nvPr/>
        </p:nvSpPr>
        <p:spPr>
          <a:xfrm>
            <a:off x="6722252" y="4567988"/>
            <a:ext cx="254434" cy="1489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2"/>
              </a:lnSpc>
            </a:pPr>
            <a:r>
              <a:rPr lang="en-US" altLang="zh-CN" sz="9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4-12</a:t>
            </a:r>
          </a:p>
        </p:txBody>
      </p:sp>
      <p:sp>
        <p:nvSpPr>
          <p:cNvPr id="360" name="TextBox 360"/>
          <p:cNvSpPr txBox="1"/>
          <p:nvPr/>
        </p:nvSpPr>
        <p:spPr>
          <a:xfrm>
            <a:off x="7540430" y="4492520"/>
            <a:ext cx="364848" cy="1232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0"/>
              </a:lnSpc>
            </a:pPr>
            <a:r>
              <a:rPr lang="en-US" altLang="zh-CN" sz="82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361" name="TextBox 361"/>
          <p:cNvSpPr txBox="1"/>
          <p:nvPr/>
        </p:nvSpPr>
        <p:spPr>
          <a:xfrm>
            <a:off x="8371872" y="4273067"/>
            <a:ext cx="564334" cy="3426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6794">
              <a:lnSpc>
                <a:spcPts val="849"/>
              </a:lnSpc>
            </a:pPr>
            <a:r>
              <a:rPr lang="en-US" altLang="zh-CN" sz="7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(Thousands)</a:t>
            </a:r>
          </a:p>
          <a:p>
            <a:pPr indent="0">
              <a:lnSpc>
                <a:spcPts val="1849"/>
              </a:lnSpc>
            </a:pPr>
            <a:r>
              <a:rPr lang="en-US" altLang="zh-CN" sz="82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362" name="TextBox 362"/>
          <p:cNvSpPr txBox="1"/>
          <p:nvPr/>
        </p:nvSpPr>
        <p:spPr>
          <a:xfrm>
            <a:off x="280643" y="4733906"/>
            <a:ext cx="730768" cy="138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1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</a:p>
        </p:txBody>
      </p:sp>
      <p:sp>
        <p:nvSpPr>
          <p:cNvPr id="363" name="TextBox 363"/>
          <p:cNvSpPr txBox="1"/>
          <p:nvPr/>
        </p:nvSpPr>
        <p:spPr>
          <a:xfrm>
            <a:off x="1151227" y="4719923"/>
            <a:ext cx="54537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364" name="TextBox 364"/>
          <p:cNvSpPr txBox="1"/>
          <p:nvPr/>
        </p:nvSpPr>
        <p:spPr>
          <a:xfrm>
            <a:off x="1895387" y="4726179"/>
            <a:ext cx="235248" cy="1643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3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220</a:t>
            </a:r>
          </a:p>
        </p:txBody>
      </p:sp>
      <p:sp>
        <p:nvSpPr>
          <p:cNvPr id="365" name="TextBox 365"/>
          <p:cNvSpPr txBox="1"/>
          <p:nvPr/>
        </p:nvSpPr>
        <p:spPr>
          <a:xfrm>
            <a:off x="2617396" y="4726179"/>
            <a:ext cx="235248" cy="1643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3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152</a:t>
            </a:r>
          </a:p>
        </p:txBody>
      </p:sp>
      <p:sp>
        <p:nvSpPr>
          <p:cNvPr id="366" name="TextBox 366"/>
          <p:cNvSpPr txBox="1"/>
          <p:nvPr/>
        </p:nvSpPr>
        <p:spPr>
          <a:xfrm>
            <a:off x="3339405" y="4726179"/>
            <a:ext cx="235248" cy="1643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3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</a:t>
            </a:r>
          </a:p>
        </p:txBody>
      </p:sp>
      <p:sp>
        <p:nvSpPr>
          <p:cNvPr id="367" name="TextBox 367"/>
          <p:cNvSpPr txBox="1"/>
          <p:nvPr/>
        </p:nvSpPr>
        <p:spPr>
          <a:xfrm>
            <a:off x="4061414" y="4726179"/>
            <a:ext cx="235248" cy="1643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3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178</a:t>
            </a:r>
          </a:p>
        </p:txBody>
      </p:sp>
      <p:sp>
        <p:nvSpPr>
          <p:cNvPr id="368" name="TextBox 368"/>
          <p:cNvSpPr txBox="1"/>
          <p:nvPr/>
        </p:nvSpPr>
        <p:spPr>
          <a:xfrm>
            <a:off x="4783423" y="4726179"/>
            <a:ext cx="235248" cy="1643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3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269</a:t>
            </a:r>
          </a:p>
        </p:txBody>
      </p:sp>
      <p:sp>
        <p:nvSpPr>
          <p:cNvPr id="369" name="TextBox 369"/>
          <p:cNvSpPr txBox="1"/>
          <p:nvPr/>
        </p:nvSpPr>
        <p:spPr>
          <a:xfrm>
            <a:off x="5505431" y="4726179"/>
            <a:ext cx="235248" cy="1643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3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136</a:t>
            </a:r>
          </a:p>
        </p:txBody>
      </p:sp>
      <p:sp>
        <p:nvSpPr>
          <p:cNvPr id="370" name="TextBox 370"/>
          <p:cNvSpPr txBox="1"/>
          <p:nvPr/>
        </p:nvSpPr>
        <p:spPr>
          <a:xfrm>
            <a:off x="6227440" y="4726179"/>
            <a:ext cx="235248" cy="1643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3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162</a:t>
            </a:r>
          </a:p>
        </p:txBody>
      </p:sp>
      <p:sp>
        <p:nvSpPr>
          <p:cNvPr id="371" name="TextBox 371"/>
          <p:cNvSpPr txBox="1"/>
          <p:nvPr/>
        </p:nvSpPr>
        <p:spPr>
          <a:xfrm>
            <a:off x="6949448" y="4726179"/>
            <a:ext cx="235248" cy="1643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3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567</a:t>
            </a:r>
          </a:p>
        </p:txBody>
      </p:sp>
      <p:sp>
        <p:nvSpPr>
          <p:cNvPr id="372" name="TextBox 372"/>
          <p:cNvSpPr txBox="1"/>
          <p:nvPr/>
        </p:nvSpPr>
        <p:spPr>
          <a:xfrm>
            <a:off x="7824653" y="4726179"/>
            <a:ext cx="235248" cy="1643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3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750</a:t>
            </a:r>
          </a:p>
        </p:txBody>
      </p:sp>
      <p:sp>
        <p:nvSpPr>
          <p:cNvPr id="373" name="TextBox 373"/>
          <p:cNvSpPr txBox="1"/>
          <p:nvPr/>
        </p:nvSpPr>
        <p:spPr>
          <a:xfrm>
            <a:off x="8691036" y="4726179"/>
            <a:ext cx="235248" cy="1643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3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700</a:t>
            </a:r>
          </a:p>
        </p:txBody>
      </p:sp>
      <p:sp>
        <p:nvSpPr>
          <p:cNvPr id="374" name="TextBox 374"/>
          <p:cNvSpPr txBox="1"/>
          <p:nvPr/>
        </p:nvSpPr>
        <p:spPr>
          <a:xfrm>
            <a:off x="280643" y="4912773"/>
            <a:ext cx="1072151" cy="8887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42624">
              <a:lnSpc>
                <a:spcPts val="970"/>
              </a:lnSpc>
            </a:pPr>
            <a:r>
              <a:rPr lang="en-US" altLang="zh-CN" sz="8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8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612675">
              <a:lnSpc>
                <a:spcPts val="1068"/>
              </a:lnSpc>
            </a:pPr>
            <a:r>
              <a:rPr lang="en-US" altLang="zh-CN" sz="8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opened</a:t>
            </a:r>
          </a:p>
          <a:p>
            <a:pPr indent="507651">
              <a:lnSpc>
                <a:spcPts val="1068"/>
              </a:lnSpc>
            </a:pPr>
            <a:r>
              <a:rPr lang="en-US" altLang="zh-CN" sz="8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connections</a:t>
            </a:r>
          </a:p>
          <a:p>
            <a:pPr indent="0">
              <a:lnSpc>
                <a:spcPts val="1469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ADSL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75350">
              <a:lnSpc>
                <a:spcPts val="14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  <a:p>
            <a:pPr indent="0">
              <a:lnSpc>
                <a:spcPts val="200"/>
              </a:lnSpc>
            </a:pP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3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Denwa</a:t>
            </a:r>
          </a:p>
        </p:txBody>
      </p:sp>
      <p:sp>
        <p:nvSpPr>
          <p:cNvPr id="375" name="TextBox 375"/>
          <p:cNvSpPr txBox="1"/>
          <p:nvPr/>
        </p:nvSpPr>
        <p:spPr>
          <a:xfrm>
            <a:off x="1384884" y="5173683"/>
            <a:ext cx="42363" cy="893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3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376" name="TextBox 376"/>
          <p:cNvSpPr txBox="1"/>
          <p:nvPr/>
        </p:nvSpPr>
        <p:spPr>
          <a:xfrm>
            <a:off x="1877884" y="5032614"/>
            <a:ext cx="252752" cy="7596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503">
              <a:lnSpc>
                <a:spcPts val="1293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81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(98)</a:t>
            </a:r>
          </a:p>
          <a:p>
            <a:pPr indent="17503">
              <a:lnSpc>
                <a:spcPts val="2206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242</a:t>
            </a:r>
          </a:p>
        </p:txBody>
      </p:sp>
      <p:sp>
        <p:nvSpPr>
          <p:cNvPr id="377" name="TextBox 377"/>
          <p:cNvSpPr txBox="1"/>
          <p:nvPr/>
        </p:nvSpPr>
        <p:spPr>
          <a:xfrm>
            <a:off x="2599893" y="5032614"/>
            <a:ext cx="252752" cy="7596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503">
              <a:lnSpc>
                <a:spcPts val="1293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707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81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(88)</a:t>
            </a:r>
          </a:p>
          <a:p>
            <a:pPr indent="17503">
              <a:lnSpc>
                <a:spcPts val="2206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252</a:t>
            </a:r>
          </a:p>
        </p:txBody>
      </p:sp>
      <p:sp>
        <p:nvSpPr>
          <p:cNvPr id="378" name="TextBox 378"/>
          <p:cNvSpPr txBox="1"/>
          <p:nvPr/>
        </p:nvSpPr>
        <p:spPr>
          <a:xfrm>
            <a:off x="3321902" y="5032614"/>
            <a:ext cx="252751" cy="7596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503">
              <a:lnSpc>
                <a:spcPts val="1293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743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81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(91)</a:t>
            </a:r>
          </a:p>
          <a:p>
            <a:pPr indent="17503">
              <a:lnSpc>
                <a:spcPts val="2206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287</a:t>
            </a:r>
          </a:p>
        </p:txBody>
      </p:sp>
      <p:sp>
        <p:nvSpPr>
          <p:cNvPr id="379" name="TextBox 379"/>
          <p:cNvSpPr txBox="1"/>
          <p:nvPr/>
        </p:nvSpPr>
        <p:spPr>
          <a:xfrm>
            <a:off x="4043910" y="5032614"/>
            <a:ext cx="252752" cy="7596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503">
              <a:lnSpc>
                <a:spcPts val="1293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811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81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(89)</a:t>
            </a:r>
          </a:p>
          <a:p>
            <a:pPr indent="17503">
              <a:lnSpc>
                <a:spcPts val="2206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305</a:t>
            </a:r>
          </a:p>
        </p:txBody>
      </p:sp>
      <p:sp>
        <p:nvSpPr>
          <p:cNvPr id="380" name="TextBox 380"/>
          <p:cNvSpPr txBox="1"/>
          <p:nvPr/>
        </p:nvSpPr>
        <p:spPr>
          <a:xfrm>
            <a:off x="4765919" y="5032614"/>
            <a:ext cx="252752" cy="7596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503">
              <a:lnSpc>
                <a:spcPts val="1293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879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81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(85)</a:t>
            </a:r>
          </a:p>
          <a:p>
            <a:pPr indent="17503">
              <a:lnSpc>
                <a:spcPts val="2206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251</a:t>
            </a:r>
          </a:p>
        </p:txBody>
      </p:sp>
      <p:sp>
        <p:nvSpPr>
          <p:cNvPr id="381" name="TextBox 381"/>
          <p:cNvSpPr txBox="1"/>
          <p:nvPr/>
        </p:nvSpPr>
        <p:spPr>
          <a:xfrm>
            <a:off x="5487928" y="5032614"/>
            <a:ext cx="252752" cy="7596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503">
              <a:lnSpc>
                <a:spcPts val="1293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683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81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(65)</a:t>
            </a:r>
          </a:p>
          <a:p>
            <a:pPr indent="17503">
              <a:lnSpc>
                <a:spcPts val="2206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199</a:t>
            </a:r>
          </a:p>
        </p:txBody>
      </p:sp>
      <p:sp>
        <p:nvSpPr>
          <p:cNvPr id="382" name="TextBox 382"/>
          <p:cNvSpPr txBox="1"/>
          <p:nvPr/>
        </p:nvSpPr>
        <p:spPr>
          <a:xfrm>
            <a:off x="6209936" y="5032614"/>
            <a:ext cx="252752" cy="7596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503">
              <a:lnSpc>
                <a:spcPts val="1293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684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81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(58)</a:t>
            </a:r>
          </a:p>
          <a:p>
            <a:pPr indent="17503">
              <a:lnSpc>
                <a:spcPts val="2206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204</a:t>
            </a:r>
          </a:p>
        </p:txBody>
      </p:sp>
      <p:sp>
        <p:nvSpPr>
          <p:cNvPr id="383" name="TextBox 383"/>
          <p:cNvSpPr txBox="1"/>
          <p:nvPr/>
        </p:nvSpPr>
        <p:spPr>
          <a:xfrm>
            <a:off x="6831261" y="5032614"/>
            <a:ext cx="353435" cy="7596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3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2,246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985">
              <a:lnSpc>
                <a:spcPts val="1481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(208)</a:t>
            </a:r>
          </a:p>
          <a:p>
            <a:pPr indent="118187">
              <a:lnSpc>
                <a:spcPts val="2206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654</a:t>
            </a:r>
          </a:p>
        </p:txBody>
      </p:sp>
      <p:sp>
        <p:nvSpPr>
          <p:cNvPr id="384" name="TextBox 384"/>
          <p:cNvSpPr txBox="1"/>
          <p:nvPr/>
        </p:nvSpPr>
        <p:spPr>
          <a:xfrm>
            <a:off x="7706466" y="5032614"/>
            <a:ext cx="353296" cy="7596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3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3,131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985">
              <a:lnSpc>
                <a:spcPts val="1481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(365)</a:t>
            </a:r>
          </a:p>
          <a:p>
            <a:pPr indent="0">
              <a:lnSpc>
                <a:spcPts val="2206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1,087</a:t>
            </a:r>
          </a:p>
        </p:txBody>
      </p:sp>
      <p:sp>
        <p:nvSpPr>
          <p:cNvPr id="385" name="TextBox 385"/>
          <p:cNvSpPr txBox="1"/>
          <p:nvPr/>
        </p:nvSpPr>
        <p:spPr>
          <a:xfrm>
            <a:off x="8572849" y="5032614"/>
            <a:ext cx="353435" cy="7596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3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985">
              <a:lnSpc>
                <a:spcPts val="1481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(280)</a:t>
            </a:r>
          </a:p>
          <a:p>
            <a:pPr indent="118187">
              <a:lnSpc>
                <a:spcPts val="2206"/>
              </a:lnSpc>
            </a:pPr>
            <a:r>
              <a:rPr lang="en-US" altLang="zh-CN" sz="11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850</a:t>
            </a:r>
          </a:p>
        </p:txBody>
      </p:sp>
      <p:sp>
        <p:nvSpPr>
          <p:cNvPr id="386" name="TextBox 386"/>
          <p:cNvSpPr txBox="1"/>
          <p:nvPr/>
        </p:nvSpPr>
        <p:spPr>
          <a:xfrm>
            <a:off x="683760" y="6149060"/>
            <a:ext cx="69357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387" name="TextBox 387"/>
          <p:cNvSpPr txBox="1"/>
          <p:nvPr/>
        </p:nvSpPr>
        <p:spPr>
          <a:xfrm>
            <a:off x="775008" y="6161341"/>
            <a:ext cx="764544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FLET’S,</a:t>
            </a:r>
          </a:p>
          <a:p>
            <a:pPr indent="96082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Premium,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Mytown,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West.</a:t>
            </a:r>
          </a:p>
        </p:txBody>
      </p:sp>
      <p:sp>
        <p:nvSpPr>
          <p:cNvPr id="388" name="TextBox 388"/>
          <p:cNvSpPr txBox="1"/>
          <p:nvPr/>
        </p:nvSpPr>
        <p:spPr>
          <a:xfrm>
            <a:off x="54927" y="6525560"/>
            <a:ext cx="4238414" cy="299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2008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Denwa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thousands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channels.</a:t>
            </a:r>
          </a:p>
          <a:p>
            <a:pPr indent="0">
              <a:lnSpc>
                <a:spcPts val="1416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389" name="TextBox 389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390" name="TextBox 390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Freeform 391"> 
				</p:cNvPr>
          <p:cNvSpPr/>
          <p:nvPr/>
        </p:nvSpPr>
        <p:spPr>
          <a:xfrm>
            <a:off x="428625" y="1200150"/>
            <a:ext cx="8524875" cy="3600450"/>
          </a:xfrm>
          <a:custGeom>
            <a:avLst/>
            <a:gdLst>
              <a:gd name="connsiteX0" fmla="*/ 14744 w 8524875"/>
              <a:gd name="connsiteY0" fmla="*/ 3600551 h 3600450"/>
              <a:gd name="connsiteX1" fmla="*/ 8527821 w 8524875"/>
              <a:gd name="connsiteY1" fmla="*/ 3600551 h 3600450"/>
              <a:gd name="connsiteX2" fmla="*/ 8527821 w 8524875"/>
              <a:gd name="connsiteY2" fmla="*/ 11976 h 3600450"/>
              <a:gd name="connsiteX3" fmla="*/ 14744 w 8524875"/>
              <a:gd name="connsiteY3" fmla="*/ 11976 h 3600450"/>
              <a:gd name="connsiteX4" fmla="*/ 14744 w 8524875"/>
              <a:gd name="connsiteY4" fmla="*/ 3600551 h 360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4875" h="3600450">
                <a:moveTo>
                  <a:pt x="14744" y="3600551"/>
                </a:moveTo>
                <a:lnTo>
                  <a:pt x="8527821" y="3600551"/>
                </a:lnTo>
                <a:lnTo>
                  <a:pt x="8527821" y="11976"/>
                </a:lnTo>
                <a:lnTo>
                  <a:pt x="14744" y="11976"/>
                </a:lnTo>
                <a:lnTo>
                  <a:pt x="14744" y="360055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Freeform 392"> 
				</p:cNvPr>
          <p:cNvSpPr/>
          <p:nvPr/>
        </p:nvSpPr>
        <p:spPr>
          <a:xfrm>
            <a:off x="428625" y="4781550"/>
            <a:ext cx="942975" cy="228600"/>
          </a:xfrm>
          <a:custGeom>
            <a:avLst/>
            <a:gdLst>
              <a:gd name="connsiteX0" fmla="*/ 10464 w 942975"/>
              <a:gd name="connsiteY0" fmla="*/ 237553 h 228600"/>
              <a:gd name="connsiteX1" fmla="*/ 948271 w 942975"/>
              <a:gd name="connsiteY1" fmla="*/ 237553 h 228600"/>
              <a:gd name="connsiteX2" fmla="*/ 948271 w 942975"/>
              <a:gd name="connsiteY2" fmla="*/ 14871 h 228600"/>
              <a:gd name="connsiteX3" fmla="*/ 10464 w 942975"/>
              <a:gd name="connsiteY3" fmla="*/ 14871 h 228600"/>
              <a:gd name="connsiteX4" fmla="*/ 10464 w 942975"/>
              <a:gd name="connsiteY4" fmla="*/ 237553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2975" h="228600">
                <a:moveTo>
                  <a:pt x="10464" y="237553"/>
                </a:moveTo>
                <a:lnTo>
                  <a:pt x="948271" y="237553"/>
                </a:lnTo>
                <a:lnTo>
                  <a:pt x="948271" y="14871"/>
                </a:lnTo>
                <a:lnTo>
                  <a:pt x="10464" y="14871"/>
                </a:lnTo>
                <a:lnTo>
                  <a:pt x="10464" y="23755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Freeform 393"> 
				</p:cNvPr>
          <p:cNvSpPr/>
          <p:nvPr/>
        </p:nvSpPr>
        <p:spPr>
          <a:xfrm>
            <a:off x="1362075" y="4781550"/>
            <a:ext cx="4933950" cy="228600"/>
          </a:xfrm>
          <a:custGeom>
            <a:avLst/>
            <a:gdLst>
              <a:gd name="connsiteX0" fmla="*/ 10541 w 4933950"/>
              <a:gd name="connsiteY0" fmla="*/ 237553 h 228600"/>
              <a:gd name="connsiteX1" fmla="*/ 4939398 w 4933950"/>
              <a:gd name="connsiteY1" fmla="*/ 237553 h 228600"/>
              <a:gd name="connsiteX2" fmla="*/ 4939398 w 4933950"/>
              <a:gd name="connsiteY2" fmla="*/ 14871 h 228600"/>
              <a:gd name="connsiteX3" fmla="*/ 10541 w 4933950"/>
              <a:gd name="connsiteY3" fmla="*/ 14871 h 228600"/>
              <a:gd name="connsiteX4" fmla="*/ 10541 w 4933950"/>
              <a:gd name="connsiteY4" fmla="*/ 237553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33950" h="228600">
                <a:moveTo>
                  <a:pt x="10541" y="237553"/>
                </a:moveTo>
                <a:lnTo>
                  <a:pt x="4939398" y="237553"/>
                </a:lnTo>
                <a:lnTo>
                  <a:pt x="4939398" y="14871"/>
                </a:lnTo>
                <a:lnTo>
                  <a:pt x="10541" y="14871"/>
                </a:lnTo>
                <a:lnTo>
                  <a:pt x="10541" y="237553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Freeform 394"> 
				</p:cNvPr>
          <p:cNvSpPr/>
          <p:nvPr/>
        </p:nvSpPr>
        <p:spPr>
          <a:xfrm>
            <a:off x="6981825" y="4781550"/>
            <a:ext cx="1095375" cy="228600"/>
          </a:xfrm>
          <a:custGeom>
            <a:avLst/>
            <a:gdLst>
              <a:gd name="connsiteX0" fmla="*/ 13360 w 1095375"/>
              <a:gd name="connsiteY0" fmla="*/ 237553 h 228600"/>
              <a:gd name="connsiteX1" fmla="*/ 1096759 w 1095375"/>
              <a:gd name="connsiteY1" fmla="*/ 237553 h 228600"/>
              <a:gd name="connsiteX2" fmla="*/ 1096759 w 1095375"/>
              <a:gd name="connsiteY2" fmla="*/ 14871 h 228600"/>
              <a:gd name="connsiteX3" fmla="*/ 13360 w 1095375"/>
              <a:gd name="connsiteY3" fmla="*/ 14871 h 228600"/>
              <a:gd name="connsiteX4" fmla="*/ 13360 w 1095375"/>
              <a:gd name="connsiteY4" fmla="*/ 237553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5" h="228600">
                <a:moveTo>
                  <a:pt x="13360" y="237553"/>
                </a:moveTo>
                <a:lnTo>
                  <a:pt x="1096759" y="237553"/>
                </a:lnTo>
                <a:lnTo>
                  <a:pt x="1096759" y="14871"/>
                </a:lnTo>
                <a:lnTo>
                  <a:pt x="13360" y="14871"/>
                </a:lnTo>
                <a:lnTo>
                  <a:pt x="13360" y="23755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Freeform 395"> 
				</p:cNvPr>
          <p:cNvSpPr/>
          <p:nvPr/>
        </p:nvSpPr>
        <p:spPr>
          <a:xfrm>
            <a:off x="8058150" y="4781550"/>
            <a:ext cx="895350" cy="228600"/>
          </a:xfrm>
          <a:custGeom>
            <a:avLst/>
            <a:gdLst>
              <a:gd name="connsiteX0" fmla="*/ 16154 w 895350"/>
              <a:gd name="connsiteY0" fmla="*/ 237553 h 228600"/>
              <a:gd name="connsiteX1" fmla="*/ 898296 w 895350"/>
              <a:gd name="connsiteY1" fmla="*/ 237553 h 228600"/>
              <a:gd name="connsiteX2" fmla="*/ 898296 w 895350"/>
              <a:gd name="connsiteY2" fmla="*/ 14871 h 228600"/>
              <a:gd name="connsiteX3" fmla="*/ 16154 w 895350"/>
              <a:gd name="connsiteY3" fmla="*/ 14871 h 228600"/>
              <a:gd name="connsiteX4" fmla="*/ 16154 w 895350"/>
              <a:gd name="connsiteY4" fmla="*/ 237553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350" h="228600">
                <a:moveTo>
                  <a:pt x="16154" y="237553"/>
                </a:moveTo>
                <a:lnTo>
                  <a:pt x="898296" y="237553"/>
                </a:lnTo>
                <a:lnTo>
                  <a:pt x="898296" y="14871"/>
                </a:lnTo>
                <a:lnTo>
                  <a:pt x="16154" y="14871"/>
                </a:lnTo>
                <a:lnTo>
                  <a:pt x="16154" y="237553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Freeform 396"> 
				</p:cNvPr>
          <p:cNvSpPr/>
          <p:nvPr/>
        </p:nvSpPr>
        <p:spPr>
          <a:xfrm>
            <a:off x="8934450" y="4781550"/>
            <a:ext cx="19050" cy="228600"/>
          </a:xfrm>
          <a:custGeom>
            <a:avLst/>
            <a:gdLst>
              <a:gd name="connsiteX0" fmla="*/ 21996 w 19050"/>
              <a:gd name="connsiteY0" fmla="*/ 14871 h 228600"/>
              <a:gd name="connsiteX1" fmla="*/ 21996 w 19050"/>
              <a:gd name="connsiteY1" fmla="*/ 237553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28600">
                <a:moveTo>
                  <a:pt x="21996" y="14871"/>
                </a:moveTo>
                <a:lnTo>
                  <a:pt x="21996" y="237553"/>
                </a:lnTo>
              </a:path>
            </a:pathLst>
          </a:custGeom>
          <a:ln w="570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Freeform 397"> 
				</p:cNvPr>
          <p:cNvSpPr/>
          <p:nvPr/>
        </p:nvSpPr>
        <p:spPr>
          <a:xfrm>
            <a:off x="428625" y="5000625"/>
            <a:ext cx="8524875" cy="400050"/>
          </a:xfrm>
          <a:custGeom>
            <a:avLst/>
            <a:gdLst>
              <a:gd name="connsiteX0" fmla="*/ 14744 w 8524875"/>
              <a:gd name="connsiteY0" fmla="*/ 408165 h 400050"/>
              <a:gd name="connsiteX1" fmla="*/ 8527821 w 8524875"/>
              <a:gd name="connsiteY1" fmla="*/ 408165 h 400050"/>
              <a:gd name="connsiteX2" fmla="*/ 8527821 w 8524875"/>
              <a:gd name="connsiteY2" fmla="*/ 14198 h 400050"/>
              <a:gd name="connsiteX3" fmla="*/ 14744 w 8524875"/>
              <a:gd name="connsiteY3" fmla="*/ 14198 h 400050"/>
              <a:gd name="connsiteX4" fmla="*/ 14744 w 8524875"/>
              <a:gd name="connsiteY4" fmla="*/ 408165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4875" h="400050">
                <a:moveTo>
                  <a:pt x="14744" y="408165"/>
                </a:moveTo>
                <a:lnTo>
                  <a:pt x="8527821" y="408165"/>
                </a:lnTo>
                <a:lnTo>
                  <a:pt x="8527821" y="14198"/>
                </a:lnTo>
                <a:lnTo>
                  <a:pt x="14744" y="14198"/>
                </a:lnTo>
                <a:lnTo>
                  <a:pt x="14744" y="40816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Freeform 398"> 
				</p:cNvPr>
          <p:cNvSpPr/>
          <p:nvPr/>
        </p:nvSpPr>
        <p:spPr>
          <a:xfrm>
            <a:off x="428625" y="5391150"/>
            <a:ext cx="942975" cy="171450"/>
          </a:xfrm>
          <a:custGeom>
            <a:avLst/>
            <a:gdLst>
              <a:gd name="connsiteX0" fmla="*/ 10464 w 942975"/>
              <a:gd name="connsiteY0" fmla="*/ 176085 h 171450"/>
              <a:gd name="connsiteX1" fmla="*/ 948271 w 942975"/>
              <a:gd name="connsiteY1" fmla="*/ 176085 h 171450"/>
              <a:gd name="connsiteX2" fmla="*/ 948271 w 942975"/>
              <a:gd name="connsiteY2" fmla="*/ 13360 h 171450"/>
              <a:gd name="connsiteX3" fmla="*/ 10464 w 942975"/>
              <a:gd name="connsiteY3" fmla="*/ 13360 h 171450"/>
              <a:gd name="connsiteX4" fmla="*/ 10464 w 942975"/>
              <a:gd name="connsiteY4" fmla="*/ 17608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2975" h="171450">
                <a:moveTo>
                  <a:pt x="10464" y="176085"/>
                </a:moveTo>
                <a:lnTo>
                  <a:pt x="948271" y="176085"/>
                </a:lnTo>
                <a:lnTo>
                  <a:pt x="948271" y="13360"/>
                </a:lnTo>
                <a:lnTo>
                  <a:pt x="10464" y="13360"/>
                </a:lnTo>
                <a:lnTo>
                  <a:pt x="10464" y="17608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Freeform 399"> 
				</p:cNvPr>
          <p:cNvSpPr/>
          <p:nvPr/>
        </p:nvSpPr>
        <p:spPr>
          <a:xfrm>
            <a:off x="1362075" y="5391150"/>
            <a:ext cx="5629275" cy="171450"/>
          </a:xfrm>
          <a:custGeom>
            <a:avLst/>
            <a:gdLst>
              <a:gd name="connsiteX0" fmla="*/ 10541 w 5629275"/>
              <a:gd name="connsiteY0" fmla="*/ 176085 h 171450"/>
              <a:gd name="connsiteX1" fmla="*/ 5637403 w 5629275"/>
              <a:gd name="connsiteY1" fmla="*/ 176085 h 171450"/>
              <a:gd name="connsiteX2" fmla="*/ 5637403 w 5629275"/>
              <a:gd name="connsiteY2" fmla="*/ 13360 h 171450"/>
              <a:gd name="connsiteX3" fmla="*/ 10541 w 5629275"/>
              <a:gd name="connsiteY3" fmla="*/ 13360 h 171450"/>
              <a:gd name="connsiteX4" fmla="*/ 10541 w 5629275"/>
              <a:gd name="connsiteY4" fmla="*/ 17608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29275" h="171450">
                <a:moveTo>
                  <a:pt x="10541" y="176085"/>
                </a:moveTo>
                <a:lnTo>
                  <a:pt x="5637403" y="176085"/>
                </a:lnTo>
                <a:lnTo>
                  <a:pt x="5637403" y="13360"/>
                </a:lnTo>
                <a:lnTo>
                  <a:pt x="10541" y="13360"/>
                </a:lnTo>
                <a:lnTo>
                  <a:pt x="10541" y="176085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Freeform 400"> 
				</p:cNvPr>
          <p:cNvSpPr/>
          <p:nvPr/>
        </p:nvSpPr>
        <p:spPr>
          <a:xfrm>
            <a:off x="7086600" y="5391150"/>
            <a:ext cx="895350" cy="171450"/>
          </a:xfrm>
          <a:custGeom>
            <a:avLst/>
            <a:gdLst>
              <a:gd name="connsiteX0" fmla="*/ 15647 w 895350"/>
              <a:gd name="connsiteY0" fmla="*/ 176097 h 171450"/>
              <a:gd name="connsiteX1" fmla="*/ 897788 w 895350"/>
              <a:gd name="connsiteY1" fmla="*/ 176097 h 171450"/>
              <a:gd name="connsiteX2" fmla="*/ 897788 w 895350"/>
              <a:gd name="connsiteY2" fmla="*/ 13372 h 171450"/>
              <a:gd name="connsiteX3" fmla="*/ 15647 w 895350"/>
              <a:gd name="connsiteY3" fmla="*/ 13372 h 171450"/>
              <a:gd name="connsiteX4" fmla="*/ 15647 w 895350"/>
              <a:gd name="connsiteY4" fmla="*/ 17609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350" h="171450">
                <a:moveTo>
                  <a:pt x="15647" y="176097"/>
                </a:moveTo>
                <a:lnTo>
                  <a:pt x="897788" y="176097"/>
                </a:lnTo>
                <a:lnTo>
                  <a:pt x="897788" y="13372"/>
                </a:lnTo>
                <a:lnTo>
                  <a:pt x="15647" y="13372"/>
                </a:lnTo>
                <a:lnTo>
                  <a:pt x="15647" y="176097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Freeform 401"> 
				</p:cNvPr>
          <p:cNvSpPr/>
          <p:nvPr/>
        </p:nvSpPr>
        <p:spPr>
          <a:xfrm>
            <a:off x="7962900" y="5391150"/>
            <a:ext cx="114300" cy="171450"/>
          </a:xfrm>
          <a:custGeom>
            <a:avLst/>
            <a:gdLst>
              <a:gd name="connsiteX0" fmla="*/ 17195 w 114300"/>
              <a:gd name="connsiteY0" fmla="*/ 176097 h 171450"/>
              <a:gd name="connsiteX1" fmla="*/ 115684 w 114300"/>
              <a:gd name="connsiteY1" fmla="*/ 176097 h 171450"/>
              <a:gd name="connsiteX2" fmla="*/ 115684 w 114300"/>
              <a:gd name="connsiteY2" fmla="*/ 13372 h 171450"/>
              <a:gd name="connsiteX3" fmla="*/ 17195 w 114300"/>
              <a:gd name="connsiteY3" fmla="*/ 13372 h 171450"/>
              <a:gd name="connsiteX4" fmla="*/ 17195 w 114300"/>
              <a:gd name="connsiteY4" fmla="*/ 17609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71450">
                <a:moveTo>
                  <a:pt x="17195" y="176097"/>
                </a:moveTo>
                <a:lnTo>
                  <a:pt x="115684" y="176097"/>
                </a:lnTo>
                <a:lnTo>
                  <a:pt x="115684" y="13372"/>
                </a:lnTo>
                <a:lnTo>
                  <a:pt x="17195" y="13372"/>
                </a:lnTo>
                <a:lnTo>
                  <a:pt x="17195" y="17609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Freeform 402"> 
				</p:cNvPr>
          <p:cNvSpPr/>
          <p:nvPr/>
        </p:nvSpPr>
        <p:spPr>
          <a:xfrm>
            <a:off x="8058150" y="5391150"/>
            <a:ext cx="895350" cy="171450"/>
          </a:xfrm>
          <a:custGeom>
            <a:avLst/>
            <a:gdLst>
              <a:gd name="connsiteX0" fmla="*/ 16154 w 895350"/>
              <a:gd name="connsiteY0" fmla="*/ 176097 h 171450"/>
              <a:gd name="connsiteX1" fmla="*/ 898296 w 895350"/>
              <a:gd name="connsiteY1" fmla="*/ 176097 h 171450"/>
              <a:gd name="connsiteX2" fmla="*/ 898296 w 895350"/>
              <a:gd name="connsiteY2" fmla="*/ 13372 h 171450"/>
              <a:gd name="connsiteX3" fmla="*/ 16154 w 895350"/>
              <a:gd name="connsiteY3" fmla="*/ 13372 h 171450"/>
              <a:gd name="connsiteX4" fmla="*/ 16154 w 895350"/>
              <a:gd name="connsiteY4" fmla="*/ 17609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350" h="171450">
                <a:moveTo>
                  <a:pt x="16154" y="176097"/>
                </a:moveTo>
                <a:lnTo>
                  <a:pt x="898296" y="176097"/>
                </a:lnTo>
                <a:lnTo>
                  <a:pt x="898296" y="13372"/>
                </a:lnTo>
                <a:lnTo>
                  <a:pt x="16154" y="13372"/>
                </a:lnTo>
                <a:lnTo>
                  <a:pt x="16154" y="176097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Freeform 403"> 
				</p:cNvPr>
          <p:cNvSpPr/>
          <p:nvPr/>
        </p:nvSpPr>
        <p:spPr>
          <a:xfrm>
            <a:off x="8934450" y="5391150"/>
            <a:ext cx="19050" cy="171450"/>
          </a:xfrm>
          <a:custGeom>
            <a:avLst/>
            <a:gdLst>
              <a:gd name="connsiteX0" fmla="*/ 21996 w 19050"/>
              <a:gd name="connsiteY0" fmla="*/ 13372 h 171450"/>
              <a:gd name="connsiteX1" fmla="*/ 21996 w 19050"/>
              <a:gd name="connsiteY1" fmla="*/ 17609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71450">
                <a:moveTo>
                  <a:pt x="21996" y="13372"/>
                </a:moveTo>
                <a:lnTo>
                  <a:pt x="21996" y="176097"/>
                </a:lnTo>
              </a:path>
            </a:pathLst>
          </a:custGeom>
          <a:ln w="570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Freeform 404"> 
				</p:cNvPr>
          <p:cNvSpPr/>
          <p:nvPr/>
        </p:nvSpPr>
        <p:spPr>
          <a:xfrm>
            <a:off x="428625" y="5553075"/>
            <a:ext cx="942975" cy="180975"/>
          </a:xfrm>
          <a:custGeom>
            <a:avLst/>
            <a:gdLst>
              <a:gd name="connsiteX0" fmla="*/ 10464 w 942975"/>
              <a:gd name="connsiteY0" fmla="*/ 189738 h 180975"/>
              <a:gd name="connsiteX1" fmla="*/ 948271 w 942975"/>
              <a:gd name="connsiteY1" fmla="*/ 189738 h 180975"/>
              <a:gd name="connsiteX2" fmla="*/ 948271 w 942975"/>
              <a:gd name="connsiteY2" fmla="*/ 9880 h 180975"/>
              <a:gd name="connsiteX3" fmla="*/ 10464 w 942975"/>
              <a:gd name="connsiteY3" fmla="*/ 9880 h 180975"/>
              <a:gd name="connsiteX4" fmla="*/ 10464 w 942975"/>
              <a:gd name="connsiteY4" fmla="*/ 189738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2975" h="180975">
                <a:moveTo>
                  <a:pt x="10464" y="189738"/>
                </a:moveTo>
                <a:lnTo>
                  <a:pt x="948271" y="189738"/>
                </a:lnTo>
                <a:lnTo>
                  <a:pt x="948271" y="9880"/>
                </a:lnTo>
                <a:lnTo>
                  <a:pt x="10464" y="9880"/>
                </a:lnTo>
                <a:lnTo>
                  <a:pt x="10464" y="18973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Freeform 405"> 
				</p:cNvPr>
          <p:cNvSpPr/>
          <p:nvPr/>
        </p:nvSpPr>
        <p:spPr>
          <a:xfrm>
            <a:off x="1362075" y="5553075"/>
            <a:ext cx="5629275" cy="180975"/>
          </a:xfrm>
          <a:custGeom>
            <a:avLst/>
            <a:gdLst>
              <a:gd name="connsiteX0" fmla="*/ 10541 w 5629275"/>
              <a:gd name="connsiteY0" fmla="*/ 189738 h 180975"/>
              <a:gd name="connsiteX1" fmla="*/ 5637403 w 5629275"/>
              <a:gd name="connsiteY1" fmla="*/ 189738 h 180975"/>
              <a:gd name="connsiteX2" fmla="*/ 5637403 w 5629275"/>
              <a:gd name="connsiteY2" fmla="*/ 9880 h 180975"/>
              <a:gd name="connsiteX3" fmla="*/ 10541 w 5629275"/>
              <a:gd name="connsiteY3" fmla="*/ 9880 h 180975"/>
              <a:gd name="connsiteX4" fmla="*/ 10541 w 5629275"/>
              <a:gd name="connsiteY4" fmla="*/ 189738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29275" h="180975">
                <a:moveTo>
                  <a:pt x="10541" y="189738"/>
                </a:moveTo>
                <a:lnTo>
                  <a:pt x="5637403" y="189738"/>
                </a:lnTo>
                <a:lnTo>
                  <a:pt x="5637403" y="9880"/>
                </a:lnTo>
                <a:lnTo>
                  <a:pt x="10541" y="9880"/>
                </a:lnTo>
                <a:lnTo>
                  <a:pt x="10541" y="189738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Freeform 406"> 
				</p:cNvPr>
          <p:cNvSpPr/>
          <p:nvPr/>
        </p:nvSpPr>
        <p:spPr>
          <a:xfrm>
            <a:off x="6981825" y="5553075"/>
            <a:ext cx="123825" cy="180975"/>
          </a:xfrm>
          <a:custGeom>
            <a:avLst/>
            <a:gdLst>
              <a:gd name="connsiteX0" fmla="*/ 13360 w 123825"/>
              <a:gd name="connsiteY0" fmla="*/ 189738 h 180975"/>
              <a:gd name="connsiteX1" fmla="*/ 124701 w 123825"/>
              <a:gd name="connsiteY1" fmla="*/ 189738 h 180975"/>
              <a:gd name="connsiteX2" fmla="*/ 124701 w 123825"/>
              <a:gd name="connsiteY2" fmla="*/ 9880 h 180975"/>
              <a:gd name="connsiteX3" fmla="*/ 13360 w 123825"/>
              <a:gd name="connsiteY3" fmla="*/ 9880 h 180975"/>
              <a:gd name="connsiteX4" fmla="*/ 13360 w 123825"/>
              <a:gd name="connsiteY4" fmla="*/ 189738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5" h="180975">
                <a:moveTo>
                  <a:pt x="13360" y="189738"/>
                </a:moveTo>
                <a:lnTo>
                  <a:pt x="124701" y="189738"/>
                </a:lnTo>
                <a:lnTo>
                  <a:pt x="124701" y="9880"/>
                </a:lnTo>
                <a:lnTo>
                  <a:pt x="13360" y="9880"/>
                </a:lnTo>
                <a:lnTo>
                  <a:pt x="13360" y="18973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Freeform 407"> 
				</p:cNvPr>
          <p:cNvSpPr/>
          <p:nvPr/>
        </p:nvSpPr>
        <p:spPr>
          <a:xfrm>
            <a:off x="7086600" y="5553075"/>
            <a:ext cx="895350" cy="180975"/>
          </a:xfrm>
          <a:custGeom>
            <a:avLst/>
            <a:gdLst>
              <a:gd name="connsiteX0" fmla="*/ 15647 w 895350"/>
              <a:gd name="connsiteY0" fmla="*/ 189738 h 180975"/>
              <a:gd name="connsiteX1" fmla="*/ 897788 w 895350"/>
              <a:gd name="connsiteY1" fmla="*/ 189738 h 180975"/>
              <a:gd name="connsiteX2" fmla="*/ 897788 w 895350"/>
              <a:gd name="connsiteY2" fmla="*/ 9880 h 180975"/>
              <a:gd name="connsiteX3" fmla="*/ 15647 w 895350"/>
              <a:gd name="connsiteY3" fmla="*/ 9880 h 180975"/>
              <a:gd name="connsiteX4" fmla="*/ 15647 w 895350"/>
              <a:gd name="connsiteY4" fmla="*/ 189738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350" h="180975">
                <a:moveTo>
                  <a:pt x="15647" y="189738"/>
                </a:moveTo>
                <a:lnTo>
                  <a:pt x="897788" y="189738"/>
                </a:lnTo>
                <a:lnTo>
                  <a:pt x="897788" y="9880"/>
                </a:lnTo>
                <a:lnTo>
                  <a:pt x="15647" y="9880"/>
                </a:lnTo>
                <a:lnTo>
                  <a:pt x="15647" y="189738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Freeform 408"> 
				</p:cNvPr>
          <p:cNvSpPr/>
          <p:nvPr/>
        </p:nvSpPr>
        <p:spPr>
          <a:xfrm>
            <a:off x="7962900" y="5553075"/>
            <a:ext cx="114300" cy="180975"/>
          </a:xfrm>
          <a:custGeom>
            <a:avLst/>
            <a:gdLst>
              <a:gd name="connsiteX0" fmla="*/ 17195 w 114300"/>
              <a:gd name="connsiteY0" fmla="*/ 189750 h 180975"/>
              <a:gd name="connsiteX1" fmla="*/ 115684 w 114300"/>
              <a:gd name="connsiteY1" fmla="*/ 189750 h 180975"/>
              <a:gd name="connsiteX2" fmla="*/ 115684 w 114300"/>
              <a:gd name="connsiteY2" fmla="*/ 9893 h 180975"/>
              <a:gd name="connsiteX3" fmla="*/ 17195 w 114300"/>
              <a:gd name="connsiteY3" fmla="*/ 9893 h 180975"/>
              <a:gd name="connsiteX4" fmla="*/ 17195 w 114300"/>
              <a:gd name="connsiteY4" fmla="*/ 18975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80975">
                <a:moveTo>
                  <a:pt x="17195" y="189750"/>
                </a:moveTo>
                <a:lnTo>
                  <a:pt x="115684" y="189750"/>
                </a:lnTo>
                <a:lnTo>
                  <a:pt x="115684" y="9893"/>
                </a:lnTo>
                <a:lnTo>
                  <a:pt x="17195" y="9893"/>
                </a:lnTo>
                <a:lnTo>
                  <a:pt x="17195" y="1897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Freeform 409"> 
				</p:cNvPr>
          <p:cNvSpPr/>
          <p:nvPr/>
        </p:nvSpPr>
        <p:spPr>
          <a:xfrm>
            <a:off x="8058150" y="5553075"/>
            <a:ext cx="895350" cy="180975"/>
          </a:xfrm>
          <a:custGeom>
            <a:avLst/>
            <a:gdLst>
              <a:gd name="connsiteX0" fmla="*/ 16154 w 895350"/>
              <a:gd name="connsiteY0" fmla="*/ 189750 h 180975"/>
              <a:gd name="connsiteX1" fmla="*/ 898296 w 895350"/>
              <a:gd name="connsiteY1" fmla="*/ 189750 h 180975"/>
              <a:gd name="connsiteX2" fmla="*/ 898296 w 895350"/>
              <a:gd name="connsiteY2" fmla="*/ 9893 h 180975"/>
              <a:gd name="connsiteX3" fmla="*/ 16154 w 895350"/>
              <a:gd name="connsiteY3" fmla="*/ 9893 h 180975"/>
              <a:gd name="connsiteX4" fmla="*/ 16154 w 895350"/>
              <a:gd name="connsiteY4" fmla="*/ 18975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350" h="180975">
                <a:moveTo>
                  <a:pt x="16154" y="189750"/>
                </a:moveTo>
                <a:lnTo>
                  <a:pt x="898296" y="189750"/>
                </a:lnTo>
                <a:lnTo>
                  <a:pt x="898296" y="9893"/>
                </a:lnTo>
                <a:lnTo>
                  <a:pt x="16154" y="9893"/>
                </a:lnTo>
                <a:lnTo>
                  <a:pt x="16154" y="189750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Freeform 410"> 
				</p:cNvPr>
          <p:cNvSpPr/>
          <p:nvPr/>
        </p:nvSpPr>
        <p:spPr>
          <a:xfrm>
            <a:off x="8934450" y="5553075"/>
            <a:ext cx="19050" cy="180975"/>
          </a:xfrm>
          <a:custGeom>
            <a:avLst/>
            <a:gdLst>
              <a:gd name="connsiteX0" fmla="*/ 21996 w 19050"/>
              <a:gd name="connsiteY0" fmla="*/ 9893 h 180975"/>
              <a:gd name="connsiteX1" fmla="*/ 21996 w 19050"/>
              <a:gd name="connsiteY1" fmla="*/ 18975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80975">
                <a:moveTo>
                  <a:pt x="21996" y="9893"/>
                </a:moveTo>
                <a:lnTo>
                  <a:pt x="21996" y="189750"/>
                </a:lnTo>
              </a:path>
            </a:pathLst>
          </a:custGeom>
          <a:ln w="570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Freeform 411"> 
				</p:cNvPr>
          <p:cNvSpPr/>
          <p:nvPr/>
        </p:nvSpPr>
        <p:spPr>
          <a:xfrm>
            <a:off x="428625" y="5724525"/>
            <a:ext cx="942975" cy="285750"/>
          </a:xfrm>
          <a:custGeom>
            <a:avLst/>
            <a:gdLst>
              <a:gd name="connsiteX0" fmla="*/ 10464 w 942975"/>
              <a:gd name="connsiteY0" fmla="*/ 292367 h 285750"/>
              <a:gd name="connsiteX1" fmla="*/ 948271 w 942975"/>
              <a:gd name="connsiteY1" fmla="*/ 292367 h 285750"/>
              <a:gd name="connsiteX2" fmla="*/ 948271 w 942975"/>
              <a:gd name="connsiteY2" fmla="*/ 14020 h 285750"/>
              <a:gd name="connsiteX3" fmla="*/ 10464 w 942975"/>
              <a:gd name="connsiteY3" fmla="*/ 14020 h 285750"/>
              <a:gd name="connsiteX4" fmla="*/ 10464 w 942975"/>
              <a:gd name="connsiteY4" fmla="*/ 29236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2975" h="285750">
                <a:moveTo>
                  <a:pt x="10464" y="292367"/>
                </a:moveTo>
                <a:lnTo>
                  <a:pt x="948271" y="292367"/>
                </a:lnTo>
                <a:lnTo>
                  <a:pt x="948271" y="14020"/>
                </a:lnTo>
                <a:lnTo>
                  <a:pt x="10464" y="14020"/>
                </a:lnTo>
                <a:lnTo>
                  <a:pt x="10464" y="292367"/>
                </a:lnTo>
                <a:close/>
              </a:path>
            </a:pathLst>
          </a:custGeom>
          <a:solidFill>
            <a:srgbClr val="8cb3e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Freeform 412"> 
				</p:cNvPr>
          <p:cNvSpPr/>
          <p:nvPr/>
        </p:nvSpPr>
        <p:spPr>
          <a:xfrm>
            <a:off x="1362075" y="5724525"/>
            <a:ext cx="2819400" cy="285750"/>
          </a:xfrm>
          <a:custGeom>
            <a:avLst/>
            <a:gdLst>
              <a:gd name="connsiteX0" fmla="*/ 10541 w 2819400"/>
              <a:gd name="connsiteY0" fmla="*/ 292367 h 285750"/>
              <a:gd name="connsiteX1" fmla="*/ 2823971 w 2819400"/>
              <a:gd name="connsiteY1" fmla="*/ 292367 h 285750"/>
              <a:gd name="connsiteX2" fmla="*/ 2823971 w 2819400"/>
              <a:gd name="connsiteY2" fmla="*/ 14020 h 285750"/>
              <a:gd name="connsiteX3" fmla="*/ 10541 w 2819400"/>
              <a:gd name="connsiteY3" fmla="*/ 14020 h 285750"/>
              <a:gd name="connsiteX4" fmla="*/ 10541 w 2819400"/>
              <a:gd name="connsiteY4" fmla="*/ 29236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9400" h="285750">
                <a:moveTo>
                  <a:pt x="10541" y="292367"/>
                </a:moveTo>
                <a:lnTo>
                  <a:pt x="2823971" y="292367"/>
                </a:lnTo>
                <a:lnTo>
                  <a:pt x="2823971" y="14020"/>
                </a:lnTo>
                <a:lnTo>
                  <a:pt x="10541" y="14020"/>
                </a:lnTo>
                <a:lnTo>
                  <a:pt x="10541" y="29236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Freeform 413"> 
				</p:cNvPr>
          <p:cNvSpPr/>
          <p:nvPr/>
        </p:nvSpPr>
        <p:spPr>
          <a:xfrm>
            <a:off x="4867275" y="5724525"/>
            <a:ext cx="714375" cy="285750"/>
          </a:xfrm>
          <a:custGeom>
            <a:avLst/>
            <a:gdLst>
              <a:gd name="connsiteX0" fmla="*/ 16764 w 714375"/>
              <a:gd name="connsiteY0" fmla="*/ 292367 h 285750"/>
              <a:gd name="connsiteX1" fmla="*/ 723329 w 714375"/>
              <a:gd name="connsiteY1" fmla="*/ 292367 h 285750"/>
              <a:gd name="connsiteX2" fmla="*/ 723329 w 714375"/>
              <a:gd name="connsiteY2" fmla="*/ 14020 h 285750"/>
              <a:gd name="connsiteX3" fmla="*/ 16764 w 714375"/>
              <a:gd name="connsiteY3" fmla="*/ 14020 h 285750"/>
              <a:gd name="connsiteX4" fmla="*/ 16764 w 714375"/>
              <a:gd name="connsiteY4" fmla="*/ 29236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285750">
                <a:moveTo>
                  <a:pt x="16764" y="292367"/>
                </a:moveTo>
                <a:lnTo>
                  <a:pt x="723329" y="292367"/>
                </a:lnTo>
                <a:lnTo>
                  <a:pt x="723329" y="14020"/>
                </a:lnTo>
                <a:lnTo>
                  <a:pt x="16764" y="14020"/>
                </a:lnTo>
                <a:lnTo>
                  <a:pt x="16764" y="29236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Freeform 414"> 
				</p:cNvPr>
          <p:cNvSpPr/>
          <p:nvPr/>
        </p:nvSpPr>
        <p:spPr>
          <a:xfrm>
            <a:off x="5572125" y="5724525"/>
            <a:ext cx="1419225" cy="285750"/>
          </a:xfrm>
          <a:custGeom>
            <a:avLst/>
            <a:gdLst>
              <a:gd name="connsiteX0" fmla="*/ 14211 w 1419225"/>
              <a:gd name="connsiteY0" fmla="*/ 292367 h 285750"/>
              <a:gd name="connsiteX1" fmla="*/ 1427353 w 1419225"/>
              <a:gd name="connsiteY1" fmla="*/ 292367 h 285750"/>
              <a:gd name="connsiteX2" fmla="*/ 1427353 w 1419225"/>
              <a:gd name="connsiteY2" fmla="*/ 14020 h 285750"/>
              <a:gd name="connsiteX3" fmla="*/ 14211 w 1419225"/>
              <a:gd name="connsiteY3" fmla="*/ 14020 h 285750"/>
              <a:gd name="connsiteX4" fmla="*/ 14211 w 1419225"/>
              <a:gd name="connsiteY4" fmla="*/ 29236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9225" h="285750">
                <a:moveTo>
                  <a:pt x="14211" y="292367"/>
                </a:moveTo>
                <a:lnTo>
                  <a:pt x="1427353" y="292367"/>
                </a:lnTo>
                <a:lnTo>
                  <a:pt x="1427353" y="14020"/>
                </a:lnTo>
                <a:lnTo>
                  <a:pt x="14211" y="14020"/>
                </a:lnTo>
                <a:lnTo>
                  <a:pt x="14211" y="292367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Freeform 415"> 
				</p:cNvPr>
          <p:cNvSpPr/>
          <p:nvPr/>
        </p:nvSpPr>
        <p:spPr>
          <a:xfrm>
            <a:off x="6981825" y="5724525"/>
            <a:ext cx="123825" cy="285750"/>
          </a:xfrm>
          <a:custGeom>
            <a:avLst/>
            <a:gdLst>
              <a:gd name="connsiteX0" fmla="*/ 13360 w 123825"/>
              <a:gd name="connsiteY0" fmla="*/ 292367 h 285750"/>
              <a:gd name="connsiteX1" fmla="*/ 124701 w 123825"/>
              <a:gd name="connsiteY1" fmla="*/ 292367 h 285750"/>
              <a:gd name="connsiteX2" fmla="*/ 124701 w 123825"/>
              <a:gd name="connsiteY2" fmla="*/ 14020 h 285750"/>
              <a:gd name="connsiteX3" fmla="*/ 13360 w 123825"/>
              <a:gd name="connsiteY3" fmla="*/ 14020 h 285750"/>
              <a:gd name="connsiteX4" fmla="*/ 13360 w 123825"/>
              <a:gd name="connsiteY4" fmla="*/ 29236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5" h="285750">
                <a:moveTo>
                  <a:pt x="13360" y="292367"/>
                </a:moveTo>
                <a:lnTo>
                  <a:pt x="124701" y="292367"/>
                </a:lnTo>
                <a:lnTo>
                  <a:pt x="124701" y="14020"/>
                </a:lnTo>
                <a:lnTo>
                  <a:pt x="13360" y="14020"/>
                </a:lnTo>
                <a:lnTo>
                  <a:pt x="13360" y="29236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Freeform 416"> 
				</p:cNvPr>
          <p:cNvSpPr/>
          <p:nvPr/>
        </p:nvSpPr>
        <p:spPr>
          <a:xfrm>
            <a:off x="7086600" y="5724525"/>
            <a:ext cx="895350" cy="285750"/>
          </a:xfrm>
          <a:custGeom>
            <a:avLst/>
            <a:gdLst>
              <a:gd name="connsiteX0" fmla="*/ 15647 w 895350"/>
              <a:gd name="connsiteY0" fmla="*/ 292367 h 285750"/>
              <a:gd name="connsiteX1" fmla="*/ 897788 w 895350"/>
              <a:gd name="connsiteY1" fmla="*/ 292367 h 285750"/>
              <a:gd name="connsiteX2" fmla="*/ 897788 w 895350"/>
              <a:gd name="connsiteY2" fmla="*/ 14020 h 285750"/>
              <a:gd name="connsiteX3" fmla="*/ 15647 w 895350"/>
              <a:gd name="connsiteY3" fmla="*/ 14020 h 285750"/>
              <a:gd name="connsiteX4" fmla="*/ 15647 w 895350"/>
              <a:gd name="connsiteY4" fmla="*/ 29236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350" h="285750">
                <a:moveTo>
                  <a:pt x="15647" y="292367"/>
                </a:moveTo>
                <a:lnTo>
                  <a:pt x="897788" y="292367"/>
                </a:lnTo>
                <a:lnTo>
                  <a:pt x="897788" y="14020"/>
                </a:lnTo>
                <a:lnTo>
                  <a:pt x="15647" y="14020"/>
                </a:lnTo>
                <a:lnTo>
                  <a:pt x="15647" y="29236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Freeform 417"> 
				</p:cNvPr>
          <p:cNvSpPr/>
          <p:nvPr/>
        </p:nvSpPr>
        <p:spPr>
          <a:xfrm>
            <a:off x="7962900" y="5724525"/>
            <a:ext cx="114300" cy="285750"/>
          </a:xfrm>
          <a:custGeom>
            <a:avLst/>
            <a:gdLst>
              <a:gd name="connsiteX0" fmla="*/ 17195 w 114300"/>
              <a:gd name="connsiteY0" fmla="*/ 292367 h 285750"/>
              <a:gd name="connsiteX1" fmla="*/ 115684 w 114300"/>
              <a:gd name="connsiteY1" fmla="*/ 292367 h 285750"/>
              <a:gd name="connsiteX2" fmla="*/ 115684 w 114300"/>
              <a:gd name="connsiteY2" fmla="*/ 14020 h 285750"/>
              <a:gd name="connsiteX3" fmla="*/ 17195 w 114300"/>
              <a:gd name="connsiteY3" fmla="*/ 14020 h 285750"/>
              <a:gd name="connsiteX4" fmla="*/ 17195 w 114300"/>
              <a:gd name="connsiteY4" fmla="*/ 29236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85750">
                <a:moveTo>
                  <a:pt x="17195" y="292367"/>
                </a:moveTo>
                <a:lnTo>
                  <a:pt x="115684" y="292367"/>
                </a:lnTo>
                <a:lnTo>
                  <a:pt x="115684" y="14020"/>
                </a:lnTo>
                <a:lnTo>
                  <a:pt x="17195" y="14020"/>
                </a:lnTo>
                <a:lnTo>
                  <a:pt x="17195" y="29236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Freeform 418"> 
				</p:cNvPr>
          <p:cNvSpPr/>
          <p:nvPr/>
        </p:nvSpPr>
        <p:spPr>
          <a:xfrm>
            <a:off x="8058150" y="5724525"/>
            <a:ext cx="895350" cy="285750"/>
          </a:xfrm>
          <a:custGeom>
            <a:avLst/>
            <a:gdLst>
              <a:gd name="connsiteX0" fmla="*/ 16154 w 895350"/>
              <a:gd name="connsiteY0" fmla="*/ 292367 h 285750"/>
              <a:gd name="connsiteX1" fmla="*/ 898296 w 895350"/>
              <a:gd name="connsiteY1" fmla="*/ 292367 h 285750"/>
              <a:gd name="connsiteX2" fmla="*/ 898296 w 895350"/>
              <a:gd name="connsiteY2" fmla="*/ 14020 h 285750"/>
              <a:gd name="connsiteX3" fmla="*/ 16154 w 895350"/>
              <a:gd name="connsiteY3" fmla="*/ 14020 h 285750"/>
              <a:gd name="connsiteX4" fmla="*/ 16154 w 895350"/>
              <a:gd name="connsiteY4" fmla="*/ 29236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350" h="285750">
                <a:moveTo>
                  <a:pt x="16154" y="292367"/>
                </a:moveTo>
                <a:lnTo>
                  <a:pt x="898296" y="292367"/>
                </a:lnTo>
                <a:lnTo>
                  <a:pt x="898296" y="14020"/>
                </a:lnTo>
                <a:lnTo>
                  <a:pt x="16154" y="14020"/>
                </a:lnTo>
                <a:lnTo>
                  <a:pt x="16154" y="29236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Freeform 419"> 
				</p:cNvPr>
          <p:cNvSpPr/>
          <p:nvPr/>
        </p:nvSpPr>
        <p:spPr>
          <a:xfrm>
            <a:off x="8934450" y="5724525"/>
            <a:ext cx="19050" cy="285750"/>
          </a:xfrm>
          <a:custGeom>
            <a:avLst/>
            <a:gdLst>
              <a:gd name="connsiteX0" fmla="*/ 21996 w 19050"/>
              <a:gd name="connsiteY0" fmla="*/ 14020 h 285750"/>
              <a:gd name="connsiteX1" fmla="*/ 21996 w 19050"/>
              <a:gd name="connsiteY1" fmla="*/ 292354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85750">
                <a:moveTo>
                  <a:pt x="21996" y="14020"/>
                </a:moveTo>
                <a:lnTo>
                  <a:pt x="21996" y="292354"/>
                </a:lnTo>
              </a:path>
            </a:pathLst>
          </a:custGeom>
          <a:ln w="570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Freeform 420"> 
				</p:cNvPr>
          <p:cNvSpPr/>
          <p:nvPr/>
        </p:nvSpPr>
        <p:spPr>
          <a:xfrm>
            <a:off x="428625" y="6000750"/>
            <a:ext cx="8524875" cy="9525"/>
          </a:xfrm>
          <a:custGeom>
            <a:avLst/>
            <a:gdLst>
              <a:gd name="connsiteX0" fmla="*/ 14744 w 8524875"/>
              <a:gd name="connsiteY0" fmla="*/ 16129 h 9525"/>
              <a:gd name="connsiteX1" fmla="*/ 8527821 w 8524875"/>
              <a:gd name="connsiteY1" fmla="*/ 1612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24875" h="9525">
                <a:moveTo>
                  <a:pt x="14744" y="16129"/>
                </a:moveTo>
                <a:lnTo>
                  <a:pt x="8527821" y="16129"/>
                </a:lnTo>
              </a:path>
            </a:pathLst>
          </a:custGeom>
          <a:ln w="568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Freeform 421"> 
				</p:cNvPr>
          <p:cNvSpPr/>
          <p:nvPr/>
        </p:nvSpPr>
        <p:spPr>
          <a:xfrm>
            <a:off x="1362075" y="4781550"/>
            <a:ext cx="4933950" cy="9525"/>
          </a:xfrm>
          <a:custGeom>
            <a:avLst/>
            <a:gdLst>
              <a:gd name="connsiteX0" fmla="*/ 10535 w 4933950"/>
              <a:gd name="connsiteY0" fmla="*/ 14872 h 9525"/>
              <a:gd name="connsiteX1" fmla="*/ 4939393 w 4933950"/>
              <a:gd name="connsiteY1" fmla="*/ 1487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33950" h="9525">
                <a:moveTo>
                  <a:pt x="10535" y="14872"/>
                </a:moveTo>
                <a:lnTo>
                  <a:pt x="4939393" y="14872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Freeform 422"> 
				</p:cNvPr>
          <p:cNvSpPr/>
          <p:nvPr/>
        </p:nvSpPr>
        <p:spPr>
          <a:xfrm>
            <a:off x="1362075" y="4781550"/>
            <a:ext cx="4933950" cy="19050"/>
          </a:xfrm>
          <a:custGeom>
            <a:avLst/>
            <a:gdLst>
              <a:gd name="connsiteX0" fmla="*/ 10541 w 4933950"/>
              <a:gd name="connsiteY0" fmla="*/ 19151 h 19050"/>
              <a:gd name="connsiteX1" fmla="*/ 4939398 w 4933950"/>
              <a:gd name="connsiteY1" fmla="*/ 1915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33950" h="19050">
                <a:moveTo>
                  <a:pt x="10541" y="19151"/>
                </a:moveTo>
                <a:lnTo>
                  <a:pt x="4939398" y="19151"/>
                </a:lnTo>
              </a:path>
            </a:pathLst>
          </a:custGeom>
          <a:ln w="570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Freeform 423"> 
				</p:cNvPr>
          <p:cNvSpPr/>
          <p:nvPr/>
        </p:nvSpPr>
        <p:spPr>
          <a:xfrm>
            <a:off x="1362075" y="4791075"/>
            <a:ext cx="9525" cy="219075"/>
          </a:xfrm>
          <a:custGeom>
            <a:avLst/>
            <a:gdLst>
              <a:gd name="connsiteX0" fmla="*/ 10535 w 9525"/>
              <a:gd name="connsiteY0" fmla="*/ 9630 h 219075"/>
              <a:gd name="connsiteX1" fmla="*/ 10535 w 9525"/>
              <a:gd name="connsiteY1" fmla="*/ 223739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19075">
                <a:moveTo>
                  <a:pt x="10535" y="9630"/>
                </a:moveTo>
                <a:lnTo>
                  <a:pt x="10535" y="223739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Freeform 424"> 
				</p:cNvPr>
          <p:cNvSpPr/>
          <p:nvPr/>
        </p:nvSpPr>
        <p:spPr>
          <a:xfrm>
            <a:off x="1362075" y="4791075"/>
            <a:ext cx="9525" cy="219075"/>
          </a:xfrm>
          <a:custGeom>
            <a:avLst/>
            <a:gdLst>
              <a:gd name="connsiteX0" fmla="*/ 14820 w 9525"/>
              <a:gd name="connsiteY0" fmla="*/ 9639 h 219075"/>
              <a:gd name="connsiteX1" fmla="*/ 14820 w 9525"/>
              <a:gd name="connsiteY1" fmla="*/ 223748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19075">
                <a:moveTo>
                  <a:pt x="14820" y="9639"/>
                </a:moveTo>
                <a:lnTo>
                  <a:pt x="14820" y="223748"/>
                </a:lnTo>
              </a:path>
            </a:pathLst>
          </a:custGeom>
          <a:ln w="570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Freeform 425"> 
				</p:cNvPr>
          <p:cNvSpPr/>
          <p:nvPr/>
        </p:nvSpPr>
        <p:spPr>
          <a:xfrm>
            <a:off x="2057400" y="4791075"/>
            <a:ext cx="9525" cy="219075"/>
          </a:xfrm>
          <a:custGeom>
            <a:avLst/>
            <a:gdLst>
              <a:gd name="connsiteX0" fmla="*/ 17498 w 9525"/>
              <a:gd name="connsiteY0" fmla="*/ 9631 h 219075"/>
              <a:gd name="connsiteX1" fmla="*/ 17498 w 9525"/>
              <a:gd name="connsiteY1" fmla="*/ 228033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19075">
                <a:moveTo>
                  <a:pt x="17498" y="9631"/>
                </a:moveTo>
                <a:lnTo>
                  <a:pt x="17498" y="228033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Freeform 426"> 
				</p:cNvPr>
          <p:cNvSpPr/>
          <p:nvPr/>
        </p:nvSpPr>
        <p:spPr>
          <a:xfrm>
            <a:off x="2057400" y="4791075"/>
            <a:ext cx="19050" cy="219075"/>
          </a:xfrm>
          <a:custGeom>
            <a:avLst/>
            <a:gdLst>
              <a:gd name="connsiteX0" fmla="*/ 21780 w 19050"/>
              <a:gd name="connsiteY0" fmla="*/ 9626 h 219075"/>
              <a:gd name="connsiteX1" fmla="*/ 21780 w 19050"/>
              <a:gd name="connsiteY1" fmla="*/ 228028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19075">
                <a:moveTo>
                  <a:pt x="21780" y="9626"/>
                </a:moveTo>
                <a:lnTo>
                  <a:pt x="21780" y="228028"/>
                </a:lnTo>
              </a:path>
            </a:pathLst>
          </a:custGeom>
          <a:ln w="570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Freeform 427"> 
				</p:cNvPr>
          <p:cNvSpPr/>
          <p:nvPr/>
        </p:nvSpPr>
        <p:spPr>
          <a:xfrm>
            <a:off x="2762250" y="4791075"/>
            <a:ext cx="9525" cy="219075"/>
          </a:xfrm>
          <a:custGeom>
            <a:avLst/>
            <a:gdLst>
              <a:gd name="connsiteX0" fmla="*/ 14933 w 9525"/>
              <a:gd name="connsiteY0" fmla="*/ 9632 h 219075"/>
              <a:gd name="connsiteX1" fmla="*/ 14933 w 9525"/>
              <a:gd name="connsiteY1" fmla="*/ 228034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19075">
                <a:moveTo>
                  <a:pt x="14933" y="9632"/>
                </a:moveTo>
                <a:lnTo>
                  <a:pt x="14933" y="228034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Freeform 428"> 
				</p:cNvPr>
          <p:cNvSpPr/>
          <p:nvPr/>
        </p:nvSpPr>
        <p:spPr>
          <a:xfrm>
            <a:off x="2762250" y="4791075"/>
            <a:ext cx="19050" cy="219075"/>
          </a:xfrm>
          <a:custGeom>
            <a:avLst/>
            <a:gdLst>
              <a:gd name="connsiteX0" fmla="*/ 19215 w 19050"/>
              <a:gd name="connsiteY0" fmla="*/ 9626 h 219075"/>
              <a:gd name="connsiteX1" fmla="*/ 19215 w 19050"/>
              <a:gd name="connsiteY1" fmla="*/ 228028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19075">
                <a:moveTo>
                  <a:pt x="19215" y="9626"/>
                </a:moveTo>
                <a:lnTo>
                  <a:pt x="19215" y="228028"/>
                </a:lnTo>
              </a:path>
            </a:pathLst>
          </a:custGeom>
          <a:ln w="570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Freeform 429"> 
				</p:cNvPr>
          <p:cNvSpPr/>
          <p:nvPr/>
        </p:nvSpPr>
        <p:spPr>
          <a:xfrm>
            <a:off x="3467100" y="4791075"/>
            <a:ext cx="9525" cy="219075"/>
          </a:xfrm>
          <a:custGeom>
            <a:avLst/>
            <a:gdLst>
              <a:gd name="connsiteX0" fmla="*/ 12370 w 9525"/>
              <a:gd name="connsiteY0" fmla="*/ 9632 h 219075"/>
              <a:gd name="connsiteX1" fmla="*/ 12370 w 9525"/>
              <a:gd name="connsiteY1" fmla="*/ 228034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19075">
                <a:moveTo>
                  <a:pt x="12370" y="9632"/>
                </a:moveTo>
                <a:lnTo>
                  <a:pt x="12370" y="228034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Freeform 430"> 
				</p:cNvPr>
          <p:cNvSpPr/>
          <p:nvPr/>
        </p:nvSpPr>
        <p:spPr>
          <a:xfrm>
            <a:off x="3467100" y="4791075"/>
            <a:ext cx="9525" cy="219075"/>
          </a:xfrm>
          <a:custGeom>
            <a:avLst/>
            <a:gdLst>
              <a:gd name="connsiteX0" fmla="*/ 16649 w 9525"/>
              <a:gd name="connsiteY0" fmla="*/ 9626 h 219075"/>
              <a:gd name="connsiteX1" fmla="*/ 16649 w 9525"/>
              <a:gd name="connsiteY1" fmla="*/ 228028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19075">
                <a:moveTo>
                  <a:pt x="16649" y="9626"/>
                </a:moveTo>
                <a:lnTo>
                  <a:pt x="16649" y="228028"/>
                </a:lnTo>
              </a:path>
            </a:pathLst>
          </a:custGeom>
          <a:ln w="570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Freeform 431"> 
				</p:cNvPr>
          <p:cNvSpPr/>
          <p:nvPr/>
        </p:nvSpPr>
        <p:spPr>
          <a:xfrm>
            <a:off x="4171950" y="4791075"/>
            <a:ext cx="9525" cy="219075"/>
          </a:xfrm>
          <a:custGeom>
            <a:avLst/>
            <a:gdLst>
              <a:gd name="connsiteX0" fmla="*/ 9807 w 9525"/>
              <a:gd name="connsiteY0" fmla="*/ 9634 h 219075"/>
              <a:gd name="connsiteX1" fmla="*/ 9807 w 9525"/>
              <a:gd name="connsiteY1" fmla="*/ 228036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19075">
                <a:moveTo>
                  <a:pt x="9807" y="9634"/>
                </a:moveTo>
                <a:lnTo>
                  <a:pt x="9807" y="228036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Freeform 432"> 
				</p:cNvPr>
          <p:cNvSpPr/>
          <p:nvPr/>
        </p:nvSpPr>
        <p:spPr>
          <a:xfrm>
            <a:off x="4171950" y="4791075"/>
            <a:ext cx="9525" cy="219075"/>
          </a:xfrm>
          <a:custGeom>
            <a:avLst/>
            <a:gdLst>
              <a:gd name="connsiteX0" fmla="*/ 14084 w 9525"/>
              <a:gd name="connsiteY0" fmla="*/ 9626 h 219075"/>
              <a:gd name="connsiteX1" fmla="*/ 14084 w 9525"/>
              <a:gd name="connsiteY1" fmla="*/ 228028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19075">
                <a:moveTo>
                  <a:pt x="14084" y="9626"/>
                </a:moveTo>
                <a:lnTo>
                  <a:pt x="14084" y="228028"/>
                </a:lnTo>
              </a:path>
            </a:pathLst>
          </a:custGeom>
          <a:ln w="570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Freeform 433"> 
				</p:cNvPr>
          <p:cNvSpPr/>
          <p:nvPr/>
        </p:nvSpPr>
        <p:spPr>
          <a:xfrm>
            <a:off x="4867275" y="4791075"/>
            <a:ext cx="9525" cy="219075"/>
          </a:xfrm>
          <a:custGeom>
            <a:avLst/>
            <a:gdLst>
              <a:gd name="connsiteX0" fmla="*/ 16769 w 9525"/>
              <a:gd name="connsiteY0" fmla="*/ 9634 h 219075"/>
              <a:gd name="connsiteX1" fmla="*/ 16769 w 9525"/>
              <a:gd name="connsiteY1" fmla="*/ 228036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19075">
                <a:moveTo>
                  <a:pt x="16769" y="9634"/>
                </a:moveTo>
                <a:lnTo>
                  <a:pt x="16769" y="228036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Freeform 434"> 
				</p:cNvPr>
          <p:cNvSpPr/>
          <p:nvPr/>
        </p:nvSpPr>
        <p:spPr>
          <a:xfrm>
            <a:off x="4867275" y="4791075"/>
            <a:ext cx="19050" cy="219075"/>
          </a:xfrm>
          <a:custGeom>
            <a:avLst/>
            <a:gdLst>
              <a:gd name="connsiteX0" fmla="*/ 21044 w 19050"/>
              <a:gd name="connsiteY0" fmla="*/ 9626 h 219075"/>
              <a:gd name="connsiteX1" fmla="*/ 21044 w 19050"/>
              <a:gd name="connsiteY1" fmla="*/ 228028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19075">
                <a:moveTo>
                  <a:pt x="21044" y="9626"/>
                </a:moveTo>
                <a:lnTo>
                  <a:pt x="21044" y="228028"/>
                </a:lnTo>
              </a:path>
            </a:pathLst>
          </a:custGeom>
          <a:ln w="570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Freeform 435"> 
				</p:cNvPr>
          <p:cNvSpPr/>
          <p:nvPr/>
        </p:nvSpPr>
        <p:spPr>
          <a:xfrm>
            <a:off x="5572125" y="4791075"/>
            <a:ext cx="9525" cy="219075"/>
          </a:xfrm>
          <a:custGeom>
            <a:avLst/>
            <a:gdLst>
              <a:gd name="connsiteX0" fmla="*/ 14206 w 9525"/>
              <a:gd name="connsiteY0" fmla="*/ 9635 h 219075"/>
              <a:gd name="connsiteX1" fmla="*/ 14206 w 9525"/>
              <a:gd name="connsiteY1" fmla="*/ 228037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19075">
                <a:moveTo>
                  <a:pt x="14206" y="9635"/>
                </a:moveTo>
                <a:lnTo>
                  <a:pt x="14206" y="228037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Freeform 436"> 
				</p:cNvPr>
          <p:cNvSpPr/>
          <p:nvPr/>
        </p:nvSpPr>
        <p:spPr>
          <a:xfrm>
            <a:off x="5572125" y="4791075"/>
            <a:ext cx="9525" cy="219075"/>
          </a:xfrm>
          <a:custGeom>
            <a:avLst/>
            <a:gdLst>
              <a:gd name="connsiteX0" fmla="*/ 18491 w 9525"/>
              <a:gd name="connsiteY0" fmla="*/ 9626 h 219075"/>
              <a:gd name="connsiteX1" fmla="*/ 18491 w 9525"/>
              <a:gd name="connsiteY1" fmla="*/ 228028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19075">
                <a:moveTo>
                  <a:pt x="18491" y="9626"/>
                </a:moveTo>
                <a:lnTo>
                  <a:pt x="18491" y="228028"/>
                </a:lnTo>
              </a:path>
            </a:pathLst>
          </a:custGeom>
          <a:ln w="570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Freeform 437"> 
				</p:cNvPr>
          <p:cNvSpPr/>
          <p:nvPr/>
        </p:nvSpPr>
        <p:spPr>
          <a:xfrm>
            <a:off x="1362075" y="5000625"/>
            <a:ext cx="4933950" cy="9525"/>
          </a:xfrm>
          <a:custGeom>
            <a:avLst/>
            <a:gdLst>
              <a:gd name="connsiteX0" fmla="*/ 10535 w 4933950"/>
              <a:gd name="connsiteY0" fmla="*/ 14201 h 9525"/>
              <a:gd name="connsiteX1" fmla="*/ 4939393 w 4933950"/>
              <a:gd name="connsiteY1" fmla="*/ 1420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33950" h="9525">
                <a:moveTo>
                  <a:pt x="10535" y="14201"/>
                </a:moveTo>
                <a:lnTo>
                  <a:pt x="4939393" y="14201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Freeform 438"> 
				</p:cNvPr>
          <p:cNvSpPr/>
          <p:nvPr/>
        </p:nvSpPr>
        <p:spPr>
          <a:xfrm>
            <a:off x="1362075" y="5000625"/>
            <a:ext cx="4933950" cy="9525"/>
          </a:xfrm>
          <a:custGeom>
            <a:avLst/>
            <a:gdLst>
              <a:gd name="connsiteX0" fmla="*/ 10541 w 4933950"/>
              <a:gd name="connsiteY0" fmla="*/ 18478 h 9525"/>
              <a:gd name="connsiteX1" fmla="*/ 4939398 w 4933950"/>
              <a:gd name="connsiteY1" fmla="*/ 1847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33950" h="9525">
                <a:moveTo>
                  <a:pt x="10541" y="18478"/>
                </a:moveTo>
                <a:lnTo>
                  <a:pt x="4939398" y="18478"/>
                </a:lnTo>
              </a:path>
            </a:pathLst>
          </a:custGeom>
          <a:ln w="570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Freeform 439"> 
				</p:cNvPr>
          <p:cNvSpPr/>
          <p:nvPr/>
        </p:nvSpPr>
        <p:spPr>
          <a:xfrm>
            <a:off x="6286500" y="4791075"/>
            <a:ext cx="9525" cy="219075"/>
          </a:xfrm>
          <a:custGeom>
            <a:avLst/>
            <a:gdLst>
              <a:gd name="connsiteX0" fmla="*/ 10681 w 9525"/>
              <a:gd name="connsiteY0" fmla="*/ 9636 h 219075"/>
              <a:gd name="connsiteX1" fmla="*/ 10681 w 9525"/>
              <a:gd name="connsiteY1" fmla="*/ 228038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19075">
                <a:moveTo>
                  <a:pt x="10681" y="9636"/>
                </a:moveTo>
                <a:lnTo>
                  <a:pt x="10681" y="228038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Freeform 440"> 
				</p:cNvPr>
          <p:cNvSpPr/>
          <p:nvPr/>
        </p:nvSpPr>
        <p:spPr>
          <a:xfrm>
            <a:off x="6286500" y="4791075"/>
            <a:ext cx="9525" cy="219075"/>
          </a:xfrm>
          <a:custGeom>
            <a:avLst/>
            <a:gdLst>
              <a:gd name="connsiteX0" fmla="*/ 14960 w 9525"/>
              <a:gd name="connsiteY0" fmla="*/ 9638 h 219075"/>
              <a:gd name="connsiteX1" fmla="*/ 14960 w 9525"/>
              <a:gd name="connsiteY1" fmla="*/ 22804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19075">
                <a:moveTo>
                  <a:pt x="14960" y="9638"/>
                </a:moveTo>
                <a:lnTo>
                  <a:pt x="14960" y="228040"/>
                </a:lnTo>
              </a:path>
            </a:pathLst>
          </a:custGeom>
          <a:ln w="570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Freeform 441"> 
				</p:cNvPr>
          <p:cNvSpPr/>
          <p:nvPr/>
        </p:nvSpPr>
        <p:spPr>
          <a:xfrm>
            <a:off x="8058150" y="4791075"/>
            <a:ext cx="9525" cy="219075"/>
          </a:xfrm>
          <a:custGeom>
            <a:avLst/>
            <a:gdLst>
              <a:gd name="connsiteX0" fmla="*/ 16159 w 9525"/>
              <a:gd name="connsiteY0" fmla="*/ 9638 h 219075"/>
              <a:gd name="connsiteX1" fmla="*/ 16159 w 9525"/>
              <a:gd name="connsiteY1" fmla="*/ 223747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19075">
                <a:moveTo>
                  <a:pt x="16159" y="9638"/>
                </a:moveTo>
                <a:lnTo>
                  <a:pt x="16159" y="223747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Freeform 442"> 
				</p:cNvPr>
          <p:cNvSpPr/>
          <p:nvPr/>
        </p:nvSpPr>
        <p:spPr>
          <a:xfrm>
            <a:off x="8058150" y="4791075"/>
            <a:ext cx="19050" cy="219075"/>
          </a:xfrm>
          <a:custGeom>
            <a:avLst/>
            <a:gdLst>
              <a:gd name="connsiteX0" fmla="*/ 20433 w 19050"/>
              <a:gd name="connsiteY0" fmla="*/ 9639 h 219075"/>
              <a:gd name="connsiteX1" fmla="*/ 20433 w 19050"/>
              <a:gd name="connsiteY1" fmla="*/ 223748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19075">
                <a:moveTo>
                  <a:pt x="20433" y="9639"/>
                </a:moveTo>
                <a:lnTo>
                  <a:pt x="20433" y="223748"/>
                </a:lnTo>
              </a:path>
            </a:pathLst>
          </a:custGeom>
          <a:ln w="570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Freeform 443"> 
				</p:cNvPr>
          <p:cNvSpPr/>
          <p:nvPr/>
        </p:nvSpPr>
        <p:spPr>
          <a:xfrm>
            <a:off x="1362075" y="5381625"/>
            <a:ext cx="2809875" cy="19050"/>
          </a:xfrm>
          <a:custGeom>
            <a:avLst/>
            <a:gdLst>
              <a:gd name="connsiteX0" fmla="*/ 14820 w 2809875"/>
              <a:gd name="connsiteY0" fmla="*/ 27178 h 19050"/>
              <a:gd name="connsiteX1" fmla="*/ 2815399 w 2809875"/>
              <a:gd name="connsiteY1" fmla="*/ 2717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9875" h="19050">
                <a:moveTo>
                  <a:pt x="14820" y="27178"/>
                </a:moveTo>
                <a:lnTo>
                  <a:pt x="2815399" y="27178"/>
                </a:lnTo>
              </a:path>
            </a:pathLst>
          </a:custGeom>
          <a:ln w="1141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Freeform 444"> 
				</p:cNvPr>
          <p:cNvSpPr/>
          <p:nvPr/>
        </p:nvSpPr>
        <p:spPr>
          <a:xfrm>
            <a:off x="4171950" y="5381625"/>
            <a:ext cx="2809875" cy="19050"/>
          </a:xfrm>
          <a:custGeom>
            <a:avLst/>
            <a:gdLst>
              <a:gd name="connsiteX0" fmla="*/ 14084 w 2809875"/>
              <a:gd name="connsiteY0" fmla="*/ 27178 h 19050"/>
              <a:gd name="connsiteX1" fmla="*/ 2818942 w 2809875"/>
              <a:gd name="connsiteY1" fmla="*/ 2717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9875" h="19050">
                <a:moveTo>
                  <a:pt x="14084" y="27178"/>
                </a:moveTo>
                <a:lnTo>
                  <a:pt x="2818942" y="27178"/>
                </a:lnTo>
              </a:path>
            </a:pathLst>
          </a:custGeom>
          <a:ln w="1141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Freeform 445"> 
				</p:cNvPr>
          <p:cNvSpPr/>
          <p:nvPr/>
        </p:nvSpPr>
        <p:spPr>
          <a:xfrm>
            <a:off x="7096125" y="5381625"/>
            <a:ext cx="885825" cy="19050"/>
          </a:xfrm>
          <a:custGeom>
            <a:avLst/>
            <a:gdLst>
              <a:gd name="connsiteX0" fmla="*/ 10400 w 885825"/>
              <a:gd name="connsiteY0" fmla="*/ 27178 h 19050"/>
              <a:gd name="connsiteX1" fmla="*/ 888263 w 885825"/>
              <a:gd name="connsiteY1" fmla="*/ 2717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825" h="19050">
                <a:moveTo>
                  <a:pt x="10400" y="27178"/>
                </a:moveTo>
                <a:lnTo>
                  <a:pt x="888263" y="27178"/>
                </a:lnTo>
              </a:path>
            </a:pathLst>
          </a:custGeom>
          <a:ln w="1141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Freeform 446"> 
				</p:cNvPr>
          <p:cNvSpPr/>
          <p:nvPr/>
        </p:nvSpPr>
        <p:spPr>
          <a:xfrm>
            <a:off x="8067675" y="5381625"/>
            <a:ext cx="885825" cy="19050"/>
          </a:xfrm>
          <a:custGeom>
            <a:avLst/>
            <a:gdLst>
              <a:gd name="connsiteX0" fmla="*/ 10921 w 885825"/>
              <a:gd name="connsiteY0" fmla="*/ 27178 h 19050"/>
              <a:gd name="connsiteX1" fmla="*/ 888784 w 885825"/>
              <a:gd name="connsiteY1" fmla="*/ 2717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825" h="19050">
                <a:moveTo>
                  <a:pt x="10921" y="27178"/>
                </a:moveTo>
                <a:lnTo>
                  <a:pt x="888784" y="27178"/>
                </a:lnTo>
              </a:path>
            </a:pathLst>
          </a:custGeom>
          <a:ln w="1141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Freeform 447"> 
				</p:cNvPr>
          <p:cNvSpPr/>
          <p:nvPr/>
        </p:nvSpPr>
        <p:spPr>
          <a:xfrm>
            <a:off x="1362075" y="5553075"/>
            <a:ext cx="2809875" cy="9525"/>
          </a:xfrm>
          <a:custGeom>
            <a:avLst/>
            <a:gdLst>
              <a:gd name="connsiteX0" fmla="*/ 14818 w 2809875"/>
              <a:gd name="connsiteY0" fmla="*/ 9891 h 9525"/>
              <a:gd name="connsiteX1" fmla="*/ 2815397 w 2809875"/>
              <a:gd name="connsiteY1" fmla="*/ 989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9875" h="9525">
                <a:moveTo>
                  <a:pt x="14818" y="9891"/>
                </a:moveTo>
                <a:lnTo>
                  <a:pt x="2815397" y="9891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Freeform 448"> 
				</p:cNvPr>
          <p:cNvSpPr/>
          <p:nvPr/>
        </p:nvSpPr>
        <p:spPr>
          <a:xfrm>
            <a:off x="1362075" y="5553075"/>
            <a:ext cx="2809875" cy="9525"/>
          </a:xfrm>
          <a:custGeom>
            <a:avLst/>
            <a:gdLst>
              <a:gd name="connsiteX0" fmla="*/ 14820 w 2809875"/>
              <a:gd name="connsiteY0" fmla="*/ 14172 h 9525"/>
              <a:gd name="connsiteX1" fmla="*/ 2815399 w 2809875"/>
              <a:gd name="connsiteY1" fmla="*/ 1417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9875" h="9525">
                <a:moveTo>
                  <a:pt x="14820" y="14172"/>
                </a:moveTo>
                <a:lnTo>
                  <a:pt x="2815399" y="14172"/>
                </a:lnTo>
              </a:path>
            </a:pathLst>
          </a:custGeom>
          <a:ln w="570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Freeform 449"> 
				</p:cNvPr>
          <p:cNvSpPr/>
          <p:nvPr/>
        </p:nvSpPr>
        <p:spPr>
          <a:xfrm>
            <a:off x="4171950" y="5553075"/>
            <a:ext cx="2124075" cy="9525"/>
          </a:xfrm>
          <a:custGeom>
            <a:avLst/>
            <a:gdLst>
              <a:gd name="connsiteX0" fmla="*/ 14089 w 2124075"/>
              <a:gd name="connsiteY0" fmla="*/ 9892 h 9525"/>
              <a:gd name="connsiteX1" fmla="*/ 2125236 w 2124075"/>
              <a:gd name="connsiteY1" fmla="*/ 989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24075" h="9525">
                <a:moveTo>
                  <a:pt x="14089" y="9892"/>
                </a:moveTo>
                <a:lnTo>
                  <a:pt x="2125236" y="9892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Freeform 450"> 
				</p:cNvPr>
          <p:cNvSpPr/>
          <p:nvPr/>
        </p:nvSpPr>
        <p:spPr>
          <a:xfrm>
            <a:off x="4171950" y="5553075"/>
            <a:ext cx="2124075" cy="9525"/>
          </a:xfrm>
          <a:custGeom>
            <a:avLst/>
            <a:gdLst>
              <a:gd name="connsiteX0" fmla="*/ 14084 w 2124075"/>
              <a:gd name="connsiteY0" fmla="*/ 14172 h 9525"/>
              <a:gd name="connsiteX1" fmla="*/ 2125230 w 2124075"/>
              <a:gd name="connsiteY1" fmla="*/ 1417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24075" h="9525">
                <a:moveTo>
                  <a:pt x="14084" y="14172"/>
                </a:moveTo>
                <a:lnTo>
                  <a:pt x="2125230" y="14172"/>
                </a:lnTo>
              </a:path>
            </a:pathLst>
          </a:custGeom>
          <a:ln w="570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Freeform 451"> 
				</p:cNvPr>
          <p:cNvSpPr/>
          <p:nvPr/>
        </p:nvSpPr>
        <p:spPr>
          <a:xfrm>
            <a:off x="6286500" y="5553075"/>
            <a:ext cx="695325" cy="9525"/>
          </a:xfrm>
          <a:custGeom>
            <a:avLst/>
            <a:gdLst>
              <a:gd name="connsiteX0" fmla="*/ 14964 w 695325"/>
              <a:gd name="connsiteY0" fmla="*/ 9893 h 9525"/>
              <a:gd name="connsiteX1" fmla="*/ 704409 w 695325"/>
              <a:gd name="connsiteY1" fmla="*/ 989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5325" h="9525">
                <a:moveTo>
                  <a:pt x="14964" y="9893"/>
                </a:moveTo>
                <a:lnTo>
                  <a:pt x="704409" y="9893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Freeform 452"> 
				</p:cNvPr>
          <p:cNvSpPr/>
          <p:nvPr/>
        </p:nvSpPr>
        <p:spPr>
          <a:xfrm>
            <a:off x="6286500" y="5553075"/>
            <a:ext cx="695325" cy="9525"/>
          </a:xfrm>
          <a:custGeom>
            <a:avLst/>
            <a:gdLst>
              <a:gd name="connsiteX0" fmla="*/ 14960 w 695325"/>
              <a:gd name="connsiteY0" fmla="*/ 14172 h 9525"/>
              <a:gd name="connsiteX1" fmla="*/ 704405 w 695325"/>
              <a:gd name="connsiteY1" fmla="*/ 1417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5325" h="9525">
                <a:moveTo>
                  <a:pt x="14960" y="14172"/>
                </a:moveTo>
                <a:lnTo>
                  <a:pt x="704405" y="14172"/>
                </a:lnTo>
              </a:path>
            </a:pathLst>
          </a:custGeom>
          <a:ln w="570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Freeform 453"> 
				</p:cNvPr>
          <p:cNvSpPr/>
          <p:nvPr/>
        </p:nvSpPr>
        <p:spPr>
          <a:xfrm>
            <a:off x="7972425" y="5553075"/>
            <a:ext cx="95250" cy="9525"/>
          </a:xfrm>
          <a:custGeom>
            <a:avLst/>
            <a:gdLst>
              <a:gd name="connsiteX0" fmla="*/ 11957 w 95250"/>
              <a:gd name="connsiteY0" fmla="*/ 9893 h 9525"/>
              <a:gd name="connsiteX1" fmla="*/ 97606 w 95250"/>
              <a:gd name="connsiteY1" fmla="*/ 989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9525">
                <a:moveTo>
                  <a:pt x="11957" y="9893"/>
                </a:moveTo>
                <a:lnTo>
                  <a:pt x="97606" y="9893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Freeform 454"> 
				</p:cNvPr>
          <p:cNvSpPr/>
          <p:nvPr/>
        </p:nvSpPr>
        <p:spPr>
          <a:xfrm>
            <a:off x="7972425" y="5553075"/>
            <a:ext cx="95250" cy="9525"/>
          </a:xfrm>
          <a:custGeom>
            <a:avLst/>
            <a:gdLst>
              <a:gd name="connsiteX0" fmla="*/ 11963 w 95250"/>
              <a:gd name="connsiteY0" fmla="*/ 14172 h 9525"/>
              <a:gd name="connsiteX1" fmla="*/ 97612 w 95250"/>
              <a:gd name="connsiteY1" fmla="*/ 1417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9525">
                <a:moveTo>
                  <a:pt x="11963" y="14172"/>
                </a:moveTo>
                <a:lnTo>
                  <a:pt x="97612" y="14172"/>
                </a:lnTo>
              </a:path>
            </a:pathLst>
          </a:custGeom>
          <a:ln w="570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Freeform 455"> 
				</p:cNvPr>
          <p:cNvSpPr/>
          <p:nvPr/>
        </p:nvSpPr>
        <p:spPr>
          <a:xfrm>
            <a:off x="2057400" y="5553075"/>
            <a:ext cx="9525" cy="180975"/>
          </a:xfrm>
          <a:custGeom>
            <a:avLst/>
            <a:gdLst>
              <a:gd name="connsiteX0" fmla="*/ 17498 w 9525"/>
              <a:gd name="connsiteY0" fmla="*/ 14177 h 180975"/>
              <a:gd name="connsiteX1" fmla="*/ 17498 w 9525"/>
              <a:gd name="connsiteY1" fmla="*/ 181181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0975">
                <a:moveTo>
                  <a:pt x="17498" y="14177"/>
                </a:moveTo>
                <a:lnTo>
                  <a:pt x="17498" y="181181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Freeform 456"> 
				</p:cNvPr>
          <p:cNvSpPr/>
          <p:nvPr/>
        </p:nvSpPr>
        <p:spPr>
          <a:xfrm>
            <a:off x="2057400" y="5553075"/>
            <a:ext cx="19050" cy="180975"/>
          </a:xfrm>
          <a:custGeom>
            <a:avLst/>
            <a:gdLst>
              <a:gd name="connsiteX0" fmla="*/ 21780 w 19050"/>
              <a:gd name="connsiteY0" fmla="*/ 14185 h 180975"/>
              <a:gd name="connsiteX1" fmla="*/ 21780 w 19050"/>
              <a:gd name="connsiteY1" fmla="*/ 18119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80975">
                <a:moveTo>
                  <a:pt x="21780" y="14185"/>
                </a:moveTo>
                <a:lnTo>
                  <a:pt x="21780" y="181190"/>
                </a:lnTo>
              </a:path>
            </a:pathLst>
          </a:custGeom>
          <a:ln w="570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Freeform 457"> 
				</p:cNvPr>
          <p:cNvSpPr/>
          <p:nvPr/>
        </p:nvSpPr>
        <p:spPr>
          <a:xfrm>
            <a:off x="2762250" y="5553075"/>
            <a:ext cx="9525" cy="180975"/>
          </a:xfrm>
          <a:custGeom>
            <a:avLst/>
            <a:gdLst>
              <a:gd name="connsiteX0" fmla="*/ 14933 w 9525"/>
              <a:gd name="connsiteY0" fmla="*/ 14177 h 180975"/>
              <a:gd name="connsiteX1" fmla="*/ 14933 w 9525"/>
              <a:gd name="connsiteY1" fmla="*/ 181181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0975">
                <a:moveTo>
                  <a:pt x="14933" y="14177"/>
                </a:moveTo>
                <a:lnTo>
                  <a:pt x="14933" y="181181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Freeform 458"> 
				</p:cNvPr>
          <p:cNvSpPr/>
          <p:nvPr/>
        </p:nvSpPr>
        <p:spPr>
          <a:xfrm>
            <a:off x="2762250" y="5553075"/>
            <a:ext cx="19050" cy="180975"/>
          </a:xfrm>
          <a:custGeom>
            <a:avLst/>
            <a:gdLst>
              <a:gd name="connsiteX0" fmla="*/ 19215 w 19050"/>
              <a:gd name="connsiteY0" fmla="*/ 14185 h 180975"/>
              <a:gd name="connsiteX1" fmla="*/ 19215 w 19050"/>
              <a:gd name="connsiteY1" fmla="*/ 18119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80975">
                <a:moveTo>
                  <a:pt x="19215" y="14185"/>
                </a:moveTo>
                <a:lnTo>
                  <a:pt x="19215" y="181190"/>
                </a:lnTo>
              </a:path>
            </a:pathLst>
          </a:custGeom>
          <a:ln w="570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Freeform 459"> 
				</p:cNvPr>
          <p:cNvSpPr/>
          <p:nvPr/>
        </p:nvSpPr>
        <p:spPr>
          <a:xfrm>
            <a:off x="3467100" y="5553075"/>
            <a:ext cx="9525" cy="180975"/>
          </a:xfrm>
          <a:custGeom>
            <a:avLst/>
            <a:gdLst>
              <a:gd name="connsiteX0" fmla="*/ 12370 w 9525"/>
              <a:gd name="connsiteY0" fmla="*/ 14178 h 180975"/>
              <a:gd name="connsiteX1" fmla="*/ 12370 w 9525"/>
              <a:gd name="connsiteY1" fmla="*/ 181183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0975">
                <a:moveTo>
                  <a:pt x="12370" y="14178"/>
                </a:moveTo>
                <a:lnTo>
                  <a:pt x="12370" y="181183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Freeform 460"> 
				</p:cNvPr>
          <p:cNvSpPr/>
          <p:nvPr/>
        </p:nvSpPr>
        <p:spPr>
          <a:xfrm>
            <a:off x="3467100" y="5553075"/>
            <a:ext cx="9525" cy="180975"/>
          </a:xfrm>
          <a:custGeom>
            <a:avLst/>
            <a:gdLst>
              <a:gd name="connsiteX0" fmla="*/ 16649 w 9525"/>
              <a:gd name="connsiteY0" fmla="*/ 14185 h 180975"/>
              <a:gd name="connsiteX1" fmla="*/ 16649 w 9525"/>
              <a:gd name="connsiteY1" fmla="*/ 18119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0975">
                <a:moveTo>
                  <a:pt x="16649" y="14185"/>
                </a:moveTo>
                <a:lnTo>
                  <a:pt x="16649" y="181190"/>
                </a:lnTo>
              </a:path>
            </a:pathLst>
          </a:custGeom>
          <a:ln w="570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Freeform 461"> 
				</p:cNvPr>
          <p:cNvSpPr/>
          <p:nvPr/>
        </p:nvSpPr>
        <p:spPr>
          <a:xfrm>
            <a:off x="4162425" y="5381625"/>
            <a:ext cx="19050" cy="352425"/>
          </a:xfrm>
          <a:custGeom>
            <a:avLst/>
            <a:gdLst>
              <a:gd name="connsiteX0" fmla="*/ 23609 w 19050"/>
              <a:gd name="connsiteY0" fmla="*/ 18618 h 352425"/>
              <a:gd name="connsiteX1" fmla="*/ 23609 w 19050"/>
              <a:gd name="connsiteY1" fmla="*/ 35264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52425">
                <a:moveTo>
                  <a:pt x="23609" y="18618"/>
                </a:moveTo>
                <a:lnTo>
                  <a:pt x="23609" y="352640"/>
                </a:lnTo>
              </a:path>
            </a:pathLst>
          </a:custGeom>
          <a:ln w="1141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Freeform 462"> 
				</p:cNvPr>
          <p:cNvSpPr/>
          <p:nvPr/>
        </p:nvSpPr>
        <p:spPr>
          <a:xfrm>
            <a:off x="4867275" y="5553075"/>
            <a:ext cx="9525" cy="180975"/>
          </a:xfrm>
          <a:custGeom>
            <a:avLst/>
            <a:gdLst>
              <a:gd name="connsiteX0" fmla="*/ 16769 w 9525"/>
              <a:gd name="connsiteY0" fmla="*/ 14179 h 180975"/>
              <a:gd name="connsiteX1" fmla="*/ 16769 w 9525"/>
              <a:gd name="connsiteY1" fmla="*/ 181185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0975">
                <a:moveTo>
                  <a:pt x="16769" y="14179"/>
                </a:moveTo>
                <a:lnTo>
                  <a:pt x="16769" y="181185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Freeform 463"> 
				</p:cNvPr>
          <p:cNvSpPr/>
          <p:nvPr/>
        </p:nvSpPr>
        <p:spPr>
          <a:xfrm>
            <a:off x="4867275" y="5553075"/>
            <a:ext cx="19050" cy="180975"/>
          </a:xfrm>
          <a:custGeom>
            <a:avLst/>
            <a:gdLst>
              <a:gd name="connsiteX0" fmla="*/ 21044 w 19050"/>
              <a:gd name="connsiteY0" fmla="*/ 14185 h 180975"/>
              <a:gd name="connsiteX1" fmla="*/ 21044 w 19050"/>
              <a:gd name="connsiteY1" fmla="*/ 18119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80975">
                <a:moveTo>
                  <a:pt x="21044" y="14185"/>
                </a:moveTo>
                <a:lnTo>
                  <a:pt x="21044" y="181190"/>
                </a:lnTo>
              </a:path>
            </a:pathLst>
          </a:custGeom>
          <a:ln w="570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Freeform 464"> 
				</p:cNvPr>
          <p:cNvSpPr/>
          <p:nvPr/>
        </p:nvSpPr>
        <p:spPr>
          <a:xfrm>
            <a:off x="5572125" y="5553075"/>
            <a:ext cx="9525" cy="180975"/>
          </a:xfrm>
          <a:custGeom>
            <a:avLst/>
            <a:gdLst>
              <a:gd name="connsiteX0" fmla="*/ 14206 w 9525"/>
              <a:gd name="connsiteY0" fmla="*/ 14179 h 180975"/>
              <a:gd name="connsiteX1" fmla="*/ 14206 w 9525"/>
              <a:gd name="connsiteY1" fmla="*/ 181185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0975">
                <a:moveTo>
                  <a:pt x="14206" y="14179"/>
                </a:moveTo>
                <a:lnTo>
                  <a:pt x="14206" y="181185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Freeform 465"> 
				</p:cNvPr>
          <p:cNvSpPr/>
          <p:nvPr/>
        </p:nvSpPr>
        <p:spPr>
          <a:xfrm>
            <a:off x="5572125" y="5553075"/>
            <a:ext cx="9525" cy="180975"/>
          </a:xfrm>
          <a:custGeom>
            <a:avLst/>
            <a:gdLst>
              <a:gd name="connsiteX0" fmla="*/ 18491 w 9525"/>
              <a:gd name="connsiteY0" fmla="*/ 14185 h 180975"/>
              <a:gd name="connsiteX1" fmla="*/ 18491 w 9525"/>
              <a:gd name="connsiteY1" fmla="*/ 18119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0975">
                <a:moveTo>
                  <a:pt x="18491" y="14185"/>
                </a:moveTo>
                <a:lnTo>
                  <a:pt x="18491" y="181190"/>
                </a:lnTo>
              </a:path>
            </a:pathLst>
          </a:custGeom>
          <a:ln w="570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Freeform 466"> 
				</p:cNvPr>
          <p:cNvSpPr/>
          <p:nvPr/>
        </p:nvSpPr>
        <p:spPr>
          <a:xfrm>
            <a:off x="6286500" y="5553075"/>
            <a:ext cx="9525" cy="180975"/>
          </a:xfrm>
          <a:custGeom>
            <a:avLst/>
            <a:gdLst>
              <a:gd name="connsiteX0" fmla="*/ 10681 w 9525"/>
              <a:gd name="connsiteY0" fmla="*/ 9898 h 180975"/>
              <a:gd name="connsiteX1" fmla="*/ 10681 w 9525"/>
              <a:gd name="connsiteY1" fmla="*/ 181196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0975">
                <a:moveTo>
                  <a:pt x="10681" y="9898"/>
                </a:moveTo>
                <a:lnTo>
                  <a:pt x="10681" y="181196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Freeform 467"> 
				</p:cNvPr>
          <p:cNvSpPr/>
          <p:nvPr/>
        </p:nvSpPr>
        <p:spPr>
          <a:xfrm>
            <a:off x="6286500" y="5553075"/>
            <a:ext cx="9525" cy="180975"/>
          </a:xfrm>
          <a:custGeom>
            <a:avLst/>
            <a:gdLst>
              <a:gd name="connsiteX0" fmla="*/ 14960 w 9525"/>
              <a:gd name="connsiteY0" fmla="*/ 9893 h 180975"/>
              <a:gd name="connsiteX1" fmla="*/ 14960 w 9525"/>
              <a:gd name="connsiteY1" fmla="*/ 18119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0975">
                <a:moveTo>
                  <a:pt x="14960" y="9893"/>
                </a:moveTo>
                <a:lnTo>
                  <a:pt x="14960" y="181190"/>
                </a:lnTo>
              </a:path>
            </a:pathLst>
          </a:custGeom>
          <a:ln w="570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Freeform 468"> 
				</p:cNvPr>
          <p:cNvSpPr/>
          <p:nvPr/>
        </p:nvSpPr>
        <p:spPr>
          <a:xfrm>
            <a:off x="428625" y="5724525"/>
            <a:ext cx="6562725" cy="9525"/>
          </a:xfrm>
          <a:custGeom>
            <a:avLst/>
            <a:gdLst>
              <a:gd name="connsiteX0" fmla="*/ 14744 w 6562725"/>
              <a:gd name="connsiteY0" fmla="*/ 18300 h 9525"/>
              <a:gd name="connsiteX1" fmla="*/ 6570853 w 6562725"/>
              <a:gd name="connsiteY1" fmla="*/ 1830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62725" h="9525">
                <a:moveTo>
                  <a:pt x="14744" y="18300"/>
                </a:moveTo>
                <a:lnTo>
                  <a:pt x="6570853" y="18300"/>
                </a:lnTo>
              </a:path>
            </a:pathLst>
          </a:custGeom>
          <a:ln w="1141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Freeform 469"> 
				</p:cNvPr>
          <p:cNvSpPr/>
          <p:nvPr/>
        </p:nvSpPr>
        <p:spPr>
          <a:xfrm>
            <a:off x="6981825" y="5724525"/>
            <a:ext cx="114300" cy="9525"/>
          </a:xfrm>
          <a:custGeom>
            <a:avLst/>
            <a:gdLst>
              <a:gd name="connsiteX0" fmla="*/ 17643 w 114300"/>
              <a:gd name="connsiteY0" fmla="*/ 14024 h 9525"/>
              <a:gd name="connsiteX1" fmla="*/ 116131 w 114300"/>
              <a:gd name="connsiteY1" fmla="*/ 1402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9525">
                <a:moveTo>
                  <a:pt x="17643" y="14024"/>
                </a:moveTo>
                <a:lnTo>
                  <a:pt x="116131" y="14024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Freeform 470"> 
				</p:cNvPr>
          <p:cNvSpPr/>
          <p:nvPr/>
        </p:nvSpPr>
        <p:spPr>
          <a:xfrm>
            <a:off x="6981825" y="5724525"/>
            <a:ext cx="114300" cy="9525"/>
          </a:xfrm>
          <a:custGeom>
            <a:avLst/>
            <a:gdLst>
              <a:gd name="connsiteX0" fmla="*/ 17640 w 114300"/>
              <a:gd name="connsiteY0" fmla="*/ 18300 h 9525"/>
              <a:gd name="connsiteX1" fmla="*/ 116129 w 114300"/>
              <a:gd name="connsiteY1" fmla="*/ 1830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9525">
                <a:moveTo>
                  <a:pt x="17640" y="18300"/>
                </a:moveTo>
                <a:lnTo>
                  <a:pt x="116129" y="18300"/>
                </a:lnTo>
              </a:path>
            </a:pathLst>
          </a:custGeom>
          <a:ln w="570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Freeform 471"> 
				</p:cNvPr>
          <p:cNvSpPr/>
          <p:nvPr/>
        </p:nvSpPr>
        <p:spPr>
          <a:xfrm>
            <a:off x="7096125" y="5724525"/>
            <a:ext cx="885825" cy="9525"/>
          </a:xfrm>
          <a:custGeom>
            <a:avLst/>
            <a:gdLst>
              <a:gd name="connsiteX0" fmla="*/ 10400 w 885825"/>
              <a:gd name="connsiteY0" fmla="*/ 18313 h 9525"/>
              <a:gd name="connsiteX1" fmla="*/ 888263 w 885825"/>
              <a:gd name="connsiteY1" fmla="*/ 1831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825" h="9525">
                <a:moveTo>
                  <a:pt x="10400" y="18313"/>
                </a:moveTo>
                <a:lnTo>
                  <a:pt x="888263" y="18313"/>
                </a:lnTo>
              </a:path>
            </a:pathLst>
          </a:custGeom>
          <a:ln w="1141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Freeform 472"> 
				</p:cNvPr>
          <p:cNvSpPr/>
          <p:nvPr/>
        </p:nvSpPr>
        <p:spPr>
          <a:xfrm>
            <a:off x="7972425" y="5724525"/>
            <a:ext cx="95250" cy="9525"/>
          </a:xfrm>
          <a:custGeom>
            <a:avLst/>
            <a:gdLst>
              <a:gd name="connsiteX0" fmla="*/ 11957 w 95250"/>
              <a:gd name="connsiteY0" fmla="*/ 14025 h 9525"/>
              <a:gd name="connsiteX1" fmla="*/ 97606 w 95250"/>
              <a:gd name="connsiteY1" fmla="*/ 1402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9525">
                <a:moveTo>
                  <a:pt x="11957" y="14025"/>
                </a:moveTo>
                <a:lnTo>
                  <a:pt x="97606" y="14025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Freeform 473"> 
				</p:cNvPr>
          <p:cNvSpPr/>
          <p:nvPr/>
        </p:nvSpPr>
        <p:spPr>
          <a:xfrm>
            <a:off x="7972425" y="5724525"/>
            <a:ext cx="95250" cy="9525"/>
          </a:xfrm>
          <a:custGeom>
            <a:avLst/>
            <a:gdLst>
              <a:gd name="connsiteX0" fmla="*/ 11963 w 95250"/>
              <a:gd name="connsiteY0" fmla="*/ 18313 h 9525"/>
              <a:gd name="connsiteX1" fmla="*/ 97612 w 95250"/>
              <a:gd name="connsiteY1" fmla="*/ 1831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9525">
                <a:moveTo>
                  <a:pt x="11963" y="18313"/>
                </a:moveTo>
                <a:lnTo>
                  <a:pt x="97612" y="18313"/>
                </a:lnTo>
              </a:path>
            </a:pathLst>
          </a:custGeom>
          <a:ln w="570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Freeform 474"> 
				</p:cNvPr>
          <p:cNvSpPr/>
          <p:nvPr/>
        </p:nvSpPr>
        <p:spPr>
          <a:xfrm>
            <a:off x="8067675" y="5724525"/>
            <a:ext cx="885825" cy="9525"/>
          </a:xfrm>
          <a:custGeom>
            <a:avLst/>
            <a:gdLst>
              <a:gd name="connsiteX0" fmla="*/ 10921 w 885825"/>
              <a:gd name="connsiteY0" fmla="*/ 18313 h 9525"/>
              <a:gd name="connsiteX1" fmla="*/ 888784 w 885825"/>
              <a:gd name="connsiteY1" fmla="*/ 1831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825" h="9525">
                <a:moveTo>
                  <a:pt x="10921" y="18313"/>
                </a:moveTo>
                <a:lnTo>
                  <a:pt x="888784" y="18313"/>
                </a:lnTo>
              </a:path>
            </a:pathLst>
          </a:custGeom>
          <a:ln w="1141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Freeform 475"> 
				</p:cNvPr>
          <p:cNvSpPr/>
          <p:nvPr/>
        </p:nvSpPr>
        <p:spPr>
          <a:xfrm>
            <a:off x="419100" y="5724525"/>
            <a:ext cx="19050" cy="285750"/>
          </a:xfrm>
          <a:custGeom>
            <a:avLst/>
            <a:gdLst>
              <a:gd name="connsiteX0" fmla="*/ 24257 w 19050"/>
              <a:gd name="connsiteY0" fmla="*/ 9741 h 285750"/>
              <a:gd name="connsiteX1" fmla="*/ 24257 w 19050"/>
              <a:gd name="connsiteY1" fmla="*/ 29237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85750">
                <a:moveTo>
                  <a:pt x="24257" y="9741"/>
                </a:moveTo>
                <a:lnTo>
                  <a:pt x="24257" y="292379"/>
                </a:lnTo>
              </a:path>
            </a:pathLst>
          </a:custGeom>
          <a:ln w="1141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Freeform 476"> 
				</p:cNvPr>
          <p:cNvSpPr/>
          <p:nvPr/>
        </p:nvSpPr>
        <p:spPr>
          <a:xfrm>
            <a:off x="1352550" y="5381625"/>
            <a:ext cx="19050" cy="628650"/>
          </a:xfrm>
          <a:custGeom>
            <a:avLst/>
            <a:gdLst>
              <a:gd name="connsiteX0" fmla="*/ 24333 w 19050"/>
              <a:gd name="connsiteY0" fmla="*/ 18630 h 628650"/>
              <a:gd name="connsiteX1" fmla="*/ 24333 w 19050"/>
              <a:gd name="connsiteY1" fmla="*/ 635279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28650">
                <a:moveTo>
                  <a:pt x="24333" y="18630"/>
                </a:moveTo>
                <a:lnTo>
                  <a:pt x="24333" y="635279"/>
                </a:lnTo>
              </a:path>
            </a:pathLst>
          </a:custGeom>
          <a:ln w="1141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Freeform 477"> 
				</p:cNvPr>
          <p:cNvSpPr/>
          <p:nvPr/>
        </p:nvSpPr>
        <p:spPr>
          <a:xfrm>
            <a:off x="2057400" y="5724525"/>
            <a:ext cx="19050" cy="285750"/>
          </a:xfrm>
          <a:custGeom>
            <a:avLst/>
            <a:gdLst>
              <a:gd name="connsiteX0" fmla="*/ 21780 w 19050"/>
              <a:gd name="connsiteY0" fmla="*/ 18313 h 285750"/>
              <a:gd name="connsiteX1" fmla="*/ 21780 w 19050"/>
              <a:gd name="connsiteY1" fmla="*/ 29237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85750">
                <a:moveTo>
                  <a:pt x="21780" y="18313"/>
                </a:moveTo>
                <a:lnTo>
                  <a:pt x="21780" y="292379"/>
                </a:lnTo>
              </a:path>
            </a:pathLst>
          </a:custGeom>
          <a:ln w="1141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Freeform 478"> 
				</p:cNvPr>
          <p:cNvSpPr/>
          <p:nvPr/>
        </p:nvSpPr>
        <p:spPr>
          <a:xfrm>
            <a:off x="2762250" y="5724525"/>
            <a:ext cx="19050" cy="285750"/>
          </a:xfrm>
          <a:custGeom>
            <a:avLst/>
            <a:gdLst>
              <a:gd name="connsiteX0" fmla="*/ 19215 w 19050"/>
              <a:gd name="connsiteY0" fmla="*/ 18313 h 285750"/>
              <a:gd name="connsiteX1" fmla="*/ 19215 w 19050"/>
              <a:gd name="connsiteY1" fmla="*/ 29237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85750">
                <a:moveTo>
                  <a:pt x="19215" y="18313"/>
                </a:moveTo>
                <a:lnTo>
                  <a:pt x="19215" y="292379"/>
                </a:lnTo>
              </a:path>
            </a:pathLst>
          </a:custGeom>
          <a:ln w="11412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Freeform 479"> 
				</p:cNvPr>
          <p:cNvSpPr/>
          <p:nvPr/>
        </p:nvSpPr>
        <p:spPr>
          <a:xfrm>
            <a:off x="3457575" y="5724525"/>
            <a:ext cx="19050" cy="285750"/>
          </a:xfrm>
          <a:custGeom>
            <a:avLst/>
            <a:gdLst>
              <a:gd name="connsiteX0" fmla="*/ 26174 w 19050"/>
              <a:gd name="connsiteY0" fmla="*/ 18313 h 285750"/>
              <a:gd name="connsiteX1" fmla="*/ 26174 w 19050"/>
              <a:gd name="connsiteY1" fmla="*/ 29237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85750">
                <a:moveTo>
                  <a:pt x="26174" y="18313"/>
                </a:moveTo>
                <a:lnTo>
                  <a:pt x="26174" y="292379"/>
                </a:lnTo>
              </a:path>
            </a:pathLst>
          </a:custGeom>
          <a:ln w="1141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Freeform 480"> 
				</p:cNvPr>
          <p:cNvSpPr/>
          <p:nvPr/>
        </p:nvSpPr>
        <p:spPr>
          <a:xfrm>
            <a:off x="4162425" y="5724525"/>
            <a:ext cx="19050" cy="276225"/>
          </a:xfrm>
          <a:custGeom>
            <a:avLst/>
            <a:gdLst>
              <a:gd name="connsiteX0" fmla="*/ 23609 w 19050"/>
              <a:gd name="connsiteY0" fmla="*/ 18313 h 276225"/>
              <a:gd name="connsiteX1" fmla="*/ 23609 w 19050"/>
              <a:gd name="connsiteY1" fmla="*/ 28381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6225">
                <a:moveTo>
                  <a:pt x="23609" y="18313"/>
                </a:moveTo>
                <a:lnTo>
                  <a:pt x="23609" y="283819"/>
                </a:lnTo>
              </a:path>
            </a:pathLst>
          </a:custGeom>
          <a:ln w="1141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Freeform 481"> 
				</p:cNvPr>
          <p:cNvSpPr/>
          <p:nvPr/>
        </p:nvSpPr>
        <p:spPr>
          <a:xfrm>
            <a:off x="4867275" y="5724525"/>
            <a:ext cx="19050" cy="285750"/>
          </a:xfrm>
          <a:custGeom>
            <a:avLst/>
            <a:gdLst>
              <a:gd name="connsiteX0" fmla="*/ 21044 w 19050"/>
              <a:gd name="connsiteY0" fmla="*/ 18313 h 285750"/>
              <a:gd name="connsiteX1" fmla="*/ 21044 w 19050"/>
              <a:gd name="connsiteY1" fmla="*/ 29237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85750">
                <a:moveTo>
                  <a:pt x="21044" y="18313"/>
                </a:moveTo>
                <a:lnTo>
                  <a:pt x="21044" y="292379"/>
                </a:lnTo>
              </a:path>
            </a:pathLst>
          </a:custGeom>
          <a:ln w="1141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Freeform 482"> 
				</p:cNvPr>
          <p:cNvSpPr/>
          <p:nvPr/>
        </p:nvSpPr>
        <p:spPr>
          <a:xfrm>
            <a:off x="5572125" y="5724525"/>
            <a:ext cx="9525" cy="285750"/>
          </a:xfrm>
          <a:custGeom>
            <a:avLst/>
            <a:gdLst>
              <a:gd name="connsiteX0" fmla="*/ 18479 w 9525"/>
              <a:gd name="connsiteY0" fmla="*/ 18313 h 285750"/>
              <a:gd name="connsiteX1" fmla="*/ 18479 w 9525"/>
              <a:gd name="connsiteY1" fmla="*/ 29237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18479" y="18313"/>
                </a:moveTo>
                <a:lnTo>
                  <a:pt x="18479" y="292379"/>
                </a:lnTo>
              </a:path>
            </a:pathLst>
          </a:custGeom>
          <a:ln w="1141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Freeform 483"> 
				</p:cNvPr>
          <p:cNvSpPr/>
          <p:nvPr/>
        </p:nvSpPr>
        <p:spPr>
          <a:xfrm>
            <a:off x="6276975" y="5724525"/>
            <a:ext cx="19050" cy="285750"/>
          </a:xfrm>
          <a:custGeom>
            <a:avLst/>
            <a:gdLst>
              <a:gd name="connsiteX0" fmla="*/ 24485 w 19050"/>
              <a:gd name="connsiteY0" fmla="*/ 18313 h 285750"/>
              <a:gd name="connsiteX1" fmla="*/ 24485 w 19050"/>
              <a:gd name="connsiteY1" fmla="*/ 29237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85750">
                <a:moveTo>
                  <a:pt x="24485" y="18313"/>
                </a:moveTo>
                <a:lnTo>
                  <a:pt x="24485" y="292379"/>
                </a:lnTo>
              </a:path>
            </a:pathLst>
          </a:custGeom>
          <a:ln w="1141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Freeform 484"> 
				</p:cNvPr>
          <p:cNvSpPr/>
          <p:nvPr/>
        </p:nvSpPr>
        <p:spPr>
          <a:xfrm>
            <a:off x="428625" y="5991225"/>
            <a:ext cx="6562725" cy="19050"/>
          </a:xfrm>
          <a:custGeom>
            <a:avLst/>
            <a:gdLst>
              <a:gd name="connsiteX0" fmla="*/ 14744 w 6562725"/>
              <a:gd name="connsiteY0" fmla="*/ 25679 h 19050"/>
              <a:gd name="connsiteX1" fmla="*/ 6570853 w 6562725"/>
              <a:gd name="connsiteY1" fmla="*/ 256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62725" h="19050">
                <a:moveTo>
                  <a:pt x="14744" y="25679"/>
                </a:moveTo>
                <a:lnTo>
                  <a:pt x="6570853" y="25679"/>
                </a:lnTo>
              </a:path>
            </a:pathLst>
          </a:custGeom>
          <a:ln w="11412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Freeform 485"> 
				</p:cNvPr>
          <p:cNvSpPr/>
          <p:nvPr/>
        </p:nvSpPr>
        <p:spPr>
          <a:xfrm>
            <a:off x="6972300" y="5381625"/>
            <a:ext cx="19050" cy="628650"/>
          </a:xfrm>
          <a:custGeom>
            <a:avLst/>
            <a:gdLst>
              <a:gd name="connsiteX0" fmla="*/ 27165 w 19050"/>
              <a:gd name="connsiteY0" fmla="*/ 18630 h 628650"/>
              <a:gd name="connsiteX1" fmla="*/ 27165 w 19050"/>
              <a:gd name="connsiteY1" fmla="*/ 635279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28650">
                <a:moveTo>
                  <a:pt x="27165" y="18630"/>
                </a:moveTo>
                <a:lnTo>
                  <a:pt x="27165" y="635279"/>
                </a:lnTo>
              </a:path>
            </a:pathLst>
          </a:custGeom>
          <a:ln w="1141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Freeform 486"> 
				</p:cNvPr>
          <p:cNvSpPr/>
          <p:nvPr/>
        </p:nvSpPr>
        <p:spPr>
          <a:xfrm>
            <a:off x="7086600" y="5381625"/>
            <a:ext cx="19050" cy="628650"/>
          </a:xfrm>
          <a:custGeom>
            <a:avLst/>
            <a:gdLst>
              <a:gd name="connsiteX0" fmla="*/ 19913 w 19050"/>
              <a:gd name="connsiteY0" fmla="*/ 18630 h 628650"/>
              <a:gd name="connsiteX1" fmla="*/ 19913 w 19050"/>
              <a:gd name="connsiteY1" fmla="*/ 635279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28650">
                <a:moveTo>
                  <a:pt x="19913" y="18630"/>
                </a:moveTo>
                <a:lnTo>
                  <a:pt x="19913" y="635279"/>
                </a:lnTo>
              </a:path>
            </a:pathLst>
          </a:custGeom>
          <a:ln w="1141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Freeform 487"> 
				</p:cNvPr>
          <p:cNvSpPr/>
          <p:nvPr/>
        </p:nvSpPr>
        <p:spPr>
          <a:xfrm>
            <a:off x="7096125" y="5991225"/>
            <a:ext cx="885825" cy="19050"/>
          </a:xfrm>
          <a:custGeom>
            <a:avLst/>
            <a:gdLst>
              <a:gd name="connsiteX0" fmla="*/ 10400 w 885825"/>
              <a:gd name="connsiteY0" fmla="*/ 25679 h 19050"/>
              <a:gd name="connsiteX1" fmla="*/ 888263 w 885825"/>
              <a:gd name="connsiteY1" fmla="*/ 256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825" h="19050">
                <a:moveTo>
                  <a:pt x="10400" y="25679"/>
                </a:moveTo>
                <a:lnTo>
                  <a:pt x="888263" y="25679"/>
                </a:lnTo>
              </a:path>
            </a:pathLst>
          </a:custGeom>
          <a:ln w="11412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Freeform 488"> 
				</p:cNvPr>
          <p:cNvSpPr/>
          <p:nvPr/>
        </p:nvSpPr>
        <p:spPr>
          <a:xfrm>
            <a:off x="7962900" y="5391150"/>
            <a:ext cx="19050" cy="619125"/>
          </a:xfrm>
          <a:custGeom>
            <a:avLst/>
            <a:gdLst>
              <a:gd name="connsiteX0" fmla="*/ 21476 w 19050"/>
              <a:gd name="connsiteY0" fmla="*/ 17665 h 619125"/>
              <a:gd name="connsiteX1" fmla="*/ 21476 w 19050"/>
              <a:gd name="connsiteY1" fmla="*/ 625754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19125">
                <a:moveTo>
                  <a:pt x="21476" y="17665"/>
                </a:moveTo>
                <a:lnTo>
                  <a:pt x="21476" y="625754"/>
                </a:lnTo>
              </a:path>
            </a:pathLst>
          </a:custGeom>
          <a:ln w="1141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Freeform 489"> 
				</p:cNvPr>
          <p:cNvSpPr/>
          <p:nvPr/>
        </p:nvSpPr>
        <p:spPr>
          <a:xfrm>
            <a:off x="8058150" y="5381625"/>
            <a:ext cx="19050" cy="628650"/>
          </a:xfrm>
          <a:custGeom>
            <a:avLst/>
            <a:gdLst>
              <a:gd name="connsiteX0" fmla="*/ 20434 w 19050"/>
              <a:gd name="connsiteY0" fmla="*/ 18630 h 628650"/>
              <a:gd name="connsiteX1" fmla="*/ 20434 w 19050"/>
              <a:gd name="connsiteY1" fmla="*/ 635279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28650">
                <a:moveTo>
                  <a:pt x="20434" y="18630"/>
                </a:moveTo>
                <a:lnTo>
                  <a:pt x="20434" y="635279"/>
                </a:lnTo>
              </a:path>
            </a:pathLst>
          </a:custGeom>
          <a:ln w="1141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Freeform 490"> 
				</p:cNvPr>
          <p:cNvSpPr/>
          <p:nvPr/>
        </p:nvSpPr>
        <p:spPr>
          <a:xfrm>
            <a:off x="8067675" y="5991225"/>
            <a:ext cx="885825" cy="19050"/>
          </a:xfrm>
          <a:custGeom>
            <a:avLst/>
            <a:gdLst>
              <a:gd name="connsiteX0" fmla="*/ 10921 w 885825"/>
              <a:gd name="connsiteY0" fmla="*/ 25679 h 19050"/>
              <a:gd name="connsiteX1" fmla="*/ 888784 w 885825"/>
              <a:gd name="connsiteY1" fmla="*/ 256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825" h="19050">
                <a:moveTo>
                  <a:pt x="10921" y="25679"/>
                </a:moveTo>
                <a:lnTo>
                  <a:pt x="888784" y="25679"/>
                </a:lnTo>
              </a:path>
            </a:pathLst>
          </a:custGeom>
          <a:ln w="11412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Freeform 491"> 
				</p:cNvPr>
          <p:cNvSpPr/>
          <p:nvPr/>
        </p:nvSpPr>
        <p:spPr>
          <a:xfrm>
            <a:off x="8934450" y="5391150"/>
            <a:ext cx="19050" cy="619125"/>
          </a:xfrm>
          <a:custGeom>
            <a:avLst/>
            <a:gdLst>
              <a:gd name="connsiteX0" fmla="*/ 21996 w 19050"/>
              <a:gd name="connsiteY0" fmla="*/ 17665 h 619125"/>
              <a:gd name="connsiteX1" fmla="*/ 21996 w 19050"/>
              <a:gd name="connsiteY1" fmla="*/ 625754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19125">
                <a:moveTo>
                  <a:pt x="21996" y="17665"/>
                </a:moveTo>
                <a:lnTo>
                  <a:pt x="21996" y="625754"/>
                </a:lnTo>
              </a:path>
            </a:pathLst>
          </a:custGeom>
          <a:ln w="1141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Freeform 492"> 
				</p:cNvPr>
          <p:cNvSpPr/>
          <p:nvPr/>
        </p:nvSpPr>
        <p:spPr>
          <a:xfrm>
            <a:off x="7962900" y="4781550"/>
            <a:ext cx="990600" cy="9525"/>
          </a:xfrm>
          <a:custGeom>
            <a:avLst/>
            <a:gdLst>
              <a:gd name="connsiteX0" fmla="*/ 17200 w 990600"/>
              <a:gd name="connsiteY0" fmla="*/ 14899 h 9525"/>
              <a:gd name="connsiteX1" fmla="*/ 997830 w 990600"/>
              <a:gd name="connsiteY1" fmla="*/ 1489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0600" h="9525">
                <a:moveTo>
                  <a:pt x="17200" y="14899"/>
                </a:moveTo>
                <a:lnTo>
                  <a:pt x="997830" y="14899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Freeform 493"> 
				</p:cNvPr>
          <p:cNvSpPr/>
          <p:nvPr/>
        </p:nvSpPr>
        <p:spPr>
          <a:xfrm>
            <a:off x="7962900" y="4781550"/>
            <a:ext cx="990600" cy="19050"/>
          </a:xfrm>
          <a:custGeom>
            <a:avLst/>
            <a:gdLst>
              <a:gd name="connsiteX0" fmla="*/ 17195 w 990600"/>
              <a:gd name="connsiteY0" fmla="*/ 19176 h 19050"/>
              <a:gd name="connsiteX1" fmla="*/ 997825 w 990600"/>
              <a:gd name="connsiteY1" fmla="*/ 1917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0600" h="19050">
                <a:moveTo>
                  <a:pt x="17195" y="19176"/>
                </a:moveTo>
                <a:lnTo>
                  <a:pt x="997825" y="19176"/>
                </a:lnTo>
              </a:path>
            </a:pathLst>
          </a:custGeom>
          <a:ln w="570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Freeform 494"> 
				</p:cNvPr>
          <p:cNvSpPr/>
          <p:nvPr/>
        </p:nvSpPr>
        <p:spPr>
          <a:xfrm>
            <a:off x="7962900" y="5000625"/>
            <a:ext cx="990600" cy="9525"/>
          </a:xfrm>
          <a:custGeom>
            <a:avLst/>
            <a:gdLst>
              <a:gd name="connsiteX0" fmla="*/ 17200 w 990600"/>
              <a:gd name="connsiteY0" fmla="*/ 14223 h 9525"/>
              <a:gd name="connsiteX1" fmla="*/ 997830 w 990600"/>
              <a:gd name="connsiteY1" fmla="*/ 1422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0600" h="9525">
                <a:moveTo>
                  <a:pt x="17200" y="14223"/>
                </a:moveTo>
                <a:lnTo>
                  <a:pt x="997830" y="14223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Freeform 495"> 
				</p:cNvPr>
          <p:cNvSpPr/>
          <p:nvPr/>
        </p:nvSpPr>
        <p:spPr>
          <a:xfrm>
            <a:off x="7962900" y="5000625"/>
            <a:ext cx="990600" cy="9525"/>
          </a:xfrm>
          <a:custGeom>
            <a:avLst/>
            <a:gdLst>
              <a:gd name="connsiteX0" fmla="*/ 17195 w 990600"/>
              <a:gd name="connsiteY0" fmla="*/ 18503 h 9525"/>
              <a:gd name="connsiteX1" fmla="*/ 997825 w 990600"/>
              <a:gd name="connsiteY1" fmla="*/ 1850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0600" h="9525">
                <a:moveTo>
                  <a:pt x="17195" y="18503"/>
                </a:moveTo>
                <a:lnTo>
                  <a:pt x="997825" y="18503"/>
                </a:lnTo>
              </a:path>
            </a:pathLst>
          </a:custGeom>
          <a:ln w="570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Freeform 496"> 
				</p:cNvPr>
          <p:cNvSpPr/>
          <p:nvPr/>
        </p:nvSpPr>
        <p:spPr>
          <a:xfrm>
            <a:off x="8077200" y="4705350"/>
            <a:ext cx="876300" cy="9525"/>
          </a:xfrm>
          <a:custGeom>
            <a:avLst/>
            <a:gdLst>
              <a:gd name="connsiteX0" fmla="*/ 12096 w 876300"/>
              <a:gd name="connsiteY0" fmla="*/ 16131 h 9525"/>
              <a:gd name="connsiteX1" fmla="*/ 877106 w 876300"/>
              <a:gd name="connsiteY1" fmla="*/ 1613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6300" h="9525">
                <a:moveTo>
                  <a:pt x="12096" y="16131"/>
                </a:moveTo>
                <a:lnTo>
                  <a:pt x="877106" y="16131"/>
                </a:lnTo>
              </a:path>
            </a:pathLst>
          </a:custGeom>
          <a:ln w="4279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Freeform 497"> 
				</p:cNvPr>
          <p:cNvSpPr/>
          <p:nvPr/>
        </p:nvSpPr>
        <p:spPr>
          <a:xfrm>
            <a:off x="8296275" y="1743075"/>
            <a:ext cx="428625" cy="19050"/>
          </a:xfrm>
          <a:custGeom>
            <a:avLst/>
            <a:gdLst>
              <a:gd name="connsiteX0" fmla="*/ 10657 w 428625"/>
              <a:gd name="connsiteY0" fmla="*/ 18399 h 19050"/>
              <a:gd name="connsiteX1" fmla="*/ 116638 w 428625"/>
              <a:gd name="connsiteY1" fmla="*/ 18399 h 19050"/>
              <a:gd name="connsiteX2" fmla="*/ 222632 w 428625"/>
              <a:gd name="connsiteY2" fmla="*/ 18399 h 19050"/>
              <a:gd name="connsiteX3" fmla="*/ 328614 w 428625"/>
              <a:gd name="connsiteY3" fmla="*/ 18399 h 19050"/>
              <a:gd name="connsiteX4" fmla="*/ 434595 w 428625"/>
              <a:gd name="connsiteY4" fmla="*/ 18399 h 19050"/>
              <a:gd name="connsiteX5" fmla="*/ 434595 w 428625"/>
              <a:gd name="connsiteY5" fmla="*/ 26959 h 19050"/>
              <a:gd name="connsiteX6" fmla="*/ 328614 w 428625"/>
              <a:gd name="connsiteY6" fmla="*/ 26959 h 19050"/>
              <a:gd name="connsiteX7" fmla="*/ 222632 w 428625"/>
              <a:gd name="connsiteY7" fmla="*/ 26959 h 19050"/>
              <a:gd name="connsiteX8" fmla="*/ 116638 w 428625"/>
              <a:gd name="connsiteY8" fmla="*/ 26959 h 19050"/>
              <a:gd name="connsiteX9" fmla="*/ 10657 w 428625"/>
              <a:gd name="connsiteY9" fmla="*/ 26959 h 19050"/>
              <a:gd name="connsiteX10" fmla="*/ 10657 w 428625"/>
              <a:gd name="connsiteY10" fmla="*/ 1839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8625" h="19050">
                <a:moveTo>
                  <a:pt x="10657" y="18399"/>
                </a:moveTo>
                <a:lnTo>
                  <a:pt x="116638" y="18399"/>
                </a:lnTo>
                <a:lnTo>
                  <a:pt x="222632" y="18399"/>
                </a:lnTo>
                <a:lnTo>
                  <a:pt x="328614" y="18399"/>
                </a:lnTo>
                <a:lnTo>
                  <a:pt x="434595" y="18399"/>
                </a:lnTo>
                <a:lnTo>
                  <a:pt x="434595" y="26959"/>
                </a:lnTo>
                <a:lnTo>
                  <a:pt x="328614" y="26959"/>
                </a:lnTo>
                <a:lnTo>
                  <a:pt x="222632" y="26959"/>
                </a:lnTo>
                <a:lnTo>
                  <a:pt x="116638" y="26959"/>
                </a:lnTo>
                <a:lnTo>
                  <a:pt x="10657" y="26959"/>
                </a:lnTo>
                <a:lnTo>
                  <a:pt x="10657" y="1839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Freeform 498"> 
				</p:cNvPr>
          <p:cNvSpPr/>
          <p:nvPr/>
        </p:nvSpPr>
        <p:spPr>
          <a:xfrm>
            <a:off x="1381125" y="1504950"/>
            <a:ext cx="9525" cy="3219450"/>
          </a:xfrm>
          <a:custGeom>
            <a:avLst/>
            <a:gdLst>
              <a:gd name="connsiteX0" fmla="*/ 12896 w 9525"/>
              <a:gd name="connsiteY0" fmla="*/ 3222955 h 3219450"/>
              <a:gd name="connsiteX1" fmla="*/ 12896 w 9525"/>
              <a:gd name="connsiteY1" fmla="*/ 15506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219450">
                <a:moveTo>
                  <a:pt x="12896" y="3222955"/>
                </a:moveTo>
                <a:lnTo>
                  <a:pt x="12896" y="15506"/>
                </a:lnTo>
              </a:path>
            </a:pathLst>
          </a:custGeom>
          <a:ln w="855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Freeform 499"> 
				</p:cNvPr>
          <p:cNvSpPr/>
          <p:nvPr/>
        </p:nvSpPr>
        <p:spPr>
          <a:xfrm>
            <a:off x="1381125" y="4714875"/>
            <a:ext cx="47625" cy="9525"/>
          </a:xfrm>
          <a:custGeom>
            <a:avLst/>
            <a:gdLst>
              <a:gd name="connsiteX0" fmla="*/ 12896 w 47625"/>
              <a:gd name="connsiteY0" fmla="*/ 13030 h 9525"/>
              <a:gd name="connsiteX1" fmla="*/ 55721 w 47625"/>
              <a:gd name="connsiteY1" fmla="*/ 1303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9525">
                <a:moveTo>
                  <a:pt x="12896" y="13030"/>
                </a:moveTo>
                <a:lnTo>
                  <a:pt x="55721" y="13030"/>
                </a:lnTo>
              </a:path>
            </a:pathLst>
          </a:custGeom>
          <a:ln w="855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Freeform 500"> 
				</p:cNvPr>
          <p:cNvSpPr/>
          <p:nvPr/>
        </p:nvSpPr>
        <p:spPr>
          <a:xfrm>
            <a:off x="1381125" y="4257675"/>
            <a:ext cx="47625" cy="9525"/>
          </a:xfrm>
          <a:custGeom>
            <a:avLst/>
            <a:gdLst>
              <a:gd name="connsiteX0" fmla="*/ 12896 w 47625"/>
              <a:gd name="connsiteY0" fmla="*/ 12027 h 9525"/>
              <a:gd name="connsiteX1" fmla="*/ 55721 w 47625"/>
              <a:gd name="connsiteY1" fmla="*/ 1202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9525">
                <a:moveTo>
                  <a:pt x="12896" y="12027"/>
                </a:moveTo>
                <a:lnTo>
                  <a:pt x="55721" y="12027"/>
                </a:lnTo>
              </a:path>
            </a:pathLst>
          </a:custGeom>
          <a:ln w="855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Freeform 501"> 
				</p:cNvPr>
          <p:cNvSpPr/>
          <p:nvPr/>
        </p:nvSpPr>
        <p:spPr>
          <a:xfrm>
            <a:off x="1381125" y="3800475"/>
            <a:ext cx="47625" cy="9525"/>
          </a:xfrm>
          <a:custGeom>
            <a:avLst/>
            <a:gdLst>
              <a:gd name="connsiteX0" fmla="*/ 12896 w 47625"/>
              <a:gd name="connsiteY0" fmla="*/ 11010 h 9525"/>
              <a:gd name="connsiteX1" fmla="*/ 55721 w 47625"/>
              <a:gd name="connsiteY1" fmla="*/ 110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9525">
                <a:moveTo>
                  <a:pt x="12896" y="11010"/>
                </a:moveTo>
                <a:lnTo>
                  <a:pt x="55721" y="11010"/>
                </a:lnTo>
              </a:path>
            </a:pathLst>
          </a:custGeom>
          <a:ln w="855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Freeform 502"> 
				</p:cNvPr>
          <p:cNvSpPr/>
          <p:nvPr/>
        </p:nvSpPr>
        <p:spPr>
          <a:xfrm>
            <a:off x="1381125" y="3343275"/>
            <a:ext cx="47625" cy="9525"/>
          </a:xfrm>
          <a:custGeom>
            <a:avLst/>
            <a:gdLst>
              <a:gd name="connsiteX0" fmla="*/ 12896 w 47625"/>
              <a:gd name="connsiteY0" fmla="*/ 10007 h 9525"/>
              <a:gd name="connsiteX1" fmla="*/ 55721 w 47625"/>
              <a:gd name="connsiteY1" fmla="*/ 1000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9525">
                <a:moveTo>
                  <a:pt x="12896" y="10007"/>
                </a:moveTo>
                <a:lnTo>
                  <a:pt x="55721" y="10007"/>
                </a:lnTo>
              </a:path>
            </a:pathLst>
          </a:custGeom>
          <a:ln w="855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Freeform 503"> 
				</p:cNvPr>
          <p:cNvSpPr/>
          <p:nvPr/>
        </p:nvSpPr>
        <p:spPr>
          <a:xfrm>
            <a:off x="1381125" y="2876550"/>
            <a:ext cx="47625" cy="9525"/>
          </a:xfrm>
          <a:custGeom>
            <a:avLst/>
            <a:gdLst>
              <a:gd name="connsiteX0" fmla="*/ 12896 w 47625"/>
              <a:gd name="connsiteY0" fmla="*/ 18529 h 9525"/>
              <a:gd name="connsiteX1" fmla="*/ 55721 w 47625"/>
              <a:gd name="connsiteY1" fmla="*/ 1852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9525">
                <a:moveTo>
                  <a:pt x="12896" y="18529"/>
                </a:moveTo>
                <a:lnTo>
                  <a:pt x="55721" y="18529"/>
                </a:lnTo>
              </a:path>
            </a:pathLst>
          </a:custGeom>
          <a:ln w="855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Freeform 504"> 
				</p:cNvPr>
          <p:cNvSpPr/>
          <p:nvPr/>
        </p:nvSpPr>
        <p:spPr>
          <a:xfrm>
            <a:off x="1381125" y="2419350"/>
            <a:ext cx="47625" cy="9525"/>
          </a:xfrm>
          <a:custGeom>
            <a:avLst/>
            <a:gdLst>
              <a:gd name="connsiteX0" fmla="*/ 12896 w 47625"/>
              <a:gd name="connsiteY0" fmla="*/ 17513 h 9525"/>
              <a:gd name="connsiteX1" fmla="*/ 55721 w 47625"/>
              <a:gd name="connsiteY1" fmla="*/ 1751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9525">
                <a:moveTo>
                  <a:pt x="12896" y="17513"/>
                </a:moveTo>
                <a:lnTo>
                  <a:pt x="55721" y="17513"/>
                </a:lnTo>
              </a:path>
            </a:pathLst>
          </a:custGeom>
          <a:ln w="855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Freeform 505"> 
				</p:cNvPr>
          <p:cNvSpPr/>
          <p:nvPr/>
        </p:nvSpPr>
        <p:spPr>
          <a:xfrm>
            <a:off x="1381125" y="1962150"/>
            <a:ext cx="47625" cy="9525"/>
          </a:xfrm>
          <a:custGeom>
            <a:avLst/>
            <a:gdLst>
              <a:gd name="connsiteX0" fmla="*/ 12896 w 47625"/>
              <a:gd name="connsiteY0" fmla="*/ 16510 h 9525"/>
              <a:gd name="connsiteX1" fmla="*/ 55721 w 47625"/>
              <a:gd name="connsiteY1" fmla="*/ 165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9525">
                <a:moveTo>
                  <a:pt x="12896" y="16510"/>
                </a:moveTo>
                <a:lnTo>
                  <a:pt x="55721" y="16510"/>
                </a:lnTo>
              </a:path>
            </a:pathLst>
          </a:custGeom>
          <a:ln w="855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Freeform 506"> 
				</p:cNvPr>
          <p:cNvSpPr/>
          <p:nvPr/>
        </p:nvSpPr>
        <p:spPr>
          <a:xfrm>
            <a:off x="1381125" y="1504950"/>
            <a:ext cx="47625" cy="9525"/>
          </a:xfrm>
          <a:custGeom>
            <a:avLst/>
            <a:gdLst>
              <a:gd name="connsiteX0" fmla="*/ 12896 w 47625"/>
              <a:gd name="connsiteY0" fmla="*/ 15506 h 9525"/>
              <a:gd name="connsiteX1" fmla="*/ 55721 w 47625"/>
              <a:gd name="connsiteY1" fmla="*/ 1550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9525">
                <a:moveTo>
                  <a:pt x="12896" y="15506"/>
                </a:moveTo>
                <a:lnTo>
                  <a:pt x="55721" y="15506"/>
                </a:lnTo>
              </a:path>
            </a:pathLst>
          </a:custGeom>
          <a:ln w="855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Freeform 507"> 
				</p:cNvPr>
          <p:cNvSpPr/>
          <p:nvPr/>
        </p:nvSpPr>
        <p:spPr>
          <a:xfrm>
            <a:off x="1381125" y="4714875"/>
            <a:ext cx="4895850" cy="9525"/>
          </a:xfrm>
          <a:custGeom>
            <a:avLst/>
            <a:gdLst>
              <a:gd name="connsiteX0" fmla="*/ 10756 w 4895850"/>
              <a:gd name="connsiteY0" fmla="*/ 15171 h 9525"/>
              <a:gd name="connsiteX1" fmla="*/ 4905350 w 4895850"/>
              <a:gd name="connsiteY1" fmla="*/ 1517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95850" h="9525">
                <a:moveTo>
                  <a:pt x="10756" y="15171"/>
                </a:moveTo>
                <a:lnTo>
                  <a:pt x="4905350" y="15171"/>
                </a:lnTo>
              </a:path>
            </a:pathLst>
          </a:custGeom>
          <a:ln w="4279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Freeform 508"> 
				</p:cNvPr>
          <p:cNvSpPr/>
          <p:nvPr/>
        </p:nvSpPr>
        <p:spPr>
          <a:xfrm>
            <a:off x="5705475" y="1676400"/>
            <a:ext cx="438150" cy="19050"/>
          </a:xfrm>
          <a:custGeom>
            <a:avLst/>
            <a:gdLst>
              <a:gd name="connsiteX0" fmla="*/ 18381 w 438150"/>
              <a:gd name="connsiteY0" fmla="*/ 18315 h 19050"/>
              <a:gd name="connsiteX1" fmla="*/ 230357 w 438150"/>
              <a:gd name="connsiteY1" fmla="*/ 18315 h 19050"/>
              <a:gd name="connsiteX2" fmla="*/ 442320 w 438150"/>
              <a:gd name="connsiteY2" fmla="*/ 18315 h 19050"/>
              <a:gd name="connsiteX3" fmla="*/ 442320 w 438150"/>
              <a:gd name="connsiteY3" fmla="*/ 26875 h 19050"/>
              <a:gd name="connsiteX4" fmla="*/ 230357 w 438150"/>
              <a:gd name="connsiteY4" fmla="*/ 26875 h 19050"/>
              <a:gd name="connsiteX5" fmla="*/ 18381 w 438150"/>
              <a:gd name="connsiteY5" fmla="*/ 26875 h 19050"/>
              <a:gd name="connsiteX6" fmla="*/ 18381 w 438150"/>
              <a:gd name="connsiteY6" fmla="*/ 1831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150" h="19050">
                <a:moveTo>
                  <a:pt x="18381" y="18315"/>
                </a:moveTo>
                <a:lnTo>
                  <a:pt x="230357" y="18315"/>
                </a:lnTo>
                <a:lnTo>
                  <a:pt x="442320" y="18315"/>
                </a:lnTo>
                <a:lnTo>
                  <a:pt x="442320" y="26875"/>
                </a:lnTo>
                <a:lnTo>
                  <a:pt x="230357" y="26875"/>
                </a:lnTo>
                <a:lnTo>
                  <a:pt x="18381" y="26875"/>
                </a:lnTo>
                <a:lnTo>
                  <a:pt x="18381" y="1831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Freeform 509"> 
				</p:cNvPr>
          <p:cNvSpPr/>
          <p:nvPr/>
        </p:nvSpPr>
        <p:spPr>
          <a:xfrm>
            <a:off x="4162425" y="1428750"/>
            <a:ext cx="9525" cy="4581525"/>
          </a:xfrm>
          <a:custGeom>
            <a:avLst/>
            <a:gdLst>
              <a:gd name="connsiteX0" fmla="*/ 11822 w 9525"/>
              <a:gd name="connsiteY0" fmla="*/ 18844 h 4581525"/>
              <a:gd name="connsiteX1" fmla="*/ 11822 w 9525"/>
              <a:gd name="connsiteY1" fmla="*/ 4590844 h 458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581525">
                <a:moveTo>
                  <a:pt x="11822" y="18844"/>
                </a:moveTo>
                <a:lnTo>
                  <a:pt x="11822" y="4590844"/>
                </a:lnTo>
              </a:path>
            </a:pathLst>
          </a:custGeom>
          <a:ln w="1905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Freeform 510"> 
				</p:cNvPr>
          <p:cNvSpPr/>
          <p:nvPr/>
        </p:nvSpPr>
        <p:spPr>
          <a:xfrm>
            <a:off x="6210300" y="752475"/>
            <a:ext cx="1095375" cy="514350"/>
          </a:xfrm>
          <a:custGeom>
            <a:avLst/>
            <a:gdLst>
              <a:gd name="connsiteX0" fmla="*/ 17881 w 1095375"/>
              <a:gd name="connsiteY0" fmla="*/ 12280 h 514350"/>
              <a:gd name="connsiteX1" fmla="*/ 1097877 w 1095375"/>
              <a:gd name="connsiteY1" fmla="*/ 12280 h 514350"/>
              <a:gd name="connsiteX2" fmla="*/ 1097877 w 1095375"/>
              <a:gd name="connsiteY2" fmla="*/ 516280 h 514350"/>
              <a:gd name="connsiteX3" fmla="*/ 17881 w 1095375"/>
              <a:gd name="connsiteY3" fmla="*/ 516280 h 514350"/>
              <a:gd name="connsiteX4" fmla="*/ 17881 w 1095375"/>
              <a:gd name="connsiteY4" fmla="*/ 1228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5" h="514350">
                <a:moveTo>
                  <a:pt x="17881" y="12280"/>
                </a:moveTo>
                <a:lnTo>
                  <a:pt x="1097877" y="12280"/>
                </a:lnTo>
                <a:lnTo>
                  <a:pt x="1097877" y="516280"/>
                </a:lnTo>
                <a:lnTo>
                  <a:pt x="17881" y="516280"/>
                </a:lnTo>
                <a:lnTo>
                  <a:pt x="17881" y="1228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" name="Picture 51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43250" cy="219075"/>
          </a:xfrm>
          <a:prstGeom prst="rect">
            <a:avLst/>
          </a:prstGeom>
        </p:spPr>
      </p:pic>
      <p:pic>
        <p:nvPicPr>
          <p:cNvPr id="513" name="Picture 51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514" name="Picture 514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515" name="Picture 515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550" y="1781175"/>
            <a:ext cx="609600" cy="2943225"/>
          </a:xfrm>
          <a:prstGeom prst="rect">
            <a:avLst/>
          </a:prstGeom>
        </p:spPr>
      </p:pic>
      <p:pic>
        <p:nvPicPr>
          <p:cNvPr id="516" name="Picture 516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5425" y="1714500"/>
            <a:ext cx="4686300" cy="3019425"/>
          </a:xfrm>
          <a:prstGeom prst="rect">
            <a:avLst/>
          </a:prstGeom>
        </p:spPr>
      </p:pic>
      <p:pic>
        <p:nvPicPr>
          <p:cNvPr id="517" name="Picture 517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828675"/>
            <a:ext cx="2047875" cy="323850"/>
          </a:xfrm>
          <a:prstGeom prst="rect">
            <a:avLst/>
          </a:prstGeom>
        </p:spPr>
      </p:pic>
      <p:pic>
        <p:nvPicPr>
          <p:cNvPr id="518" name="Picture 518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5048250"/>
            <a:ext cx="2514600" cy="323850"/>
          </a:xfrm>
          <a:prstGeom prst="rect">
            <a:avLst/>
          </a:prstGeom>
        </p:spPr>
      </p:pic>
      <p:pic>
        <p:nvPicPr>
          <p:cNvPr id="519" name="Picture 519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4125" y="838200"/>
            <a:ext cx="314325" cy="342900"/>
          </a:xfrm>
          <a:prstGeom prst="rect">
            <a:avLst/>
          </a:prstGeom>
        </p:spPr>
      </p:pic>
      <p:sp>
        <p:nvSpPr>
          <p:cNvPr id="519" name="TextBox 519"/>
          <p:cNvSpPr txBox="1"/>
          <p:nvPr/>
        </p:nvSpPr>
        <p:spPr>
          <a:xfrm>
            <a:off x="774000" y="12617"/>
            <a:ext cx="1813891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520" name="TextBox 520"/>
          <p:cNvSpPr txBox="1"/>
          <p:nvPr/>
        </p:nvSpPr>
        <p:spPr>
          <a:xfrm>
            <a:off x="774000" y="122061"/>
            <a:ext cx="6137200" cy="2985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521" name="TextBox 521"/>
          <p:cNvSpPr txBox="1"/>
          <p:nvPr/>
        </p:nvSpPr>
        <p:spPr>
          <a:xfrm>
            <a:off x="711056" y="676268"/>
            <a:ext cx="1385082" cy="5970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24787">
              <a:lnSpc>
                <a:spcPts val="1646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*</a:t>
            </a:r>
          </a:p>
          <a:p>
            <a:pPr indent="0">
              <a:lnSpc>
                <a:spcPts val="1286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subscribers</a:t>
            </a:r>
          </a:p>
          <a:p>
            <a:pPr indent="16706">
              <a:lnSpc>
                <a:spcPts val="176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(Thousands)</a:t>
            </a:r>
          </a:p>
        </p:txBody>
      </p:sp>
      <p:sp>
        <p:nvSpPr>
          <p:cNvPr id="522" name="TextBox 522"/>
          <p:cNvSpPr txBox="1"/>
          <p:nvPr/>
        </p:nvSpPr>
        <p:spPr>
          <a:xfrm>
            <a:off x="6788693" y="830116"/>
            <a:ext cx="366186" cy="3616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537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Xi</a:t>
            </a:r>
          </a:p>
          <a:p>
            <a:pPr indent="0">
              <a:lnSpc>
                <a:spcPts val="16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FOMA</a:t>
            </a:r>
          </a:p>
        </p:txBody>
      </p:sp>
      <p:sp>
        <p:nvSpPr>
          <p:cNvPr id="523" name="TextBox 523"/>
          <p:cNvSpPr txBox="1"/>
          <p:nvPr/>
        </p:nvSpPr>
        <p:spPr>
          <a:xfrm>
            <a:off x="818491" y="1433532"/>
            <a:ext cx="419173" cy="33684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65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08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08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08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08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08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08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42990">
              <a:lnSpc>
                <a:spcPts val="1608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524" name="TextBox 524"/>
          <p:cNvSpPr txBox="1"/>
          <p:nvPr/>
        </p:nvSpPr>
        <p:spPr>
          <a:xfrm>
            <a:off x="1513925" y="1718563"/>
            <a:ext cx="445367" cy="32707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190">
              <a:lnSpc>
                <a:spcPts val="1265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61,623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190">
              <a:lnSpc>
                <a:spcPts val="1384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14,198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631">
              <a:lnSpc>
                <a:spcPts val="1343"/>
              </a:lnSpc>
            </a:pPr>
            <a:r>
              <a:rPr lang="en-US" altLang="zh-CN" sz="107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47,425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59"/>
              </a:lnSpc>
            </a:pPr>
            <a:r>
              <a:rPr lang="en-US" altLang="zh-CN" sz="107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2013.6</a:t>
            </a:r>
          </a:p>
        </p:txBody>
      </p:sp>
      <p:sp>
        <p:nvSpPr>
          <p:cNvPr id="525" name="TextBox 525"/>
          <p:cNvSpPr txBox="1"/>
          <p:nvPr/>
        </p:nvSpPr>
        <p:spPr>
          <a:xfrm>
            <a:off x="2216212" y="1711775"/>
            <a:ext cx="449615" cy="32775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691">
              <a:lnSpc>
                <a:spcPts val="1265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61,772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901">
              <a:lnSpc>
                <a:spcPts val="1781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16,398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742">
              <a:lnSpc>
                <a:spcPts val="1383"/>
              </a:lnSpc>
            </a:pPr>
            <a:r>
              <a:rPr lang="en-US" altLang="zh-CN" sz="107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45,374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76"/>
              </a:lnSpc>
            </a:pPr>
            <a:r>
              <a:rPr lang="en-US" altLang="zh-CN" sz="107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2013.9</a:t>
            </a:r>
          </a:p>
        </p:txBody>
      </p:sp>
      <p:sp>
        <p:nvSpPr>
          <p:cNvPr id="526" name="TextBox 526"/>
          <p:cNvSpPr txBox="1"/>
          <p:nvPr/>
        </p:nvSpPr>
        <p:spPr>
          <a:xfrm>
            <a:off x="2879994" y="1693030"/>
            <a:ext cx="499748" cy="32962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7901">
              <a:lnSpc>
                <a:spcPts val="1265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62,182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119">
              <a:lnSpc>
                <a:spcPts val="2254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19,021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6197">
              <a:lnSpc>
                <a:spcPts val="1463"/>
              </a:lnSpc>
            </a:pPr>
            <a:r>
              <a:rPr lang="en-US" altLang="zh-CN" sz="107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43,160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70"/>
              </a:lnSpc>
            </a:pPr>
            <a:r>
              <a:rPr lang="en-US" altLang="zh-CN" sz="107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2013.12</a:t>
            </a:r>
          </a:p>
        </p:txBody>
      </p:sp>
      <p:sp>
        <p:nvSpPr>
          <p:cNvPr id="527" name="TextBox 527"/>
          <p:cNvSpPr txBox="1"/>
          <p:nvPr/>
        </p:nvSpPr>
        <p:spPr>
          <a:xfrm>
            <a:off x="3620788" y="1650683"/>
            <a:ext cx="439339" cy="3338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98">
              <a:lnSpc>
                <a:spcPts val="1265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63,105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324">
              <a:lnSpc>
                <a:spcPts val="1785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21,965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602">
              <a:lnSpc>
                <a:spcPts val="1484"/>
              </a:lnSpc>
            </a:pPr>
            <a:r>
              <a:rPr lang="en-US" altLang="zh-CN" sz="107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41,140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51"/>
              </a:lnSpc>
            </a:pPr>
            <a:r>
              <a:rPr lang="en-US" altLang="zh-CN" sz="107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2014.3</a:t>
            </a:r>
          </a:p>
        </p:txBody>
      </p:sp>
      <p:sp>
        <p:nvSpPr>
          <p:cNvPr id="528" name="TextBox 528"/>
          <p:cNvSpPr txBox="1"/>
          <p:nvPr/>
        </p:nvSpPr>
        <p:spPr>
          <a:xfrm>
            <a:off x="4321315" y="1629554"/>
            <a:ext cx="427532" cy="33597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61">
              <a:lnSpc>
                <a:spcPts val="1265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63,566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795">
              <a:lnSpc>
                <a:spcPts val="2160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24,043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17"/>
              </a:lnSpc>
            </a:pPr>
            <a:r>
              <a:rPr lang="en-US" altLang="zh-CN" sz="107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39,523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60">
              <a:lnSpc>
                <a:spcPts val="1511"/>
              </a:lnSpc>
            </a:pPr>
            <a:r>
              <a:rPr lang="en-US" altLang="zh-CN" sz="107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2014.6</a:t>
            </a:r>
          </a:p>
        </p:txBody>
      </p:sp>
      <p:sp>
        <p:nvSpPr>
          <p:cNvPr id="529" name="TextBox 529"/>
          <p:cNvSpPr txBox="1"/>
          <p:nvPr/>
        </p:nvSpPr>
        <p:spPr>
          <a:xfrm>
            <a:off x="5024867" y="1596144"/>
            <a:ext cx="423233" cy="339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65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64,295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3">
              <a:lnSpc>
                <a:spcPts val="1551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26,215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3">
              <a:lnSpc>
                <a:spcPts val="1601"/>
              </a:lnSpc>
            </a:pPr>
            <a:r>
              <a:rPr lang="en-US" altLang="zh-CN" sz="107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38,080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96">
              <a:lnSpc>
                <a:spcPts val="1298"/>
              </a:lnSpc>
            </a:pPr>
            <a:r>
              <a:rPr lang="en-US" altLang="zh-CN" sz="107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2014.9</a:t>
            </a:r>
          </a:p>
        </p:txBody>
      </p:sp>
      <p:sp>
        <p:nvSpPr>
          <p:cNvPr id="530" name="TextBox 530"/>
          <p:cNvSpPr txBox="1"/>
          <p:nvPr/>
        </p:nvSpPr>
        <p:spPr>
          <a:xfrm>
            <a:off x="5693393" y="1551276"/>
            <a:ext cx="499748" cy="34380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463">
              <a:lnSpc>
                <a:spcPts val="1265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65,274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715">
              <a:lnSpc>
                <a:spcPts val="1927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28,298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715">
              <a:lnSpc>
                <a:spcPts val="1778"/>
              </a:lnSpc>
            </a:pPr>
            <a:r>
              <a:rPr lang="en-US" altLang="zh-CN" sz="107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36,976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99"/>
              </a:lnSpc>
            </a:pPr>
            <a:r>
              <a:rPr lang="en-US" altLang="zh-CN" sz="107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2014.12</a:t>
            </a:r>
          </a:p>
        </p:txBody>
      </p:sp>
      <p:sp>
        <p:nvSpPr>
          <p:cNvPr id="531" name="TextBox 531"/>
          <p:cNvSpPr txBox="1"/>
          <p:nvPr/>
        </p:nvSpPr>
        <p:spPr>
          <a:xfrm>
            <a:off x="8258489" y="1617922"/>
            <a:ext cx="514956" cy="33713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8442">
              <a:lnSpc>
                <a:spcPts val="1265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67,000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442">
              <a:lnSpc>
                <a:spcPts val="1912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29,700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442">
              <a:lnSpc>
                <a:spcPts val="1482"/>
              </a:lnSpc>
            </a:pPr>
            <a:r>
              <a:rPr lang="en-US" altLang="zh-CN" sz="107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37,300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84"/>
              </a:lnSpc>
            </a:pPr>
            <a:r>
              <a:rPr lang="en-US" altLang="zh-CN" sz="107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2015.3E</a:t>
            </a:r>
          </a:p>
        </p:txBody>
      </p:sp>
      <p:sp>
        <p:nvSpPr>
          <p:cNvPr id="532" name="TextBox 532"/>
          <p:cNvSpPr txBox="1"/>
          <p:nvPr/>
        </p:nvSpPr>
        <p:spPr>
          <a:xfrm>
            <a:off x="545076" y="5120411"/>
            <a:ext cx="2186411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preceding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quarter</a:t>
            </a:r>
          </a:p>
        </p:txBody>
      </p:sp>
      <p:sp>
        <p:nvSpPr>
          <p:cNvPr id="533" name="TextBox 533"/>
          <p:cNvSpPr txBox="1"/>
          <p:nvPr/>
        </p:nvSpPr>
        <p:spPr>
          <a:xfrm>
            <a:off x="1638110" y="5581651"/>
            <a:ext cx="180434" cy="145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47"/>
              </a:lnSpc>
            </a:pPr>
            <a:r>
              <a:rPr lang="en-US" altLang="zh-CN" sz="9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534" name="TextBox 534"/>
          <p:cNvSpPr txBox="1"/>
          <p:nvPr/>
        </p:nvSpPr>
        <p:spPr>
          <a:xfrm>
            <a:off x="2340373" y="5581651"/>
            <a:ext cx="180434" cy="145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47"/>
              </a:lnSpc>
            </a:pPr>
            <a:r>
              <a:rPr lang="en-US" altLang="zh-CN" sz="9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535" name="TextBox 535"/>
          <p:cNvSpPr txBox="1"/>
          <p:nvPr/>
        </p:nvSpPr>
        <p:spPr>
          <a:xfrm>
            <a:off x="2563072" y="5414629"/>
            <a:ext cx="728548" cy="3126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47"/>
              </a:lnSpc>
            </a:pPr>
            <a:r>
              <a:rPr lang="en-US" altLang="zh-CN" sz="9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  <a:p>
            <a:pPr indent="411014">
              <a:lnSpc>
                <a:spcPts val="1315"/>
              </a:lnSpc>
            </a:pPr>
            <a:r>
              <a:rPr lang="en-US" altLang="zh-CN" sz="9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536" name="TextBox 536"/>
          <p:cNvSpPr txBox="1"/>
          <p:nvPr/>
        </p:nvSpPr>
        <p:spPr>
          <a:xfrm>
            <a:off x="3744899" y="5581651"/>
            <a:ext cx="180434" cy="145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47"/>
              </a:lnSpc>
            </a:pPr>
            <a:r>
              <a:rPr lang="en-US" altLang="zh-CN" sz="9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1-3</a:t>
            </a:r>
          </a:p>
        </p:txBody>
      </p:sp>
      <p:sp>
        <p:nvSpPr>
          <p:cNvPr id="537" name="TextBox 537"/>
          <p:cNvSpPr txBox="1"/>
          <p:nvPr/>
        </p:nvSpPr>
        <p:spPr>
          <a:xfrm>
            <a:off x="4447162" y="5581651"/>
            <a:ext cx="180434" cy="145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47"/>
              </a:lnSpc>
            </a:pPr>
            <a:r>
              <a:rPr lang="en-US" altLang="zh-CN" sz="9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538" name="TextBox 538"/>
          <p:cNvSpPr txBox="1"/>
          <p:nvPr/>
        </p:nvSpPr>
        <p:spPr>
          <a:xfrm>
            <a:off x="5149425" y="5581651"/>
            <a:ext cx="180434" cy="145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47"/>
              </a:lnSpc>
            </a:pPr>
            <a:r>
              <a:rPr lang="en-US" altLang="zh-CN" sz="9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539" name="TextBox 539"/>
          <p:cNvSpPr txBox="1"/>
          <p:nvPr/>
        </p:nvSpPr>
        <p:spPr>
          <a:xfrm>
            <a:off x="5376470" y="5414629"/>
            <a:ext cx="728548" cy="3126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47"/>
              </a:lnSpc>
            </a:pPr>
            <a:r>
              <a:rPr lang="en-US" altLang="zh-CN" sz="9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  <a:p>
            <a:pPr indent="411014">
              <a:lnSpc>
                <a:spcPts val="1315"/>
              </a:lnSpc>
            </a:pPr>
            <a:r>
              <a:rPr lang="en-US" altLang="zh-CN" sz="9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540" name="TextBox 540"/>
          <p:cNvSpPr txBox="1"/>
          <p:nvPr/>
        </p:nvSpPr>
        <p:spPr>
          <a:xfrm>
            <a:off x="6524022" y="5581651"/>
            <a:ext cx="248984" cy="145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47"/>
              </a:lnSpc>
            </a:pPr>
            <a:r>
              <a:rPr lang="en-US" altLang="zh-CN" sz="9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4-12</a:t>
            </a:r>
          </a:p>
        </p:txBody>
      </p:sp>
      <p:sp>
        <p:nvSpPr>
          <p:cNvPr id="541" name="TextBox 541"/>
          <p:cNvSpPr txBox="1"/>
          <p:nvPr/>
        </p:nvSpPr>
        <p:spPr>
          <a:xfrm>
            <a:off x="7324923" y="5500318"/>
            <a:ext cx="433150" cy="145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47"/>
              </a:lnSpc>
            </a:pPr>
            <a:r>
              <a:rPr lang="en-US" altLang="zh-CN" sz="9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542" name="TextBox 542"/>
          <p:cNvSpPr txBox="1"/>
          <p:nvPr/>
        </p:nvSpPr>
        <p:spPr>
          <a:xfrm>
            <a:off x="8258417" y="5293126"/>
            <a:ext cx="680832" cy="3528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4165">
              <a:lnSpc>
                <a:spcPts val="830"/>
              </a:lnSpc>
            </a:pPr>
            <a:r>
              <a:rPr lang="en-US" altLang="zh-CN" sz="70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(Thousands)</a:t>
            </a:r>
          </a:p>
          <a:p>
            <a:pPr indent="0">
              <a:lnSpc>
                <a:spcPts val="1947"/>
              </a:lnSpc>
            </a:pPr>
            <a:r>
              <a:rPr lang="en-US" altLang="zh-CN" sz="97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543" name="TextBox 543"/>
          <p:cNvSpPr txBox="1"/>
          <p:nvPr/>
        </p:nvSpPr>
        <p:spPr>
          <a:xfrm>
            <a:off x="606091" y="5796359"/>
            <a:ext cx="601013" cy="1607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65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Xi+FOMA</a:t>
            </a:r>
          </a:p>
        </p:txBody>
      </p:sp>
      <p:sp>
        <p:nvSpPr>
          <p:cNvPr id="544" name="TextBox 544"/>
          <p:cNvSpPr txBox="1"/>
          <p:nvPr/>
        </p:nvSpPr>
        <p:spPr>
          <a:xfrm>
            <a:off x="1899325" y="5800640"/>
            <a:ext cx="153195" cy="1607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65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87</a:t>
            </a:r>
          </a:p>
        </p:txBody>
      </p:sp>
      <p:sp>
        <p:nvSpPr>
          <p:cNvPr id="545" name="TextBox 545"/>
          <p:cNvSpPr txBox="1"/>
          <p:nvPr/>
        </p:nvSpPr>
        <p:spPr>
          <a:xfrm>
            <a:off x="2524464" y="5800640"/>
            <a:ext cx="230206" cy="1607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65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149</a:t>
            </a:r>
          </a:p>
        </p:txBody>
      </p:sp>
      <p:sp>
        <p:nvSpPr>
          <p:cNvPr id="546" name="TextBox 546"/>
          <p:cNvSpPr txBox="1"/>
          <p:nvPr/>
        </p:nvSpPr>
        <p:spPr>
          <a:xfrm>
            <a:off x="3226752" y="5800640"/>
            <a:ext cx="230207" cy="1607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65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410</a:t>
            </a:r>
          </a:p>
        </p:txBody>
      </p:sp>
      <p:sp>
        <p:nvSpPr>
          <p:cNvPr id="547" name="TextBox 547"/>
          <p:cNvSpPr txBox="1"/>
          <p:nvPr/>
        </p:nvSpPr>
        <p:spPr>
          <a:xfrm>
            <a:off x="3929039" y="5800640"/>
            <a:ext cx="230207" cy="1607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65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924</a:t>
            </a:r>
          </a:p>
        </p:txBody>
      </p:sp>
      <p:sp>
        <p:nvSpPr>
          <p:cNvPr id="548" name="TextBox 548"/>
          <p:cNvSpPr txBox="1"/>
          <p:nvPr/>
        </p:nvSpPr>
        <p:spPr>
          <a:xfrm>
            <a:off x="4631327" y="5800640"/>
            <a:ext cx="230207" cy="1607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65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461</a:t>
            </a:r>
          </a:p>
        </p:txBody>
      </p:sp>
      <p:sp>
        <p:nvSpPr>
          <p:cNvPr id="549" name="TextBox 549"/>
          <p:cNvSpPr txBox="1"/>
          <p:nvPr/>
        </p:nvSpPr>
        <p:spPr>
          <a:xfrm>
            <a:off x="5333615" y="5800640"/>
            <a:ext cx="230207" cy="1607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65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729</a:t>
            </a:r>
          </a:p>
        </p:txBody>
      </p:sp>
      <p:sp>
        <p:nvSpPr>
          <p:cNvPr id="550" name="TextBox 550"/>
          <p:cNvSpPr txBox="1"/>
          <p:nvPr/>
        </p:nvSpPr>
        <p:spPr>
          <a:xfrm>
            <a:off x="6044398" y="5800640"/>
            <a:ext cx="230207" cy="1607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65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979</a:t>
            </a:r>
          </a:p>
        </p:txBody>
      </p:sp>
      <p:sp>
        <p:nvSpPr>
          <p:cNvPr id="551" name="TextBox 551"/>
          <p:cNvSpPr txBox="1"/>
          <p:nvPr/>
        </p:nvSpPr>
        <p:spPr>
          <a:xfrm>
            <a:off x="6626783" y="5800640"/>
            <a:ext cx="345724" cy="1607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65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2,169</a:t>
            </a:r>
          </a:p>
        </p:txBody>
      </p:sp>
      <p:sp>
        <p:nvSpPr>
          <p:cNvPr id="552" name="TextBox 552"/>
          <p:cNvSpPr txBox="1"/>
          <p:nvPr/>
        </p:nvSpPr>
        <p:spPr>
          <a:xfrm>
            <a:off x="7611630" y="5800640"/>
            <a:ext cx="345724" cy="1607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65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1,569</a:t>
            </a:r>
          </a:p>
        </p:txBody>
      </p:sp>
      <p:sp>
        <p:nvSpPr>
          <p:cNvPr id="553" name="TextBox 553"/>
          <p:cNvSpPr txBox="1"/>
          <p:nvPr/>
        </p:nvSpPr>
        <p:spPr>
          <a:xfrm>
            <a:off x="8583733" y="5800640"/>
            <a:ext cx="345724" cy="1607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65"/>
              </a:lnSpc>
            </a:pPr>
            <a:r>
              <a:rPr lang="en-US" altLang="zh-CN" sz="107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3,900</a:t>
            </a:r>
          </a:p>
        </p:txBody>
      </p:sp>
      <p:sp>
        <p:nvSpPr>
          <p:cNvPr id="554" name="TextBox 554"/>
          <p:cNvSpPr txBox="1"/>
          <p:nvPr/>
        </p:nvSpPr>
        <p:spPr>
          <a:xfrm>
            <a:off x="593719" y="6037455"/>
            <a:ext cx="69357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555" name="TextBox 555"/>
          <p:cNvSpPr txBox="1"/>
          <p:nvPr/>
        </p:nvSpPr>
        <p:spPr>
          <a:xfrm>
            <a:off x="690130" y="6069487"/>
            <a:ext cx="4687371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module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subscribers.</a:t>
            </a:r>
          </a:p>
        </p:txBody>
      </p:sp>
      <p:sp>
        <p:nvSpPr>
          <p:cNvPr id="556" name="TextBox 556"/>
          <p:cNvSpPr txBox="1"/>
          <p:nvPr/>
        </p:nvSpPr>
        <p:spPr>
          <a:xfrm>
            <a:off x="54927" y="6705415"/>
            <a:ext cx="2944687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557" name="TextBox 557"/>
          <p:cNvSpPr txBox="1"/>
          <p:nvPr/>
        </p:nvSpPr>
        <p:spPr>
          <a:xfrm>
            <a:off x="4419549" y="6644925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558" name="TextBox 558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Freeform 559"> 
				</p:cNvPr>
          <p:cNvSpPr/>
          <p:nvPr/>
        </p:nvSpPr>
        <p:spPr>
          <a:xfrm>
            <a:off x="171450" y="952500"/>
            <a:ext cx="8562975" cy="1819275"/>
          </a:xfrm>
          <a:custGeom>
            <a:avLst/>
            <a:gdLst>
              <a:gd name="connsiteX0" fmla="*/ 12530 w 8562975"/>
              <a:gd name="connsiteY0" fmla="*/ 17157 h 1819275"/>
              <a:gd name="connsiteX1" fmla="*/ 8563418 w 8562975"/>
              <a:gd name="connsiteY1" fmla="*/ 17157 h 1819275"/>
              <a:gd name="connsiteX2" fmla="*/ 8563418 w 8562975"/>
              <a:gd name="connsiteY2" fmla="*/ 1825954 h 1819275"/>
              <a:gd name="connsiteX3" fmla="*/ 12530 w 8562975"/>
              <a:gd name="connsiteY3" fmla="*/ 1825954 h 1819275"/>
              <a:gd name="connsiteX4" fmla="*/ 12530 w 8562975"/>
              <a:gd name="connsiteY4" fmla="*/ 17157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62975" h="1819275">
                <a:moveTo>
                  <a:pt x="12530" y="17157"/>
                </a:moveTo>
                <a:lnTo>
                  <a:pt x="8563418" y="17157"/>
                </a:lnTo>
                <a:lnTo>
                  <a:pt x="8563418" y="1825954"/>
                </a:lnTo>
                <a:lnTo>
                  <a:pt x="12530" y="1825954"/>
                </a:lnTo>
                <a:lnTo>
                  <a:pt x="12530" y="1715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Freeform 560"> 
				</p:cNvPr>
          <p:cNvSpPr/>
          <p:nvPr/>
        </p:nvSpPr>
        <p:spPr>
          <a:xfrm>
            <a:off x="171450" y="2762250"/>
            <a:ext cx="962025" cy="400050"/>
          </a:xfrm>
          <a:custGeom>
            <a:avLst/>
            <a:gdLst>
              <a:gd name="connsiteX0" fmla="*/ 12530 w 962025"/>
              <a:gd name="connsiteY0" fmla="*/ 11749 h 400050"/>
              <a:gd name="connsiteX1" fmla="*/ 964615 w 962025"/>
              <a:gd name="connsiteY1" fmla="*/ 11749 h 400050"/>
              <a:gd name="connsiteX2" fmla="*/ 964615 w 962025"/>
              <a:gd name="connsiteY2" fmla="*/ 408258 h 400050"/>
              <a:gd name="connsiteX3" fmla="*/ 12530 w 962025"/>
              <a:gd name="connsiteY3" fmla="*/ 408258 h 400050"/>
              <a:gd name="connsiteX4" fmla="*/ 12530 w 962025"/>
              <a:gd name="connsiteY4" fmla="*/ 1174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2025" h="400050">
                <a:moveTo>
                  <a:pt x="12530" y="11749"/>
                </a:moveTo>
                <a:lnTo>
                  <a:pt x="964615" y="11749"/>
                </a:lnTo>
                <a:lnTo>
                  <a:pt x="964615" y="408258"/>
                </a:lnTo>
                <a:lnTo>
                  <a:pt x="12530" y="408258"/>
                </a:lnTo>
                <a:lnTo>
                  <a:pt x="12530" y="1174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Freeform 561"> 
				</p:cNvPr>
          <p:cNvSpPr/>
          <p:nvPr/>
        </p:nvSpPr>
        <p:spPr>
          <a:xfrm>
            <a:off x="1114425" y="2762250"/>
            <a:ext cx="5648325" cy="400050"/>
          </a:xfrm>
          <a:custGeom>
            <a:avLst/>
            <a:gdLst>
              <a:gd name="connsiteX0" fmla="*/ 17170 w 5648325"/>
              <a:gd name="connsiteY0" fmla="*/ 11749 h 400050"/>
              <a:gd name="connsiteX1" fmla="*/ 5649221 w 5648325"/>
              <a:gd name="connsiteY1" fmla="*/ 11749 h 400050"/>
              <a:gd name="connsiteX2" fmla="*/ 5649221 w 5648325"/>
              <a:gd name="connsiteY2" fmla="*/ 408258 h 400050"/>
              <a:gd name="connsiteX3" fmla="*/ 17170 w 5648325"/>
              <a:gd name="connsiteY3" fmla="*/ 408258 h 400050"/>
              <a:gd name="connsiteX4" fmla="*/ 17170 w 5648325"/>
              <a:gd name="connsiteY4" fmla="*/ 1174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8325" h="400050">
                <a:moveTo>
                  <a:pt x="17170" y="11749"/>
                </a:moveTo>
                <a:lnTo>
                  <a:pt x="5649221" y="11749"/>
                </a:lnTo>
                <a:lnTo>
                  <a:pt x="5649221" y="408258"/>
                </a:lnTo>
                <a:lnTo>
                  <a:pt x="17170" y="408258"/>
                </a:lnTo>
                <a:lnTo>
                  <a:pt x="17170" y="11749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Freeform 562"> 
				</p:cNvPr>
          <p:cNvSpPr/>
          <p:nvPr/>
        </p:nvSpPr>
        <p:spPr>
          <a:xfrm>
            <a:off x="6743700" y="2762250"/>
            <a:ext cx="381000" cy="400050"/>
          </a:xfrm>
          <a:custGeom>
            <a:avLst/>
            <a:gdLst>
              <a:gd name="connsiteX0" fmla="*/ 15476 w 381000"/>
              <a:gd name="connsiteY0" fmla="*/ 11749 h 400050"/>
              <a:gd name="connsiteX1" fmla="*/ 382006 w 381000"/>
              <a:gd name="connsiteY1" fmla="*/ 11749 h 400050"/>
              <a:gd name="connsiteX2" fmla="*/ 382006 w 381000"/>
              <a:gd name="connsiteY2" fmla="*/ 408258 h 400050"/>
              <a:gd name="connsiteX3" fmla="*/ 15476 w 381000"/>
              <a:gd name="connsiteY3" fmla="*/ 408258 h 400050"/>
              <a:gd name="connsiteX4" fmla="*/ 15476 w 381000"/>
              <a:gd name="connsiteY4" fmla="*/ 1174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400050">
                <a:moveTo>
                  <a:pt x="15476" y="11749"/>
                </a:moveTo>
                <a:lnTo>
                  <a:pt x="382006" y="11749"/>
                </a:lnTo>
                <a:lnTo>
                  <a:pt x="382006" y="408258"/>
                </a:lnTo>
                <a:lnTo>
                  <a:pt x="15476" y="408258"/>
                </a:lnTo>
                <a:lnTo>
                  <a:pt x="15476" y="1174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Freeform 563"> 
				</p:cNvPr>
          <p:cNvSpPr/>
          <p:nvPr/>
        </p:nvSpPr>
        <p:spPr>
          <a:xfrm>
            <a:off x="7105650" y="2762250"/>
            <a:ext cx="1628775" cy="400050"/>
          </a:xfrm>
          <a:custGeom>
            <a:avLst/>
            <a:gdLst>
              <a:gd name="connsiteX0" fmla="*/ 15586 w 1628775"/>
              <a:gd name="connsiteY0" fmla="*/ 11749 h 400050"/>
              <a:gd name="connsiteX1" fmla="*/ 1629214 w 1628775"/>
              <a:gd name="connsiteY1" fmla="*/ 11749 h 400050"/>
              <a:gd name="connsiteX2" fmla="*/ 1629214 w 1628775"/>
              <a:gd name="connsiteY2" fmla="*/ 408258 h 400050"/>
              <a:gd name="connsiteX3" fmla="*/ 15586 w 1628775"/>
              <a:gd name="connsiteY3" fmla="*/ 408258 h 400050"/>
              <a:gd name="connsiteX4" fmla="*/ 15586 w 1628775"/>
              <a:gd name="connsiteY4" fmla="*/ 1174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8775" h="400050">
                <a:moveTo>
                  <a:pt x="15586" y="11749"/>
                </a:moveTo>
                <a:lnTo>
                  <a:pt x="1629214" y="11749"/>
                </a:lnTo>
                <a:lnTo>
                  <a:pt x="1629214" y="408258"/>
                </a:lnTo>
                <a:lnTo>
                  <a:pt x="15586" y="408258"/>
                </a:lnTo>
                <a:lnTo>
                  <a:pt x="15586" y="11749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Freeform 564"> 
				</p:cNvPr>
          <p:cNvSpPr/>
          <p:nvPr/>
        </p:nvSpPr>
        <p:spPr>
          <a:xfrm>
            <a:off x="8715375" y="2762250"/>
            <a:ext cx="19050" cy="400050"/>
          </a:xfrm>
          <a:custGeom>
            <a:avLst/>
            <a:gdLst>
              <a:gd name="connsiteX0" fmla="*/ 19493 w 19050"/>
              <a:gd name="connsiteY0" fmla="*/ 11749 h 400050"/>
              <a:gd name="connsiteX1" fmla="*/ 19493 w 19050"/>
              <a:gd name="connsiteY1" fmla="*/ 408258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00050">
                <a:moveTo>
                  <a:pt x="19493" y="11749"/>
                </a:moveTo>
                <a:lnTo>
                  <a:pt x="19493" y="408258"/>
                </a:lnTo>
              </a:path>
            </a:pathLst>
          </a:custGeom>
          <a:ln w="596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Freeform 565"> 
				</p:cNvPr>
          <p:cNvSpPr/>
          <p:nvPr/>
        </p:nvSpPr>
        <p:spPr>
          <a:xfrm>
            <a:off x="171450" y="3152775"/>
            <a:ext cx="8562975" cy="9525"/>
          </a:xfrm>
          <a:custGeom>
            <a:avLst/>
            <a:gdLst>
              <a:gd name="connsiteX0" fmla="*/ 12530 w 8562975"/>
              <a:gd name="connsiteY0" fmla="*/ 17742 h 9525"/>
              <a:gd name="connsiteX1" fmla="*/ 8563418 w 8562975"/>
              <a:gd name="connsiteY1" fmla="*/ 1774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62975" h="9525">
                <a:moveTo>
                  <a:pt x="12530" y="17742"/>
                </a:moveTo>
                <a:lnTo>
                  <a:pt x="8563418" y="17742"/>
                </a:lnTo>
              </a:path>
            </a:pathLst>
          </a:custGeom>
          <a:ln w="594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Freeform 566"> 
				</p:cNvPr>
          <p:cNvSpPr/>
          <p:nvPr/>
        </p:nvSpPr>
        <p:spPr>
          <a:xfrm>
            <a:off x="1123950" y="2752725"/>
            <a:ext cx="5638800" cy="19050"/>
          </a:xfrm>
          <a:custGeom>
            <a:avLst/>
            <a:gdLst>
              <a:gd name="connsiteX0" fmla="*/ 12115 w 5638800"/>
              <a:gd name="connsiteY0" fmla="*/ 25734 h 19050"/>
              <a:gd name="connsiteX1" fmla="*/ 5639696 w 5638800"/>
              <a:gd name="connsiteY1" fmla="*/ 2573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38800" h="19050">
                <a:moveTo>
                  <a:pt x="12115" y="25734"/>
                </a:moveTo>
                <a:lnTo>
                  <a:pt x="5639696" y="25734"/>
                </a:lnTo>
              </a:path>
            </a:pathLst>
          </a:custGeom>
          <a:ln w="1188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Freeform 567"> 
				</p:cNvPr>
          <p:cNvSpPr/>
          <p:nvPr/>
        </p:nvSpPr>
        <p:spPr>
          <a:xfrm>
            <a:off x="6915150" y="2752725"/>
            <a:ext cx="209550" cy="28575"/>
          </a:xfrm>
          <a:custGeom>
            <a:avLst/>
            <a:gdLst>
              <a:gd name="connsiteX0" fmla="*/ 27293 w 209550"/>
              <a:gd name="connsiteY0" fmla="*/ 21278 h 28575"/>
              <a:gd name="connsiteX1" fmla="*/ 201618 w 209550"/>
              <a:gd name="connsiteY1" fmla="*/ 2127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550" h="28575">
                <a:moveTo>
                  <a:pt x="27293" y="21278"/>
                </a:moveTo>
                <a:lnTo>
                  <a:pt x="201618" y="21278"/>
                </a:lnTo>
              </a:path>
            </a:pathLst>
          </a:custGeom>
          <a:ln w="271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Freeform 568"> 
				</p:cNvPr>
          <p:cNvSpPr/>
          <p:nvPr/>
        </p:nvSpPr>
        <p:spPr>
          <a:xfrm>
            <a:off x="6924675" y="2762250"/>
            <a:ext cx="190500" cy="9525"/>
          </a:xfrm>
          <a:custGeom>
            <a:avLst/>
            <a:gdLst>
              <a:gd name="connsiteX0" fmla="*/ 17771 w 190500"/>
              <a:gd name="connsiteY0" fmla="*/ 16204 h 9525"/>
              <a:gd name="connsiteX1" fmla="*/ 192096 w 190500"/>
              <a:gd name="connsiteY1" fmla="*/ 1620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9525">
                <a:moveTo>
                  <a:pt x="17771" y="16204"/>
                </a:moveTo>
                <a:lnTo>
                  <a:pt x="192096" y="16204"/>
                </a:lnTo>
              </a:path>
            </a:pathLst>
          </a:custGeom>
          <a:ln w="593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Freeform 569"> 
				</p:cNvPr>
          <p:cNvSpPr/>
          <p:nvPr/>
        </p:nvSpPr>
        <p:spPr>
          <a:xfrm>
            <a:off x="7115175" y="2752725"/>
            <a:ext cx="1619250" cy="19050"/>
          </a:xfrm>
          <a:custGeom>
            <a:avLst/>
            <a:gdLst>
              <a:gd name="connsiteX0" fmla="*/ 10531 w 1619250"/>
              <a:gd name="connsiteY0" fmla="*/ 25734 h 19050"/>
              <a:gd name="connsiteX1" fmla="*/ 1619689 w 1619250"/>
              <a:gd name="connsiteY1" fmla="*/ 2573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19250" h="19050">
                <a:moveTo>
                  <a:pt x="10531" y="25734"/>
                </a:moveTo>
                <a:lnTo>
                  <a:pt x="1619689" y="25734"/>
                </a:lnTo>
              </a:path>
            </a:pathLst>
          </a:custGeom>
          <a:ln w="1188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Freeform 570"> 
				</p:cNvPr>
          <p:cNvSpPr/>
          <p:nvPr/>
        </p:nvSpPr>
        <p:spPr>
          <a:xfrm>
            <a:off x="152400" y="2752725"/>
            <a:ext cx="28575" cy="228600"/>
          </a:xfrm>
          <a:custGeom>
            <a:avLst/>
            <a:gdLst>
              <a:gd name="connsiteX0" fmla="*/ 27112 w 28575"/>
              <a:gd name="connsiteY0" fmla="*/ 21278 h 228600"/>
              <a:gd name="connsiteX1" fmla="*/ 27112 w 28575"/>
              <a:gd name="connsiteY1" fmla="*/ 22176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28600">
                <a:moveTo>
                  <a:pt x="27112" y="21278"/>
                </a:moveTo>
                <a:lnTo>
                  <a:pt x="27112" y="221760"/>
                </a:lnTo>
              </a:path>
            </a:pathLst>
          </a:custGeom>
          <a:ln w="271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Freeform 571"> 
				</p:cNvPr>
          <p:cNvSpPr/>
          <p:nvPr/>
        </p:nvSpPr>
        <p:spPr>
          <a:xfrm>
            <a:off x="161925" y="2762250"/>
            <a:ext cx="19050" cy="209550"/>
          </a:xfrm>
          <a:custGeom>
            <a:avLst/>
            <a:gdLst>
              <a:gd name="connsiteX0" fmla="*/ 22060 w 19050"/>
              <a:gd name="connsiteY0" fmla="*/ 11749 h 209550"/>
              <a:gd name="connsiteX1" fmla="*/ 22060 w 19050"/>
              <a:gd name="connsiteY1" fmla="*/ 212231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2060" y="11749"/>
                </a:moveTo>
                <a:lnTo>
                  <a:pt x="22060" y="212231"/>
                </a:lnTo>
              </a:path>
            </a:pathLst>
          </a:custGeom>
          <a:ln w="595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Freeform 572"> 
				</p:cNvPr>
          <p:cNvSpPr/>
          <p:nvPr/>
        </p:nvSpPr>
        <p:spPr>
          <a:xfrm>
            <a:off x="1114425" y="2943225"/>
            <a:ext cx="3238500" cy="28575"/>
          </a:xfrm>
          <a:custGeom>
            <a:avLst/>
            <a:gdLst>
              <a:gd name="connsiteX0" fmla="*/ 21642 w 3238500"/>
              <a:gd name="connsiteY0" fmla="*/ 26804 h 28575"/>
              <a:gd name="connsiteX1" fmla="*/ 3231017 w 3238500"/>
              <a:gd name="connsiteY1" fmla="*/ 26804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0" h="28575">
                <a:moveTo>
                  <a:pt x="21642" y="26804"/>
                </a:moveTo>
                <a:lnTo>
                  <a:pt x="3231017" y="26804"/>
                </a:lnTo>
              </a:path>
            </a:pathLst>
          </a:custGeom>
          <a:ln w="271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Freeform 573"> 
				</p:cNvPr>
          <p:cNvSpPr/>
          <p:nvPr/>
        </p:nvSpPr>
        <p:spPr>
          <a:xfrm>
            <a:off x="1123950" y="2952750"/>
            <a:ext cx="3219450" cy="19050"/>
          </a:xfrm>
          <a:custGeom>
            <a:avLst/>
            <a:gdLst>
              <a:gd name="connsiteX0" fmla="*/ 12115 w 3219450"/>
              <a:gd name="connsiteY0" fmla="*/ 21736 h 19050"/>
              <a:gd name="connsiteX1" fmla="*/ 3221491 w 3219450"/>
              <a:gd name="connsiteY1" fmla="*/ 2173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19450" h="19050">
                <a:moveTo>
                  <a:pt x="12115" y="21736"/>
                </a:moveTo>
                <a:lnTo>
                  <a:pt x="3221491" y="21736"/>
                </a:lnTo>
              </a:path>
            </a:pathLst>
          </a:custGeom>
          <a:ln w="594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Freeform 574"> 
				</p:cNvPr>
          <p:cNvSpPr/>
          <p:nvPr/>
        </p:nvSpPr>
        <p:spPr>
          <a:xfrm>
            <a:off x="4333875" y="2943225"/>
            <a:ext cx="2428875" cy="28575"/>
          </a:xfrm>
          <a:custGeom>
            <a:avLst/>
            <a:gdLst>
              <a:gd name="connsiteX0" fmla="*/ 20507 w 2428875"/>
              <a:gd name="connsiteY0" fmla="*/ 26804 h 28575"/>
              <a:gd name="connsiteX1" fmla="*/ 2420834 w 2428875"/>
              <a:gd name="connsiteY1" fmla="*/ 26804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8875" h="28575">
                <a:moveTo>
                  <a:pt x="20507" y="26804"/>
                </a:moveTo>
                <a:lnTo>
                  <a:pt x="2420834" y="26804"/>
                </a:lnTo>
              </a:path>
            </a:pathLst>
          </a:custGeom>
          <a:ln w="271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Freeform 575"> 
				</p:cNvPr>
          <p:cNvSpPr/>
          <p:nvPr/>
        </p:nvSpPr>
        <p:spPr>
          <a:xfrm>
            <a:off x="4343400" y="2952750"/>
            <a:ext cx="2409825" cy="19050"/>
          </a:xfrm>
          <a:custGeom>
            <a:avLst/>
            <a:gdLst>
              <a:gd name="connsiteX0" fmla="*/ 10979 w 2409825"/>
              <a:gd name="connsiteY0" fmla="*/ 21736 h 19050"/>
              <a:gd name="connsiteX1" fmla="*/ 2411306 w 2409825"/>
              <a:gd name="connsiteY1" fmla="*/ 2173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09825" h="19050">
                <a:moveTo>
                  <a:pt x="10979" y="21736"/>
                </a:moveTo>
                <a:lnTo>
                  <a:pt x="2411306" y="21736"/>
                </a:lnTo>
              </a:path>
            </a:pathLst>
          </a:custGeom>
          <a:ln w="594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Freeform 576"> 
				</p:cNvPr>
          <p:cNvSpPr/>
          <p:nvPr/>
        </p:nvSpPr>
        <p:spPr>
          <a:xfrm>
            <a:off x="6915150" y="2752725"/>
            <a:ext cx="28575" cy="228600"/>
          </a:xfrm>
          <a:custGeom>
            <a:avLst/>
            <a:gdLst>
              <a:gd name="connsiteX0" fmla="*/ 22823 w 28575"/>
              <a:gd name="connsiteY0" fmla="*/ 21278 h 228600"/>
              <a:gd name="connsiteX1" fmla="*/ 22823 w 28575"/>
              <a:gd name="connsiteY1" fmla="*/ 22176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28600">
                <a:moveTo>
                  <a:pt x="22823" y="21278"/>
                </a:moveTo>
                <a:lnTo>
                  <a:pt x="22823" y="221760"/>
                </a:lnTo>
              </a:path>
            </a:pathLst>
          </a:custGeom>
          <a:ln w="271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Freeform 577"> 
				</p:cNvPr>
          <p:cNvSpPr/>
          <p:nvPr/>
        </p:nvSpPr>
        <p:spPr>
          <a:xfrm>
            <a:off x="6924675" y="2762250"/>
            <a:ext cx="9525" cy="209550"/>
          </a:xfrm>
          <a:custGeom>
            <a:avLst/>
            <a:gdLst>
              <a:gd name="connsiteX0" fmla="*/ 17771 w 9525"/>
              <a:gd name="connsiteY0" fmla="*/ 11749 h 209550"/>
              <a:gd name="connsiteX1" fmla="*/ 17771 w 9525"/>
              <a:gd name="connsiteY1" fmla="*/ 212231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9550">
                <a:moveTo>
                  <a:pt x="17771" y="11749"/>
                </a:moveTo>
                <a:lnTo>
                  <a:pt x="17771" y="212231"/>
                </a:lnTo>
              </a:path>
            </a:pathLst>
          </a:custGeom>
          <a:ln w="595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Freeform 578"> 
				</p:cNvPr>
          <p:cNvSpPr/>
          <p:nvPr/>
        </p:nvSpPr>
        <p:spPr>
          <a:xfrm>
            <a:off x="6915150" y="2943225"/>
            <a:ext cx="209550" cy="28575"/>
          </a:xfrm>
          <a:custGeom>
            <a:avLst/>
            <a:gdLst>
              <a:gd name="connsiteX0" fmla="*/ 27294 w 209550"/>
              <a:gd name="connsiteY0" fmla="*/ 26804 h 28575"/>
              <a:gd name="connsiteX1" fmla="*/ 201620 w 209550"/>
              <a:gd name="connsiteY1" fmla="*/ 26804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550" h="28575">
                <a:moveTo>
                  <a:pt x="27294" y="26804"/>
                </a:moveTo>
                <a:lnTo>
                  <a:pt x="201620" y="26804"/>
                </a:lnTo>
              </a:path>
            </a:pathLst>
          </a:custGeom>
          <a:ln w="271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Freeform 579"> 
				</p:cNvPr>
          <p:cNvSpPr/>
          <p:nvPr/>
        </p:nvSpPr>
        <p:spPr>
          <a:xfrm>
            <a:off x="6924675" y="2952750"/>
            <a:ext cx="190500" cy="19050"/>
          </a:xfrm>
          <a:custGeom>
            <a:avLst/>
            <a:gdLst>
              <a:gd name="connsiteX0" fmla="*/ 17771 w 190500"/>
              <a:gd name="connsiteY0" fmla="*/ 21736 h 19050"/>
              <a:gd name="connsiteX1" fmla="*/ 192096 w 190500"/>
              <a:gd name="connsiteY1" fmla="*/ 2173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19050">
                <a:moveTo>
                  <a:pt x="17771" y="21736"/>
                </a:moveTo>
                <a:lnTo>
                  <a:pt x="192096" y="21736"/>
                </a:lnTo>
              </a:path>
            </a:pathLst>
          </a:custGeom>
          <a:ln w="594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Freeform 580"> 
				</p:cNvPr>
          <p:cNvSpPr/>
          <p:nvPr/>
        </p:nvSpPr>
        <p:spPr>
          <a:xfrm>
            <a:off x="1114425" y="2752725"/>
            <a:ext cx="19050" cy="409575"/>
          </a:xfrm>
          <a:custGeom>
            <a:avLst/>
            <a:gdLst>
              <a:gd name="connsiteX0" fmla="*/ 21640 w 19050"/>
              <a:gd name="connsiteY0" fmla="*/ 16823 h 409575"/>
              <a:gd name="connsiteX1" fmla="*/ 21640 w 19050"/>
              <a:gd name="connsiteY1" fmla="*/ 417787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09575">
                <a:moveTo>
                  <a:pt x="21640" y="16823"/>
                </a:moveTo>
                <a:lnTo>
                  <a:pt x="21640" y="417787"/>
                </a:lnTo>
              </a:path>
            </a:pathLst>
          </a:custGeom>
          <a:ln w="1191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Freeform 581"> 
				</p:cNvPr>
          <p:cNvSpPr/>
          <p:nvPr/>
        </p:nvSpPr>
        <p:spPr>
          <a:xfrm>
            <a:off x="1914525" y="2952750"/>
            <a:ext cx="28575" cy="209550"/>
          </a:xfrm>
          <a:custGeom>
            <a:avLst/>
            <a:gdLst>
              <a:gd name="connsiteX0" fmla="*/ 21651 w 28575"/>
              <a:gd name="connsiteY0" fmla="*/ 21735 h 209550"/>
              <a:gd name="connsiteX1" fmla="*/ 21651 w 28575"/>
              <a:gd name="connsiteY1" fmla="*/ 208851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9550">
                <a:moveTo>
                  <a:pt x="21651" y="21735"/>
                </a:moveTo>
                <a:lnTo>
                  <a:pt x="21651" y="208851"/>
                </a:lnTo>
              </a:path>
            </a:pathLst>
          </a:custGeom>
          <a:ln w="271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Freeform 582"> 
				</p:cNvPr>
          <p:cNvSpPr/>
          <p:nvPr/>
        </p:nvSpPr>
        <p:spPr>
          <a:xfrm>
            <a:off x="1924050" y="2962275"/>
            <a:ext cx="9525" cy="190500"/>
          </a:xfrm>
          <a:custGeom>
            <a:avLst/>
            <a:gdLst>
              <a:gd name="connsiteX0" fmla="*/ 16594 w 9525"/>
              <a:gd name="connsiteY0" fmla="*/ 12206 h 190500"/>
              <a:gd name="connsiteX1" fmla="*/ 16594 w 9525"/>
              <a:gd name="connsiteY1" fmla="*/ 199323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0">
                <a:moveTo>
                  <a:pt x="16594" y="12206"/>
                </a:moveTo>
                <a:lnTo>
                  <a:pt x="16594" y="199323"/>
                </a:lnTo>
              </a:path>
            </a:pathLst>
          </a:custGeom>
          <a:ln w="595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Freeform 583"> 
				</p:cNvPr>
          <p:cNvSpPr/>
          <p:nvPr/>
        </p:nvSpPr>
        <p:spPr>
          <a:xfrm>
            <a:off x="2714625" y="2952750"/>
            <a:ext cx="28575" cy="209550"/>
          </a:xfrm>
          <a:custGeom>
            <a:avLst/>
            <a:gdLst>
              <a:gd name="connsiteX0" fmla="*/ 26130 w 28575"/>
              <a:gd name="connsiteY0" fmla="*/ 21735 h 209550"/>
              <a:gd name="connsiteX1" fmla="*/ 26130 w 28575"/>
              <a:gd name="connsiteY1" fmla="*/ 208851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9550">
                <a:moveTo>
                  <a:pt x="26130" y="21735"/>
                </a:moveTo>
                <a:lnTo>
                  <a:pt x="26130" y="208851"/>
                </a:lnTo>
              </a:path>
            </a:pathLst>
          </a:custGeom>
          <a:ln w="271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Freeform 584"> 
				</p:cNvPr>
          <p:cNvSpPr/>
          <p:nvPr/>
        </p:nvSpPr>
        <p:spPr>
          <a:xfrm>
            <a:off x="2724150" y="2962275"/>
            <a:ext cx="19050" cy="190500"/>
          </a:xfrm>
          <a:custGeom>
            <a:avLst/>
            <a:gdLst>
              <a:gd name="connsiteX0" fmla="*/ 21073 w 19050"/>
              <a:gd name="connsiteY0" fmla="*/ 12206 h 190500"/>
              <a:gd name="connsiteX1" fmla="*/ 21073 w 19050"/>
              <a:gd name="connsiteY1" fmla="*/ 199323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1073" y="12206"/>
                </a:moveTo>
                <a:lnTo>
                  <a:pt x="21073" y="199323"/>
                </a:lnTo>
              </a:path>
            </a:pathLst>
          </a:custGeom>
          <a:ln w="596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Freeform 585"> 
				</p:cNvPr>
          <p:cNvSpPr/>
          <p:nvPr/>
        </p:nvSpPr>
        <p:spPr>
          <a:xfrm>
            <a:off x="3524250" y="2952750"/>
            <a:ext cx="28575" cy="209550"/>
          </a:xfrm>
          <a:custGeom>
            <a:avLst/>
            <a:gdLst>
              <a:gd name="connsiteX0" fmla="*/ 21083 w 28575"/>
              <a:gd name="connsiteY0" fmla="*/ 21735 h 209550"/>
              <a:gd name="connsiteX1" fmla="*/ 21083 w 28575"/>
              <a:gd name="connsiteY1" fmla="*/ 208851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9550">
                <a:moveTo>
                  <a:pt x="21083" y="21735"/>
                </a:moveTo>
                <a:lnTo>
                  <a:pt x="21083" y="208851"/>
                </a:lnTo>
              </a:path>
            </a:pathLst>
          </a:custGeom>
          <a:ln w="271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Freeform 586"> 
				</p:cNvPr>
          <p:cNvSpPr/>
          <p:nvPr/>
        </p:nvSpPr>
        <p:spPr>
          <a:xfrm>
            <a:off x="3533775" y="2962275"/>
            <a:ext cx="9525" cy="190500"/>
          </a:xfrm>
          <a:custGeom>
            <a:avLst/>
            <a:gdLst>
              <a:gd name="connsiteX0" fmla="*/ 16026 w 9525"/>
              <a:gd name="connsiteY0" fmla="*/ 12206 h 190500"/>
              <a:gd name="connsiteX1" fmla="*/ 16026 w 9525"/>
              <a:gd name="connsiteY1" fmla="*/ 199323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0">
                <a:moveTo>
                  <a:pt x="16026" y="12206"/>
                </a:moveTo>
                <a:lnTo>
                  <a:pt x="16026" y="199323"/>
                </a:lnTo>
              </a:path>
            </a:pathLst>
          </a:custGeom>
          <a:ln w="596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 587"> 
				</p:cNvPr>
          <p:cNvSpPr/>
          <p:nvPr/>
        </p:nvSpPr>
        <p:spPr>
          <a:xfrm>
            <a:off x="4333875" y="2762250"/>
            <a:ext cx="19050" cy="400050"/>
          </a:xfrm>
          <a:custGeom>
            <a:avLst/>
            <a:gdLst>
              <a:gd name="connsiteX0" fmla="*/ 20505 w 19050"/>
              <a:gd name="connsiteY0" fmla="*/ 16204 h 400050"/>
              <a:gd name="connsiteX1" fmla="*/ 20505 w 19050"/>
              <a:gd name="connsiteY1" fmla="*/ 408258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00050">
                <a:moveTo>
                  <a:pt x="20505" y="16204"/>
                </a:moveTo>
                <a:lnTo>
                  <a:pt x="20505" y="408258"/>
                </a:lnTo>
              </a:path>
            </a:pathLst>
          </a:custGeom>
          <a:ln w="1191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Freeform 588"> 
				</p:cNvPr>
          <p:cNvSpPr/>
          <p:nvPr/>
        </p:nvSpPr>
        <p:spPr>
          <a:xfrm>
            <a:off x="5133975" y="2952750"/>
            <a:ext cx="28575" cy="209550"/>
          </a:xfrm>
          <a:custGeom>
            <a:avLst/>
            <a:gdLst>
              <a:gd name="connsiteX0" fmla="*/ 20517 w 28575"/>
              <a:gd name="connsiteY0" fmla="*/ 21735 h 209550"/>
              <a:gd name="connsiteX1" fmla="*/ 20517 w 28575"/>
              <a:gd name="connsiteY1" fmla="*/ 208851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9550">
                <a:moveTo>
                  <a:pt x="20517" y="21735"/>
                </a:moveTo>
                <a:lnTo>
                  <a:pt x="20517" y="208851"/>
                </a:lnTo>
              </a:path>
            </a:pathLst>
          </a:custGeom>
          <a:ln w="271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Freeform 589"> 
				</p:cNvPr>
          <p:cNvSpPr/>
          <p:nvPr/>
        </p:nvSpPr>
        <p:spPr>
          <a:xfrm>
            <a:off x="5143500" y="2962275"/>
            <a:ext cx="9525" cy="190500"/>
          </a:xfrm>
          <a:custGeom>
            <a:avLst/>
            <a:gdLst>
              <a:gd name="connsiteX0" fmla="*/ 15460 w 9525"/>
              <a:gd name="connsiteY0" fmla="*/ 12206 h 190500"/>
              <a:gd name="connsiteX1" fmla="*/ 15460 w 9525"/>
              <a:gd name="connsiteY1" fmla="*/ 199323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0">
                <a:moveTo>
                  <a:pt x="15460" y="12206"/>
                </a:moveTo>
                <a:lnTo>
                  <a:pt x="15460" y="199323"/>
                </a:lnTo>
              </a:path>
            </a:pathLst>
          </a:custGeom>
          <a:ln w="596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Freeform 590"> 
				</p:cNvPr>
          <p:cNvSpPr/>
          <p:nvPr/>
        </p:nvSpPr>
        <p:spPr>
          <a:xfrm>
            <a:off x="5934075" y="2952750"/>
            <a:ext cx="28575" cy="209550"/>
          </a:xfrm>
          <a:custGeom>
            <a:avLst/>
            <a:gdLst>
              <a:gd name="connsiteX0" fmla="*/ 24996 w 28575"/>
              <a:gd name="connsiteY0" fmla="*/ 21735 h 209550"/>
              <a:gd name="connsiteX1" fmla="*/ 24996 w 28575"/>
              <a:gd name="connsiteY1" fmla="*/ 208851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9550">
                <a:moveTo>
                  <a:pt x="24996" y="21735"/>
                </a:moveTo>
                <a:lnTo>
                  <a:pt x="24996" y="208851"/>
                </a:lnTo>
              </a:path>
            </a:pathLst>
          </a:custGeom>
          <a:ln w="271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Freeform 591"> 
				</p:cNvPr>
          <p:cNvSpPr/>
          <p:nvPr/>
        </p:nvSpPr>
        <p:spPr>
          <a:xfrm>
            <a:off x="5943600" y="2962275"/>
            <a:ext cx="19050" cy="190500"/>
          </a:xfrm>
          <a:custGeom>
            <a:avLst/>
            <a:gdLst>
              <a:gd name="connsiteX0" fmla="*/ 19939 w 19050"/>
              <a:gd name="connsiteY0" fmla="*/ 12206 h 190500"/>
              <a:gd name="connsiteX1" fmla="*/ 19939 w 19050"/>
              <a:gd name="connsiteY1" fmla="*/ 199323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19939" y="12206"/>
                </a:moveTo>
                <a:lnTo>
                  <a:pt x="19939" y="199323"/>
                </a:lnTo>
              </a:path>
            </a:pathLst>
          </a:custGeom>
          <a:ln w="596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Freeform 592"> 
				</p:cNvPr>
          <p:cNvSpPr/>
          <p:nvPr/>
        </p:nvSpPr>
        <p:spPr>
          <a:xfrm>
            <a:off x="1123950" y="3143250"/>
            <a:ext cx="5638800" cy="19050"/>
          </a:xfrm>
          <a:custGeom>
            <a:avLst/>
            <a:gdLst>
              <a:gd name="connsiteX0" fmla="*/ 12116 w 5638800"/>
              <a:gd name="connsiteY0" fmla="*/ 27262 h 19050"/>
              <a:gd name="connsiteX1" fmla="*/ 5639697 w 5638800"/>
              <a:gd name="connsiteY1" fmla="*/ 2726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38800" h="19050">
                <a:moveTo>
                  <a:pt x="12116" y="27262"/>
                </a:moveTo>
                <a:lnTo>
                  <a:pt x="5639697" y="27262"/>
                </a:lnTo>
              </a:path>
            </a:pathLst>
          </a:custGeom>
          <a:ln w="1188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Freeform 593"> 
				</p:cNvPr>
          <p:cNvSpPr/>
          <p:nvPr/>
        </p:nvSpPr>
        <p:spPr>
          <a:xfrm>
            <a:off x="6743700" y="2762250"/>
            <a:ext cx="19050" cy="400050"/>
          </a:xfrm>
          <a:custGeom>
            <a:avLst/>
            <a:gdLst>
              <a:gd name="connsiteX0" fmla="*/ 19947 w 19050"/>
              <a:gd name="connsiteY0" fmla="*/ 16204 h 400050"/>
              <a:gd name="connsiteX1" fmla="*/ 19947 w 19050"/>
              <a:gd name="connsiteY1" fmla="*/ 408258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00050">
                <a:moveTo>
                  <a:pt x="19947" y="16204"/>
                </a:moveTo>
                <a:lnTo>
                  <a:pt x="19947" y="408258"/>
                </a:lnTo>
              </a:path>
            </a:pathLst>
          </a:custGeom>
          <a:ln w="1191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Freeform 594"> 
				</p:cNvPr>
          <p:cNvSpPr/>
          <p:nvPr/>
        </p:nvSpPr>
        <p:spPr>
          <a:xfrm>
            <a:off x="7105650" y="2752725"/>
            <a:ext cx="19050" cy="409575"/>
          </a:xfrm>
          <a:custGeom>
            <a:avLst/>
            <a:gdLst>
              <a:gd name="connsiteX0" fmla="*/ 20057 w 19050"/>
              <a:gd name="connsiteY0" fmla="*/ 16823 h 409575"/>
              <a:gd name="connsiteX1" fmla="*/ 20057 w 19050"/>
              <a:gd name="connsiteY1" fmla="*/ 417787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09575">
                <a:moveTo>
                  <a:pt x="20057" y="16823"/>
                </a:moveTo>
                <a:lnTo>
                  <a:pt x="20057" y="417787"/>
                </a:lnTo>
              </a:path>
            </a:pathLst>
          </a:custGeom>
          <a:ln w="1191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Freeform 595"> 
				</p:cNvPr>
          <p:cNvSpPr/>
          <p:nvPr/>
        </p:nvSpPr>
        <p:spPr>
          <a:xfrm>
            <a:off x="7905750" y="2752725"/>
            <a:ext cx="28575" cy="409575"/>
          </a:xfrm>
          <a:custGeom>
            <a:avLst/>
            <a:gdLst>
              <a:gd name="connsiteX0" fmla="*/ 20070 w 28575"/>
              <a:gd name="connsiteY0" fmla="*/ 25733 h 409575"/>
              <a:gd name="connsiteX1" fmla="*/ 20070 w 28575"/>
              <a:gd name="connsiteY1" fmla="*/ 408876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409575">
                <a:moveTo>
                  <a:pt x="20070" y="25733"/>
                </a:moveTo>
                <a:lnTo>
                  <a:pt x="20070" y="408876"/>
                </a:lnTo>
              </a:path>
            </a:pathLst>
          </a:custGeom>
          <a:ln w="271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Freeform 596"> 
				</p:cNvPr>
          <p:cNvSpPr/>
          <p:nvPr/>
        </p:nvSpPr>
        <p:spPr>
          <a:xfrm>
            <a:off x="7915275" y="2762250"/>
            <a:ext cx="9525" cy="390525"/>
          </a:xfrm>
          <a:custGeom>
            <a:avLst/>
            <a:gdLst>
              <a:gd name="connsiteX0" fmla="*/ 15011 w 9525"/>
              <a:gd name="connsiteY0" fmla="*/ 16204 h 390525"/>
              <a:gd name="connsiteX1" fmla="*/ 15011 w 9525"/>
              <a:gd name="connsiteY1" fmla="*/ 399348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90525">
                <a:moveTo>
                  <a:pt x="15011" y="16204"/>
                </a:moveTo>
                <a:lnTo>
                  <a:pt x="15011" y="399348"/>
                </a:lnTo>
              </a:path>
            </a:pathLst>
          </a:custGeom>
          <a:ln w="596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Freeform 597"> 
				</p:cNvPr>
          <p:cNvSpPr/>
          <p:nvPr/>
        </p:nvSpPr>
        <p:spPr>
          <a:xfrm>
            <a:off x="7115175" y="3143250"/>
            <a:ext cx="1619250" cy="19050"/>
          </a:xfrm>
          <a:custGeom>
            <a:avLst/>
            <a:gdLst>
              <a:gd name="connsiteX0" fmla="*/ 10532 w 1619250"/>
              <a:gd name="connsiteY0" fmla="*/ 27262 h 19050"/>
              <a:gd name="connsiteX1" fmla="*/ 1619690 w 1619250"/>
              <a:gd name="connsiteY1" fmla="*/ 2726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19250" h="19050">
                <a:moveTo>
                  <a:pt x="10532" y="27262"/>
                </a:moveTo>
                <a:lnTo>
                  <a:pt x="1619690" y="27262"/>
                </a:lnTo>
              </a:path>
            </a:pathLst>
          </a:custGeom>
          <a:ln w="1188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Freeform 598"> 
				</p:cNvPr>
          <p:cNvSpPr/>
          <p:nvPr/>
        </p:nvSpPr>
        <p:spPr>
          <a:xfrm>
            <a:off x="8715375" y="2762250"/>
            <a:ext cx="19050" cy="400050"/>
          </a:xfrm>
          <a:custGeom>
            <a:avLst/>
            <a:gdLst>
              <a:gd name="connsiteX0" fmla="*/ 19490 w 19050"/>
              <a:gd name="connsiteY0" fmla="*/ 16204 h 400050"/>
              <a:gd name="connsiteX1" fmla="*/ 19490 w 19050"/>
              <a:gd name="connsiteY1" fmla="*/ 408258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00050">
                <a:moveTo>
                  <a:pt x="19490" y="16204"/>
                </a:moveTo>
                <a:lnTo>
                  <a:pt x="19490" y="408258"/>
                </a:lnTo>
              </a:path>
            </a:pathLst>
          </a:custGeom>
          <a:ln w="1191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Freeform 599"> 
				</p:cNvPr>
          <p:cNvSpPr/>
          <p:nvPr/>
        </p:nvSpPr>
        <p:spPr>
          <a:xfrm>
            <a:off x="1114425" y="1066800"/>
            <a:ext cx="19050" cy="1657350"/>
          </a:xfrm>
          <a:custGeom>
            <a:avLst/>
            <a:gdLst>
              <a:gd name="connsiteX0" fmla="*/ 17172 w 19050"/>
              <a:gd name="connsiteY0" fmla="*/ 1653741 h 1657350"/>
              <a:gd name="connsiteX1" fmla="*/ 17172 w 19050"/>
              <a:gd name="connsiteY1" fmla="*/ 9789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657350">
                <a:moveTo>
                  <a:pt x="17172" y="1653741"/>
                </a:moveTo>
                <a:lnTo>
                  <a:pt x="17172" y="9789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Freeform 600"> 
				</p:cNvPr>
          <p:cNvSpPr/>
          <p:nvPr/>
        </p:nvSpPr>
        <p:spPr>
          <a:xfrm>
            <a:off x="1114425" y="2705100"/>
            <a:ext cx="66675" cy="19050"/>
          </a:xfrm>
          <a:custGeom>
            <a:avLst/>
            <a:gdLst>
              <a:gd name="connsiteX0" fmla="*/ 17172 w 66675"/>
              <a:gd name="connsiteY0" fmla="*/ 15441 h 19050"/>
              <a:gd name="connsiteX1" fmla="*/ 57401 w 66675"/>
              <a:gd name="connsiteY1" fmla="*/ 1544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7172" y="15441"/>
                </a:moveTo>
                <a:lnTo>
                  <a:pt x="57401" y="1544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Freeform 601"> 
				</p:cNvPr>
          <p:cNvSpPr/>
          <p:nvPr/>
        </p:nvSpPr>
        <p:spPr>
          <a:xfrm>
            <a:off x="1114425" y="2238375"/>
            <a:ext cx="66675" cy="19050"/>
          </a:xfrm>
          <a:custGeom>
            <a:avLst/>
            <a:gdLst>
              <a:gd name="connsiteX0" fmla="*/ 17172 w 66675"/>
              <a:gd name="connsiteY0" fmla="*/ 9919 h 19050"/>
              <a:gd name="connsiteX1" fmla="*/ 57401 w 66675"/>
              <a:gd name="connsiteY1" fmla="*/ 991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7172" y="9919"/>
                </a:moveTo>
                <a:lnTo>
                  <a:pt x="57401" y="9919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Freeform 602"> 
				</p:cNvPr>
          <p:cNvSpPr/>
          <p:nvPr/>
        </p:nvSpPr>
        <p:spPr>
          <a:xfrm>
            <a:off x="1114425" y="1762125"/>
            <a:ext cx="66675" cy="19050"/>
          </a:xfrm>
          <a:custGeom>
            <a:avLst/>
            <a:gdLst>
              <a:gd name="connsiteX0" fmla="*/ 17172 w 66675"/>
              <a:gd name="connsiteY0" fmla="*/ 18378 h 19050"/>
              <a:gd name="connsiteX1" fmla="*/ 57401 w 66675"/>
              <a:gd name="connsiteY1" fmla="*/ 1837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7172" y="18378"/>
                </a:moveTo>
                <a:lnTo>
                  <a:pt x="57401" y="18378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Freeform 603"> 
				</p:cNvPr>
          <p:cNvSpPr/>
          <p:nvPr/>
        </p:nvSpPr>
        <p:spPr>
          <a:xfrm>
            <a:off x="1114425" y="1295400"/>
            <a:ext cx="66675" cy="19050"/>
          </a:xfrm>
          <a:custGeom>
            <a:avLst/>
            <a:gdLst>
              <a:gd name="connsiteX0" fmla="*/ 17172 w 66675"/>
              <a:gd name="connsiteY0" fmla="*/ 17312 h 19050"/>
              <a:gd name="connsiteX1" fmla="*/ 57401 w 66675"/>
              <a:gd name="connsiteY1" fmla="*/ 1731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7172" y="17312"/>
                </a:moveTo>
                <a:lnTo>
                  <a:pt x="57401" y="17312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Freeform 604"> 
				</p:cNvPr>
          <p:cNvSpPr/>
          <p:nvPr/>
        </p:nvSpPr>
        <p:spPr>
          <a:xfrm>
            <a:off x="1114425" y="2705100"/>
            <a:ext cx="5619750" cy="9525"/>
          </a:xfrm>
          <a:custGeom>
            <a:avLst/>
            <a:gdLst>
              <a:gd name="connsiteX0" fmla="*/ 14937 w 5619750"/>
              <a:gd name="connsiteY0" fmla="*/ 13213 h 9525"/>
              <a:gd name="connsiteX1" fmla="*/ 5629109 w 5619750"/>
              <a:gd name="connsiteY1" fmla="*/ 1321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9750" h="9525">
                <a:moveTo>
                  <a:pt x="14937" y="13213"/>
                </a:moveTo>
                <a:lnTo>
                  <a:pt x="5629109" y="1321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Freeform 605"> 
				</p:cNvPr>
          <p:cNvSpPr/>
          <p:nvPr/>
        </p:nvSpPr>
        <p:spPr>
          <a:xfrm>
            <a:off x="1333500" y="1314450"/>
            <a:ext cx="371475" cy="19050"/>
          </a:xfrm>
          <a:custGeom>
            <a:avLst/>
            <a:gdLst>
              <a:gd name="connsiteX0" fmla="*/ 196177 w 371475"/>
              <a:gd name="connsiteY0" fmla="*/ 20460 h 19050"/>
              <a:gd name="connsiteX1" fmla="*/ 15146 w 371475"/>
              <a:gd name="connsiteY1" fmla="*/ 20460 h 19050"/>
              <a:gd name="connsiteX2" fmla="*/ 15146 w 371475"/>
              <a:gd name="connsiteY2" fmla="*/ 11545 h 19050"/>
              <a:gd name="connsiteX3" fmla="*/ 196177 w 371475"/>
              <a:gd name="connsiteY3" fmla="*/ 11545 h 19050"/>
              <a:gd name="connsiteX4" fmla="*/ 377207 w 371475"/>
              <a:gd name="connsiteY4" fmla="*/ 11545 h 19050"/>
              <a:gd name="connsiteX5" fmla="*/ 377207 w 371475"/>
              <a:gd name="connsiteY5" fmla="*/ 20460 h 19050"/>
              <a:gd name="connsiteX6" fmla="*/ 196177 w 371475"/>
              <a:gd name="connsiteY6" fmla="*/ 204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475" h="19050">
                <a:moveTo>
                  <a:pt x="196177" y="20460"/>
                </a:moveTo>
                <a:lnTo>
                  <a:pt x="15146" y="20460"/>
                </a:lnTo>
                <a:lnTo>
                  <a:pt x="15146" y="11545"/>
                </a:lnTo>
                <a:lnTo>
                  <a:pt x="196177" y="11545"/>
                </a:lnTo>
                <a:lnTo>
                  <a:pt x="377207" y="11545"/>
                </a:lnTo>
                <a:lnTo>
                  <a:pt x="377207" y="20460"/>
                </a:lnTo>
                <a:lnTo>
                  <a:pt x="196177" y="2046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Freeform 606"> 
				</p:cNvPr>
          <p:cNvSpPr/>
          <p:nvPr/>
        </p:nvSpPr>
        <p:spPr>
          <a:xfrm>
            <a:off x="2133600" y="1323975"/>
            <a:ext cx="371475" cy="19050"/>
          </a:xfrm>
          <a:custGeom>
            <a:avLst/>
            <a:gdLst>
              <a:gd name="connsiteX0" fmla="*/ 197892 w 371475"/>
              <a:gd name="connsiteY0" fmla="*/ 27350 h 19050"/>
              <a:gd name="connsiteX1" fmla="*/ 16857 w 371475"/>
              <a:gd name="connsiteY1" fmla="*/ 27350 h 19050"/>
              <a:gd name="connsiteX2" fmla="*/ 16857 w 371475"/>
              <a:gd name="connsiteY2" fmla="*/ 18439 h 19050"/>
              <a:gd name="connsiteX3" fmla="*/ 197892 w 371475"/>
              <a:gd name="connsiteY3" fmla="*/ 18439 h 19050"/>
              <a:gd name="connsiteX4" fmla="*/ 378922 w 371475"/>
              <a:gd name="connsiteY4" fmla="*/ 18439 h 19050"/>
              <a:gd name="connsiteX5" fmla="*/ 378922 w 371475"/>
              <a:gd name="connsiteY5" fmla="*/ 27350 h 19050"/>
              <a:gd name="connsiteX6" fmla="*/ 197892 w 371475"/>
              <a:gd name="connsiteY6" fmla="*/ 273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475" h="19050">
                <a:moveTo>
                  <a:pt x="197892" y="27350"/>
                </a:moveTo>
                <a:lnTo>
                  <a:pt x="16857" y="27350"/>
                </a:lnTo>
                <a:lnTo>
                  <a:pt x="16857" y="18439"/>
                </a:lnTo>
                <a:lnTo>
                  <a:pt x="197892" y="18439"/>
                </a:lnTo>
                <a:lnTo>
                  <a:pt x="378922" y="18439"/>
                </a:lnTo>
                <a:lnTo>
                  <a:pt x="378922" y="27350"/>
                </a:lnTo>
                <a:lnTo>
                  <a:pt x="197892" y="273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Freeform 607"> 
				</p:cNvPr>
          <p:cNvSpPr/>
          <p:nvPr/>
        </p:nvSpPr>
        <p:spPr>
          <a:xfrm>
            <a:off x="7096125" y="2705100"/>
            <a:ext cx="1619250" cy="9525"/>
          </a:xfrm>
          <a:custGeom>
            <a:avLst/>
            <a:gdLst>
              <a:gd name="connsiteX0" fmla="*/ 13938 w 1619250"/>
              <a:gd name="connsiteY0" fmla="*/ 17669 h 9525"/>
              <a:gd name="connsiteX1" fmla="*/ 1623096 w 1619250"/>
              <a:gd name="connsiteY1" fmla="*/ 1766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19250" h="9525">
                <a:moveTo>
                  <a:pt x="13938" y="17669"/>
                </a:moveTo>
                <a:lnTo>
                  <a:pt x="1623096" y="1766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Freeform 608"> 
				</p:cNvPr>
          <p:cNvSpPr/>
          <p:nvPr/>
        </p:nvSpPr>
        <p:spPr>
          <a:xfrm>
            <a:off x="7315200" y="1333500"/>
            <a:ext cx="371475" cy="19050"/>
          </a:xfrm>
          <a:custGeom>
            <a:avLst/>
            <a:gdLst>
              <a:gd name="connsiteX0" fmla="*/ 285860 w 371475"/>
              <a:gd name="connsiteY0" fmla="*/ 24228 h 19050"/>
              <a:gd name="connsiteX1" fmla="*/ 195345 w 371475"/>
              <a:gd name="connsiteY1" fmla="*/ 24228 h 19050"/>
              <a:gd name="connsiteX2" fmla="*/ 104830 w 371475"/>
              <a:gd name="connsiteY2" fmla="*/ 24228 h 19050"/>
              <a:gd name="connsiteX3" fmla="*/ 14315 w 371475"/>
              <a:gd name="connsiteY3" fmla="*/ 24228 h 19050"/>
              <a:gd name="connsiteX4" fmla="*/ 14315 w 371475"/>
              <a:gd name="connsiteY4" fmla="*/ 15318 h 19050"/>
              <a:gd name="connsiteX5" fmla="*/ 104830 w 371475"/>
              <a:gd name="connsiteY5" fmla="*/ 15318 h 19050"/>
              <a:gd name="connsiteX6" fmla="*/ 195345 w 371475"/>
              <a:gd name="connsiteY6" fmla="*/ 15318 h 19050"/>
              <a:gd name="connsiteX7" fmla="*/ 285860 w 371475"/>
              <a:gd name="connsiteY7" fmla="*/ 15318 h 19050"/>
              <a:gd name="connsiteX8" fmla="*/ 376375 w 371475"/>
              <a:gd name="connsiteY8" fmla="*/ 15318 h 19050"/>
              <a:gd name="connsiteX9" fmla="*/ 376375 w 371475"/>
              <a:gd name="connsiteY9" fmla="*/ 24228 h 19050"/>
              <a:gd name="connsiteX10" fmla="*/ 285860 w 371475"/>
              <a:gd name="connsiteY10" fmla="*/ 2422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475" h="19050">
                <a:moveTo>
                  <a:pt x="285860" y="24228"/>
                </a:moveTo>
                <a:lnTo>
                  <a:pt x="195345" y="24228"/>
                </a:lnTo>
                <a:lnTo>
                  <a:pt x="104830" y="24228"/>
                </a:lnTo>
                <a:lnTo>
                  <a:pt x="14315" y="24228"/>
                </a:lnTo>
                <a:lnTo>
                  <a:pt x="14315" y="15318"/>
                </a:lnTo>
                <a:lnTo>
                  <a:pt x="104830" y="15318"/>
                </a:lnTo>
                <a:lnTo>
                  <a:pt x="195345" y="15318"/>
                </a:lnTo>
                <a:lnTo>
                  <a:pt x="285860" y="15318"/>
                </a:lnTo>
                <a:lnTo>
                  <a:pt x="376375" y="15318"/>
                </a:lnTo>
                <a:lnTo>
                  <a:pt x="376375" y="24228"/>
                </a:lnTo>
                <a:lnTo>
                  <a:pt x="285860" y="2422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Freeform 609"> 
				</p:cNvPr>
          <p:cNvSpPr/>
          <p:nvPr/>
        </p:nvSpPr>
        <p:spPr>
          <a:xfrm>
            <a:off x="171450" y="3724275"/>
            <a:ext cx="8562975" cy="1819275"/>
          </a:xfrm>
          <a:custGeom>
            <a:avLst/>
            <a:gdLst>
              <a:gd name="connsiteX0" fmla="*/ 12530 w 8562975"/>
              <a:gd name="connsiteY0" fmla="*/ 10812 h 1819275"/>
              <a:gd name="connsiteX1" fmla="*/ 8563418 w 8562975"/>
              <a:gd name="connsiteY1" fmla="*/ 10812 h 1819275"/>
              <a:gd name="connsiteX2" fmla="*/ 8563418 w 8562975"/>
              <a:gd name="connsiteY2" fmla="*/ 1819600 h 1819275"/>
              <a:gd name="connsiteX3" fmla="*/ 12530 w 8562975"/>
              <a:gd name="connsiteY3" fmla="*/ 1819600 h 1819275"/>
              <a:gd name="connsiteX4" fmla="*/ 12530 w 8562975"/>
              <a:gd name="connsiteY4" fmla="*/ 10812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62975" h="1819275">
                <a:moveTo>
                  <a:pt x="12530" y="10812"/>
                </a:moveTo>
                <a:lnTo>
                  <a:pt x="8563418" y="10812"/>
                </a:lnTo>
                <a:lnTo>
                  <a:pt x="8563418" y="1819600"/>
                </a:lnTo>
                <a:lnTo>
                  <a:pt x="12530" y="1819600"/>
                </a:lnTo>
                <a:lnTo>
                  <a:pt x="12530" y="1081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Freeform 610"> 
				</p:cNvPr>
          <p:cNvSpPr/>
          <p:nvPr/>
        </p:nvSpPr>
        <p:spPr>
          <a:xfrm>
            <a:off x="171450" y="5524500"/>
            <a:ext cx="962025" cy="409575"/>
          </a:xfrm>
          <a:custGeom>
            <a:avLst/>
            <a:gdLst>
              <a:gd name="connsiteX0" fmla="*/ 12530 w 962025"/>
              <a:gd name="connsiteY0" fmla="*/ 14920 h 409575"/>
              <a:gd name="connsiteX1" fmla="*/ 964615 w 962025"/>
              <a:gd name="connsiteY1" fmla="*/ 14920 h 409575"/>
              <a:gd name="connsiteX2" fmla="*/ 964615 w 962025"/>
              <a:gd name="connsiteY2" fmla="*/ 411429 h 409575"/>
              <a:gd name="connsiteX3" fmla="*/ 12530 w 962025"/>
              <a:gd name="connsiteY3" fmla="*/ 411429 h 409575"/>
              <a:gd name="connsiteX4" fmla="*/ 12530 w 962025"/>
              <a:gd name="connsiteY4" fmla="*/ 1492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2025" h="409575">
                <a:moveTo>
                  <a:pt x="12530" y="14920"/>
                </a:moveTo>
                <a:lnTo>
                  <a:pt x="964615" y="14920"/>
                </a:lnTo>
                <a:lnTo>
                  <a:pt x="964615" y="411429"/>
                </a:lnTo>
                <a:lnTo>
                  <a:pt x="12530" y="411429"/>
                </a:lnTo>
                <a:lnTo>
                  <a:pt x="12530" y="149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Freeform 611"> 
				</p:cNvPr>
          <p:cNvSpPr/>
          <p:nvPr/>
        </p:nvSpPr>
        <p:spPr>
          <a:xfrm>
            <a:off x="1114425" y="5524500"/>
            <a:ext cx="5648325" cy="409575"/>
          </a:xfrm>
          <a:custGeom>
            <a:avLst/>
            <a:gdLst>
              <a:gd name="connsiteX0" fmla="*/ 17170 w 5648325"/>
              <a:gd name="connsiteY0" fmla="*/ 14920 h 409575"/>
              <a:gd name="connsiteX1" fmla="*/ 5649221 w 5648325"/>
              <a:gd name="connsiteY1" fmla="*/ 14920 h 409575"/>
              <a:gd name="connsiteX2" fmla="*/ 5649221 w 5648325"/>
              <a:gd name="connsiteY2" fmla="*/ 411429 h 409575"/>
              <a:gd name="connsiteX3" fmla="*/ 17170 w 5648325"/>
              <a:gd name="connsiteY3" fmla="*/ 411429 h 409575"/>
              <a:gd name="connsiteX4" fmla="*/ 17170 w 5648325"/>
              <a:gd name="connsiteY4" fmla="*/ 1492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8325" h="409575">
                <a:moveTo>
                  <a:pt x="17170" y="14920"/>
                </a:moveTo>
                <a:lnTo>
                  <a:pt x="5649221" y="14920"/>
                </a:lnTo>
                <a:lnTo>
                  <a:pt x="5649221" y="411429"/>
                </a:lnTo>
                <a:lnTo>
                  <a:pt x="17170" y="411429"/>
                </a:lnTo>
                <a:lnTo>
                  <a:pt x="17170" y="14920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Freeform 612"> 
				</p:cNvPr>
          <p:cNvSpPr/>
          <p:nvPr/>
        </p:nvSpPr>
        <p:spPr>
          <a:xfrm>
            <a:off x="6743700" y="5524500"/>
            <a:ext cx="381000" cy="409575"/>
          </a:xfrm>
          <a:custGeom>
            <a:avLst/>
            <a:gdLst>
              <a:gd name="connsiteX0" fmla="*/ 15476 w 381000"/>
              <a:gd name="connsiteY0" fmla="*/ 14918 h 409575"/>
              <a:gd name="connsiteX1" fmla="*/ 382006 w 381000"/>
              <a:gd name="connsiteY1" fmla="*/ 14918 h 409575"/>
              <a:gd name="connsiteX2" fmla="*/ 382006 w 381000"/>
              <a:gd name="connsiteY2" fmla="*/ 411427 h 409575"/>
              <a:gd name="connsiteX3" fmla="*/ 15476 w 381000"/>
              <a:gd name="connsiteY3" fmla="*/ 411427 h 409575"/>
              <a:gd name="connsiteX4" fmla="*/ 15476 w 381000"/>
              <a:gd name="connsiteY4" fmla="*/ 14918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409575">
                <a:moveTo>
                  <a:pt x="15476" y="14918"/>
                </a:moveTo>
                <a:lnTo>
                  <a:pt x="382006" y="14918"/>
                </a:lnTo>
                <a:lnTo>
                  <a:pt x="382006" y="411427"/>
                </a:lnTo>
                <a:lnTo>
                  <a:pt x="15476" y="411427"/>
                </a:lnTo>
                <a:lnTo>
                  <a:pt x="15476" y="1491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Freeform 613"> 
				</p:cNvPr>
          <p:cNvSpPr/>
          <p:nvPr/>
        </p:nvSpPr>
        <p:spPr>
          <a:xfrm>
            <a:off x="7105650" y="5524500"/>
            <a:ext cx="1628775" cy="409575"/>
          </a:xfrm>
          <a:custGeom>
            <a:avLst/>
            <a:gdLst>
              <a:gd name="connsiteX0" fmla="*/ 15586 w 1628775"/>
              <a:gd name="connsiteY0" fmla="*/ 14918 h 409575"/>
              <a:gd name="connsiteX1" fmla="*/ 1629214 w 1628775"/>
              <a:gd name="connsiteY1" fmla="*/ 14918 h 409575"/>
              <a:gd name="connsiteX2" fmla="*/ 1629214 w 1628775"/>
              <a:gd name="connsiteY2" fmla="*/ 411427 h 409575"/>
              <a:gd name="connsiteX3" fmla="*/ 15586 w 1628775"/>
              <a:gd name="connsiteY3" fmla="*/ 411427 h 409575"/>
              <a:gd name="connsiteX4" fmla="*/ 15586 w 1628775"/>
              <a:gd name="connsiteY4" fmla="*/ 14918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8775" h="409575">
                <a:moveTo>
                  <a:pt x="15586" y="14918"/>
                </a:moveTo>
                <a:lnTo>
                  <a:pt x="1629214" y="14918"/>
                </a:lnTo>
                <a:lnTo>
                  <a:pt x="1629214" y="411427"/>
                </a:lnTo>
                <a:lnTo>
                  <a:pt x="15586" y="411427"/>
                </a:lnTo>
                <a:lnTo>
                  <a:pt x="15586" y="14918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Freeform 614"> 
				</p:cNvPr>
          <p:cNvSpPr/>
          <p:nvPr/>
        </p:nvSpPr>
        <p:spPr>
          <a:xfrm>
            <a:off x="8715375" y="5524500"/>
            <a:ext cx="19050" cy="409575"/>
          </a:xfrm>
          <a:custGeom>
            <a:avLst/>
            <a:gdLst>
              <a:gd name="connsiteX0" fmla="*/ 19493 w 19050"/>
              <a:gd name="connsiteY0" fmla="*/ 14918 h 409575"/>
              <a:gd name="connsiteX1" fmla="*/ 19493 w 19050"/>
              <a:gd name="connsiteY1" fmla="*/ 411427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09575">
                <a:moveTo>
                  <a:pt x="19493" y="14918"/>
                </a:moveTo>
                <a:lnTo>
                  <a:pt x="19493" y="411427"/>
                </a:lnTo>
              </a:path>
            </a:pathLst>
          </a:custGeom>
          <a:ln w="596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Freeform 615"> 
				</p:cNvPr>
          <p:cNvSpPr/>
          <p:nvPr/>
        </p:nvSpPr>
        <p:spPr>
          <a:xfrm>
            <a:off x="171450" y="5915025"/>
            <a:ext cx="8562975" cy="19050"/>
          </a:xfrm>
          <a:custGeom>
            <a:avLst/>
            <a:gdLst>
              <a:gd name="connsiteX0" fmla="*/ 12530 w 8562975"/>
              <a:gd name="connsiteY0" fmla="*/ 20906 h 19050"/>
              <a:gd name="connsiteX1" fmla="*/ 8563418 w 8562975"/>
              <a:gd name="connsiteY1" fmla="*/ 2090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62975" h="19050">
                <a:moveTo>
                  <a:pt x="12530" y="20906"/>
                </a:moveTo>
                <a:lnTo>
                  <a:pt x="8563418" y="20906"/>
                </a:lnTo>
              </a:path>
            </a:pathLst>
          </a:custGeom>
          <a:ln w="594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Freeform 616"> 
				</p:cNvPr>
          <p:cNvSpPr/>
          <p:nvPr/>
        </p:nvSpPr>
        <p:spPr>
          <a:xfrm>
            <a:off x="1123950" y="5524500"/>
            <a:ext cx="5638800" cy="19050"/>
          </a:xfrm>
          <a:custGeom>
            <a:avLst/>
            <a:gdLst>
              <a:gd name="connsiteX0" fmla="*/ 12115 w 5638800"/>
              <a:gd name="connsiteY0" fmla="*/ 19375 h 19050"/>
              <a:gd name="connsiteX1" fmla="*/ 5639696 w 5638800"/>
              <a:gd name="connsiteY1" fmla="*/ 1937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38800" h="19050">
                <a:moveTo>
                  <a:pt x="12115" y="19375"/>
                </a:moveTo>
                <a:lnTo>
                  <a:pt x="5639696" y="19375"/>
                </a:lnTo>
              </a:path>
            </a:pathLst>
          </a:custGeom>
          <a:ln w="1187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Freeform 617"> 
				</p:cNvPr>
          <p:cNvSpPr/>
          <p:nvPr/>
        </p:nvSpPr>
        <p:spPr>
          <a:xfrm>
            <a:off x="6915150" y="5514975"/>
            <a:ext cx="209550" cy="28575"/>
          </a:xfrm>
          <a:custGeom>
            <a:avLst/>
            <a:gdLst>
              <a:gd name="connsiteX0" fmla="*/ 27293 w 209550"/>
              <a:gd name="connsiteY0" fmla="*/ 24447 h 28575"/>
              <a:gd name="connsiteX1" fmla="*/ 201618 w 209550"/>
              <a:gd name="connsiteY1" fmla="*/ 24447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550" h="28575">
                <a:moveTo>
                  <a:pt x="27293" y="24447"/>
                </a:moveTo>
                <a:lnTo>
                  <a:pt x="201618" y="24447"/>
                </a:lnTo>
              </a:path>
            </a:pathLst>
          </a:custGeom>
          <a:ln w="271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Freeform 618"> 
				</p:cNvPr>
          <p:cNvSpPr/>
          <p:nvPr/>
        </p:nvSpPr>
        <p:spPr>
          <a:xfrm>
            <a:off x="6924675" y="5524500"/>
            <a:ext cx="190500" cy="19050"/>
          </a:xfrm>
          <a:custGeom>
            <a:avLst/>
            <a:gdLst>
              <a:gd name="connsiteX0" fmla="*/ 17771 w 190500"/>
              <a:gd name="connsiteY0" fmla="*/ 19374 h 19050"/>
              <a:gd name="connsiteX1" fmla="*/ 192096 w 190500"/>
              <a:gd name="connsiteY1" fmla="*/ 1937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19050">
                <a:moveTo>
                  <a:pt x="17771" y="19374"/>
                </a:moveTo>
                <a:lnTo>
                  <a:pt x="192096" y="19374"/>
                </a:lnTo>
              </a:path>
            </a:pathLst>
          </a:custGeom>
          <a:ln w="593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Freeform 619"> 
				</p:cNvPr>
          <p:cNvSpPr/>
          <p:nvPr/>
        </p:nvSpPr>
        <p:spPr>
          <a:xfrm>
            <a:off x="7115175" y="5524500"/>
            <a:ext cx="1619250" cy="19050"/>
          </a:xfrm>
          <a:custGeom>
            <a:avLst/>
            <a:gdLst>
              <a:gd name="connsiteX0" fmla="*/ 10531 w 1619250"/>
              <a:gd name="connsiteY0" fmla="*/ 19374 h 19050"/>
              <a:gd name="connsiteX1" fmla="*/ 1619689 w 1619250"/>
              <a:gd name="connsiteY1" fmla="*/ 1937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19250" h="19050">
                <a:moveTo>
                  <a:pt x="10531" y="19374"/>
                </a:moveTo>
                <a:lnTo>
                  <a:pt x="1619689" y="19374"/>
                </a:lnTo>
              </a:path>
            </a:pathLst>
          </a:custGeom>
          <a:ln w="1188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Freeform 620"> 
				</p:cNvPr>
          <p:cNvSpPr/>
          <p:nvPr/>
        </p:nvSpPr>
        <p:spPr>
          <a:xfrm>
            <a:off x="152400" y="5514975"/>
            <a:ext cx="28575" cy="228600"/>
          </a:xfrm>
          <a:custGeom>
            <a:avLst/>
            <a:gdLst>
              <a:gd name="connsiteX0" fmla="*/ 27112 w 28575"/>
              <a:gd name="connsiteY0" fmla="*/ 24446 h 228600"/>
              <a:gd name="connsiteX1" fmla="*/ 27112 w 28575"/>
              <a:gd name="connsiteY1" fmla="*/ 224928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28600">
                <a:moveTo>
                  <a:pt x="27112" y="24446"/>
                </a:moveTo>
                <a:lnTo>
                  <a:pt x="27112" y="224928"/>
                </a:lnTo>
              </a:path>
            </a:pathLst>
          </a:custGeom>
          <a:ln w="271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Freeform 621"> 
				</p:cNvPr>
          <p:cNvSpPr/>
          <p:nvPr/>
        </p:nvSpPr>
        <p:spPr>
          <a:xfrm>
            <a:off x="161925" y="5524500"/>
            <a:ext cx="19050" cy="209550"/>
          </a:xfrm>
          <a:custGeom>
            <a:avLst/>
            <a:gdLst>
              <a:gd name="connsiteX0" fmla="*/ 22060 w 19050"/>
              <a:gd name="connsiteY0" fmla="*/ 14918 h 209550"/>
              <a:gd name="connsiteX1" fmla="*/ 22060 w 19050"/>
              <a:gd name="connsiteY1" fmla="*/ 21540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2060" y="14918"/>
                </a:moveTo>
                <a:lnTo>
                  <a:pt x="22060" y="215400"/>
                </a:lnTo>
              </a:path>
            </a:pathLst>
          </a:custGeom>
          <a:ln w="595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Freeform 622"> 
				</p:cNvPr>
          <p:cNvSpPr/>
          <p:nvPr/>
        </p:nvSpPr>
        <p:spPr>
          <a:xfrm>
            <a:off x="1114425" y="5715000"/>
            <a:ext cx="3238500" cy="28575"/>
          </a:xfrm>
          <a:custGeom>
            <a:avLst/>
            <a:gdLst>
              <a:gd name="connsiteX0" fmla="*/ 21642 w 3238500"/>
              <a:gd name="connsiteY0" fmla="*/ 20447 h 28575"/>
              <a:gd name="connsiteX1" fmla="*/ 3231017 w 3238500"/>
              <a:gd name="connsiteY1" fmla="*/ 20447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0" h="28575">
                <a:moveTo>
                  <a:pt x="21642" y="20447"/>
                </a:moveTo>
                <a:lnTo>
                  <a:pt x="3231017" y="20447"/>
                </a:lnTo>
              </a:path>
            </a:pathLst>
          </a:custGeom>
          <a:ln w="271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Freeform 623"> 
				</p:cNvPr>
          <p:cNvSpPr/>
          <p:nvPr/>
        </p:nvSpPr>
        <p:spPr>
          <a:xfrm>
            <a:off x="1123950" y="5724525"/>
            <a:ext cx="3219450" cy="9525"/>
          </a:xfrm>
          <a:custGeom>
            <a:avLst/>
            <a:gdLst>
              <a:gd name="connsiteX0" fmla="*/ 12115 w 3219450"/>
              <a:gd name="connsiteY0" fmla="*/ 15375 h 9525"/>
              <a:gd name="connsiteX1" fmla="*/ 3221491 w 3219450"/>
              <a:gd name="connsiteY1" fmla="*/ 1537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19450" h="9525">
                <a:moveTo>
                  <a:pt x="12115" y="15375"/>
                </a:moveTo>
                <a:lnTo>
                  <a:pt x="3221491" y="15375"/>
                </a:lnTo>
              </a:path>
            </a:pathLst>
          </a:custGeom>
          <a:ln w="593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Freeform 624"> 
				</p:cNvPr>
          <p:cNvSpPr/>
          <p:nvPr/>
        </p:nvSpPr>
        <p:spPr>
          <a:xfrm>
            <a:off x="4333875" y="5715000"/>
            <a:ext cx="2428875" cy="28575"/>
          </a:xfrm>
          <a:custGeom>
            <a:avLst/>
            <a:gdLst>
              <a:gd name="connsiteX0" fmla="*/ 20507 w 2428875"/>
              <a:gd name="connsiteY0" fmla="*/ 20446 h 28575"/>
              <a:gd name="connsiteX1" fmla="*/ 2420834 w 2428875"/>
              <a:gd name="connsiteY1" fmla="*/ 2044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8875" h="28575">
                <a:moveTo>
                  <a:pt x="20507" y="20446"/>
                </a:moveTo>
                <a:lnTo>
                  <a:pt x="2420834" y="20446"/>
                </a:lnTo>
              </a:path>
            </a:pathLst>
          </a:custGeom>
          <a:ln w="271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Freeform 625"> 
				</p:cNvPr>
          <p:cNvSpPr/>
          <p:nvPr/>
        </p:nvSpPr>
        <p:spPr>
          <a:xfrm>
            <a:off x="4343400" y="5724525"/>
            <a:ext cx="2409825" cy="9525"/>
          </a:xfrm>
          <a:custGeom>
            <a:avLst/>
            <a:gdLst>
              <a:gd name="connsiteX0" fmla="*/ 10979 w 2409825"/>
              <a:gd name="connsiteY0" fmla="*/ 15375 h 9525"/>
              <a:gd name="connsiteX1" fmla="*/ 2411306 w 2409825"/>
              <a:gd name="connsiteY1" fmla="*/ 1537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09825" h="9525">
                <a:moveTo>
                  <a:pt x="10979" y="15375"/>
                </a:moveTo>
                <a:lnTo>
                  <a:pt x="2411306" y="15375"/>
                </a:lnTo>
              </a:path>
            </a:pathLst>
          </a:custGeom>
          <a:ln w="593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Freeform 626"> 
				</p:cNvPr>
          <p:cNvSpPr/>
          <p:nvPr/>
        </p:nvSpPr>
        <p:spPr>
          <a:xfrm>
            <a:off x="6915150" y="5514975"/>
            <a:ext cx="28575" cy="228600"/>
          </a:xfrm>
          <a:custGeom>
            <a:avLst/>
            <a:gdLst>
              <a:gd name="connsiteX0" fmla="*/ 22823 w 28575"/>
              <a:gd name="connsiteY0" fmla="*/ 24443 h 228600"/>
              <a:gd name="connsiteX1" fmla="*/ 22823 w 28575"/>
              <a:gd name="connsiteY1" fmla="*/ 224925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28600">
                <a:moveTo>
                  <a:pt x="22823" y="24443"/>
                </a:moveTo>
                <a:lnTo>
                  <a:pt x="22823" y="224925"/>
                </a:lnTo>
              </a:path>
            </a:pathLst>
          </a:custGeom>
          <a:ln w="271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Freeform 627"> 
				</p:cNvPr>
          <p:cNvSpPr/>
          <p:nvPr/>
        </p:nvSpPr>
        <p:spPr>
          <a:xfrm>
            <a:off x="6924675" y="5524500"/>
            <a:ext cx="9525" cy="209550"/>
          </a:xfrm>
          <a:custGeom>
            <a:avLst/>
            <a:gdLst>
              <a:gd name="connsiteX0" fmla="*/ 17771 w 9525"/>
              <a:gd name="connsiteY0" fmla="*/ 14918 h 209550"/>
              <a:gd name="connsiteX1" fmla="*/ 17771 w 9525"/>
              <a:gd name="connsiteY1" fmla="*/ 21540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9550">
                <a:moveTo>
                  <a:pt x="17771" y="14918"/>
                </a:moveTo>
                <a:lnTo>
                  <a:pt x="17771" y="215400"/>
                </a:lnTo>
              </a:path>
            </a:pathLst>
          </a:custGeom>
          <a:ln w="595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Freeform 628"> 
				</p:cNvPr>
          <p:cNvSpPr/>
          <p:nvPr/>
        </p:nvSpPr>
        <p:spPr>
          <a:xfrm>
            <a:off x="6915150" y="5715000"/>
            <a:ext cx="209550" cy="28575"/>
          </a:xfrm>
          <a:custGeom>
            <a:avLst/>
            <a:gdLst>
              <a:gd name="connsiteX0" fmla="*/ 27294 w 209550"/>
              <a:gd name="connsiteY0" fmla="*/ 20445 h 28575"/>
              <a:gd name="connsiteX1" fmla="*/ 201620 w 209550"/>
              <a:gd name="connsiteY1" fmla="*/ 2044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550" h="28575">
                <a:moveTo>
                  <a:pt x="27294" y="20445"/>
                </a:moveTo>
                <a:lnTo>
                  <a:pt x="201620" y="20445"/>
                </a:lnTo>
              </a:path>
            </a:pathLst>
          </a:custGeom>
          <a:ln w="271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Freeform 629"> 
				</p:cNvPr>
          <p:cNvSpPr/>
          <p:nvPr/>
        </p:nvSpPr>
        <p:spPr>
          <a:xfrm>
            <a:off x="6924675" y="5724525"/>
            <a:ext cx="190500" cy="9525"/>
          </a:xfrm>
          <a:custGeom>
            <a:avLst/>
            <a:gdLst>
              <a:gd name="connsiteX0" fmla="*/ 17771 w 190500"/>
              <a:gd name="connsiteY0" fmla="*/ 15375 h 9525"/>
              <a:gd name="connsiteX1" fmla="*/ 192096 w 190500"/>
              <a:gd name="connsiteY1" fmla="*/ 1537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9525">
                <a:moveTo>
                  <a:pt x="17771" y="15375"/>
                </a:moveTo>
                <a:lnTo>
                  <a:pt x="192096" y="15375"/>
                </a:lnTo>
              </a:path>
            </a:pathLst>
          </a:custGeom>
          <a:ln w="593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Freeform 630"> 
				</p:cNvPr>
          <p:cNvSpPr/>
          <p:nvPr/>
        </p:nvSpPr>
        <p:spPr>
          <a:xfrm>
            <a:off x="1114425" y="5524500"/>
            <a:ext cx="19050" cy="409575"/>
          </a:xfrm>
          <a:custGeom>
            <a:avLst/>
            <a:gdLst>
              <a:gd name="connsiteX0" fmla="*/ 21640 w 19050"/>
              <a:gd name="connsiteY0" fmla="*/ 10459 h 409575"/>
              <a:gd name="connsiteX1" fmla="*/ 21640 w 19050"/>
              <a:gd name="connsiteY1" fmla="*/ 41142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09575">
                <a:moveTo>
                  <a:pt x="21640" y="10459"/>
                </a:moveTo>
                <a:lnTo>
                  <a:pt x="21640" y="411424"/>
                </a:lnTo>
              </a:path>
            </a:pathLst>
          </a:custGeom>
          <a:ln w="1191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Freeform 631"> 
				</p:cNvPr>
          <p:cNvSpPr/>
          <p:nvPr/>
        </p:nvSpPr>
        <p:spPr>
          <a:xfrm>
            <a:off x="1914525" y="5715000"/>
            <a:ext cx="28575" cy="219075"/>
          </a:xfrm>
          <a:custGeom>
            <a:avLst/>
            <a:gdLst>
              <a:gd name="connsiteX0" fmla="*/ 21651 w 28575"/>
              <a:gd name="connsiteY0" fmla="*/ 24898 h 219075"/>
              <a:gd name="connsiteX1" fmla="*/ 21651 w 28575"/>
              <a:gd name="connsiteY1" fmla="*/ 212014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19075">
                <a:moveTo>
                  <a:pt x="21651" y="24898"/>
                </a:moveTo>
                <a:lnTo>
                  <a:pt x="21651" y="212014"/>
                </a:lnTo>
              </a:path>
            </a:pathLst>
          </a:custGeom>
          <a:ln w="271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Freeform 632"> 
				</p:cNvPr>
          <p:cNvSpPr/>
          <p:nvPr/>
        </p:nvSpPr>
        <p:spPr>
          <a:xfrm>
            <a:off x="1924050" y="5724525"/>
            <a:ext cx="9525" cy="200025"/>
          </a:xfrm>
          <a:custGeom>
            <a:avLst/>
            <a:gdLst>
              <a:gd name="connsiteX0" fmla="*/ 16594 w 9525"/>
              <a:gd name="connsiteY0" fmla="*/ 15371 h 200025"/>
              <a:gd name="connsiteX1" fmla="*/ 16594 w 9525"/>
              <a:gd name="connsiteY1" fmla="*/ 202487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0025">
                <a:moveTo>
                  <a:pt x="16594" y="15371"/>
                </a:moveTo>
                <a:lnTo>
                  <a:pt x="16594" y="202487"/>
                </a:lnTo>
              </a:path>
            </a:pathLst>
          </a:custGeom>
          <a:ln w="595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Freeform 633"> 
				</p:cNvPr>
          <p:cNvSpPr/>
          <p:nvPr/>
        </p:nvSpPr>
        <p:spPr>
          <a:xfrm>
            <a:off x="2714625" y="5715000"/>
            <a:ext cx="28575" cy="219075"/>
          </a:xfrm>
          <a:custGeom>
            <a:avLst/>
            <a:gdLst>
              <a:gd name="connsiteX0" fmla="*/ 26130 w 28575"/>
              <a:gd name="connsiteY0" fmla="*/ 24898 h 219075"/>
              <a:gd name="connsiteX1" fmla="*/ 26130 w 28575"/>
              <a:gd name="connsiteY1" fmla="*/ 212014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19075">
                <a:moveTo>
                  <a:pt x="26130" y="24898"/>
                </a:moveTo>
                <a:lnTo>
                  <a:pt x="26130" y="212014"/>
                </a:lnTo>
              </a:path>
            </a:pathLst>
          </a:custGeom>
          <a:ln w="271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Freeform 634"> 
				</p:cNvPr>
          <p:cNvSpPr/>
          <p:nvPr/>
        </p:nvSpPr>
        <p:spPr>
          <a:xfrm>
            <a:off x="2724150" y="5724525"/>
            <a:ext cx="19050" cy="200025"/>
          </a:xfrm>
          <a:custGeom>
            <a:avLst/>
            <a:gdLst>
              <a:gd name="connsiteX0" fmla="*/ 21073 w 19050"/>
              <a:gd name="connsiteY0" fmla="*/ 15371 h 200025"/>
              <a:gd name="connsiteX1" fmla="*/ 21073 w 19050"/>
              <a:gd name="connsiteY1" fmla="*/ 202487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0025">
                <a:moveTo>
                  <a:pt x="21073" y="15371"/>
                </a:moveTo>
                <a:lnTo>
                  <a:pt x="21073" y="202487"/>
                </a:lnTo>
              </a:path>
            </a:pathLst>
          </a:custGeom>
          <a:ln w="596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" name="Freeform 635"> 
				</p:cNvPr>
          <p:cNvSpPr/>
          <p:nvPr/>
        </p:nvSpPr>
        <p:spPr>
          <a:xfrm>
            <a:off x="3524250" y="5715000"/>
            <a:ext cx="28575" cy="219075"/>
          </a:xfrm>
          <a:custGeom>
            <a:avLst/>
            <a:gdLst>
              <a:gd name="connsiteX0" fmla="*/ 21083 w 28575"/>
              <a:gd name="connsiteY0" fmla="*/ 24897 h 219075"/>
              <a:gd name="connsiteX1" fmla="*/ 21083 w 28575"/>
              <a:gd name="connsiteY1" fmla="*/ 212013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19075">
                <a:moveTo>
                  <a:pt x="21083" y="24897"/>
                </a:moveTo>
                <a:lnTo>
                  <a:pt x="21083" y="212013"/>
                </a:lnTo>
              </a:path>
            </a:pathLst>
          </a:custGeom>
          <a:ln w="271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Freeform 636"> 
				</p:cNvPr>
          <p:cNvSpPr/>
          <p:nvPr/>
        </p:nvSpPr>
        <p:spPr>
          <a:xfrm>
            <a:off x="3533775" y="5724525"/>
            <a:ext cx="9525" cy="200025"/>
          </a:xfrm>
          <a:custGeom>
            <a:avLst/>
            <a:gdLst>
              <a:gd name="connsiteX0" fmla="*/ 16026 w 9525"/>
              <a:gd name="connsiteY0" fmla="*/ 15371 h 200025"/>
              <a:gd name="connsiteX1" fmla="*/ 16026 w 9525"/>
              <a:gd name="connsiteY1" fmla="*/ 202487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0025">
                <a:moveTo>
                  <a:pt x="16026" y="15371"/>
                </a:moveTo>
                <a:lnTo>
                  <a:pt x="16026" y="202487"/>
                </a:lnTo>
              </a:path>
            </a:pathLst>
          </a:custGeom>
          <a:ln w="596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Freeform 637"> 
				</p:cNvPr>
          <p:cNvSpPr/>
          <p:nvPr/>
        </p:nvSpPr>
        <p:spPr>
          <a:xfrm>
            <a:off x="4333875" y="5534025"/>
            <a:ext cx="19050" cy="400050"/>
          </a:xfrm>
          <a:custGeom>
            <a:avLst/>
            <a:gdLst>
              <a:gd name="connsiteX0" fmla="*/ 20505 w 19050"/>
              <a:gd name="connsiteY0" fmla="*/ 9842 h 400050"/>
              <a:gd name="connsiteX1" fmla="*/ 20505 w 19050"/>
              <a:gd name="connsiteY1" fmla="*/ 40189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00050">
                <a:moveTo>
                  <a:pt x="20505" y="9842"/>
                </a:moveTo>
                <a:lnTo>
                  <a:pt x="20505" y="401897"/>
                </a:lnTo>
              </a:path>
            </a:pathLst>
          </a:custGeom>
          <a:ln w="1191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Freeform 638"> 
				</p:cNvPr>
          <p:cNvSpPr/>
          <p:nvPr/>
        </p:nvSpPr>
        <p:spPr>
          <a:xfrm>
            <a:off x="5133975" y="5715000"/>
            <a:ext cx="28575" cy="219075"/>
          </a:xfrm>
          <a:custGeom>
            <a:avLst/>
            <a:gdLst>
              <a:gd name="connsiteX0" fmla="*/ 20517 w 28575"/>
              <a:gd name="connsiteY0" fmla="*/ 24896 h 219075"/>
              <a:gd name="connsiteX1" fmla="*/ 20517 w 28575"/>
              <a:gd name="connsiteY1" fmla="*/ 212012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19075">
                <a:moveTo>
                  <a:pt x="20517" y="24896"/>
                </a:moveTo>
                <a:lnTo>
                  <a:pt x="20517" y="212012"/>
                </a:lnTo>
              </a:path>
            </a:pathLst>
          </a:custGeom>
          <a:ln w="271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Freeform 639"> 
				</p:cNvPr>
          <p:cNvSpPr/>
          <p:nvPr/>
        </p:nvSpPr>
        <p:spPr>
          <a:xfrm>
            <a:off x="5143500" y="5724525"/>
            <a:ext cx="9525" cy="200025"/>
          </a:xfrm>
          <a:custGeom>
            <a:avLst/>
            <a:gdLst>
              <a:gd name="connsiteX0" fmla="*/ 15460 w 9525"/>
              <a:gd name="connsiteY0" fmla="*/ 15368 h 200025"/>
              <a:gd name="connsiteX1" fmla="*/ 15460 w 9525"/>
              <a:gd name="connsiteY1" fmla="*/ 20248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0025">
                <a:moveTo>
                  <a:pt x="15460" y="15368"/>
                </a:moveTo>
                <a:lnTo>
                  <a:pt x="15460" y="202485"/>
                </a:lnTo>
              </a:path>
            </a:pathLst>
          </a:custGeom>
          <a:ln w="596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Freeform 640"> 
				</p:cNvPr>
          <p:cNvSpPr/>
          <p:nvPr/>
        </p:nvSpPr>
        <p:spPr>
          <a:xfrm>
            <a:off x="5934075" y="5715000"/>
            <a:ext cx="28575" cy="219075"/>
          </a:xfrm>
          <a:custGeom>
            <a:avLst/>
            <a:gdLst>
              <a:gd name="connsiteX0" fmla="*/ 24996 w 28575"/>
              <a:gd name="connsiteY0" fmla="*/ 24895 h 219075"/>
              <a:gd name="connsiteX1" fmla="*/ 24996 w 28575"/>
              <a:gd name="connsiteY1" fmla="*/ 212011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19075">
                <a:moveTo>
                  <a:pt x="24996" y="24895"/>
                </a:moveTo>
                <a:lnTo>
                  <a:pt x="24996" y="212011"/>
                </a:lnTo>
              </a:path>
            </a:pathLst>
          </a:custGeom>
          <a:ln w="271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Freeform 641"> 
				</p:cNvPr>
          <p:cNvSpPr/>
          <p:nvPr/>
        </p:nvSpPr>
        <p:spPr>
          <a:xfrm>
            <a:off x="5943600" y="5724525"/>
            <a:ext cx="19050" cy="200025"/>
          </a:xfrm>
          <a:custGeom>
            <a:avLst/>
            <a:gdLst>
              <a:gd name="connsiteX0" fmla="*/ 19939 w 19050"/>
              <a:gd name="connsiteY0" fmla="*/ 15368 h 200025"/>
              <a:gd name="connsiteX1" fmla="*/ 19939 w 19050"/>
              <a:gd name="connsiteY1" fmla="*/ 20248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0025">
                <a:moveTo>
                  <a:pt x="19939" y="15368"/>
                </a:moveTo>
                <a:lnTo>
                  <a:pt x="19939" y="202485"/>
                </a:lnTo>
              </a:path>
            </a:pathLst>
          </a:custGeom>
          <a:ln w="596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Freeform 642"> 
				</p:cNvPr>
          <p:cNvSpPr/>
          <p:nvPr/>
        </p:nvSpPr>
        <p:spPr>
          <a:xfrm>
            <a:off x="1123950" y="5915025"/>
            <a:ext cx="5638800" cy="19050"/>
          </a:xfrm>
          <a:custGeom>
            <a:avLst/>
            <a:gdLst>
              <a:gd name="connsiteX0" fmla="*/ 12116 w 5638800"/>
              <a:gd name="connsiteY0" fmla="*/ 20894 h 19050"/>
              <a:gd name="connsiteX1" fmla="*/ 5639697 w 5638800"/>
              <a:gd name="connsiteY1" fmla="*/ 2089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38800" h="19050">
                <a:moveTo>
                  <a:pt x="12116" y="20894"/>
                </a:moveTo>
                <a:lnTo>
                  <a:pt x="5639697" y="20894"/>
                </a:lnTo>
              </a:path>
            </a:pathLst>
          </a:custGeom>
          <a:ln w="1188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Freeform 643"> 
				</p:cNvPr>
          <p:cNvSpPr/>
          <p:nvPr/>
        </p:nvSpPr>
        <p:spPr>
          <a:xfrm>
            <a:off x="6743700" y="5534025"/>
            <a:ext cx="19050" cy="400050"/>
          </a:xfrm>
          <a:custGeom>
            <a:avLst/>
            <a:gdLst>
              <a:gd name="connsiteX0" fmla="*/ 19947 w 19050"/>
              <a:gd name="connsiteY0" fmla="*/ 9840 h 400050"/>
              <a:gd name="connsiteX1" fmla="*/ 19947 w 19050"/>
              <a:gd name="connsiteY1" fmla="*/ 401894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00050">
                <a:moveTo>
                  <a:pt x="19947" y="9840"/>
                </a:moveTo>
                <a:lnTo>
                  <a:pt x="19947" y="401894"/>
                </a:lnTo>
              </a:path>
            </a:pathLst>
          </a:custGeom>
          <a:ln w="1191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Freeform 644"> 
				</p:cNvPr>
          <p:cNvSpPr/>
          <p:nvPr/>
        </p:nvSpPr>
        <p:spPr>
          <a:xfrm>
            <a:off x="7105650" y="5524500"/>
            <a:ext cx="19050" cy="409575"/>
          </a:xfrm>
          <a:custGeom>
            <a:avLst/>
            <a:gdLst>
              <a:gd name="connsiteX0" fmla="*/ 20057 w 19050"/>
              <a:gd name="connsiteY0" fmla="*/ 10455 h 409575"/>
              <a:gd name="connsiteX1" fmla="*/ 20057 w 19050"/>
              <a:gd name="connsiteY1" fmla="*/ 41141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09575">
                <a:moveTo>
                  <a:pt x="20057" y="10455"/>
                </a:moveTo>
                <a:lnTo>
                  <a:pt x="20057" y="411419"/>
                </a:lnTo>
              </a:path>
            </a:pathLst>
          </a:custGeom>
          <a:ln w="1191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Freeform 645"> 
				</p:cNvPr>
          <p:cNvSpPr/>
          <p:nvPr/>
        </p:nvSpPr>
        <p:spPr>
          <a:xfrm>
            <a:off x="7905750" y="5524500"/>
            <a:ext cx="28575" cy="409575"/>
          </a:xfrm>
          <a:custGeom>
            <a:avLst/>
            <a:gdLst>
              <a:gd name="connsiteX0" fmla="*/ 20070 w 28575"/>
              <a:gd name="connsiteY0" fmla="*/ 19367 h 409575"/>
              <a:gd name="connsiteX1" fmla="*/ 20070 w 28575"/>
              <a:gd name="connsiteY1" fmla="*/ 402511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409575">
                <a:moveTo>
                  <a:pt x="20070" y="19367"/>
                </a:moveTo>
                <a:lnTo>
                  <a:pt x="20070" y="402511"/>
                </a:lnTo>
              </a:path>
            </a:pathLst>
          </a:custGeom>
          <a:ln w="271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Freeform 646"> 
				</p:cNvPr>
          <p:cNvSpPr/>
          <p:nvPr/>
        </p:nvSpPr>
        <p:spPr>
          <a:xfrm>
            <a:off x="7915275" y="5534025"/>
            <a:ext cx="9525" cy="390525"/>
          </a:xfrm>
          <a:custGeom>
            <a:avLst/>
            <a:gdLst>
              <a:gd name="connsiteX0" fmla="*/ 15011 w 9525"/>
              <a:gd name="connsiteY0" fmla="*/ 9839 h 390525"/>
              <a:gd name="connsiteX1" fmla="*/ 15011 w 9525"/>
              <a:gd name="connsiteY1" fmla="*/ 39298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90525">
                <a:moveTo>
                  <a:pt x="15011" y="9839"/>
                </a:moveTo>
                <a:lnTo>
                  <a:pt x="15011" y="392983"/>
                </a:lnTo>
              </a:path>
            </a:pathLst>
          </a:custGeom>
          <a:ln w="596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Freeform 647"> 
				</p:cNvPr>
          <p:cNvSpPr/>
          <p:nvPr/>
        </p:nvSpPr>
        <p:spPr>
          <a:xfrm>
            <a:off x="7115175" y="5915025"/>
            <a:ext cx="1619250" cy="19050"/>
          </a:xfrm>
          <a:custGeom>
            <a:avLst/>
            <a:gdLst>
              <a:gd name="connsiteX0" fmla="*/ 10532 w 1619250"/>
              <a:gd name="connsiteY0" fmla="*/ 20892 h 19050"/>
              <a:gd name="connsiteX1" fmla="*/ 1619690 w 1619250"/>
              <a:gd name="connsiteY1" fmla="*/ 2089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19250" h="19050">
                <a:moveTo>
                  <a:pt x="10532" y="20892"/>
                </a:moveTo>
                <a:lnTo>
                  <a:pt x="1619690" y="20892"/>
                </a:lnTo>
              </a:path>
            </a:pathLst>
          </a:custGeom>
          <a:ln w="1188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Freeform 648"> 
				</p:cNvPr>
          <p:cNvSpPr/>
          <p:nvPr/>
        </p:nvSpPr>
        <p:spPr>
          <a:xfrm>
            <a:off x="8715375" y="5534025"/>
            <a:ext cx="19050" cy="400050"/>
          </a:xfrm>
          <a:custGeom>
            <a:avLst/>
            <a:gdLst>
              <a:gd name="connsiteX0" fmla="*/ 19490 w 19050"/>
              <a:gd name="connsiteY0" fmla="*/ 9838 h 400050"/>
              <a:gd name="connsiteX1" fmla="*/ 19490 w 19050"/>
              <a:gd name="connsiteY1" fmla="*/ 401892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00050">
                <a:moveTo>
                  <a:pt x="19490" y="9838"/>
                </a:moveTo>
                <a:lnTo>
                  <a:pt x="19490" y="401892"/>
                </a:lnTo>
              </a:path>
            </a:pathLst>
          </a:custGeom>
          <a:ln w="1191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Freeform 649"> 
				</p:cNvPr>
          <p:cNvSpPr/>
          <p:nvPr/>
        </p:nvSpPr>
        <p:spPr>
          <a:xfrm>
            <a:off x="1114425" y="3829050"/>
            <a:ext cx="19050" cy="1657350"/>
          </a:xfrm>
          <a:custGeom>
            <a:avLst/>
            <a:gdLst>
              <a:gd name="connsiteX0" fmla="*/ 17172 w 19050"/>
              <a:gd name="connsiteY0" fmla="*/ 1656911 h 1657350"/>
              <a:gd name="connsiteX1" fmla="*/ 17172 w 19050"/>
              <a:gd name="connsiteY1" fmla="*/ 12959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657350">
                <a:moveTo>
                  <a:pt x="17172" y="1656911"/>
                </a:moveTo>
                <a:lnTo>
                  <a:pt x="17172" y="12959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Freeform 650"> 
				</p:cNvPr>
          <p:cNvSpPr/>
          <p:nvPr/>
        </p:nvSpPr>
        <p:spPr>
          <a:xfrm>
            <a:off x="1114425" y="4067175"/>
            <a:ext cx="66675" cy="19050"/>
          </a:xfrm>
          <a:custGeom>
            <a:avLst/>
            <a:gdLst>
              <a:gd name="connsiteX0" fmla="*/ 17172 w 66675"/>
              <a:gd name="connsiteY0" fmla="*/ 10957 h 19050"/>
              <a:gd name="connsiteX1" fmla="*/ 57401 w 66675"/>
              <a:gd name="connsiteY1" fmla="*/ 1095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7172" y="10957"/>
                </a:moveTo>
                <a:lnTo>
                  <a:pt x="57401" y="10957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Freeform 651"> 
				</p:cNvPr>
          <p:cNvSpPr/>
          <p:nvPr/>
        </p:nvSpPr>
        <p:spPr>
          <a:xfrm>
            <a:off x="1114425" y="4533900"/>
            <a:ext cx="66675" cy="19050"/>
          </a:xfrm>
          <a:custGeom>
            <a:avLst/>
            <a:gdLst>
              <a:gd name="connsiteX0" fmla="*/ 17172 w 66675"/>
              <a:gd name="connsiteY0" fmla="*/ 12024 h 19050"/>
              <a:gd name="connsiteX1" fmla="*/ 57401 w 66675"/>
              <a:gd name="connsiteY1" fmla="*/ 1202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7172" y="12024"/>
                </a:moveTo>
                <a:lnTo>
                  <a:pt x="57401" y="12024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Freeform 652"> 
				</p:cNvPr>
          <p:cNvSpPr/>
          <p:nvPr/>
        </p:nvSpPr>
        <p:spPr>
          <a:xfrm>
            <a:off x="1114425" y="5000625"/>
            <a:ext cx="66675" cy="19050"/>
          </a:xfrm>
          <a:custGeom>
            <a:avLst/>
            <a:gdLst>
              <a:gd name="connsiteX0" fmla="*/ 17172 w 66675"/>
              <a:gd name="connsiteY0" fmla="*/ 13090 h 19050"/>
              <a:gd name="connsiteX1" fmla="*/ 57401 w 66675"/>
              <a:gd name="connsiteY1" fmla="*/ 1309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7172" y="13090"/>
                </a:moveTo>
                <a:lnTo>
                  <a:pt x="57401" y="13090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Freeform 653"> 
				</p:cNvPr>
          <p:cNvSpPr/>
          <p:nvPr/>
        </p:nvSpPr>
        <p:spPr>
          <a:xfrm>
            <a:off x="1114425" y="5467350"/>
            <a:ext cx="66675" cy="19050"/>
          </a:xfrm>
          <a:custGeom>
            <a:avLst/>
            <a:gdLst>
              <a:gd name="connsiteX0" fmla="*/ 17172 w 66675"/>
              <a:gd name="connsiteY0" fmla="*/ 18611 h 19050"/>
              <a:gd name="connsiteX1" fmla="*/ 57401 w 66675"/>
              <a:gd name="connsiteY1" fmla="*/ 1861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7172" y="18611"/>
                </a:moveTo>
                <a:lnTo>
                  <a:pt x="57401" y="1861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Freeform 654"> 
				</p:cNvPr>
          <p:cNvSpPr/>
          <p:nvPr/>
        </p:nvSpPr>
        <p:spPr>
          <a:xfrm>
            <a:off x="1114425" y="5467350"/>
            <a:ext cx="5638800" cy="9525"/>
          </a:xfrm>
          <a:custGeom>
            <a:avLst/>
            <a:gdLst>
              <a:gd name="connsiteX0" fmla="*/ 14937 w 5638800"/>
              <a:gd name="connsiteY0" fmla="*/ 16384 h 9525"/>
              <a:gd name="connsiteX1" fmla="*/ 5642518 w 5638800"/>
              <a:gd name="connsiteY1" fmla="*/ 1638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38800" h="9525">
                <a:moveTo>
                  <a:pt x="14937" y="16384"/>
                </a:moveTo>
                <a:lnTo>
                  <a:pt x="5642518" y="1638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Freeform 655"> 
				</p:cNvPr>
          <p:cNvSpPr/>
          <p:nvPr/>
        </p:nvSpPr>
        <p:spPr>
          <a:xfrm>
            <a:off x="1333500" y="4057650"/>
            <a:ext cx="371475" cy="19050"/>
          </a:xfrm>
          <a:custGeom>
            <a:avLst/>
            <a:gdLst>
              <a:gd name="connsiteX0" fmla="*/ 196631 w 371475"/>
              <a:gd name="connsiteY0" fmla="*/ 21570 h 19050"/>
              <a:gd name="connsiteX1" fmla="*/ 15601 w 371475"/>
              <a:gd name="connsiteY1" fmla="*/ 21570 h 19050"/>
              <a:gd name="connsiteX2" fmla="*/ 15601 w 371475"/>
              <a:gd name="connsiteY2" fmla="*/ 12660 h 19050"/>
              <a:gd name="connsiteX3" fmla="*/ 196631 w 371475"/>
              <a:gd name="connsiteY3" fmla="*/ 12660 h 19050"/>
              <a:gd name="connsiteX4" fmla="*/ 377662 w 371475"/>
              <a:gd name="connsiteY4" fmla="*/ 12660 h 19050"/>
              <a:gd name="connsiteX5" fmla="*/ 377662 w 371475"/>
              <a:gd name="connsiteY5" fmla="*/ 21570 h 19050"/>
              <a:gd name="connsiteX6" fmla="*/ 196631 w 371475"/>
              <a:gd name="connsiteY6" fmla="*/ 215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475" h="19050">
                <a:moveTo>
                  <a:pt x="196631" y="21570"/>
                </a:moveTo>
                <a:lnTo>
                  <a:pt x="15601" y="21570"/>
                </a:lnTo>
                <a:lnTo>
                  <a:pt x="15601" y="12660"/>
                </a:lnTo>
                <a:lnTo>
                  <a:pt x="196631" y="12660"/>
                </a:lnTo>
                <a:lnTo>
                  <a:pt x="377662" y="12660"/>
                </a:lnTo>
                <a:lnTo>
                  <a:pt x="377662" y="21570"/>
                </a:lnTo>
                <a:lnTo>
                  <a:pt x="196631" y="2157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Freeform 656"> 
				</p:cNvPr>
          <p:cNvSpPr/>
          <p:nvPr/>
        </p:nvSpPr>
        <p:spPr>
          <a:xfrm>
            <a:off x="2133600" y="4057650"/>
            <a:ext cx="381000" cy="19050"/>
          </a:xfrm>
          <a:custGeom>
            <a:avLst/>
            <a:gdLst>
              <a:gd name="connsiteX0" fmla="*/ 200032 w 381000"/>
              <a:gd name="connsiteY0" fmla="*/ 19224 h 19050"/>
              <a:gd name="connsiteX1" fmla="*/ 19002 w 381000"/>
              <a:gd name="connsiteY1" fmla="*/ 19224 h 19050"/>
              <a:gd name="connsiteX2" fmla="*/ 19002 w 381000"/>
              <a:gd name="connsiteY2" fmla="*/ 10309 h 19050"/>
              <a:gd name="connsiteX3" fmla="*/ 200032 w 381000"/>
              <a:gd name="connsiteY3" fmla="*/ 10309 h 19050"/>
              <a:gd name="connsiteX4" fmla="*/ 381062 w 381000"/>
              <a:gd name="connsiteY4" fmla="*/ 10309 h 19050"/>
              <a:gd name="connsiteX5" fmla="*/ 381062 w 381000"/>
              <a:gd name="connsiteY5" fmla="*/ 19224 h 19050"/>
              <a:gd name="connsiteX6" fmla="*/ 200032 w 381000"/>
              <a:gd name="connsiteY6" fmla="*/ 1922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19050">
                <a:moveTo>
                  <a:pt x="200032" y="19224"/>
                </a:moveTo>
                <a:lnTo>
                  <a:pt x="19002" y="19224"/>
                </a:lnTo>
                <a:lnTo>
                  <a:pt x="19002" y="10309"/>
                </a:lnTo>
                <a:lnTo>
                  <a:pt x="200032" y="10309"/>
                </a:lnTo>
                <a:lnTo>
                  <a:pt x="381062" y="10309"/>
                </a:lnTo>
                <a:lnTo>
                  <a:pt x="381062" y="19224"/>
                </a:lnTo>
                <a:lnTo>
                  <a:pt x="200032" y="1922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Freeform 657"> 
				</p:cNvPr>
          <p:cNvSpPr/>
          <p:nvPr/>
        </p:nvSpPr>
        <p:spPr>
          <a:xfrm>
            <a:off x="2943225" y="4057650"/>
            <a:ext cx="371475" cy="19050"/>
          </a:xfrm>
          <a:custGeom>
            <a:avLst/>
            <a:gdLst>
              <a:gd name="connsiteX0" fmla="*/ 193907 w 371475"/>
              <a:gd name="connsiteY0" fmla="*/ 19224 h 19050"/>
              <a:gd name="connsiteX1" fmla="*/ 12877 w 371475"/>
              <a:gd name="connsiteY1" fmla="*/ 19224 h 19050"/>
              <a:gd name="connsiteX2" fmla="*/ 12877 w 371475"/>
              <a:gd name="connsiteY2" fmla="*/ 10309 h 19050"/>
              <a:gd name="connsiteX3" fmla="*/ 193907 w 371475"/>
              <a:gd name="connsiteY3" fmla="*/ 10309 h 19050"/>
              <a:gd name="connsiteX4" fmla="*/ 374938 w 371475"/>
              <a:gd name="connsiteY4" fmla="*/ 10309 h 19050"/>
              <a:gd name="connsiteX5" fmla="*/ 374938 w 371475"/>
              <a:gd name="connsiteY5" fmla="*/ 19224 h 19050"/>
              <a:gd name="connsiteX6" fmla="*/ 193907 w 371475"/>
              <a:gd name="connsiteY6" fmla="*/ 1922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475" h="19050">
                <a:moveTo>
                  <a:pt x="193907" y="19224"/>
                </a:moveTo>
                <a:lnTo>
                  <a:pt x="12877" y="19224"/>
                </a:lnTo>
                <a:lnTo>
                  <a:pt x="12877" y="10309"/>
                </a:lnTo>
                <a:lnTo>
                  <a:pt x="193907" y="10309"/>
                </a:lnTo>
                <a:lnTo>
                  <a:pt x="374938" y="10309"/>
                </a:lnTo>
                <a:lnTo>
                  <a:pt x="374938" y="19224"/>
                </a:lnTo>
                <a:lnTo>
                  <a:pt x="193907" y="1922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Freeform 658"> 
				</p:cNvPr>
          <p:cNvSpPr/>
          <p:nvPr/>
        </p:nvSpPr>
        <p:spPr>
          <a:xfrm>
            <a:off x="3743325" y="4067175"/>
            <a:ext cx="371475" cy="19050"/>
          </a:xfrm>
          <a:custGeom>
            <a:avLst/>
            <a:gdLst>
              <a:gd name="connsiteX0" fmla="*/ 197304 w 371475"/>
              <a:gd name="connsiteY0" fmla="*/ 21427 h 19050"/>
              <a:gd name="connsiteX1" fmla="*/ 16274 w 371475"/>
              <a:gd name="connsiteY1" fmla="*/ 21427 h 19050"/>
              <a:gd name="connsiteX2" fmla="*/ 16274 w 371475"/>
              <a:gd name="connsiteY2" fmla="*/ 12512 h 19050"/>
              <a:gd name="connsiteX3" fmla="*/ 197304 w 371475"/>
              <a:gd name="connsiteY3" fmla="*/ 12512 h 19050"/>
              <a:gd name="connsiteX4" fmla="*/ 378334 w 371475"/>
              <a:gd name="connsiteY4" fmla="*/ 12512 h 19050"/>
              <a:gd name="connsiteX5" fmla="*/ 378334 w 371475"/>
              <a:gd name="connsiteY5" fmla="*/ 21427 h 19050"/>
              <a:gd name="connsiteX6" fmla="*/ 197304 w 371475"/>
              <a:gd name="connsiteY6" fmla="*/ 2142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475" h="19050">
                <a:moveTo>
                  <a:pt x="197304" y="21427"/>
                </a:moveTo>
                <a:lnTo>
                  <a:pt x="16274" y="21427"/>
                </a:lnTo>
                <a:lnTo>
                  <a:pt x="16274" y="12512"/>
                </a:lnTo>
                <a:lnTo>
                  <a:pt x="197304" y="12512"/>
                </a:lnTo>
                <a:lnTo>
                  <a:pt x="378334" y="12512"/>
                </a:lnTo>
                <a:lnTo>
                  <a:pt x="378334" y="21427"/>
                </a:lnTo>
                <a:lnTo>
                  <a:pt x="197304" y="2142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Freeform 659"> 
				</p:cNvPr>
          <p:cNvSpPr/>
          <p:nvPr/>
        </p:nvSpPr>
        <p:spPr>
          <a:xfrm>
            <a:off x="7096125" y="5476875"/>
            <a:ext cx="1619250" cy="9525"/>
          </a:xfrm>
          <a:custGeom>
            <a:avLst/>
            <a:gdLst>
              <a:gd name="connsiteX0" fmla="*/ 13938 w 1619250"/>
              <a:gd name="connsiteY0" fmla="*/ 11314 h 9525"/>
              <a:gd name="connsiteX1" fmla="*/ 1623096 w 1619250"/>
              <a:gd name="connsiteY1" fmla="*/ 1131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19250" h="9525">
                <a:moveTo>
                  <a:pt x="13938" y="11314"/>
                </a:moveTo>
                <a:lnTo>
                  <a:pt x="1623096" y="1131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Freeform 660"> 
				</p:cNvPr>
          <p:cNvSpPr/>
          <p:nvPr/>
        </p:nvSpPr>
        <p:spPr>
          <a:xfrm>
            <a:off x="7315200" y="4057650"/>
            <a:ext cx="371475" cy="19050"/>
          </a:xfrm>
          <a:custGeom>
            <a:avLst/>
            <a:gdLst>
              <a:gd name="connsiteX0" fmla="*/ 285860 w 371475"/>
              <a:gd name="connsiteY0" fmla="*/ 25426 h 19050"/>
              <a:gd name="connsiteX1" fmla="*/ 195345 w 371475"/>
              <a:gd name="connsiteY1" fmla="*/ 25426 h 19050"/>
              <a:gd name="connsiteX2" fmla="*/ 104830 w 371475"/>
              <a:gd name="connsiteY2" fmla="*/ 25426 h 19050"/>
              <a:gd name="connsiteX3" fmla="*/ 14315 w 371475"/>
              <a:gd name="connsiteY3" fmla="*/ 25426 h 19050"/>
              <a:gd name="connsiteX4" fmla="*/ 14315 w 371475"/>
              <a:gd name="connsiteY4" fmla="*/ 16516 h 19050"/>
              <a:gd name="connsiteX5" fmla="*/ 104830 w 371475"/>
              <a:gd name="connsiteY5" fmla="*/ 16516 h 19050"/>
              <a:gd name="connsiteX6" fmla="*/ 195345 w 371475"/>
              <a:gd name="connsiteY6" fmla="*/ 16516 h 19050"/>
              <a:gd name="connsiteX7" fmla="*/ 285860 w 371475"/>
              <a:gd name="connsiteY7" fmla="*/ 16516 h 19050"/>
              <a:gd name="connsiteX8" fmla="*/ 376375 w 371475"/>
              <a:gd name="connsiteY8" fmla="*/ 16516 h 19050"/>
              <a:gd name="connsiteX9" fmla="*/ 376375 w 371475"/>
              <a:gd name="connsiteY9" fmla="*/ 25426 h 19050"/>
              <a:gd name="connsiteX10" fmla="*/ 285860 w 371475"/>
              <a:gd name="connsiteY10" fmla="*/ 2542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475" h="19050">
                <a:moveTo>
                  <a:pt x="285860" y="25426"/>
                </a:moveTo>
                <a:lnTo>
                  <a:pt x="195345" y="25426"/>
                </a:lnTo>
                <a:lnTo>
                  <a:pt x="104830" y="25426"/>
                </a:lnTo>
                <a:lnTo>
                  <a:pt x="14315" y="25426"/>
                </a:lnTo>
                <a:lnTo>
                  <a:pt x="14315" y="16516"/>
                </a:lnTo>
                <a:lnTo>
                  <a:pt x="104830" y="16516"/>
                </a:lnTo>
                <a:lnTo>
                  <a:pt x="195345" y="16516"/>
                </a:lnTo>
                <a:lnTo>
                  <a:pt x="285860" y="16516"/>
                </a:lnTo>
                <a:lnTo>
                  <a:pt x="376375" y="16516"/>
                </a:lnTo>
                <a:lnTo>
                  <a:pt x="376375" y="25426"/>
                </a:lnTo>
                <a:lnTo>
                  <a:pt x="285860" y="2542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Freeform 661"> 
				</p:cNvPr>
          <p:cNvSpPr/>
          <p:nvPr/>
        </p:nvSpPr>
        <p:spPr>
          <a:xfrm>
            <a:off x="4343400" y="1076325"/>
            <a:ext cx="9525" cy="2057400"/>
          </a:xfrm>
          <a:custGeom>
            <a:avLst/>
            <a:gdLst>
              <a:gd name="connsiteX0" fmla="*/ 12575 w 9525"/>
              <a:gd name="connsiteY0" fmla="*/ 12667 h 2057400"/>
              <a:gd name="connsiteX1" fmla="*/ 12575 w 9525"/>
              <a:gd name="connsiteY1" fmla="*/ 2064669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57400">
                <a:moveTo>
                  <a:pt x="12575" y="12667"/>
                </a:moveTo>
                <a:lnTo>
                  <a:pt x="12575" y="2064669"/>
                </a:lnTo>
              </a:path>
            </a:pathLst>
          </a:custGeom>
          <a:ln w="1905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Freeform 662"> 
				</p:cNvPr>
          <p:cNvSpPr/>
          <p:nvPr/>
        </p:nvSpPr>
        <p:spPr>
          <a:xfrm>
            <a:off x="4343400" y="3848100"/>
            <a:ext cx="9525" cy="2057400"/>
          </a:xfrm>
          <a:custGeom>
            <a:avLst/>
            <a:gdLst>
              <a:gd name="connsiteX0" fmla="*/ 12575 w 9525"/>
              <a:gd name="connsiteY0" fmla="*/ 13187 h 2057400"/>
              <a:gd name="connsiteX1" fmla="*/ 12575 w 9525"/>
              <a:gd name="connsiteY1" fmla="*/ 206519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57400">
                <a:moveTo>
                  <a:pt x="12575" y="13187"/>
                </a:moveTo>
                <a:lnTo>
                  <a:pt x="12575" y="2065190"/>
                </a:lnTo>
              </a:path>
            </a:pathLst>
          </a:custGeom>
          <a:ln w="1905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Freeform 663"> 
				</p:cNvPr>
          <p:cNvSpPr/>
          <p:nvPr/>
        </p:nvSpPr>
        <p:spPr>
          <a:xfrm>
            <a:off x="7153275" y="657225"/>
            <a:ext cx="1485900" cy="419100"/>
          </a:xfrm>
          <a:custGeom>
            <a:avLst/>
            <a:gdLst>
              <a:gd name="connsiteX0" fmla="*/ 11010 w 1485900"/>
              <a:gd name="connsiteY0" fmla="*/ 13829 h 419100"/>
              <a:gd name="connsiteX1" fmla="*/ 1493863 w 1485900"/>
              <a:gd name="connsiteY1" fmla="*/ 13829 h 419100"/>
              <a:gd name="connsiteX2" fmla="*/ 1493863 w 1485900"/>
              <a:gd name="connsiteY2" fmla="*/ 423404 h 419100"/>
              <a:gd name="connsiteX3" fmla="*/ 11010 w 1485900"/>
              <a:gd name="connsiteY3" fmla="*/ 423404 h 419100"/>
              <a:gd name="connsiteX4" fmla="*/ 11010 w 1485900"/>
              <a:gd name="connsiteY4" fmla="*/ 13829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00" h="419100">
                <a:moveTo>
                  <a:pt x="11010" y="13829"/>
                </a:moveTo>
                <a:lnTo>
                  <a:pt x="1493863" y="13829"/>
                </a:lnTo>
                <a:lnTo>
                  <a:pt x="1493863" y="423404"/>
                </a:lnTo>
                <a:lnTo>
                  <a:pt x="11010" y="423404"/>
                </a:lnTo>
                <a:lnTo>
                  <a:pt x="11010" y="1382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5" name="Picture 66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43250" cy="219075"/>
          </a:xfrm>
          <a:prstGeom prst="rect">
            <a:avLst/>
          </a:prstGeom>
        </p:spPr>
      </p:pic>
      <p:pic>
        <p:nvPicPr>
          <p:cNvPr id="666" name="Picture 666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667" name="Picture 667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668" name="Picture 668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775" y="1333500"/>
            <a:ext cx="5381625" cy="1390650"/>
          </a:xfrm>
          <a:prstGeom prst="rect">
            <a:avLst/>
          </a:prstGeom>
        </p:spPr>
      </p:pic>
      <p:pic>
        <p:nvPicPr>
          <p:cNvPr id="669" name="Picture 669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9950" y="1371600"/>
            <a:ext cx="1381125" cy="1362075"/>
          </a:xfrm>
          <a:prstGeom prst="rect">
            <a:avLst/>
          </a:prstGeom>
        </p:spPr>
      </p:pic>
      <p:pic>
        <p:nvPicPr>
          <p:cNvPr id="670" name="Picture 670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7775" y="4076700"/>
            <a:ext cx="5391150" cy="1409700"/>
          </a:xfrm>
          <a:prstGeom prst="rect">
            <a:avLst/>
          </a:prstGeom>
        </p:spPr>
      </p:pic>
      <p:pic>
        <p:nvPicPr>
          <p:cNvPr id="671" name="Picture 671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9950" y="4086225"/>
            <a:ext cx="1381125" cy="1409700"/>
          </a:xfrm>
          <a:prstGeom prst="rect">
            <a:avLst/>
          </a:prstGeom>
        </p:spPr>
      </p:pic>
      <p:pic>
        <p:nvPicPr>
          <p:cNvPr id="672" name="Picture 672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025" y="3400425"/>
            <a:ext cx="971550" cy="333375"/>
          </a:xfrm>
          <a:prstGeom prst="rect">
            <a:avLst/>
          </a:prstGeom>
        </p:spPr>
      </p:pic>
      <p:pic>
        <p:nvPicPr>
          <p:cNvPr id="673" name="Picture 673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025" y="647700"/>
            <a:ext cx="971550" cy="323850"/>
          </a:xfrm>
          <a:prstGeom prst="rect">
            <a:avLst/>
          </a:prstGeom>
        </p:spPr>
      </p:pic>
      <p:pic>
        <p:nvPicPr>
          <p:cNvPr id="674" name="Picture 674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9475" y="714375"/>
            <a:ext cx="314325" cy="314325"/>
          </a:xfrm>
          <a:prstGeom prst="rect">
            <a:avLst/>
          </a:prstGeom>
        </p:spPr>
      </p:pic>
      <p:sp>
        <p:nvSpPr>
          <p:cNvPr id="674" name="TextBox 674"/>
          <p:cNvSpPr txBox="1"/>
          <p:nvPr/>
        </p:nvSpPr>
        <p:spPr>
          <a:xfrm>
            <a:off x="6592318" y="69639"/>
            <a:ext cx="118560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675" name="TextBox 675"/>
          <p:cNvSpPr txBox="1"/>
          <p:nvPr/>
        </p:nvSpPr>
        <p:spPr>
          <a:xfrm>
            <a:off x="774000" y="12617"/>
            <a:ext cx="1813891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676" name="TextBox 676"/>
          <p:cNvSpPr txBox="1"/>
          <p:nvPr/>
        </p:nvSpPr>
        <p:spPr>
          <a:xfrm>
            <a:off x="414178" y="122061"/>
            <a:ext cx="6206882" cy="10819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59821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(FLET’S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Hikari)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29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East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2602">
              <a:lnSpc>
                <a:spcPts val="163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(Yen)</a:t>
            </a:r>
          </a:p>
        </p:txBody>
      </p:sp>
      <p:sp>
        <p:nvSpPr>
          <p:cNvPr id="677" name="TextBox 677"/>
          <p:cNvSpPr txBox="1"/>
          <p:nvPr/>
        </p:nvSpPr>
        <p:spPr>
          <a:xfrm>
            <a:off x="7600552" y="724981"/>
            <a:ext cx="993713" cy="2972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Optional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  <a:p>
            <a:pPr indent="0">
              <a:lnSpc>
                <a:spcPts val="139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</a:t>
            </a:r>
          </a:p>
        </p:txBody>
      </p:sp>
      <p:sp>
        <p:nvSpPr>
          <p:cNvPr id="678" name="TextBox 678"/>
          <p:cNvSpPr txBox="1"/>
          <p:nvPr/>
        </p:nvSpPr>
        <p:spPr>
          <a:xfrm>
            <a:off x="395922" y="1231321"/>
            <a:ext cx="612167" cy="43243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7784">
              <a:lnSpc>
                <a:spcPts val="1193"/>
              </a:lnSpc>
            </a:pPr>
            <a:r>
              <a:rPr lang="en-US" altLang="zh-CN" sz="10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7784">
              <a:lnSpc>
                <a:spcPts val="1693"/>
              </a:lnSpc>
            </a:pPr>
            <a:r>
              <a:rPr lang="en-US" altLang="zh-CN" sz="10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7784">
              <a:lnSpc>
                <a:spcPts val="1693"/>
              </a:lnSpc>
            </a:pPr>
            <a:r>
              <a:rPr lang="en-US" altLang="zh-CN" sz="10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12955">
              <a:lnSpc>
                <a:spcPts val="1693"/>
              </a:lnSpc>
            </a:pPr>
            <a:r>
              <a:rPr lang="en-US" altLang="zh-CN" sz="10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65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West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4921">
              <a:lnSpc>
                <a:spcPts val="177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(Yen)</a:t>
            </a:r>
          </a:p>
          <a:p>
            <a:pPr indent="257397">
              <a:lnSpc>
                <a:spcPts val="1354"/>
              </a:lnSpc>
            </a:pPr>
            <a:r>
              <a:rPr lang="en-US" altLang="zh-CN" sz="10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7397">
              <a:lnSpc>
                <a:spcPts val="1693"/>
              </a:lnSpc>
            </a:pPr>
            <a:r>
              <a:rPr lang="en-US" altLang="zh-CN" sz="10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7397">
              <a:lnSpc>
                <a:spcPts val="1693"/>
              </a:lnSpc>
            </a:pPr>
            <a:r>
              <a:rPr lang="en-US" altLang="zh-CN" sz="10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12568">
              <a:lnSpc>
                <a:spcPts val="1693"/>
              </a:lnSpc>
            </a:pPr>
            <a:r>
              <a:rPr lang="en-US" altLang="zh-CN" sz="10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679" name="TextBox 679"/>
          <p:cNvSpPr txBox="1"/>
          <p:nvPr/>
        </p:nvSpPr>
        <p:spPr>
          <a:xfrm>
            <a:off x="1348646" y="1176760"/>
            <a:ext cx="361539" cy="47321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16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5,750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81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9">
              <a:lnSpc>
                <a:spcPts val="2309"/>
              </a:lnSpc>
            </a:pPr>
            <a:r>
              <a:rPr lang="en-US" altLang="zh-CN" sz="112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3,990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312">
              <a:lnSpc>
                <a:spcPts val="1378"/>
              </a:lnSpc>
            </a:pPr>
            <a:r>
              <a:rPr lang="en-US" altLang="zh-CN" sz="94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5">
              <a:lnSpc>
                <a:spcPts val="1439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5,840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5">
              <a:lnSpc>
                <a:spcPts val="1490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65">
              <a:lnSpc>
                <a:spcPts val="1392"/>
              </a:lnSpc>
            </a:pPr>
            <a:r>
              <a:rPr lang="en-US" altLang="zh-CN" sz="112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4,070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312">
              <a:lnSpc>
                <a:spcPts val="1452"/>
              </a:lnSpc>
            </a:pPr>
            <a:r>
              <a:rPr lang="en-US" altLang="zh-CN" sz="94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680" name="TextBox 680"/>
          <p:cNvSpPr txBox="1"/>
          <p:nvPr/>
        </p:nvSpPr>
        <p:spPr>
          <a:xfrm>
            <a:off x="2150458" y="1193179"/>
            <a:ext cx="363224" cy="4715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16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5,680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81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9">
              <a:lnSpc>
                <a:spcPts val="2245"/>
              </a:lnSpc>
            </a:pPr>
            <a:r>
              <a:rPr lang="en-US" altLang="zh-CN" sz="112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3,920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3119">
              <a:lnSpc>
                <a:spcPts val="1313"/>
              </a:lnSpc>
            </a:pPr>
            <a:r>
              <a:rPr lang="en-US" altLang="zh-CN" sz="94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42">
              <a:lnSpc>
                <a:spcPts val="1420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5,850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42">
              <a:lnSpc>
                <a:spcPts val="1508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1,790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50">
              <a:lnSpc>
                <a:spcPts val="1402"/>
              </a:lnSpc>
            </a:pPr>
            <a:r>
              <a:rPr lang="en-US" altLang="zh-CN" sz="112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4,060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3119">
              <a:lnSpc>
                <a:spcPts val="1443"/>
              </a:lnSpc>
            </a:pPr>
            <a:r>
              <a:rPr lang="en-US" altLang="zh-CN" sz="94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681" name="TextBox 681"/>
          <p:cNvSpPr txBox="1"/>
          <p:nvPr/>
        </p:nvSpPr>
        <p:spPr>
          <a:xfrm>
            <a:off x="2530668" y="1200215"/>
            <a:ext cx="786513" cy="47087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21601">
              <a:lnSpc>
                <a:spcPts val="1316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5,650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21601">
              <a:lnSpc>
                <a:spcPts val="1508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1,790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21811">
              <a:lnSpc>
                <a:spcPts val="2217"/>
              </a:lnSpc>
            </a:pPr>
            <a:r>
              <a:rPr lang="en-US" altLang="zh-CN" sz="112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3,860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79"/>
              </a:lnSpc>
            </a:pPr>
            <a:r>
              <a:rPr lang="en-US" altLang="zh-CN" sz="94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  <a:p>
            <a:pPr indent="460426">
              <a:lnSpc>
                <a:spcPts val="1578"/>
              </a:lnSpc>
            </a:pPr>
            <a:r>
              <a:rPr lang="en-US" altLang="zh-CN" sz="94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25431">
              <a:lnSpc>
                <a:spcPts val="1420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5,850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25429">
              <a:lnSpc>
                <a:spcPts val="1536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25639">
              <a:lnSpc>
                <a:spcPts val="1402"/>
              </a:lnSpc>
            </a:pPr>
            <a:r>
              <a:rPr lang="en-US" altLang="zh-CN" sz="112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4,030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36"/>
              </a:lnSpc>
            </a:pPr>
            <a:r>
              <a:rPr lang="en-US" altLang="zh-CN" sz="94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  <a:p>
            <a:pPr indent="460426">
              <a:lnSpc>
                <a:spcPts val="1578"/>
              </a:lnSpc>
            </a:pPr>
            <a:r>
              <a:rPr lang="en-US" altLang="zh-CN" sz="94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682" name="TextBox 682"/>
          <p:cNvSpPr txBox="1"/>
          <p:nvPr/>
        </p:nvSpPr>
        <p:spPr>
          <a:xfrm>
            <a:off x="3754081" y="1218980"/>
            <a:ext cx="366597" cy="46899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16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5,570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90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9">
              <a:lnSpc>
                <a:spcPts val="2143"/>
              </a:lnSpc>
            </a:pPr>
            <a:r>
              <a:rPr lang="en-US" altLang="zh-CN" sz="112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3,800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8613">
              <a:lnSpc>
                <a:spcPts val="1203"/>
              </a:lnSpc>
            </a:pPr>
            <a:r>
              <a:rPr lang="en-US" altLang="zh-CN" sz="94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1-3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514">
              <a:lnSpc>
                <a:spcPts val="1513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5,800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514">
              <a:lnSpc>
                <a:spcPts val="1527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1,810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722">
              <a:lnSpc>
                <a:spcPts val="1356"/>
              </a:lnSpc>
            </a:pPr>
            <a:r>
              <a:rPr lang="en-US" altLang="zh-CN" sz="112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3,990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8613">
              <a:lnSpc>
                <a:spcPts val="1378"/>
              </a:lnSpc>
            </a:pPr>
            <a:r>
              <a:rPr lang="en-US" altLang="zh-CN" sz="94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1-3</a:t>
            </a:r>
          </a:p>
        </p:txBody>
      </p:sp>
      <p:sp>
        <p:nvSpPr>
          <p:cNvPr id="683" name="TextBox 683"/>
          <p:cNvSpPr txBox="1"/>
          <p:nvPr/>
        </p:nvSpPr>
        <p:spPr>
          <a:xfrm>
            <a:off x="4555894" y="1244780"/>
            <a:ext cx="368283" cy="46641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16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5,460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90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8">
              <a:lnSpc>
                <a:spcPts val="2042"/>
              </a:lnSpc>
            </a:pPr>
            <a:r>
              <a:rPr lang="en-US" altLang="zh-CN" sz="112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3,690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1419">
              <a:lnSpc>
                <a:spcPts val="2101"/>
              </a:lnSpc>
            </a:pPr>
            <a:r>
              <a:rPr lang="en-US" altLang="zh-CN" sz="94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200">
              <a:lnSpc>
                <a:spcPts val="1605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5,750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200">
              <a:lnSpc>
                <a:spcPts val="1527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1,810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408">
              <a:lnSpc>
                <a:spcPts val="2309"/>
              </a:lnSpc>
            </a:pPr>
            <a:r>
              <a:rPr lang="en-US" altLang="zh-CN" sz="112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3,940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1419">
              <a:lnSpc>
                <a:spcPts val="1332"/>
              </a:lnSpc>
            </a:pPr>
            <a:r>
              <a:rPr lang="en-US" altLang="zh-CN" sz="94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684" name="TextBox 684"/>
          <p:cNvSpPr txBox="1"/>
          <p:nvPr/>
        </p:nvSpPr>
        <p:spPr>
          <a:xfrm>
            <a:off x="5346691" y="1247126"/>
            <a:ext cx="424811" cy="46618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013">
              <a:lnSpc>
                <a:spcPts val="1316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5,450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013">
              <a:lnSpc>
                <a:spcPts val="1471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518">
              <a:lnSpc>
                <a:spcPts val="1979"/>
              </a:lnSpc>
            </a:pPr>
            <a:r>
              <a:rPr lang="en-US" altLang="zh-CN" sz="112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3,700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85"/>
              </a:lnSpc>
            </a:pPr>
            <a:r>
              <a:rPr lang="en-US" altLang="zh-CN" sz="94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  <a:p>
            <a:pPr indent="125241">
              <a:lnSpc>
                <a:spcPts val="1578"/>
              </a:lnSpc>
            </a:pPr>
            <a:r>
              <a:rPr lang="en-US" altLang="zh-CN" sz="94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901">
              <a:lnSpc>
                <a:spcPts val="1697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5,700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901">
              <a:lnSpc>
                <a:spcPts val="1518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406">
              <a:lnSpc>
                <a:spcPts val="2210"/>
              </a:lnSpc>
            </a:pPr>
            <a:r>
              <a:rPr lang="en-US" altLang="zh-CN" sz="112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3,900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70"/>
              </a:lnSpc>
            </a:pPr>
            <a:r>
              <a:rPr lang="en-US" altLang="zh-CN" sz="94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  <a:p>
            <a:pPr indent="125241">
              <a:lnSpc>
                <a:spcPts val="1578"/>
              </a:lnSpc>
            </a:pPr>
            <a:r>
              <a:rPr lang="en-US" altLang="zh-CN" sz="94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685" name="TextBox 685"/>
          <p:cNvSpPr txBox="1"/>
          <p:nvPr/>
        </p:nvSpPr>
        <p:spPr>
          <a:xfrm>
            <a:off x="6159516" y="1237744"/>
            <a:ext cx="384241" cy="46711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16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5,490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81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793">
              <a:lnSpc>
                <a:spcPts val="1903"/>
              </a:lnSpc>
            </a:pPr>
            <a:r>
              <a:rPr lang="en-US" altLang="zh-CN" sz="112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3,730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9933">
              <a:lnSpc>
                <a:spcPts val="1304"/>
              </a:lnSpc>
            </a:pPr>
            <a:r>
              <a:rPr lang="en-US" altLang="zh-CN" sz="94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573">
              <a:lnSpc>
                <a:spcPts val="1753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5,670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572">
              <a:lnSpc>
                <a:spcPts val="1518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366">
              <a:lnSpc>
                <a:spcPts val="2069"/>
              </a:lnSpc>
            </a:pPr>
            <a:r>
              <a:rPr lang="en-US" altLang="zh-CN" sz="112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3,870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9933">
              <a:lnSpc>
                <a:spcPts val="1433"/>
              </a:lnSpc>
            </a:pPr>
            <a:r>
              <a:rPr lang="en-US" altLang="zh-CN" sz="94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686" name="TextBox 686"/>
          <p:cNvSpPr txBox="1"/>
          <p:nvPr/>
        </p:nvSpPr>
        <p:spPr>
          <a:xfrm>
            <a:off x="7300029" y="1199582"/>
            <a:ext cx="452130" cy="46132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481">
              <a:lnSpc>
                <a:spcPts val="1316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5,660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481">
              <a:lnSpc>
                <a:spcPts val="1496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872">
              <a:lnSpc>
                <a:spcPts val="2214"/>
              </a:lnSpc>
            </a:pPr>
            <a:r>
              <a:rPr lang="en-US" altLang="zh-CN" sz="112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3,890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22"/>
              </a:lnSpc>
            </a:pPr>
            <a:r>
              <a:rPr lang="en-US" altLang="zh-CN" sz="101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481">
              <a:lnSpc>
                <a:spcPts val="2226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5,830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481">
              <a:lnSpc>
                <a:spcPts val="1524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872">
              <a:lnSpc>
                <a:spcPts val="1372"/>
              </a:lnSpc>
            </a:pPr>
            <a:r>
              <a:rPr lang="en-US" altLang="zh-CN" sz="112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4,030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52"/>
              </a:lnSpc>
            </a:pPr>
            <a:r>
              <a:rPr lang="en-US" altLang="zh-CN" sz="101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687" name="TextBox 687"/>
          <p:cNvSpPr txBox="1"/>
          <p:nvPr/>
        </p:nvSpPr>
        <p:spPr>
          <a:xfrm>
            <a:off x="8059908" y="1237250"/>
            <a:ext cx="538071" cy="45756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4390">
              <a:lnSpc>
                <a:spcPts val="1316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5,500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4390">
              <a:lnSpc>
                <a:spcPts val="1524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782">
              <a:lnSpc>
                <a:spcPts val="2087"/>
              </a:lnSpc>
            </a:pPr>
            <a:r>
              <a:rPr lang="en-US" altLang="zh-CN" sz="112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3,700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25"/>
              </a:lnSpc>
            </a:pPr>
            <a:r>
              <a:rPr lang="en-US" altLang="zh-CN" sz="101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4390">
              <a:lnSpc>
                <a:spcPts val="1429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5,720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4390">
              <a:lnSpc>
                <a:spcPts val="1552"/>
              </a:lnSpc>
            </a:pPr>
            <a:r>
              <a:rPr lang="en-US" altLang="zh-CN" sz="112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1,830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782">
              <a:lnSpc>
                <a:spcPts val="2291"/>
              </a:lnSpc>
            </a:pPr>
            <a:r>
              <a:rPr lang="en-US" altLang="zh-CN" sz="112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3,890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01"/>
              </a:lnSpc>
            </a:pPr>
            <a:r>
              <a:rPr lang="en-US" altLang="zh-CN" sz="101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688" name="TextBox 688"/>
          <p:cNvSpPr txBox="1"/>
          <p:nvPr/>
        </p:nvSpPr>
        <p:spPr>
          <a:xfrm>
            <a:off x="359034" y="6130886"/>
            <a:ext cx="69357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689" name="TextBox 689"/>
          <p:cNvSpPr txBox="1"/>
          <p:nvPr/>
        </p:nvSpPr>
        <p:spPr>
          <a:xfrm>
            <a:off x="476384" y="6159965"/>
            <a:ext cx="6881312" cy="2316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FLET’S,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FLET’S,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Premium,</a:t>
            </a:r>
          </a:p>
          <a:p>
            <a:pPr indent="0">
              <a:lnSpc>
                <a:spcPts val="1007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Mytown,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West.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regarding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ARPU.</a:t>
            </a:r>
          </a:p>
        </p:txBody>
      </p:sp>
      <p:sp>
        <p:nvSpPr>
          <p:cNvPr id="690" name="TextBox 690"/>
          <p:cNvSpPr txBox="1"/>
          <p:nvPr/>
        </p:nvSpPr>
        <p:spPr>
          <a:xfrm>
            <a:off x="54927" y="6705415"/>
            <a:ext cx="2944687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691" name="TextBox 691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692" name="TextBox 692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cycleDocument</dc:creator>
  <cp:lastModifiedBy>cycleDocument</cp:lastModifiedBy>
  <cp:revision>1</cp:revision>
  <dcterms:created xsi:type="dcterms:W3CDTF">2011-01-21T15:00:27Z</dcterms:created>
  <dcterms:modified xsi:type="dcterms:W3CDTF">2011-01-21T15:01:14Z</dcterms:modified>
</cp:coreProperties>
</file>