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	<Relationship Id="rId3" Type="http://schemas.openxmlformats.org/officeDocument/2006/relationships/image" Target="../media/2image.jpeg"/>
	<Relationship Id="rId4" Type="http://schemas.openxmlformats.org/officeDocument/2006/relationships/image" Target="../media/3image.jpeg"/>
	<Relationship Id="rId5" Type="http://schemas.openxmlformats.org/officeDocument/2006/relationships/image" Target="../media/4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	<Relationship Id="rId3" Type="http://schemas.openxmlformats.org/officeDocument/2006/relationships/image" Target="../media/15image.jpeg"/>
	<Relationship Id="rId4" Type="http://schemas.openxmlformats.org/officeDocument/2006/relationships/image" Target="../media/16image.jpeg"/>
	<Relationship Id="rId5" Type="http://schemas.openxmlformats.org/officeDocument/2006/relationships/image" Target="../media/17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	<Relationship Id="rId3" Type="http://schemas.openxmlformats.org/officeDocument/2006/relationships/image" Target="../media/20image.jpeg"/>
	<Relationship Id="rId4" Type="http://schemas.openxmlformats.org/officeDocument/2006/relationships/image" Target="../media/21image.jpeg"/>
	<Relationship Id="rId5" Type="http://schemas.openxmlformats.org/officeDocument/2006/relationships/image" Target="../media/22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	<Relationship Id="rId3" Type="http://schemas.openxmlformats.org/officeDocument/2006/relationships/image" Target="../media/6image.jpeg"/>
	<Relationship Id="rId4" Type="http://schemas.openxmlformats.org/officeDocument/2006/relationships/image" Target="../media/7image.jpeg"/>
	<Relationship Id="rId5" Type="http://schemas.openxmlformats.org/officeDocument/2006/relationships/image" Target="../media/8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	<Relationship Id="rId3" Type="http://schemas.openxmlformats.org/officeDocument/2006/relationships/image" Target="../media/10image.jpeg"/>
	<Relationship Id="rId4" Type="http://schemas.openxmlformats.org/officeDocument/2006/relationships/image" Target="../media/11image.jpeg"/>
	<Relationship Id="rId5" Type="http://schemas.openxmlformats.org/officeDocument/2006/relationships/image" Target="../media/12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8820150" y="0"/>
            <a:ext cx="161925" cy="6858000"/>
          </a:xfrm>
          <a:custGeom>
            <a:avLst/>
            <a:gdLst>
              <a:gd name="connsiteX0" fmla="*/ 10275 w 161925"/>
              <a:gd name="connsiteY0" fmla="*/ 6858000 h 6858000"/>
              <a:gd name="connsiteX1" fmla="*/ 168998 w 161925"/>
              <a:gd name="connsiteY1" fmla="*/ 6858000 h 6858000"/>
              <a:gd name="connsiteX2" fmla="*/ 168998 w 161925"/>
              <a:gd name="connsiteY2" fmla="*/ 0 h 6858000"/>
              <a:gd name="connsiteX3" fmla="*/ 10275 w 161925"/>
              <a:gd name="connsiteY3" fmla="*/ 0 h 6858000"/>
              <a:gd name="connsiteX4" fmla="*/ 10275 w 16192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858000">
                <a:moveTo>
                  <a:pt x="10275" y="6858000"/>
                </a:moveTo>
                <a:lnTo>
                  <a:pt x="168998" y="6858000"/>
                </a:lnTo>
                <a:lnTo>
                  <a:pt x="168998" y="0"/>
                </a:lnTo>
                <a:lnTo>
                  <a:pt x="10275" y="0"/>
                </a:lnTo>
                <a:lnTo>
                  <a:pt x="10275" y="685800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8048625" y="6019800"/>
            <a:ext cx="314325" cy="333375"/>
          </a:xfrm>
          <a:custGeom>
            <a:avLst/>
            <a:gdLst>
              <a:gd name="connsiteX0" fmla="*/ 14654 w 314325"/>
              <a:gd name="connsiteY0" fmla="*/ 9888 h 333375"/>
              <a:gd name="connsiteX1" fmla="*/ 323371 w 314325"/>
              <a:gd name="connsiteY1" fmla="*/ 9888 h 333375"/>
              <a:gd name="connsiteX2" fmla="*/ 323371 w 314325"/>
              <a:gd name="connsiteY2" fmla="*/ 340601 h 333375"/>
              <a:gd name="connsiteX3" fmla="*/ 14654 w 314325"/>
              <a:gd name="connsiteY3" fmla="*/ 340601 h 333375"/>
              <a:gd name="connsiteX4" fmla="*/ 14654 w 314325"/>
              <a:gd name="connsiteY4" fmla="*/ 98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333375">
                <a:moveTo>
                  <a:pt x="14654" y="9888"/>
                </a:moveTo>
                <a:lnTo>
                  <a:pt x="323371" y="9888"/>
                </a:lnTo>
                <a:lnTo>
                  <a:pt x="323371" y="340601"/>
                </a:lnTo>
                <a:lnTo>
                  <a:pt x="14654" y="340601"/>
                </a:lnTo>
                <a:lnTo>
                  <a:pt x="14654" y="98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7972425" y="5943600"/>
            <a:ext cx="466725" cy="485775"/>
          </a:xfrm>
          <a:custGeom>
            <a:avLst/>
            <a:gdLst>
              <a:gd name="connsiteX0" fmla="*/ 399571 w 466725"/>
              <a:gd name="connsiteY0" fmla="*/ 416802 h 485775"/>
              <a:gd name="connsiteX1" fmla="*/ 90856 w 466725"/>
              <a:gd name="connsiteY1" fmla="*/ 416802 h 485775"/>
              <a:gd name="connsiteX2" fmla="*/ 90856 w 466725"/>
              <a:gd name="connsiteY2" fmla="*/ 86088 h 485775"/>
              <a:gd name="connsiteX3" fmla="*/ 399571 w 466725"/>
              <a:gd name="connsiteY3" fmla="*/ 86088 h 485775"/>
              <a:gd name="connsiteX4" fmla="*/ 399571 w 466725"/>
              <a:gd name="connsiteY4" fmla="*/ 41680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485775">
                <a:moveTo>
                  <a:pt x="399571" y="416802"/>
                </a:moveTo>
                <a:lnTo>
                  <a:pt x="90856" y="416802"/>
                </a:lnTo>
                <a:lnTo>
                  <a:pt x="90856" y="86088"/>
                </a:lnTo>
                <a:lnTo>
                  <a:pt x="399571" y="86088"/>
                </a:lnTo>
                <a:lnTo>
                  <a:pt x="399571" y="4168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04246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010275"/>
            <a:ext cx="323850" cy="342900"/>
          </a:xfrm>
          <a:prstGeom prst="rect">
            <a:avLst/>
          </a:prstGeom>
        </p:spPr>
      </p:pic>
      <p:pic>
        <p:nvPicPr>
          <p:cNvPr id="5" name="Picture 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010275"/>
            <a:ext cx="209550" cy="352425"/>
          </a:xfrm>
          <a:prstGeom prst="rect">
            <a:avLst/>
          </a:prstGeom>
        </p:spPr>
      </p:pic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6019800"/>
            <a:ext cx="247650" cy="333375"/>
          </a:xfrm>
          <a:prstGeom prst="rect">
            <a:avLst/>
          </a:prstGeom>
        </p:spPr>
      </p:pic>
      <p:sp>
        <p:nvSpPr>
          <p:cNvPr id="6" name="Freeform 6"> 
				</p:cNvPr>
          <p:cNvSpPr/>
          <p:nvPr/>
        </p:nvSpPr>
        <p:spPr>
          <a:xfrm>
            <a:off x="7534275" y="6019800"/>
            <a:ext cx="276225" cy="342900"/>
          </a:xfrm>
          <a:custGeom>
            <a:avLst/>
            <a:gdLst>
              <a:gd name="connsiteX0" fmla="*/ 268316 w 276225"/>
              <a:gd name="connsiteY0" fmla="*/ 15410 h 342900"/>
              <a:gd name="connsiteX1" fmla="*/ 272889 w 276225"/>
              <a:gd name="connsiteY1" fmla="*/ 127693 h 342900"/>
              <a:gd name="connsiteX2" fmla="*/ 266600 w 276225"/>
              <a:gd name="connsiteY2" fmla="*/ 127693 h 342900"/>
              <a:gd name="connsiteX3" fmla="*/ 240875 w 276225"/>
              <a:gd name="connsiteY3" fmla="*/ 66337 h 342900"/>
              <a:gd name="connsiteX4" fmla="*/ 220865 w 276225"/>
              <a:gd name="connsiteY4" fmla="*/ 48543 h 342900"/>
              <a:gd name="connsiteX5" fmla="*/ 150546 w 276225"/>
              <a:gd name="connsiteY5" fmla="*/ 33204 h 342900"/>
              <a:gd name="connsiteX6" fmla="*/ 73368 w 276225"/>
              <a:gd name="connsiteY6" fmla="*/ 101924 h 342900"/>
              <a:gd name="connsiteX7" fmla="*/ 73939 w 276225"/>
              <a:gd name="connsiteY7" fmla="*/ 254703 h 342900"/>
              <a:gd name="connsiteX8" fmla="*/ 157978 w 276225"/>
              <a:gd name="connsiteY8" fmla="*/ 320354 h 342900"/>
              <a:gd name="connsiteX9" fmla="*/ 276319 w 276225"/>
              <a:gd name="connsiteY9" fmla="*/ 263906 h 342900"/>
              <a:gd name="connsiteX10" fmla="*/ 282608 w 276225"/>
              <a:gd name="connsiteY10" fmla="*/ 268815 h 342900"/>
              <a:gd name="connsiteX11" fmla="*/ 160837 w 276225"/>
              <a:gd name="connsiteY11" fmla="*/ 346738 h 342900"/>
              <a:gd name="connsiteX12" fmla="*/ 43068 w 276225"/>
              <a:gd name="connsiteY12" fmla="*/ 287835 h 342900"/>
              <a:gd name="connsiteX13" fmla="*/ 9909 w 276225"/>
              <a:gd name="connsiteY13" fmla="*/ 184756 h 342900"/>
              <a:gd name="connsiteX14" fmla="*/ 28204 w 276225"/>
              <a:gd name="connsiteY14" fmla="*/ 92107 h 342900"/>
              <a:gd name="connsiteX15" fmla="*/ 140827 w 276225"/>
              <a:gd name="connsiteY15" fmla="*/ 11729 h 342900"/>
              <a:gd name="connsiteX16" fmla="*/ 228868 w 276225"/>
              <a:gd name="connsiteY16" fmla="*/ 29522 h 342900"/>
              <a:gd name="connsiteX17" fmla="*/ 252308 w 276225"/>
              <a:gd name="connsiteY17" fmla="*/ 34431 h 342900"/>
              <a:gd name="connsiteX18" fmla="*/ 263171 w 276225"/>
              <a:gd name="connsiteY18" fmla="*/ 15410 h 342900"/>
              <a:gd name="connsiteX19" fmla="*/ 268316 w 276225"/>
              <a:gd name="connsiteY19" fmla="*/ 1541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225" h="342900">
                <a:moveTo>
                  <a:pt x="268316" y="15410"/>
                </a:moveTo>
                <a:lnTo>
                  <a:pt x="272889" y="127693"/>
                </a:lnTo>
                <a:lnTo>
                  <a:pt x="266600" y="127693"/>
                </a:lnTo>
                <a:cubicBezTo>
                  <a:pt x="263742" y="99469"/>
                  <a:pt x="253451" y="79221"/>
                  <a:pt x="240875" y="66337"/>
                </a:cubicBezTo>
                <a:cubicBezTo>
                  <a:pt x="237444" y="62655"/>
                  <a:pt x="230584" y="55292"/>
                  <a:pt x="220865" y="48543"/>
                </a:cubicBezTo>
                <a:cubicBezTo>
                  <a:pt x="204286" y="37499"/>
                  <a:pt x="179703" y="27068"/>
                  <a:pt x="150546" y="33204"/>
                </a:cubicBezTo>
                <a:cubicBezTo>
                  <a:pt x="107098" y="41180"/>
                  <a:pt x="84230" y="72473"/>
                  <a:pt x="73368" y="101924"/>
                </a:cubicBezTo>
                <a:cubicBezTo>
                  <a:pt x="59075" y="138738"/>
                  <a:pt x="50500" y="201935"/>
                  <a:pt x="73939" y="254703"/>
                </a:cubicBezTo>
                <a:cubicBezTo>
                  <a:pt x="92805" y="297652"/>
                  <a:pt x="129965" y="315446"/>
                  <a:pt x="157978" y="320354"/>
                </a:cubicBezTo>
                <a:cubicBezTo>
                  <a:pt x="181990" y="324036"/>
                  <a:pt x="235729" y="322809"/>
                  <a:pt x="276319" y="263906"/>
                </a:cubicBezTo>
                <a:lnTo>
                  <a:pt x="282608" y="268815"/>
                </a:lnTo>
                <a:cubicBezTo>
                  <a:pt x="251165" y="316673"/>
                  <a:pt x="208860" y="347352"/>
                  <a:pt x="160837" y="346738"/>
                </a:cubicBezTo>
                <a:cubicBezTo>
                  <a:pt x="99666" y="346124"/>
                  <a:pt x="60790" y="309924"/>
                  <a:pt x="43068" y="287835"/>
                </a:cubicBezTo>
                <a:cubicBezTo>
                  <a:pt x="24773" y="265133"/>
                  <a:pt x="10481" y="222183"/>
                  <a:pt x="9909" y="184756"/>
                </a:cubicBezTo>
                <a:cubicBezTo>
                  <a:pt x="9909" y="151009"/>
                  <a:pt x="16769" y="113582"/>
                  <a:pt x="28204" y="92107"/>
                </a:cubicBezTo>
                <a:cubicBezTo>
                  <a:pt x="47642" y="54679"/>
                  <a:pt x="87660" y="17251"/>
                  <a:pt x="140827" y="11729"/>
                </a:cubicBezTo>
                <a:cubicBezTo>
                  <a:pt x="180275" y="7434"/>
                  <a:pt x="206572" y="16023"/>
                  <a:pt x="228868" y="29522"/>
                </a:cubicBezTo>
                <a:cubicBezTo>
                  <a:pt x="239731" y="36272"/>
                  <a:pt x="246019" y="37499"/>
                  <a:pt x="252308" y="34431"/>
                </a:cubicBezTo>
                <a:cubicBezTo>
                  <a:pt x="258597" y="31977"/>
                  <a:pt x="263171" y="26454"/>
                  <a:pt x="263171" y="15410"/>
                </a:cubicBezTo>
                <a:lnTo>
                  <a:pt x="268316" y="154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7896225" y="6019800"/>
            <a:ext cx="161925" cy="333375"/>
          </a:xfrm>
          <a:custGeom>
            <a:avLst/>
            <a:gdLst>
              <a:gd name="connsiteX0" fmla="*/ 12703 w 161925"/>
              <a:gd name="connsiteY0" fmla="*/ 175552 h 333375"/>
              <a:gd name="connsiteX1" fmla="*/ 167061 w 161925"/>
              <a:gd name="connsiteY1" fmla="*/ 340602 h 333375"/>
              <a:gd name="connsiteX2" fmla="*/ 167061 w 161925"/>
              <a:gd name="connsiteY2" fmla="*/ 9888 h 333375"/>
              <a:gd name="connsiteX3" fmla="*/ 12703 w 161925"/>
              <a:gd name="connsiteY3" fmla="*/ 1755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333375">
                <a:moveTo>
                  <a:pt x="12703" y="175552"/>
                </a:moveTo>
                <a:lnTo>
                  <a:pt x="167061" y="340602"/>
                </a:lnTo>
                <a:lnTo>
                  <a:pt x="167061" y="9888"/>
                </a:lnTo>
                <a:lnTo>
                  <a:pt x="12703" y="1755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7820025" y="5943600"/>
            <a:ext cx="314325" cy="485775"/>
          </a:xfrm>
          <a:custGeom>
            <a:avLst/>
            <a:gdLst>
              <a:gd name="connsiteX0" fmla="*/ 88903 w 314325"/>
              <a:gd name="connsiteY0" fmla="*/ 251752 h 485775"/>
              <a:gd name="connsiteX1" fmla="*/ 243261 w 314325"/>
              <a:gd name="connsiteY1" fmla="*/ 416802 h 485775"/>
              <a:gd name="connsiteX2" fmla="*/ 243261 w 314325"/>
              <a:gd name="connsiteY2" fmla="*/ 86088 h 485775"/>
              <a:gd name="connsiteX3" fmla="*/ 88903 w 314325"/>
              <a:gd name="connsiteY3" fmla="*/ 251752 h 485775"/>
              <a:gd name="connsiteX4" fmla="*/ 88903 w 314325"/>
              <a:gd name="connsiteY4" fmla="*/ 2517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485775">
                <a:moveTo>
                  <a:pt x="88903" y="251752"/>
                </a:moveTo>
                <a:lnTo>
                  <a:pt x="243261" y="416802"/>
                </a:lnTo>
                <a:lnTo>
                  <a:pt x="243261" y="86088"/>
                </a:lnTo>
                <a:lnTo>
                  <a:pt x="88903" y="251752"/>
                </a:lnTo>
                <a:lnTo>
                  <a:pt x="88903" y="2517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04246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048625" y="6181725"/>
            <a:ext cx="314325" cy="171450"/>
          </a:xfrm>
          <a:custGeom>
            <a:avLst/>
            <a:gdLst>
              <a:gd name="connsiteX0" fmla="*/ 14661 w 314325"/>
              <a:gd name="connsiteY0" fmla="*/ 178677 h 171450"/>
              <a:gd name="connsiteX1" fmla="*/ 323377 w 314325"/>
              <a:gd name="connsiteY1" fmla="*/ 178677 h 171450"/>
              <a:gd name="connsiteX2" fmla="*/ 169019 w 314325"/>
              <a:gd name="connsiteY2" fmla="*/ 13627 h 171450"/>
              <a:gd name="connsiteX3" fmla="*/ 14661 w 314325"/>
              <a:gd name="connsiteY3" fmla="*/ 17867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" h="171450">
                <a:moveTo>
                  <a:pt x="14661" y="178677"/>
                </a:moveTo>
                <a:lnTo>
                  <a:pt x="323377" y="178677"/>
                </a:lnTo>
                <a:lnTo>
                  <a:pt x="169019" y="13627"/>
                </a:lnTo>
                <a:lnTo>
                  <a:pt x="14661" y="17867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7972425" y="6105525"/>
            <a:ext cx="466725" cy="323850"/>
          </a:xfrm>
          <a:custGeom>
            <a:avLst/>
            <a:gdLst>
              <a:gd name="connsiteX0" fmla="*/ 90862 w 466725"/>
              <a:gd name="connsiteY0" fmla="*/ 254877 h 323850"/>
              <a:gd name="connsiteX1" fmla="*/ 399578 w 466725"/>
              <a:gd name="connsiteY1" fmla="*/ 254877 h 323850"/>
              <a:gd name="connsiteX2" fmla="*/ 245220 w 466725"/>
              <a:gd name="connsiteY2" fmla="*/ 89827 h 323850"/>
              <a:gd name="connsiteX3" fmla="*/ 90862 w 466725"/>
              <a:gd name="connsiteY3" fmla="*/ 254877 h 323850"/>
              <a:gd name="connsiteX4" fmla="*/ 90862 w 466725"/>
              <a:gd name="connsiteY4" fmla="*/ 25487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323850">
                <a:moveTo>
                  <a:pt x="90862" y="254877"/>
                </a:moveTo>
                <a:lnTo>
                  <a:pt x="399578" y="254877"/>
                </a:lnTo>
                <a:lnTo>
                  <a:pt x="245220" y="89827"/>
                </a:lnTo>
                <a:lnTo>
                  <a:pt x="90862" y="254877"/>
                </a:lnTo>
                <a:lnTo>
                  <a:pt x="90862" y="2548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04246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048625" y="6019800"/>
            <a:ext cx="314325" cy="171450"/>
          </a:xfrm>
          <a:custGeom>
            <a:avLst/>
            <a:gdLst>
              <a:gd name="connsiteX0" fmla="*/ 169020 w 314325"/>
              <a:gd name="connsiteY0" fmla="*/ 175552 h 171450"/>
              <a:gd name="connsiteX1" fmla="*/ 323378 w 314325"/>
              <a:gd name="connsiteY1" fmla="*/ 9888 h 171450"/>
              <a:gd name="connsiteX2" fmla="*/ 14662 w 314325"/>
              <a:gd name="connsiteY2" fmla="*/ 9888 h 171450"/>
              <a:gd name="connsiteX3" fmla="*/ 169020 w 314325"/>
              <a:gd name="connsiteY3" fmla="*/ 17555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" h="171450">
                <a:moveTo>
                  <a:pt x="169020" y="175552"/>
                </a:moveTo>
                <a:lnTo>
                  <a:pt x="323378" y="9888"/>
                </a:lnTo>
                <a:lnTo>
                  <a:pt x="14662" y="9888"/>
                </a:lnTo>
                <a:lnTo>
                  <a:pt x="169020" y="1755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7972425" y="5943600"/>
            <a:ext cx="466725" cy="323850"/>
          </a:xfrm>
          <a:custGeom>
            <a:avLst/>
            <a:gdLst>
              <a:gd name="connsiteX0" fmla="*/ 245221 w 466725"/>
              <a:gd name="connsiteY0" fmla="*/ 251752 h 323850"/>
              <a:gd name="connsiteX1" fmla="*/ 399579 w 466725"/>
              <a:gd name="connsiteY1" fmla="*/ 86088 h 323850"/>
              <a:gd name="connsiteX2" fmla="*/ 90863 w 466725"/>
              <a:gd name="connsiteY2" fmla="*/ 86088 h 323850"/>
              <a:gd name="connsiteX3" fmla="*/ 245221 w 466725"/>
              <a:gd name="connsiteY3" fmla="*/ 251752 h 323850"/>
              <a:gd name="connsiteX4" fmla="*/ 245221 w 466725"/>
              <a:gd name="connsiteY4" fmla="*/ 25175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323850">
                <a:moveTo>
                  <a:pt x="245221" y="251752"/>
                </a:moveTo>
                <a:lnTo>
                  <a:pt x="399579" y="86088"/>
                </a:lnTo>
                <a:lnTo>
                  <a:pt x="90863" y="86088"/>
                </a:lnTo>
                <a:lnTo>
                  <a:pt x="245221" y="251752"/>
                </a:lnTo>
                <a:lnTo>
                  <a:pt x="245221" y="2517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04246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353425" y="6019800"/>
            <a:ext cx="171450" cy="333375"/>
          </a:xfrm>
          <a:custGeom>
            <a:avLst/>
            <a:gdLst>
              <a:gd name="connsiteX0" fmla="*/ 18580 w 171450"/>
              <a:gd name="connsiteY0" fmla="*/ 9888 h 333375"/>
              <a:gd name="connsiteX1" fmla="*/ 18580 w 171450"/>
              <a:gd name="connsiteY1" fmla="*/ 340602 h 333375"/>
              <a:gd name="connsiteX2" fmla="*/ 172938 w 171450"/>
              <a:gd name="connsiteY2" fmla="*/ 175552 h 333375"/>
              <a:gd name="connsiteX3" fmla="*/ 18580 w 171450"/>
              <a:gd name="connsiteY3" fmla="*/ 98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333375">
                <a:moveTo>
                  <a:pt x="18580" y="9888"/>
                </a:moveTo>
                <a:lnTo>
                  <a:pt x="18580" y="340602"/>
                </a:lnTo>
                <a:lnTo>
                  <a:pt x="172938" y="175552"/>
                </a:lnTo>
                <a:lnTo>
                  <a:pt x="18580" y="98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277225" y="5943600"/>
            <a:ext cx="323850" cy="485775"/>
          </a:xfrm>
          <a:custGeom>
            <a:avLst/>
            <a:gdLst>
              <a:gd name="connsiteX0" fmla="*/ 94781 w 323850"/>
              <a:gd name="connsiteY0" fmla="*/ 86088 h 485775"/>
              <a:gd name="connsiteX1" fmla="*/ 94781 w 323850"/>
              <a:gd name="connsiteY1" fmla="*/ 416802 h 485775"/>
              <a:gd name="connsiteX2" fmla="*/ 249139 w 323850"/>
              <a:gd name="connsiteY2" fmla="*/ 251752 h 485775"/>
              <a:gd name="connsiteX3" fmla="*/ 94781 w 323850"/>
              <a:gd name="connsiteY3" fmla="*/ 86088 h 485775"/>
              <a:gd name="connsiteX4" fmla="*/ 94781 w 323850"/>
              <a:gd name="connsiteY4" fmla="*/ 8608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485775">
                <a:moveTo>
                  <a:pt x="94781" y="86088"/>
                </a:moveTo>
                <a:lnTo>
                  <a:pt x="94781" y="416802"/>
                </a:lnTo>
                <a:lnTo>
                  <a:pt x="249139" y="251752"/>
                </a:lnTo>
                <a:lnTo>
                  <a:pt x="94781" y="86088"/>
                </a:lnTo>
                <a:lnTo>
                  <a:pt x="94781" y="860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04246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820150" y="5991225"/>
            <a:ext cx="180975" cy="381000"/>
          </a:xfrm>
          <a:custGeom>
            <a:avLst/>
            <a:gdLst>
              <a:gd name="connsiteX0" fmla="*/ 184903 w 180975"/>
              <a:gd name="connsiteY0" fmla="*/ 384864 h 381000"/>
              <a:gd name="connsiteX1" fmla="*/ 10304 w 180975"/>
              <a:gd name="connsiteY1" fmla="*/ 197615 h 381000"/>
              <a:gd name="connsiteX2" fmla="*/ 184903 w 180975"/>
              <a:gd name="connsiteY2" fmla="*/ 10367 h 381000"/>
              <a:gd name="connsiteX3" fmla="*/ 184903 w 180975"/>
              <a:gd name="connsiteY3" fmla="*/ 38486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81000">
                <a:moveTo>
                  <a:pt x="184903" y="384864"/>
                </a:moveTo>
                <a:lnTo>
                  <a:pt x="10304" y="197615"/>
                </a:lnTo>
                <a:lnTo>
                  <a:pt x="184903" y="10367"/>
                </a:lnTo>
                <a:lnTo>
                  <a:pt x="184903" y="3848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524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73158" y="5559405"/>
            <a:ext cx="6975131" cy="92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53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17th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Suisse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Asian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9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Mackay</a:t>
            </a:r>
          </a:p>
          <a:p>
            <a:pPr indent="18789">
              <a:lnSpc>
                <a:spcPts val="216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205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73 w 142875"/>
              <a:gd name="connsiteY0" fmla="*/ 18186 h 561975"/>
              <a:gd name="connsiteX1" fmla="*/ 146367 w 142875"/>
              <a:gd name="connsiteY1" fmla="*/ 18186 h 561975"/>
              <a:gd name="connsiteX2" fmla="*/ 146367 w 142875"/>
              <a:gd name="connsiteY2" fmla="*/ 563397 h 561975"/>
              <a:gd name="connsiteX3" fmla="*/ 18973 w 142875"/>
              <a:gd name="connsiteY3" fmla="*/ 563397 h 561975"/>
              <a:gd name="connsiteX4" fmla="*/ 18973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73" y="18186"/>
                </a:moveTo>
                <a:lnTo>
                  <a:pt x="146367" y="18186"/>
                </a:lnTo>
                <a:lnTo>
                  <a:pt x="146367" y="563397"/>
                </a:lnTo>
                <a:lnTo>
                  <a:pt x="18973" y="563397"/>
                </a:lnTo>
                <a:lnTo>
                  <a:pt x="18973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1828800" y="4524375"/>
            <a:ext cx="6791325" cy="9525"/>
          </a:xfrm>
          <a:custGeom>
            <a:avLst/>
            <a:gdLst>
              <a:gd name="connsiteX0" fmla="*/ 16757 w 6791325"/>
              <a:gd name="connsiteY0" fmla="*/ 10135 h 9525"/>
              <a:gd name="connsiteX1" fmla="*/ 6797262 w 6791325"/>
              <a:gd name="connsiteY1" fmla="*/ 101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91325" h="9525">
                <a:moveTo>
                  <a:pt x="16757" y="10135"/>
                </a:moveTo>
                <a:lnTo>
                  <a:pt x="6797262" y="10135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1828800" y="3019425"/>
            <a:ext cx="6791325" cy="9525"/>
          </a:xfrm>
          <a:custGeom>
            <a:avLst/>
            <a:gdLst>
              <a:gd name="connsiteX0" fmla="*/ 16757 w 6791325"/>
              <a:gd name="connsiteY0" fmla="*/ 12509 h 9525"/>
              <a:gd name="connsiteX1" fmla="*/ 6797262 w 6791325"/>
              <a:gd name="connsiteY1" fmla="*/ 125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91325" h="9525">
                <a:moveTo>
                  <a:pt x="16757" y="12509"/>
                </a:moveTo>
                <a:lnTo>
                  <a:pt x="6797262" y="12509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495300" y="1581150"/>
            <a:ext cx="1114425" cy="1381125"/>
          </a:xfrm>
          <a:custGeom>
            <a:avLst/>
            <a:gdLst>
              <a:gd name="connsiteX0" fmla="*/ 12852 w 1114425"/>
              <a:gd name="connsiteY0" fmla="*/ 13499 h 1381125"/>
              <a:gd name="connsiteX1" fmla="*/ 1123937 w 1114425"/>
              <a:gd name="connsiteY1" fmla="*/ 13499 h 1381125"/>
              <a:gd name="connsiteX2" fmla="*/ 1123937 w 1114425"/>
              <a:gd name="connsiteY2" fmla="*/ 1389278 h 1381125"/>
              <a:gd name="connsiteX3" fmla="*/ 12852 w 1114425"/>
              <a:gd name="connsiteY3" fmla="*/ 1389278 h 1381125"/>
              <a:gd name="connsiteX4" fmla="*/ 12852 w 1114425"/>
              <a:gd name="connsiteY4" fmla="*/ 13499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381125">
                <a:moveTo>
                  <a:pt x="12852" y="13499"/>
                </a:moveTo>
                <a:lnTo>
                  <a:pt x="1123937" y="13499"/>
                </a:lnTo>
                <a:lnTo>
                  <a:pt x="1123937" y="1389278"/>
                </a:lnTo>
                <a:lnTo>
                  <a:pt x="12852" y="1389278"/>
                </a:lnTo>
                <a:lnTo>
                  <a:pt x="12852" y="13499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495300" y="3076575"/>
            <a:ext cx="1114425" cy="1390650"/>
          </a:xfrm>
          <a:custGeom>
            <a:avLst/>
            <a:gdLst>
              <a:gd name="connsiteX0" fmla="*/ 12852 w 1114425"/>
              <a:gd name="connsiteY0" fmla="*/ 16878 h 1390650"/>
              <a:gd name="connsiteX1" fmla="*/ 1123937 w 1114425"/>
              <a:gd name="connsiteY1" fmla="*/ 16878 h 1390650"/>
              <a:gd name="connsiteX2" fmla="*/ 1123937 w 1114425"/>
              <a:gd name="connsiteY2" fmla="*/ 1396415 h 1390650"/>
              <a:gd name="connsiteX3" fmla="*/ 12852 w 1114425"/>
              <a:gd name="connsiteY3" fmla="*/ 1396415 h 1390650"/>
              <a:gd name="connsiteX4" fmla="*/ 12852 w 1114425"/>
              <a:gd name="connsiteY4" fmla="*/ 16878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390650">
                <a:moveTo>
                  <a:pt x="12852" y="16878"/>
                </a:moveTo>
                <a:lnTo>
                  <a:pt x="1123937" y="16878"/>
                </a:lnTo>
                <a:lnTo>
                  <a:pt x="1123937" y="1396415"/>
                </a:lnTo>
                <a:lnTo>
                  <a:pt x="12852" y="1396415"/>
                </a:lnTo>
                <a:lnTo>
                  <a:pt x="12852" y="16878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495300" y="4581525"/>
            <a:ext cx="1114425" cy="1276350"/>
          </a:xfrm>
          <a:custGeom>
            <a:avLst/>
            <a:gdLst>
              <a:gd name="connsiteX0" fmla="*/ 12852 w 1114425"/>
              <a:gd name="connsiteY0" fmla="*/ 14516 h 1276350"/>
              <a:gd name="connsiteX1" fmla="*/ 1123937 w 1114425"/>
              <a:gd name="connsiteY1" fmla="*/ 14516 h 1276350"/>
              <a:gd name="connsiteX2" fmla="*/ 1123937 w 1114425"/>
              <a:gd name="connsiteY2" fmla="*/ 1282865 h 1276350"/>
              <a:gd name="connsiteX3" fmla="*/ 12852 w 1114425"/>
              <a:gd name="connsiteY3" fmla="*/ 1282865 h 1276350"/>
              <a:gd name="connsiteX4" fmla="*/ 12852 w 1114425"/>
              <a:gd name="connsiteY4" fmla="*/ 14516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276350">
                <a:moveTo>
                  <a:pt x="12852" y="14516"/>
                </a:moveTo>
                <a:lnTo>
                  <a:pt x="1123937" y="14516"/>
                </a:lnTo>
                <a:lnTo>
                  <a:pt x="1123937" y="1282865"/>
                </a:lnTo>
                <a:lnTo>
                  <a:pt x="12852" y="1282865"/>
                </a:lnTo>
                <a:lnTo>
                  <a:pt x="12852" y="14516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1838325" y="1485900"/>
            <a:ext cx="3124200" cy="9525"/>
          </a:xfrm>
          <a:custGeom>
            <a:avLst/>
            <a:gdLst>
              <a:gd name="connsiteX0" fmla="*/ 11475 w 3124200"/>
              <a:gd name="connsiteY0" fmla="*/ 16855 h 9525"/>
              <a:gd name="connsiteX1" fmla="*/ 3128145 w 3124200"/>
              <a:gd name="connsiteY1" fmla="*/ 168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4200" h="9525">
                <a:moveTo>
                  <a:pt x="11475" y="16855"/>
                </a:moveTo>
                <a:lnTo>
                  <a:pt x="3128145" y="16855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5124450" y="1485900"/>
            <a:ext cx="3486150" cy="9525"/>
          </a:xfrm>
          <a:custGeom>
            <a:avLst/>
            <a:gdLst>
              <a:gd name="connsiteX0" fmla="*/ 19032 w 3486150"/>
              <a:gd name="connsiteY0" fmla="*/ 16855 h 9525"/>
              <a:gd name="connsiteX1" fmla="*/ 3492025 w 3486150"/>
              <a:gd name="connsiteY1" fmla="*/ 168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0" h="9525">
                <a:moveTo>
                  <a:pt x="19032" y="16855"/>
                </a:moveTo>
                <a:lnTo>
                  <a:pt x="3492025" y="16855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3"/>
          <p:cNvSpPr txBox="1"/>
          <p:nvPr/>
        </p:nvSpPr>
        <p:spPr>
          <a:xfrm>
            <a:off x="508195" y="280435"/>
            <a:ext cx="4418043" cy="1174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phase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priorities,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2014-16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1562">
              <a:lnSpc>
                <a:spcPts val="200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5143482" y="1289146"/>
            <a:ext cx="1082117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milestones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1842830" y="1597076"/>
            <a:ext cx="37585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2019633" y="1600293"/>
            <a:ext cx="2582512" cy="331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recycle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5135979" y="1597158"/>
            <a:ext cx="37584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5312781" y="1600376"/>
            <a:ext cx="2920386" cy="331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criteria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573190" y="2033658"/>
            <a:ext cx="893399" cy="5012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both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dividends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2019614" y="1952355"/>
            <a:ext cx="2759270" cy="68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appetite,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PCM,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forex,</a:t>
            </a:r>
          </a:p>
          <a:p>
            <a:pPr indent="0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renminbi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internationalisation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Pearl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Delta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ASEAN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5135889" y="1987297"/>
            <a:ext cx="37596" cy="5533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5312691" y="1990515"/>
            <a:ext cx="3264052" cy="721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Progressively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12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buy-backs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appropriate</a:t>
            </a:r>
          </a:p>
          <a:p>
            <a:pPr indent="0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non-strategic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12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1852728" y="3121397"/>
            <a:ext cx="37585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2029530" y="3124614"/>
            <a:ext cx="2863410" cy="331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best-in-class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Compliance</a:t>
            </a:r>
          </a:p>
          <a:p>
            <a:pPr indent="6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capabilities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5136180" y="3121446"/>
            <a:ext cx="2674440" cy="335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59977">
              <a:lnSpc>
                <a:spcPts val="135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573190" y="3534340"/>
            <a:ext cx="702018" cy="501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Implement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Standards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852648" y="3511615"/>
            <a:ext cx="37585" cy="728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2029450" y="3514832"/>
            <a:ext cx="2759432" cy="722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De-risk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and/or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0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39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16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courageous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integrity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841403" y="4598499"/>
            <a:ext cx="37585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2018205" y="4601716"/>
            <a:ext cx="2653113" cy="331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Re-design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procedures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quality,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5135137" y="4598531"/>
            <a:ext cx="37584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5311866" y="4601689"/>
            <a:ext cx="3407473" cy="331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USD2-3bn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508195" y="4981330"/>
            <a:ext cx="1043501" cy="1327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994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Streamline</a:t>
            </a:r>
          </a:p>
          <a:p>
            <a:pPr indent="64994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64994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procedures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8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1841385" y="5163957"/>
            <a:ext cx="37585" cy="163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2018187" y="4953778"/>
            <a:ext cx="2820445" cy="5468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0">
              <a:lnSpc>
                <a:spcPts val="16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headroom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508195" y="6306379"/>
            <a:ext cx="3794859" cy="98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Kingdom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8796531" y="6416783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38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73 w 142875"/>
              <a:gd name="connsiteY0" fmla="*/ 14388 h 552450"/>
              <a:gd name="connsiteX1" fmla="*/ 146367 w 142875"/>
              <a:gd name="connsiteY1" fmla="*/ 14388 h 552450"/>
              <a:gd name="connsiteX2" fmla="*/ 146367 w 142875"/>
              <a:gd name="connsiteY2" fmla="*/ 559599 h 552450"/>
              <a:gd name="connsiteX3" fmla="*/ 18973 w 142875"/>
              <a:gd name="connsiteY3" fmla="*/ 559599 h 552450"/>
              <a:gd name="connsiteX4" fmla="*/ 18973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73" y="14388"/>
                </a:moveTo>
                <a:lnTo>
                  <a:pt x="146367" y="14388"/>
                </a:lnTo>
                <a:lnTo>
                  <a:pt x="146367" y="559599"/>
                </a:lnTo>
                <a:lnTo>
                  <a:pt x="18973" y="559599"/>
                </a:lnTo>
                <a:lnTo>
                  <a:pt x="18973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90 w 4010025"/>
              <a:gd name="connsiteY0" fmla="*/ 12306 h 2390775"/>
              <a:gd name="connsiteX1" fmla="*/ 4013746 w 4010025"/>
              <a:gd name="connsiteY1" fmla="*/ 12306 h 2390775"/>
              <a:gd name="connsiteX2" fmla="*/ 4013746 w 4010025"/>
              <a:gd name="connsiteY2" fmla="*/ 2395931 h 2390775"/>
              <a:gd name="connsiteX3" fmla="*/ 12890 w 4010025"/>
              <a:gd name="connsiteY3" fmla="*/ 2395931 h 2390775"/>
              <a:gd name="connsiteX4" fmla="*/ 12890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90" y="12306"/>
                </a:moveTo>
                <a:lnTo>
                  <a:pt x="4013746" y="12306"/>
                </a:lnTo>
                <a:lnTo>
                  <a:pt x="4013746" y="2395931"/>
                </a:lnTo>
                <a:lnTo>
                  <a:pt x="12890" y="2395931"/>
                </a:lnTo>
                <a:lnTo>
                  <a:pt x="12890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90 w 4010025"/>
              <a:gd name="connsiteY0" fmla="*/ 18008 h 2400300"/>
              <a:gd name="connsiteX1" fmla="*/ 4015143 w 4010025"/>
              <a:gd name="connsiteY1" fmla="*/ 18008 h 2400300"/>
              <a:gd name="connsiteX2" fmla="*/ 4015143 w 4010025"/>
              <a:gd name="connsiteY2" fmla="*/ 2403144 h 2400300"/>
              <a:gd name="connsiteX3" fmla="*/ 12890 w 4010025"/>
              <a:gd name="connsiteY3" fmla="*/ 2403144 h 2400300"/>
              <a:gd name="connsiteX4" fmla="*/ 1289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90" y="18008"/>
                </a:moveTo>
                <a:lnTo>
                  <a:pt x="4015143" y="18008"/>
                </a:lnTo>
                <a:lnTo>
                  <a:pt x="4015143" y="2403144"/>
                </a:lnTo>
                <a:lnTo>
                  <a:pt x="12890" y="2403144"/>
                </a:lnTo>
                <a:lnTo>
                  <a:pt x="1289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405 w 4010025"/>
              <a:gd name="connsiteY0" fmla="*/ 12306 h 2390775"/>
              <a:gd name="connsiteX1" fmla="*/ 4016261 w 4010025"/>
              <a:gd name="connsiteY1" fmla="*/ 12306 h 2390775"/>
              <a:gd name="connsiteX2" fmla="*/ 4016261 w 4010025"/>
              <a:gd name="connsiteY2" fmla="*/ 2395931 h 2390775"/>
              <a:gd name="connsiteX3" fmla="*/ 15405 w 4010025"/>
              <a:gd name="connsiteY3" fmla="*/ 2395931 h 2390775"/>
              <a:gd name="connsiteX4" fmla="*/ 15405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405" y="12306"/>
                </a:moveTo>
                <a:lnTo>
                  <a:pt x="4016261" y="12306"/>
                </a:lnTo>
                <a:lnTo>
                  <a:pt x="4016261" y="2395931"/>
                </a:lnTo>
                <a:lnTo>
                  <a:pt x="15405" y="2395931"/>
                </a:lnTo>
                <a:lnTo>
                  <a:pt x="15405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4008 w 4010025"/>
              <a:gd name="connsiteY0" fmla="*/ 18008 h 2400300"/>
              <a:gd name="connsiteX1" fmla="*/ 4016260 w 4010025"/>
              <a:gd name="connsiteY1" fmla="*/ 18008 h 2400300"/>
              <a:gd name="connsiteX2" fmla="*/ 4016260 w 4010025"/>
              <a:gd name="connsiteY2" fmla="*/ 2403144 h 2400300"/>
              <a:gd name="connsiteX3" fmla="*/ 14008 w 4010025"/>
              <a:gd name="connsiteY3" fmla="*/ 2403144 h 2400300"/>
              <a:gd name="connsiteX4" fmla="*/ 14008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4008" y="18008"/>
                </a:moveTo>
                <a:lnTo>
                  <a:pt x="4016260" y="18008"/>
                </a:lnTo>
                <a:lnTo>
                  <a:pt x="4016260" y="2403144"/>
                </a:lnTo>
                <a:lnTo>
                  <a:pt x="14008" y="2403144"/>
                </a:lnTo>
                <a:lnTo>
                  <a:pt x="14008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504825" y="4276725"/>
            <a:ext cx="1181100" cy="695325"/>
          </a:xfrm>
          <a:custGeom>
            <a:avLst/>
            <a:gdLst>
              <a:gd name="connsiteX0" fmla="*/ 17335 w 1181100"/>
              <a:gd name="connsiteY0" fmla="*/ 14084 h 695325"/>
              <a:gd name="connsiteX1" fmla="*/ 1187627 w 1181100"/>
              <a:gd name="connsiteY1" fmla="*/ 14084 h 695325"/>
              <a:gd name="connsiteX2" fmla="*/ 1187627 w 1181100"/>
              <a:gd name="connsiteY2" fmla="*/ 695985 h 695325"/>
              <a:gd name="connsiteX3" fmla="*/ 17335 w 1181100"/>
              <a:gd name="connsiteY3" fmla="*/ 695985 h 695325"/>
              <a:gd name="connsiteX4" fmla="*/ 17335 w 1181100"/>
              <a:gd name="connsiteY4" fmla="*/ 1408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695325">
                <a:moveTo>
                  <a:pt x="17335" y="14084"/>
                </a:moveTo>
                <a:lnTo>
                  <a:pt x="1187627" y="14084"/>
                </a:lnTo>
                <a:lnTo>
                  <a:pt x="1187627" y="695985"/>
                </a:lnTo>
                <a:lnTo>
                  <a:pt x="17335" y="695985"/>
                </a:lnTo>
                <a:lnTo>
                  <a:pt x="17335" y="14084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504825" y="5086350"/>
            <a:ext cx="1181100" cy="704850"/>
          </a:xfrm>
          <a:custGeom>
            <a:avLst/>
            <a:gdLst>
              <a:gd name="connsiteX0" fmla="*/ 17335 w 1181100"/>
              <a:gd name="connsiteY0" fmla="*/ 15621 h 704850"/>
              <a:gd name="connsiteX1" fmla="*/ 1187627 w 1181100"/>
              <a:gd name="connsiteY1" fmla="*/ 15621 h 704850"/>
              <a:gd name="connsiteX2" fmla="*/ 1187627 w 1181100"/>
              <a:gd name="connsiteY2" fmla="*/ 712533 h 704850"/>
              <a:gd name="connsiteX3" fmla="*/ 17335 w 1181100"/>
              <a:gd name="connsiteY3" fmla="*/ 712533 h 704850"/>
              <a:gd name="connsiteX4" fmla="*/ 17335 w 1181100"/>
              <a:gd name="connsiteY4" fmla="*/ 15621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704850">
                <a:moveTo>
                  <a:pt x="17335" y="15621"/>
                </a:moveTo>
                <a:lnTo>
                  <a:pt x="1187627" y="15621"/>
                </a:lnTo>
                <a:lnTo>
                  <a:pt x="1187627" y="712533"/>
                </a:lnTo>
                <a:lnTo>
                  <a:pt x="17335" y="712533"/>
                </a:lnTo>
                <a:lnTo>
                  <a:pt x="17335" y="15621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504825" y="1819275"/>
            <a:ext cx="1181100" cy="561975"/>
          </a:xfrm>
          <a:custGeom>
            <a:avLst/>
            <a:gdLst>
              <a:gd name="connsiteX0" fmla="*/ 17335 w 1181100"/>
              <a:gd name="connsiteY0" fmla="*/ 17627 h 561975"/>
              <a:gd name="connsiteX1" fmla="*/ 1187627 w 1181100"/>
              <a:gd name="connsiteY1" fmla="*/ 17627 h 561975"/>
              <a:gd name="connsiteX2" fmla="*/ 1187627 w 1181100"/>
              <a:gd name="connsiteY2" fmla="*/ 568845 h 561975"/>
              <a:gd name="connsiteX3" fmla="*/ 17335 w 1181100"/>
              <a:gd name="connsiteY3" fmla="*/ 568845 h 561975"/>
              <a:gd name="connsiteX4" fmla="*/ 17335 w 1181100"/>
              <a:gd name="connsiteY4" fmla="*/ 1762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561975">
                <a:moveTo>
                  <a:pt x="17335" y="17627"/>
                </a:moveTo>
                <a:lnTo>
                  <a:pt x="1187627" y="17627"/>
                </a:lnTo>
                <a:lnTo>
                  <a:pt x="1187627" y="568845"/>
                </a:lnTo>
                <a:lnTo>
                  <a:pt x="17335" y="568845"/>
                </a:lnTo>
                <a:lnTo>
                  <a:pt x="17335" y="17627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504825" y="2505075"/>
            <a:ext cx="1181100" cy="1647825"/>
          </a:xfrm>
          <a:custGeom>
            <a:avLst/>
            <a:gdLst>
              <a:gd name="connsiteX0" fmla="*/ 17335 w 1181100"/>
              <a:gd name="connsiteY0" fmla="*/ 18351 h 1647825"/>
              <a:gd name="connsiteX1" fmla="*/ 1187627 w 1181100"/>
              <a:gd name="connsiteY1" fmla="*/ 18351 h 1647825"/>
              <a:gd name="connsiteX2" fmla="*/ 1187627 w 1181100"/>
              <a:gd name="connsiteY2" fmla="*/ 1652498 h 1647825"/>
              <a:gd name="connsiteX3" fmla="*/ 17335 w 1181100"/>
              <a:gd name="connsiteY3" fmla="*/ 1652498 h 1647825"/>
              <a:gd name="connsiteX4" fmla="*/ 17335 w 1181100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647825">
                <a:moveTo>
                  <a:pt x="17335" y="18351"/>
                </a:moveTo>
                <a:lnTo>
                  <a:pt x="1187627" y="18351"/>
                </a:lnTo>
                <a:lnTo>
                  <a:pt x="1187627" y="1652498"/>
                </a:lnTo>
                <a:lnTo>
                  <a:pt x="17335" y="1652498"/>
                </a:lnTo>
                <a:lnTo>
                  <a:pt x="17335" y="18351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1828800" y="4276725"/>
            <a:ext cx="6800850" cy="695325"/>
          </a:xfrm>
          <a:custGeom>
            <a:avLst/>
            <a:gdLst>
              <a:gd name="connsiteX0" fmla="*/ 17856 w 6800850"/>
              <a:gd name="connsiteY0" fmla="*/ 14084 h 695325"/>
              <a:gd name="connsiteX1" fmla="*/ 6801498 w 6800850"/>
              <a:gd name="connsiteY1" fmla="*/ 14084 h 695325"/>
              <a:gd name="connsiteX2" fmla="*/ 6801498 w 6800850"/>
              <a:gd name="connsiteY2" fmla="*/ 695985 h 695325"/>
              <a:gd name="connsiteX3" fmla="*/ 17856 w 6800850"/>
              <a:gd name="connsiteY3" fmla="*/ 695985 h 695325"/>
              <a:gd name="connsiteX4" fmla="*/ 17856 w 6800850"/>
              <a:gd name="connsiteY4" fmla="*/ 1408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850" h="695325">
                <a:moveTo>
                  <a:pt x="17856" y="14084"/>
                </a:moveTo>
                <a:lnTo>
                  <a:pt x="6801498" y="14084"/>
                </a:lnTo>
                <a:lnTo>
                  <a:pt x="6801498" y="695985"/>
                </a:lnTo>
                <a:lnTo>
                  <a:pt x="17856" y="695985"/>
                </a:lnTo>
                <a:lnTo>
                  <a:pt x="17856" y="140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1828800" y="5086350"/>
            <a:ext cx="6800850" cy="704850"/>
          </a:xfrm>
          <a:custGeom>
            <a:avLst/>
            <a:gdLst>
              <a:gd name="connsiteX0" fmla="*/ 17856 w 6800850"/>
              <a:gd name="connsiteY0" fmla="*/ 15621 h 704850"/>
              <a:gd name="connsiteX1" fmla="*/ 6801498 w 6800850"/>
              <a:gd name="connsiteY1" fmla="*/ 15621 h 704850"/>
              <a:gd name="connsiteX2" fmla="*/ 6801498 w 6800850"/>
              <a:gd name="connsiteY2" fmla="*/ 712533 h 704850"/>
              <a:gd name="connsiteX3" fmla="*/ 17856 w 6800850"/>
              <a:gd name="connsiteY3" fmla="*/ 712533 h 704850"/>
              <a:gd name="connsiteX4" fmla="*/ 17856 w 6800850"/>
              <a:gd name="connsiteY4" fmla="*/ 15621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850" h="704850">
                <a:moveTo>
                  <a:pt x="17856" y="15621"/>
                </a:moveTo>
                <a:lnTo>
                  <a:pt x="6801498" y="15621"/>
                </a:lnTo>
                <a:lnTo>
                  <a:pt x="6801498" y="712533"/>
                </a:lnTo>
                <a:lnTo>
                  <a:pt x="17856" y="712533"/>
                </a:lnTo>
                <a:lnTo>
                  <a:pt x="17856" y="156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1828800" y="1819275"/>
            <a:ext cx="1362075" cy="561975"/>
          </a:xfrm>
          <a:custGeom>
            <a:avLst/>
            <a:gdLst>
              <a:gd name="connsiteX0" fmla="*/ 17856 w 1362075"/>
              <a:gd name="connsiteY0" fmla="*/ 17627 h 561975"/>
              <a:gd name="connsiteX1" fmla="*/ 1371536 w 1362075"/>
              <a:gd name="connsiteY1" fmla="*/ 17627 h 561975"/>
              <a:gd name="connsiteX2" fmla="*/ 1371536 w 1362075"/>
              <a:gd name="connsiteY2" fmla="*/ 568845 h 561975"/>
              <a:gd name="connsiteX3" fmla="*/ 17856 w 1362075"/>
              <a:gd name="connsiteY3" fmla="*/ 568845 h 561975"/>
              <a:gd name="connsiteX4" fmla="*/ 17856 w 1362075"/>
              <a:gd name="connsiteY4" fmla="*/ 1762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5" h="561975">
                <a:moveTo>
                  <a:pt x="17856" y="17627"/>
                </a:moveTo>
                <a:lnTo>
                  <a:pt x="1371536" y="17627"/>
                </a:lnTo>
                <a:lnTo>
                  <a:pt x="1371536" y="568845"/>
                </a:lnTo>
                <a:lnTo>
                  <a:pt x="17856" y="568845"/>
                </a:lnTo>
                <a:lnTo>
                  <a:pt x="17856" y="1762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3286125" y="1819275"/>
            <a:ext cx="1219200" cy="561975"/>
          </a:xfrm>
          <a:custGeom>
            <a:avLst/>
            <a:gdLst>
              <a:gd name="connsiteX0" fmla="*/ 14960 w 1219200"/>
              <a:gd name="connsiteY0" fmla="*/ 17627 h 561975"/>
              <a:gd name="connsiteX1" fmla="*/ 1221651 w 1219200"/>
              <a:gd name="connsiteY1" fmla="*/ 17627 h 561975"/>
              <a:gd name="connsiteX2" fmla="*/ 1221651 w 1219200"/>
              <a:gd name="connsiteY2" fmla="*/ 568845 h 561975"/>
              <a:gd name="connsiteX3" fmla="*/ 14960 w 1219200"/>
              <a:gd name="connsiteY3" fmla="*/ 568845 h 561975"/>
              <a:gd name="connsiteX4" fmla="*/ 14960 w 1219200"/>
              <a:gd name="connsiteY4" fmla="*/ 1762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561975">
                <a:moveTo>
                  <a:pt x="14960" y="17627"/>
                </a:moveTo>
                <a:lnTo>
                  <a:pt x="1221651" y="17627"/>
                </a:lnTo>
                <a:lnTo>
                  <a:pt x="1221651" y="568845"/>
                </a:lnTo>
                <a:lnTo>
                  <a:pt x="14960" y="568845"/>
                </a:lnTo>
                <a:lnTo>
                  <a:pt x="14960" y="1762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4581525" y="2505075"/>
            <a:ext cx="1295400" cy="1647825"/>
          </a:xfrm>
          <a:custGeom>
            <a:avLst/>
            <a:gdLst>
              <a:gd name="connsiteX0" fmla="*/ 18605 w 1295400"/>
              <a:gd name="connsiteY0" fmla="*/ 18351 h 1647825"/>
              <a:gd name="connsiteX1" fmla="*/ 1300898 w 1295400"/>
              <a:gd name="connsiteY1" fmla="*/ 18351 h 1647825"/>
              <a:gd name="connsiteX2" fmla="*/ 1300898 w 1295400"/>
              <a:gd name="connsiteY2" fmla="*/ 1652498 h 1647825"/>
              <a:gd name="connsiteX3" fmla="*/ 18605 w 1295400"/>
              <a:gd name="connsiteY3" fmla="*/ 1652498 h 1647825"/>
              <a:gd name="connsiteX4" fmla="*/ 18605 w 1295400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1647825">
                <a:moveTo>
                  <a:pt x="18605" y="18351"/>
                </a:moveTo>
                <a:lnTo>
                  <a:pt x="1300898" y="18351"/>
                </a:lnTo>
                <a:lnTo>
                  <a:pt x="1300898" y="1652498"/>
                </a:lnTo>
                <a:lnTo>
                  <a:pt x="18605" y="1652498"/>
                </a:lnTo>
                <a:lnTo>
                  <a:pt x="18605" y="183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276600" y="2505075"/>
            <a:ext cx="1228725" cy="1647825"/>
          </a:xfrm>
          <a:custGeom>
            <a:avLst/>
            <a:gdLst>
              <a:gd name="connsiteX0" fmla="*/ 16090 w 1228725"/>
              <a:gd name="connsiteY0" fmla="*/ 18351 h 1647825"/>
              <a:gd name="connsiteX1" fmla="*/ 1231188 w 1228725"/>
              <a:gd name="connsiteY1" fmla="*/ 18351 h 1647825"/>
              <a:gd name="connsiteX2" fmla="*/ 1231188 w 1228725"/>
              <a:gd name="connsiteY2" fmla="*/ 1652498 h 1647825"/>
              <a:gd name="connsiteX3" fmla="*/ 16090 w 1228725"/>
              <a:gd name="connsiteY3" fmla="*/ 1652498 h 1647825"/>
              <a:gd name="connsiteX4" fmla="*/ 16090 w 1228725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1647825">
                <a:moveTo>
                  <a:pt x="16090" y="18351"/>
                </a:moveTo>
                <a:lnTo>
                  <a:pt x="1231188" y="18351"/>
                </a:lnTo>
                <a:lnTo>
                  <a:pt x="1231188" y="1652498"/>
                </a:lnTo>
                <a:lnTo>
                  <a:pt x="16090" y="1652498"/>
                </a:lnTo>
                <a:lnTo>
                  <a:pt x="16090" y="183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5962650" y="2505075"/>
            <a:ext cx="1285875" cy="1647825"/>
          </a:xfrm>
          <a:custGeom>
            <a:avLst/>
            <a:gdLst>
              <a:gd name="connsiteX0" fmla="*/ 12116 w 1285875"/>
              <a:gd name="connsiteY0" fmla="*/ 18351 h 1647825"/>
              <a:gd name="connsiteX1" fmla="*/ 1294409 w 1285875"/>
              <a:gd name="connsiteY1" fmla="*/ 18351 h 1647825"/>
              <a:gd name="connsiteX2" fmla="*/ 1294409 w 1285875"/>
              <a:gd name="connsiteY2" fmla="*/ 1652498 h 1647825"/>
              <a:gd name="connsiteX3" fmla="*/ 12116 w 1285875"/>
              <a:gd name="connsiteY3" fmla="*/ 1652498 h 1647825"/>
              <a:gd name="connsiteX4" fmla="*/ 12116 w 1285875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1647825">
                <a:moveTo>
                  <a:pt x="12116" y="18351"/>
                </a:moveTo>
                <a:lnTo>
                  <a:pt x="1294409" y="18351"/>
                </a:lnTo>
                <a:lnTo>
                  <a:pt x="1294409" y="1652498"/>
                </a:lnTo>
                <a:lnTo>
                  <a:pt x="12116" y="1652498"/>
                </a:lnTo>
                <a:lnTo>
                  <a:pt x="12116" y="183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1828800" y="2505075"/>
            <a:ext cx="1362075" cy="1647825"/>
          </a:xfrm>
          <a:custGeom>
            <a:avLst/>
            <a:gdLst>
              <a:gd name="connsiteX0" fmla="*/ 17856 w 1362075"/>
              <a:gd name="connsiteY0" fmla="*/ 18351 h 1647825"/>
              <a:gd name="connsiteX1" fmla="*/ 1371536 w 1362075"/>
              <a:gd name="connsiteY1" fmla="*/ 18351 h 1647825"/>
              <a:gd name="connsiteX2" fmla="*/ 1371536 w 1362075"/>
              <a:gd name="connsiteY2" fmla="*/ 1652498 h 1647825"/>
              <a:gd name="connsiteX3" fmla="*/ 17856 w 1362075"/>
              <a:gd name="connsiteY3" fmla="*/ 1652498 h 1647825"/>
              <a:gd name="connsiteX4" fmla="*/ 17856 w 1362075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5" h="1647825">
                <a:moveTo>
                  <a:pt x="17856" y="18351"/>
                </a:moveTo>
                <a:lnTo>
                  <a:pt x="1371536" y="18351"/>
                </a:lnTo>
                <a:lnTo>
                  <a:pt x="1371536" y="1652498"/>
                </a:lnTo>
                <a:lnTo>
                  <a:pt x="17856" y="1652498"/>
                </a:lnTo>
                <a:lnTo>
                  <a:pt x="17856" y="183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7334250" y="2505075"/>
            <a:ext cx="1295400" cy="1647825"/>
          </a:xfrm>
          <a:custGeom>
            <a:avLst/>
            <a:gdLst>
              <a:gd name="connsiteX0" fmla="*/ 15202 w 1295400"/>
              <a:gd name="connsiteY0" fmla="*/ 18351 h 1647825"/>
              <a:gd name="connsiteX1" fmla="*/ 1296086 w 1295400"/>
              <a:gd name="connsiteY1" fmla="*/ 18351 h 1647825"/>
              <a:gd name="connsiteX2" fmla="*/ 1296086 w 1295400"/>
              <a:gd name="connsiteY2" fmla="*/ 1652498 h 1647825"/>
              <a:gd name="connsiteX3" fmla="*/ 15202 w 1295400"/>
              <a:gd name="connsiteY3" fmla="*/ 1652498 h 1647825"/>
              <a:gd name="connsiteX4" fmla="*/ 15202 w 1295400"/>
              <a:gd name="connsiteY4" fmla="*/ 18351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1647825">
                <a:moveTo>
                  <a:pt x="15202" y="18351"/>
                </a:moveTo>
                <a:lnTo>
                  <a:pt x="1296086" y="18351"/>
                </a:lnTo>
                <a:lnTo>
                  <a:pt x="1296086" y="1652498"/>
                </a:lnTo>
                <a:lnTo>
                  <a:pt x="15202" y="1652498"/>
                </a:lnTo>
                <a:lnTo>
                  <a:pt x="15202" y="183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1828800" y="2438400"/>
            <a:ext cx="6800850" cy="9525"/>
          </a:xfrm>
          <a:custGeom>
            <a:avLst/>
            <a:gdLst>
              <a:gd name="connsiteX0" fmla="*/ 17890 w 6800850"/>
              <a:gd name="connsiteY0" fmla="*/ 17315 h 9525"/>
              <a:gd name="connsiteX1" fmla="*/ 6801481 w 6800850"/>
              <a:gd name="connsiteY1" fmla="*/ 173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850" h="9525">
                <a:moveTo>
                  <a:pt x="17890" y="17315"/>
                </a:moveTo>
                <a:lnTo>
                  <a:pt x="6801481" y="17315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1828800" y="4210050"/>
            <a:ext cx="6800850" cy="9525"/>
          </a:xfrm>
          <a:custGeom>
            <a:avLst/>
            <a:gdLst>
              <a:gd name="connsiteX0" fmla="*/ 17852 w 6800850"/>
              <a:gd name="connsiteY0" fmla="*/ 13716 h 9525"/>
              <a:gd name="connsiteX1" fmla="*/ 6801443 w 6800850"/>
              <a:gd name="connsiteY1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850" h="9525">
                <a:moveTo>
                  <a:pt x="17852" y="13716"/>
                </a:moveTo>
                <a:lnTo>
                  <a:pt x="6801443" y="13716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1828800" y="5019675"/>
            <a:ext cx="6800850" cy="9525"/>
          </a:xfrm>
          <a:custGeom>
            <a:avLst/>
            <a:gdLst>
              <a:gd name="connsiteX0" fmla="*/ 17852 w 6800850"/>
              <a:gd name="connsiteY0" fmla="*/ 15385 h 9525"/>
              <a:gd name="connsiteX1" fmla="*/ 6801443 w 6800850"/>
              <a:gd name="connsiteY1" fmla="*/ 1538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850" h="9525">
                <a:moveTo>
                  <a:pt x="17852" y="15385"/>
                </a:moveTo>
                <a:lnTo>
                  <a:pt x="6801443" y="15385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1809750" y="1695450"/>
            <a:ext cx="6819900" cy="9525"/>
          </a:xfrm>
          <a:custGeom>
            <a:avLst/>
            <a:gdLst>
              <a:gd name="connsiteX0" fmla="*/ 18489 w 6819900"/>
              <a:gd name="connsiteY0" fmla="*/ 11131 h 9525"/>
              <a:gd name="connsiteX1" fmla="*/ 6820496 w 6819900"/>
              <a:gd name="connsiteY1" fmla="*/ 111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19900" h="9525">
                <a:moveTo>
                  <a:pt x="18489" y="11131"/>
                </a:moveTo>
                <a:lnTo>
                  <a:pt x="6820496" y="11131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60"/>
          <p:cNvSpPr txBox="1"/>
          <p:nvPr/>
        </p:nvSpPr>
        <p:spPr>
          <a:xfrm>
            <a:off x="508156" y="440774"/>
            <a:ext cx="5043338" cy="297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Cohesive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focused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geographic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portfolio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1828265" y="1115616"/>
            <a:ext cx="1138575" cy="546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Pacific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3308200" y="1469152"/>
            <a:ext cx="52516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4594761" y="1106288"/>
            <a:ext cx="850846" cy="564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Middle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Africa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5974406" y="1482090"/>
            <a:ext cx="104180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7340519" y="1482090"/>
            <a:ext cx="100064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624000" y="1932835"/>
            <a:ext cx="586123" cy="363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1911724" y="2019820"/>
            <a:ext cx="927530" cy="17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3366157" y="1923810"/>
            <a:ext cx="767030" cy="3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</a:p>
          <a:p>
            <a:pPr indent="164591">
              <a:lnSpc>
                <a:spcPts val="148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Kingdom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1911724" y="2562332"/>
            <a:ext cx="1220138" cy="543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3357757" y="2562332"/>
            <a:ext cx="950390" cy="543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4665204" y="2562332"/>
            <a:ext cx="1028114" cy="543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Egypt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Saudi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Arabia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UAE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6039844" y="2562332"/>
            <a:ext cx="700453" cy="360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7414522" y="2562332"/>
            <a:ext cx="817799" cy="543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Argentina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624000" y="3069384"/>
            <a:ext cx="586123" cy="546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1911724" y="3110971"/>
            <a:ext cx="860474" cy="908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Indonesia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Malaysia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Taiwan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Vietnam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3357757" y="3110971"/>
            <a:ext cx="626363" cy="17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Turkey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624000" y="4452080"/>
            <a:ext cx="604411" cy="1181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1911727" y="4328755"/>
            <a:ext cx="6341690" cy="132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primarily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clients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180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Together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c.85-90%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160020">
              <a:lnSpc>
                <a:spcPts val="148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 indent="0">
              <a:lnSpc>
                <a:spcPts val="172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Offices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8841488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80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61 w 142875"/>
              <a:gd name="connsiteY0" fmla="*/ 14388 h 552450"/>
              <a:gd name="connsiteX1" fmla="*/ 146354 w 142875"/>
              <a:gd name="connsiteY1" fmla="*/ 14388 h 552450"/>
              <a:gd name="connsiteX2" fmla="*/ 146354 w 142875"/>
              <a:gd name="connsiteY2" fmla="*/ 559599 h 552450"/>
              <a:gd name="connsiteX3" fmla="*/ 18961 w 142875"/>
              <a:gd name="connsiteY3" fmla="*/ 559599 h 552450"/>
              <a:gd name="connsiteX4" fmla="*/ 18961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61" y="14388"/>
                </a:moveTo>
                <a:lnTo>
                  <a:pt x="146354" y="14388"/>
                </a:lnTo>
                <a:lnTo>
                  <a:pt x="146354" y="559599"/>
                </a:lnTo>
                <a:lnTo>
                  <a:pt x="18961" y="559599"/>
                </a:lnTo>
                <a:lnTo>
                  <a:pt x="18961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77 w 4010025"/>
              <a:gd name="connsiteY0" fmla="*/ 12306 h 2390775"/>
              <a:gd name="connsiteX1" fmla="*/ 4013733 w 4010025"/>
              <a:gd name="connsiteY1" fmla="*/ 12306 h 2390775"/>
              <a:gd name="connsiteX2" fmla="*/ 4013733 w 4010025"/>
              <a:gd name="connsiteY2" fmla="*/ 2395931 h 2390775"/>
              <a:gd name="connsiteX3" fmla="*/ 12877 w 4010025"/>
              <a:gd name="connsiteY3" fmla="*/ 2395931 h 2390775"/>
              <a:gd name="connsiteX4" fmla="*/ 12877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77" y="12306"/>
                </a:moveTo>
                <a:lnTo>
                  <a:pt x="4013733" y="12306"/>
                </a:lnTo>
                <a:lnTo>
                  <a:pt x="4013733" y="2395931"/>
                </a:lnTo>
                <a:lnTo>
                  <a:pt x="12877" y="2395931"/>
                </a:lnTo>
                <a:lnTo>
                  <a:pt x="12877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77 w 4010025"/>
              <a:gd name="connsiteY0" fmla="*/ 18008 h 2400300"/>
              <a:gd name="connsiteX1" fmla="*/ 4015130 w 4010025"/>
              <a:gd name="connsiteY1" fmla="*/ 18008 h 2400300"/>
              <a:gd name="connsiteX2" fmla="*/ 4015130 w 4010025"/>
              <a:gd name="connsiteY2" fmla="*/ 2403144 h 2400300"/>
              <a:gd name="connsiteX3" fmla="*/ 12877 w 4010025"/>
              <a:gd name="connsiteY3" fmla="*/ 2403144 h 2400300"/>
              <a:gd name="connsiteX4" fmla="*/ 12877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77" y="18008"/>
                </a:moveTo>
                <a:lnTo>
                  <a:pt x="4015130" y="18008"/>
                </a:lnTo>
                <a:lnTo>
                  <a:pt x="4015130" y="2403144"/>
                </a:lnTo>
                <a:lnTo>
                  <a:pt x="12877" y="2403144"/>
                </a:lnTo>
                <a:lnTo>
                  <a:pt x="12877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392 w 4010025"/>
              <a:gd name="connsiteY0" fmla="*/ 12306 h 2390775"/>
              <a:gd name="connsiteX1" fmla="*/ 4016248 w 4010025"/>
              <a:gd name="connsiteY1" fmla="*/ 12306 h 2390775"/>
              <a:gd name="connsiteX2" fmla="*/ 4016248 w 4010025"/>
              <a:gd name="connsiteY2" fmla="*/ 2395931 h 2390775"/>
              <a:gd name="connsiteX3" fmla="*/ 15392 w 4010025"/>
              <a:gd name="connsiteY3" fmla="*/ 2395931 h 2390775"/>
              <a:gd name="connsiteX4" fmla="*/ 15392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392" y="12306"/>
                </a:moveTo>
                <a:lnTo>
                  <a:pt x="4016248" y="12306"/>
                </a:lnTo>
                <a:lnTo>
                  <a:pt x="4016248" y="2395931"/>
                </a:lnTo>
                <a:lnTo>
                  <a:pt x="15392" y="2395931"/>
                </a:lnTo>
                <a:lnTo>
                  <a:pt x="15392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3995 w 4010025"/>
              <a:gd name="connsiteY0" fmla="*/ 18008 h 2400300"/>
              <a:gd name="connsiteX1" fmla="*/ 4016248 w 4010025"/>
              <a:gd name="connsiteY1" fmla="*/ 18008 h 2400300"/>
              <a:gd name="connsiteX2" fmla="*/ 4016248 w 4010025"/>
              <a:gd name="connsiteY2" fmla="*/ 2403144 h 2400300"/>
              <a:gd name="connsiteX3" fmla="*/ 13995 w 4010025"/>
              <a:gd name="connsiteY3" fmla="*/ 2403144 h 2400300"/>
              <a:gd name="connsiteX4" fmla="*/ 13995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3995" y="18008"/>
                </a:moveTo>
                <a:lnTo>
                  <a:pt x="4016248" y="18008"/>
                </a:lnTo>
                <a:lnTo>
                  <a:pt x="4016248" y="2403144"/>
                </a:lnTo>
                <a:lnTo>
                  <a:pt x="13995" y="2403144"/>
                </a:lnTo>
                <a:lnTo>
                  <a:pt x="13995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1009650" y="2886075"/>
            <a:ext cx="638175" cy="2724150"/>
          </a:xfrm>
          <a:custGeom>
            <a:avLst/>
            <a:gdLst>
              <a:gd name="connsiteX0" fmla="*/ 632913 w 638175"/>
              <a:gd name="connsiteY0" fmla="*/ 10202 h 2724150"/>
              <a:gd name="connsiteX1" fmla="*/ 644038 w 638175"/>
              <a:gd name="connsiteY1" fmla="*/ 2729805 h 2724150"/>
              <a:gd name="connsiteX2" fmla="*/ 18639 w 638175"/>
              <a:gd name="connsiteY2" fmla="*/ 2725297 h 2724150"/>
              <a:gd name="connsiteX3" fmla="*/ 23427 w 638175"/>
              <a:gd name="connsiteY3" fmla="*/ 2274688 h 2724150"/>
              <a:gd name="connsiteX4" fmla="*/ 91906 w 638175"/>
              <a:gd name="connsiteY4" fmla="*/ 1447537 h 2724150"/>
              <a:gd name="connsiteX5" fmla="*/ 139937 w 638175"/>
              <a:gd name="connsiteY5" fmla="*/ 1176430 h 2724150"/>
              <a:gd name="connsiteX6" fmla="*/ 155088 w 638175"/>
              <a:gd name="connsiteY6" fmla="*/ 1080304 h 2724150"/>
              <a:gd name="connsiteX7" fmla="*/ 184857 w 638175"/>
              <a:gd name="connsiteY7" fmla="*/ 947538 h 2724150"/>
              <a:gd name="connsiteX8" fmla="*/ 239200 w 638175"/>
              <a:gd name="connsiteY8" fmla="*/ 759273 h 2724150"/>
              <a:gd name="connsiteX9" fmla="*/ 304516 w 638175"/>
              <a:gd name="connsiteY9" fmla="*/ 554283 h 2724150"/>
              <a:gd name="connsiteX10" fmla="*/ 373642 w 638175"/>
              <a:gd name="connsiteY10" fmla="*/ 380356 h 2724150"/>
              <a:gd name="connsiteX11" fmla="*/ 422652 w 638175"/>
              <a:gd name="connsiteY11" fmla="*/ 292993 h 2724150"/>
              <a:gd name="connsiteX12" fmla="*/ 471877 w 638175"/>
              <a:gd name="connsiteY12" fmla="*/ 202188 h 2724150"/>
              <a:gd name="connsiteX13" fmla="*/ 528138 w 638175"/>
              <a:gd name="connsiteY13" fmla="*/ 108182 h 2724150"/>
              <a:gd name="connsiteX14" fmla="*/ 632913 w 638175"/>
              <a:gd name="connsiteY14" fmla="*/ 10202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8175" h="2724150">
                <a:moveTo>
                  <a:pt x="632913" y="10202"/>
                </a:moveTo>
                <a:cubicBezTo>
                  <a:pt x="635364" y="895227"/>
                  <a:pt x="641587" y="1844781"/>
                  <a:pt x="644038" y="2729805"/>
                </a:cubicBezTo>
                <a:lnTo>
                  <a:pt x="18639" y="2725297"/>
                </a:lnTo>
                <a:cubicBezTo>
                  <a:pt x="23757" y="2580313"/>
                  <a:pt x="8657" y="2407454"/>
                  <a:pt x="23427" y="2274688"/>
                </a:cubicBezTo>
                <a:cubicBezTo>
                  <a:pt x="38210" y="2141910"/>
                  <a:pt x="62416" y="1691568"/>
                  <a:pt x="91906" y="1447537"/>
                </a:cubicBezTo>
                <a:cubicBezTo>
                  <a:pt x="104110" y="1325134"/>
                  <a:pt x="120087" y="1262193"/>
                  <a:pt x="139937" y="1176430"/>
                </a:cubicBezTo>
                <a:cubicBezTo>
                  <a:pt x="138299" y="1140845"/>
                  <a:pt x="156726" y="1115889"/>
                  <a:pt x="155088" y="1080304"/>
                </a:cubicBezTo>
                <a:lnTo>
                  <a:pt x="184857" y="947538"/>
                </a:lnTo>
                <a:lnTo>
                  <a:pt x="239200" y="759273"/>
                </a:lnTo>
                <a:lnTo>
                  <a:pt x="304516" y="554283"/>
                </a:lnTo>
                <a:lnTo>
                  <a:pt x="373642" y="380356"/>
                </a:lnTo>
                <a:lnTo>
                  <a:pt x="422652" y="292993"/>
                </a:lnTo>
                <a:lnTo>
                  <a:pt x="471877" y="202188"/>
                </a:lnTo>
                <a:cubicBezTo>
                  <a:pt x="493518" y="170857"/>
                  <a:pt x="509380" y="139513"/>
                  <a:pt x="528138" y="108182"/>
                </a:cubicBezTo>
                <a:lnTo>
                  <a:pt x="632913" y="10202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4638675" y="1524000"/>
            <a:ext cx="4000500" cy="9525"/>
          </a:xfrm>
          <a:custGeom>
            <a:avLst/>
            <a:gdLst>
              <a:gd name="connsiteX0" fmla="*/ 16535 w 4000500"/>
              <a:gd name="connsiteY0" fmla="*/ 13901 h 9525"/>
              <a:gd name="connsiteX1" fmla="*/ 4008399 w 4000500"/>
              <a:gd name="connsiteY1" fmla="*/ 139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0" h="9525">
                <a:moveTo>
                  <a:pt x="16535" y="13901"/>
                </a:moveTo>
                <a:lnTo>
                  <a:pt x="4008399" y="13901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504825" y="1524000"/>
            <a:ext cx="4000500" cy="9525"/>
          </a:xfrm>
          <a:custGeom>
            <a:avLst/>
            <a:gdLst>
              <a:gd name="connsiteX0" fmla="*/ 17357 w 4000500"/>
              <a:gd name="connsiteY0" fmla="*/ 13901 h 9525"/>
              <a:gd name="connsiteX1" fmla="*/ 4007544 w 4000500"/>
              <a:gd name="connsiteY1" fmla="*/ 139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0" h="9525">
                <a:moveTo>
                  <a:pt x="17357" y="13901"/>
                </a:moveTo>
                <a:lnTo>
                  <a:pt x="4007544" y="13901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6096000" y="2438400"/>
            <a:ext cx="2171700" cy="419100"/>
          </a:xfrm>
          <a:custGeom>
            <a:avLst/>
            <a:gdLst>
              <a:gd name="connsiteX0" fmla="*/ 16764 w 2171700"/>
              <a:gd name="connsiteY0" fmla="*/ 420623 h 419100"/>
              <a:gd name="connsiteX1" fmla="*/ 2171700 w 2171700"/>
              <a:gd name="connsiteY1" fmla="*/ 420623 h 419100"/>
              <a:gd name="connsiteX2" fmla="*/ 2171700 w 2171700"/>
              <a:gd name="connsiteY2" fmla="*/ 13715 h 419100"/>
              <a:gd name="connsiteX3" fmla="*/ 16764 w 2171700"/>
              <a:gd name="connsiteY3" fmla="*/ 13715 h 419100"/>
              <a:gd name="connsiteX4" fmla="*/ 16764 w 2171700"/>
              <a:gd name="connsiteY4" fmla="*/ 42062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700" h="419100">
                <a:moveTo>
                  <a:pt x="16764" y="420623"/>
                </a:moveTo>
                <a:lnTo>
                  <a:pt x="2171700" y="420623"/>
                </a:lnTo>
                <a:lnTo>
                  <a:pt x="2171700" y="13715"/>
                </a:lnTo>
                <a:lnTo>
                  <a:pt x="16764" y="13715"/>
                </a:lnTo>
                <a:lnTo>
                  <a:pt x="16764" y="42062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6096000" y="3171825"/>
            <a:ext cx="2209800" cy="419100"/>
          </a:xfrm>
          <a:custGeom>
            <a:avLst/>
            <a:gdLst>
              <a:gd name="connsiteX0" fmla="*/ 16764 w 2209800"/>
              <a:gd name="connsiteY0" fmla="*/ 420242 h 419100"/>
              <a:gd name="connsiteX1" fmla="*/ 2215895 w 2209800"/>
              <a:gd name="connsiteY1" fmla="*/ 420242 h 419100"/>
              <a:gd name="connsiteX2" fmla="*/ 2215895 w 2209800"/>
              <a:gd name="connsiteY2" fmla="*/ 13334 h 419100"/>
              <a:gd name="connsiteX3" fmla="*/ 16764 w 2209800"/>
              <a:gd name="connsiteY3" fmla="*/ 13334 h 419100"/>
              <a:gd name="connsiteX4" fmla="*/ 16764 w 2209800"/>
              <a:gd name="connsiteY4" fmla="*/ 42024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419100">
                <a:moveTo>
                  <a:pt x="16764" y="420242"/>
                </a:moveTo>
                <a:lnTo>
                  <a:pt x="2215895" y="420242"/>
                </a:lnTo>
                <a:lnTo>
                  <a:pt x="2215895" y="13334"/>
                </a:lnTo>
                <a:lnTo>
                  <a:pt x="16764" y="13334"/>
                </a:lnTo>
                <a:lnTo>
                  <a:pt x="16764" y="42024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6096000" y="3905250"/>
            <a:ext cx="2200275" cy="409575"/>
          </a:xfrm>
          <a:custGeom>
            <a:avLst/>
            <a:gdLst>
              <a:gd name="connsiteX0" fmla="*/ 16764 w 2200275"/>
              <a:gd name="connsiteY0" fmla="*/ 418338 h 409575"/>
              <a:gd name="connsiteX1" fmla="*/ 2206752 w 2200275"/>
              <a:gd name="connsiteY1" fmla="*/ 418338 h 409575"/>
              <a:gd name="connsiteX2" fmla="*/ 2206752 w 2200275"/>
              <a:gd name="connsiteY2" fmla="*/ 11429 h 409575"/>
              <a:gd name="connsiteX3" fmla="*/ 16764 w 2200275"/>
              <a:gd name="connsiteY3" fmla="*/ 11429 h 409575"/>
              <a:gd name="connsiteX4" fmla="*/ 16764 w 2200275"/>
              <a:gd name="connsiteY4" fmla="*/ 41833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409575">
                <a:moveTo>
                  <a:pt x="16764" y="418338"/>
                </a:moveTo>
                <a:lnTo>
                  <a:pt x="2206752" y="418338"/>
                </a:lnTo>
                <a:lnTo>
                  <a:pt x="2206752" y="11429"/>
                </a:lnTo>
                <a:lnTo>
                  <a:pt x="16764" y="11429"/>
                </a:lnTo>
                <a:lnTo>
                  <a:pt x="16764" y="41833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6096000" y="4638675"/>
            <a:ext cx="2209800" cy="409575"/>
          </a:xfrm>
          <a:custGeom>
            <a:avLst/>
            <a:gdLst>
              <a:gd name="connsiteX0" fmla="*/ 16764 w 2209800"/>
              <a:gd name="connsiteY0" fmla="*/ 417957 h 409575"/>
              <a:gd name="connsiteX1" fmla="*/ 2215895 w 2209800"/>
              <a:gd name="connsiteY1" fmla="*/ 417957 h 409575"/>
              <a:gd name="connsiteX2" fmla="*/ 2215895 w 2209800"/>
              <a:gd name="connsiteY2" fmla="*/ 11048 h 409575"/>
              <a:gd name="connsiteX3" fmla="*/ 16764 w 2209800"/>
              <a:gd name="connsiteY3" fmla="*/ 11048 h 409575"/>
              <a:gd name="connsiteX4" fmla="*/ 16764 w 2209800"/>
              <a:gd name="connsiteY4" fmla="*/ 41795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409575">
                <a:moveTo>
                  <a:pt x="16764" y="417957"/>
                </a:moveTo>
                <a:lnTo>
                  <a:pt x="2215895" y="417957"/>
                </a:lnTo>
                <a:lnTo>
                  <a:pt x="2215895" y="11048"/>
                </a:lnTo>
                <a:lnTo>
                  <a:pt x="16764" y="11048"/>
                </a:lnTo>
                <a:lnTo>
                  <a:pt x="16764" y="41795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6096000" y="5372100"/>
            <a:ext cx="2314575" cy="409575"/>
          </a:xfrm>
          <a:custGeom>
            <a:avLst/>
            <a:gdLst>
              <a:gd name="connsiteX0" fmla="*/ 16764 w 2314575"/>
              <a:gd name="connsiteY0" fmla="*/ 416052 h 409575"/>
              <a:gd name="connsiteX1" fmla="*/ 2319528 w 2314575"/>
              <a:gd name="connsiteY1" fmla="*/ 416052 h 409575"/>
              <a:gd name="connsiteX2" fmla="*/ 2319528 w 2314575"/>
              <a:gd name="connsiteY2" fmla="*/ 10667 h 409575"/>
              <a:gd name="connsiteX3" fmla="*/ 16764 w 2314575"/>
              <a:gd name="connsiteY3" fmla="*/ 10667 h 409575"/>
              <a:gd name="connsiteX4" fmla="*/ 16764 w 2314575"/>
              <a:gd name="connsiteY4" fmla="*/ 416052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09575">
                <a:moveTo>
                  <a:pt x="16764" y="416052"/>
                </a:moveTo>
                <a:lnTo>
                  <a:pt x="2319528" y="416052"/>
                </a:lnTo>
                <a:lnTo>
                  <a:pt x="2319528" y="10667"/>
                </a:lnTo>
                <a:lnTo>
                  <a:pt x="16764" y="10667"/>
                </a:lnTo>
                <a:lnTo>
                  <a:pt x="16764" y="4160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8401050" y="5372100"/>
            <a:ext cx="47625" cy="409575"/>
          </a:xfrm>
          <a:custGeom>
            <a:avLst/>
            <a:gdLst>
              <a:gd name="connsiteX0" fmla="*/ 14478 w 47625"/>
              <a:gd name="connsiteY0" fmla="*/ 10667 h 409575"/>
              <a:gd name="connsiteX1" fmla="*/ 51054 w 47625"/>
              <a:gd name="connsiteY1" fmla="*/ 10667 h 409575"/>
              <a:gd name="connsiteX2" fmla="*/ 51054 w 47625"/>
              <a:gd name="connsiteY2" fmla="*/ 416052 h 409575"/>
              <a:gd name="connsiteX3" fmla="*/ 14478 w 47625"/>
              <a:gd name="connsiteY3" fmla="*/ 416052 h 409575"/>
              <a:gd name="connsiteX4" fmla="*/ 14478 w 47625"/>
              <a:gd name="connsiteY4" fmla="*/ 106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09575">
                <a:moveTo>
                  <a:pt x="14478" y="10667"/>
                </a:moveTo>
                <a:lnTo>
                  <a:pt x="51054" y="10667"/>
                </a:lnTo>
                <a:lnTo>
                  <a:pt x="51054" y="416052"/>
                </a:lnTo>
                <a:lnTo>
                  <a:pt x="14478" y="416052"/>
                </a:lnTo>
                <a:lnTo>
                  <a:pt x="14478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8296275" y="4638675"/>
            <a:ext cx="152400" cy="409575"/>
          </a:xfrm>
          <a:custGeom>
            <a:avLst/>
            <a:gdLst>
              <a:gd name="connsiteX0" fmla="*/ 15620 w 152400"/>
              <a:gd name="connsiteY0" fmla="*/ 11048 h 409575"/>
              <a:gd name="connsiteX1" fmla="*/ 155829 w 152400"/>
              <a:gd name="connsiteY1" fmla="*/ 11048 h 409575"/>
              <a:gd name="connsiteX2" fmla="*/ 155829 w 152400"/>
              <a:gd name="connsiteY2" fmla="*/ 417957 h 409575"/>
              <a:gd name="connsiteX3" fmla="*/ 15620 w 152400"/>
              <a:gd name="connsiteY3" fmla="*/ 417957 h 409575"/>
              <a:gd name="connsiteX4" fmla="*/ 15620 w 152400"/>
              <a:gd name="connsiteY4" fmla="*/ 1104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409575">
                <a:moveTo>
                  <a:pt x="15620" y="11048"/>
                </a:moveTo>
                <a:lnTo>
                  <a:pt x="155829" y="11048"/>
                </a:lnTo>
                <a:lnTo>
                  <a:pt x="155829" y="417957"/>
                </a:lnTo>
                <a:lnTo>
                  <a:pt x="15620" y="417957"/>
                </a:lnTo>
                <a:lnTo>
                  <a:pt x="15620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8296275" y="3171825"/>
            <a:ext cx="152400" cy="419100"/>
          </a:xfrm>
          <a:custGeom>
            <a:avLst/>
            <a:gdLst>
              <a:gd name="connsiteX0" fmla="*/ 15620 w 152400"/>
              <a:gd name="connsiteY0" fmla="*/ 13334 h 419100"/>
              <a:gd name="connsiteX1" fmla="*/ 155829 w 152400"/>
              <a:gd name="connsiteY1" fmla="*/ 13334 h 419100"/>
              <a:gd name="connsiteX2" fmla="*/ 155829 w 152400"/>
              <a:gd name="connsiteY2" fmla="*/ 420242 h 419100"/>
              <a:gd name="connsiteX3" fmla="*/ 15620 w 152400"/>
              <a:gd name="connsiteY3" fmla="*/ 420242 h 419100"/>
              <a:gd name="connsiteX4" fmla="*/ 15620 w 152400"/>
              <a:gd name="connsiteY4" fmla="*/ 1333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419100">
                <a:moveTo>
                  <a:pt x="15620" y="13334"/>
                </a:moveTo>
                <a:lnTo>
                  <a:pt x="155829" y="13334"/>
                </a:lnTo>
                <a:lnTo>
                  <a:pt x="155829" y="420242"/>
                </a:lnTo>
                <a:lnTo>
                  <a:pt x="15620" y="420242"/>
                </a:lnTo>
                <a:lnTo>
                  <a:pt x="15620" y="1333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8286750" y="3905250"/>
            <a:ext cx="161925" cy="409575"/>
          </a:xfrm>
          <a:custGeom>
            <a:avLst/>
            <a:gdLst>
              <a:gd name="connsiteX0" fmla="*/ 16002 w 161925"/>
              <a:gd name="connsiteY0" fmla="*/ 11429 h 409575"/>
              <a:gd name="connsiteX1" fmla="*/ 165354 w 161925"/>
              <a:gd name="connsiteY1" fmla="*/ 11429 h 409575"/>
              <a:gd name="connsiteX2" fmla="*/ 165354 w 161925"/>
              <a:gd name="connsiteY2" fmla="*/ 418338 h 409575"/>
              <a:gd name="connsiteX3" fmla="*/ 16002 w 161925"/>
              <a:gd name="connsiteY3" fmla="*/ 418338 h 409575"/>
              <a:gd name="connsiteX4" fmla="*/ 16002 w 161925"/>
              <a:gd name="connsiteY4" fmla="*/ 1142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409575">
                <a:moveTo>
                  <a:pt x="16002" y="11429"/>
                </a:moveTo>
                <a:lnTo>
                  <a:pt x="165354" y="11429"/>
                </a:lnTo>
                <a:lnTo>
                  <a:pt x="165354" y="418338"/>
                </a:lnTo>
                <a:lnTo>
                  <a:pt x="16002" y="418338"/>
                </a:lnTo>
                <a:lnTo>
                  <a:pt x="16002" y="114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8258175" y="2438400"/>
            <a:ext cx="190500" cy="419100"/>
          </a:xfrm>
          <a:custGeom>
            <a:avLst/>
            <a:gdLst>
              <a:gd name="connsiteX0" fmla="*/ 9525 w 190500"/>
              <a:gd name="connsiteY0" fmla="*/ 13715 h 419100"/>
              <a:gd name="connsiteX1" fmla="*/ 193929 w 190500"/>
              <a:gd name="connsiteY1" fmla="*/ 13715 h 419100"/>
              <a:gd name="connsiteX2" fmla="*/ 193929 w 190500"/>
              <a:gd name="connsiteY2" fmla="*/ 420623 h 419100"/>
              <a:gd name="connsiteX3" fmla="*/ 9525 w 190500"/>
              <a:gd name="connsiteY3" fmla="*/ 420623 h 419100"/>
              <a:gd name="connsiteX4" fmla="*/ 9525 w 190500"/>
              <a:gd name="connsiteY4" fmla="*/ 1371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419100">
                <a:moveTo>
                  <a:pt x="9525" y="13715"/>
                </a:moveTo>
                <a:lnTo>
                  <a:pt x="193929" y="13715"/>
                </a:lnTo>
                <a:lnTo>
                  <a:pt x="193929" y="420623"/>
                </a:lnTo>
                <a:lnTo>
                  <a:pt x="9525" y="420623"/>
                </a:lnTo>
                <a:lnTo>
                  <a:pt x="9525" y="1371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6096000" y="2276475"/>
            <a:ext cx="9525" cy="3667125"/>
          </a:xfrm>
          <a:custGeom>
            <a:avLst/>
            <a:gdLst>
              <a:gd name="connsiteX0" fmla="*/ 16764 w 9525"/>
              <a:gd name="connsiteY0" fmla="*/ 12572 h 3667125"/>
              <a:gd name="connsiteX1" fmla="*/ 16764 w 9525"/>
              <a:gd name="connsiteY1" fmla="*/ 3674744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16764" y="12572"/>
                </a:moveTo>
                <a:lnTo>
                  <a:pt x="16764" y="3674744"/>
                </a:lnTo>
              </a:path>
            </a:pathLst>
          </a:custGeom>
          <a:ln w="1219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4629150" y="1943100"/>
            <a:ext cx="228600" cy="190500"/>
          </a:xfrm>
          <a:custGeom>
            <a:avLst/>
            <a:gdLst>
              <a:gd name="connsiteX0" fmla="*/ 10553 w 228600"/>
              <a:gd name="connsiteY0" fmla="*/ 17919 h 190500"/>
              <a:gd name="connsiteX1" fmla="*/ 231737 w 228600"/>
              <a:gd name="connsiteY1" fmla="*/ 17919 h 190500"/>
              <a:gd name="connsiteX2" fmla="*/ 231737 w 228600"/>
              <a:gd name="connsiteY2" fmla="*/ 195147 h 190500"/>
              <a:gd name="connsiteX3" fmla="*/ 10553 w 228600"/>
              <a:gd name="connsiteY3" fmla="*/ 195147 h 190500"/>
              <a:gd name="connsiteX4" fmla="*/ 10553 w 228600"/>
              <a:gd name="connsiteY4" fmla="*/ 179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90500">
                <a:moveTo>
                  <a:pt x="10553" y="17919"/>
                </a:moveTo>
                <a:lnTo>
                  <a:pt x="231737" y="17919"/>
                </a:lnTo>
                <a:lnTo>
                  <a:pt x="231737" y="195147"/>
                </a:lnTo>
                <a:lnTo>
                  <a:pt x="10553" y="195147"/>
                </a:lnTo>
                <a:lnTo>
                  <a:pt x="10553" y="1791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1009650" y="2590800"/>
            <a:ext cx="9525" cy="3009900"/>
          </a:xfrm>
          <a:custGeom>
            <a:avLst/>
            <a:gdLst>
              <a:gd name="connsiteX0" fmla="*/ 11430 w 9525"/>
              <a:gd name="connsiteY0" fmla="*/ 3017520 h 3009900"/>
              <a:gd name="connsiteX1" fmla="*/ 11430 w 9525"/>
              <a:gd name="connsiteY1" fmla="*/ 10668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09900">
                <a:moveTo>
                  <a:pt x="11430" y="3017520"/>
                </a:moveTo>
                <a:lnTo>
                  <a:pt x="11430" y="10668"/>
                </a:lnTo>
              </a:path>
            </a:pathLst>
          </a:custGeom>
          <a:ln w="1219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1009650" y="5591175"/>
            <a:ext cx="3609975" cy="9525"/>
          </a:xfrm>
          <a:custGeom>
            <a:avLst/>
            <a:gdLst>
              <a:gd name="connsiteX0" fmla="*/ 11430 w 3609975"/>
              <a:gd name="connsiteY0" fmla="*/ 17145 h 9525"/>
              <a:gd name="connsiteX1" fmla="*/ 3611118 w 3609975"/>
              <a:gd name="connsiteY1" fmla="*/ 1714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9975" h="9525">
                <a:moveTo>
                  <a:pt x="11430" y="17145"/>
                </a:moveTo>
                <a:lnTo>
                  <a:pt x="3611118" y="17145"/>
                </a:lnTo>
              </a:path>
            </a:pathLst>
          </a:custGeom>
          <a:ln w="1219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1019175" y="2590800"/>
            <a:ext cx="3286125" cy="2552700"/>
          </a:xfrm>
          <a:custGeom>
            <a:avLst/>
            <a:gdLst>
              <a:gd name="connsiteX0" fmla="*/ 18669 w 3286125"/>
              <a:gd name="connsiteY0" fmla="*/ 2557271 h 2552700"/>
              <a:gd name="connsiteX1" fmla="*/ 35433 w 3286125"/>
              <a:gd name="connsiteY1" fmla="*/ 2336291 h 2552700"/>
              <a:gd name="connsiteX2" fmla="*/ 50673 w 3286125"/>
              <a:gd name="connsiteY2" fmla="*/ 2115312 h 2552700"/>
              <a:gd name="connsiteX3" fmla="*/ 67437 w 3286125"/>
              <a:gd name="connsiteY3" fmla="*/ 1903475 h 2552700"/>
              <a:gd name="connsiteX4" fmla="*/ 84201 w 3286125"/>
              <a:gd name="connsiteY4" fmla="*/ 1752599 h 2552700"/>
              <a:gd name="connsiteX5" fmla="*/ 100965 w 3286125"/>
              <a:gd name="connsiteY5" fmla="*/ 1659635 h 2552700"/>
              <a:gd name="connsiteX6" fmla="*/ 116205 w 3286125"/>
              <a:gd name="connsiteY6" fmla="*/ 1568195 h 2552700"/>
              <a:gd name="connsiteX7" fmla="*/ 132969 w 3286125"/>
              <a:gd name="connsiteY7" fmla="*/ 1476755 h 2552700"/>
              <a:gd name="connsiteX8" fmla="*/ 149733 w 3286125"/>
              <a:gd name="connsiteY8" fmla="*/ 1389888 h 2552700"/>
              <a:gd name="connsiteX9" fmla="*/ 166497 w 3286125"/>
              <a:gd name="connsiteY9" fmla="*/ 1303019 h 2552700"/>
              <a:gd name="connsiteX10" fmla="*/ 181737 w 3286125"/>
              <a:gd name="connsiteY10" fmla="*/ 1229868 h 2552700"/>
              <a:gd name="connsiteX11" fmla="*/ 198501 w 3286125"/>
              <a:gd name="connsiteY11" fmla="*/ 1165859 h 2552700"/>
              <a:gd name="connsiteX12" fmla="*/ 215265 w 3286125"/>
              <a:gd name="connsiteY12" fmla="*/ 1106424 h 2552700"/>
              <a:gd name="connsiteX13" fmla="*/ 232029 w 3286125"/>
              <a:gd name="connsiteY13" fmla="*/ 1046988 h 2552700"/>
              <a:gd name="connsiteX14" fmla="*/ 247269 w 3286125"/>
              <a:gd name="connsiteY14" fmla="*/ 995171 h 2552700"/>
              <a:gd name="connsiteX15" fmla="*/ 264033 w 3286125"/>
              <a:gd name="connsiteY15" fmla="*/ 946403 h 2552700"/>
              <a:gd name="connsiteX16" fmla="*/ 280797 w 3286125"/>
              <a:gd name="connsiteY16" fmla="*/ 900683 h 2552700"/>
              <a:gd name="connsiteX17" fmla="*/ 296036 w 3286125"/>
              <a:gd name="connsiteY17" fmla="*/ 856488 h 2552700"/>
              <a:gd name="connsiteX18" fmla="*/ 312801 w 3286125"/>
              <a:gd name="connsiteY18" fmla="*/ 813815 h 2552700"/>
              <a:gd name="connsiteX19" fmla="*/ 329565 w 3286125"/>
              <a:gd name="connsiteY19" fmla="*/ 769619 h 2552700"/>
              <a:gd name="connsiteX20" fmla="*/ 346329 w 3286125"/>
              <a:gd name="connsiteY20" fmla="*/ 726947 h 2552700"/>
              <a:gd name="connsiteX21" fmla="*/ 361569 w 3286125"/>
              <a:gd name="connsiteY21" fmla="*/ 685799 h 2552700"/>
              <a:gd name="connsiteX22" fmla="*/ 378333 w 3286125"/>
              <a:gd name="connsiteY22" fmla="*/ 646175 h 2552700"/>
              <a:gd name="connsiteX23" fmla="*/ 395097 w 3286125"/>
              <a:gd name="connsiteY23" fmla="*/ 614171 h 2552700"/>
              <a:gd name="connsiteX24" fmla="*/ 411861 w 3286125"/>
              <a:gd name="connsiteY24" fmla="*/ 585215 h 2552700"/>
              <a:gd name="connsiteX25" fmla="*/ 427101 w 3286125"/>
              <a:gd name="connsiteY25" fmla="*/ 557783 h 2552700"/>
              <a:gd name="connsiteX26" fmla="*/ 443865 w 3286125"/>
              <a:gd name="connsiteY26" fmla="*/ 530351 h 2552700"/>
              <a:gd name="connsiteX27" fmla="*/ 460629 w 3286125"/>
              <a:gd name="connsiteY27" fmla="*/ 505967 h 2552700"/>
              <a:gd name="connsiteX28" fmla="*/ 477393 w 3286125"/>
              <a:gd name="connsiteY28" fmla="*/ 480059 h 2552700"/>
              <a:gd name="connsiteX29" fmla="*/ 492633 w 3286125"/>
              <a:gd name="connsiteY29" fmla="*/ 457199 h 2552700"/>
              <a:gd name="connsiteX30" fmla="*/ 509397 w 3286125"/>
              <a:gd name="connsiteY30" fmla="*/ 434339 h 2552700"/>
              <a:gd name="connsiteX31" fmla="*/ 526161 w 3286125"/>
              <a:gd name="connsiteY31" fmla="*/ 411479 h 2552700"/>
              <a:gd name="connsiteX32" fmla="*/ 541401 w 3286125"/>
              <a:gd name="connsiteY32" fmla="*/ 391667 h 2552700"/>
              <a:gd name="connsiteX33" fmla="*/ 558165 w 3286125"/>
              <a:gd name="connsiteY33" fmla="*/ 373379 h 2552700"/>
              <a:gd name="connsiteX34" fmla="*/ 574929 w 3286125"/>
              <a:gd name="connsiteY34" fmla="*/ 358139 h 2552700"/>
              <a:gd name="connsiteX35" fmla="*/ 591693 w 3286125"/>
              <a:gd name="connsiteY35" fmla="*/ 342899 h 2552700"/>
              <a:gd name="connsiteX36" fmla="*/ 606933 w 3286125"/>
              <a:gd name="connsiteY36" fmla="*/ 329183 h 2552700"/>
              <a:gd name="connsiteX37" fmla="*/ 623697 w 3286125"/>
              <a:gd name="connsiteY37" fmla="*/ 315467 h 2552700"/>
              <a:gd name="connsiteX38" fmla="*/ 640461 w 3286125"/>
              <a:gd name="connsiteY38" fmla="*/ 304799 h 2552700"/>
              <a:gd name="connsiteX39" fmla="*/ 657225 w 3286125"/>
              <a:gd name="connsiteY39" fmla="*/ 294131 h 2552700"/>
              <a:gd name="connsiteX40" fmla="*/ 672465 w 3286125"/>
              <a:gd name="connsiteY40" fmla="*/ 283463 h 2552700"/>
              <a:gd name="connsiteX41" fmla="*/ 689229 w 3286125"/>
              <a:gd name="connsiteY41" fmla="*/ 274319 h 2552700"/>
              <a:gd name="connsiteX42" fmla="*/ 705993 w 3286125"/>
              <a:gd name="connsiteY42" fmla="*/ 263651 h 2552700"/>
              <a:gd name="connsiteX43" fmla="*/ 722757 w 3286125"/>
              <a:gd name="connsiteY43" fmla="*/ 254507 h 2552700"/>
              <a:gd name="connsiteX44" fmla="*/ 737997 w 3286125"/>
              <a:gd name="connsiteY44" fmla="*/ 246887 h 2552700"/>
              <a:gd name="connsiteX45" fmla="*/ 754761 w 3286125"/>
              <a:gd name="connsiteY45" fmla="*/ 237743 h 2552700"/>
              <a:gd name="connsiteX46" fmla="*/ 771525 w 3286125"/>
              <a:gd name="connsiteY46" fmla="*/ 228599 h 2552700"/>
              <a:gd name="connsiteX47" fmla="*/ 786765 w 3286125"/>
              <a:gd name="connsiteY47" fmla="*/ 220979 h 2552700"/>
              <a:gd name="connsiteX48" fmla="*/ 803529 w 3286125"/>
              <a:gd name="connsiteY48" fmla="*/ 211835 h 2552700"/>
              <a:gd name="connsiteX49" fmla="*/ 820293 w 3286125"/>
              <a:gd name="connsiteY49" fmla="*/ 204215 h 2552700"/>
              <a:gd name="connsiteX50" fmla="*/ 837057 w 3286125"/>
              <a:gd name="connsiteY50" fmla="*/ 198119 h 2552700"/>
              <a:gd name="connsiteX51" fmla="*/ 852297 w 3286125"/>
              <a:gd name="connsiteY51" fmla="*/ 190499 h 2552700"/>
              <a:gd name="connsiteX52" fmla="*/ 869061 w 3286125"/>
              <a:gd name="connsiteY52" fmla="*/ 182879 h 2552700"/>
              <a:gd name="connsiteX53" fmla="*/ 885825 w 3286125"/>
              <a:gd name="connsiteY53" fmla="*/ 176783 h 2552700"/>
              <a:gd name="connsiteX54" fmla="*/ 902589 w 3286125"/>
              <a:gd name="connsiteY54" fmla="*/ 170687 h 2552700"/>
              <a:gd name="connsiteX55" fmla="*/ 917829 w 3286125"/>
              <a:gd name="connsiteY55" fmla="*/ 164591 h 2552700"/>
              <a:gd name="connsiteX56" fmla="*/ 934593 w 3286125"/>
              <a:gd name="connsiteY56" fmla="*/ 160019 h 2552700"/>
              <a:gd name="connsiteX57" fmla="*/ 951357 w 3286125"/>
              <a:gd name="connsiteY57" fmla="*/ 155447 h 2552700"/>
              <a:gd name="connsiteX58" fmla="*/ 968121 w 3286125"/>
              <a:gd name="connsiteY58" fmla="*/ 150875 h 2552700"/>
              <a:gd name="connsiteX59" fmla="*/ 983361 w 3286125"/>
              <a:gd name="connsiteY59" fmla="*/ 144779 h 2552700"/>
              <a:gd name="connsiteX60" fmla="*/ 1000125 w 3286125"/>
              <a:gd name="connsiteY60" fmla="*/ 140207 h 2552700"/>
              <a:gd name="connsiteX61" fmla="*/ 1016889 w 3286125"/>
              <a:gd name="connsiteY61" fmla="*/ 135635 h 2552700"/>
              <a:gd name="connsiteX62" fmla="*/ 1032129 w 3286125"/>
              <a:gd name="connsiteY62" fmla="*/ 131063 h 2552700"/>
              <a:gd name="connsiteX63" fmla="*/ 1048893 w 3286125"/>
              <a:gd name="connsiteY63" fmla="*/ 126491 h 2552700"/>
              <a:gd name="connsiteX64" fmla="*/ 1065657 w 3286125"/>
              <a:gd name="connsiteY64" fmla="*/ 123443 h 2552700"/>
              <a:gd name="connsiteX65" fmla="*/ 1082421 w 3286125"/>
              <a:gd name="connsiteY65" fmla="*/ 118871 h 2552700"/>
              <a:gd name="connsiteX66" fmla="*/ 1097661 w 3286125"/>
              <a:gd name="connsiteY66" fmla="*/ 114299 h 2552700"/>
              <a:gd name="connsiteX67" fmla="*/ 1114425 w 3286125"/>
              <a:gd name="connsiteY67" fmla="*/ 111251 h 2552700"/>
              <a:gd name="connsiteX68" fmla="*/ 1131189 w 3286125"/>
              <a:gd name="connsiteY68" fmla="*/ 106679 h 2552700"/>
              <a:gd name="connsiteX69" fmla="*/ 1147953 w 3286125"/>
              <a:gd name="connsiteY69" fmla="*/ 103631 h 2552700"/>
              <a:gd name="connsiteX70" fmla="*/ 1163193 w 3286125"/>
              <a:gd name="connsiteY70" fmla="*/ 99059 h 2552700"/>
              <a:gd name="connsiteX71" fmla="*/ 1179957 w 3286125"/>
              <a:gd name="connsiteY71" fmla="*/ 96011 h 2552700"/>
              <a:gd name="connsiteX72" fmla="*/ 1196721 w 3286125"/>
              <a:gd name="connsiteY72" fmla="*/ 92963 h 2552700"/>
              <a:gd name="connsiteX73" fmla="*/ 1213485 w 3286125"/>
              <a:gd name="connsiteY73" fmla="*/ 89915 h 2552700"/>
              <a:gd name="connsiteX74" fmla="*/ 1228725 w 3286125"/>
              <a:gd name="connsiteY74" fmla="*/ 85343 h 2552700"/>
              <a:gd name="connsiteX75" fmla="*/ 1245489 w 3286125"/>
              <a:gd name="connsiteY75" fmla="*/ 82295 h 2552700"/>
              <a:gd name="connsiteX76" fmla="*/ 1262253 w 3286125"/>
              <a:gd name="connsiteY76" fmla="*/ 79247 h 2552700"/>
              <a:gd name="connsiteX77" fmla="*/ 1277493 w 3286125"/>
              <a:gd name="connsiteY77" fmla="*/ 76199 h 2552700"/>
              <a:gd name="connsiteX78" fmla="*/ 1294257 w 3286125"/>
              <a:gd name="connsiteY78" fmla="*/ 74675 h 2552700"/>
              <a:gd name="connsiteX79" fmla="*/ 1311021 w 3286125"/>
              <a:gd name="connsiteY79" fmla="*/ 71627 h 2552700"/>
              <a:gd name="connsiteX80" fmla="*/ 1327785 w 3286125"/>
              <a:gd name="connsiteY80" fmla="*/ 68579 h 2552700"/>
              <a:gd name="connsiteX81" fmla="*/ 1343025 w 3286125"/>
              <a:gd name="connsiteY81" fmla="*/ 65531 h 2552700"/>
              <a:gd name="connsiteX82" fmla="*/ 1359789 w 3286125"/>
              <a:gd name="connsiteY82" fmla="*/ 64007 h 2552700"/>
              <a:gd name="connsiteX83" fmla="*/ 1376553 w 3286125"/>
              <a:gd name="connsiteY83" fmla="*/ 60959 h 2552700"/>
              <a:gd name="connsiteX84" fmla="*/ 1393317 w 3286125"/>
              <a:gd name="connsiteY84" fmla="*/ 57911 h 2552700"/>
              <a:gd name="connsiteX85" fmla="*/ 1408557 w 3286125"/>
              <a:gd name="connsiteY85" fmla="*/ 56387 h 2552700"/>
              <a:gd name="connsiteX86" fmla="*/ 1425321 w 3286125"/>
              <a:gd name="connsiteY86" fmla="*/ 53339 h 2552700"/>
              <a:gd name="connsiteX87" fmla="*/ 1442085 w 3286125"/>
              <a:gd name="connsiteY87" fmla="*/ 51815 h 2552700"/>
              <a:gd name="connsiteX88" fmla="*/ 1458849 w 3286125"/>
              <a:gd name="connsiteY88" fmla="*/ 50291 h 2552700"/>
              <a:gd name="connsiteX89" fmla="*/ 1474089 w 3286125"/>
              <a:gd name="connsiteY89" fmla="*/ 47243 h 2552700"/>
              <a:gd name="connsiteX90" fmla="*/ 1490853 w 3286125"/>
              <a:gd name="connsiteY90" fmla="*/ 45719 h 2552700"/>
              <a:gd name="connsiteX91" fmla="*/ 1507617 w 3286125"/>
              <a:gd name="connsiteY91" fmla="*/ 44195 h 2552700"/>
              <a:gd name="connsiteX92" fmla="*/ 1522857 w 3286125"/>
              <a:gd name="connsiteY92" fmla="*/ 42671 h 2552700"/>
              <a:gd name="connsiteX93" fmla="*/ 1539621 w 3286125"/>
              <a:gd name="connsiteY93" fmla="*/ 41147 h 2552700"/>
              <a:gd name="connsiteX94" fmla="*/ 1556385 w 3286125"/>
              <a:gd name="connsiteY94" fmla="*/ 39623 h 2552700"/>
              <a:gd name="connsiteX95" fmla="*/ 1573149 w 3286125"/>
              <a:gd name="connsiteY95" fmla="*/ 39623 h 2552700"/>
              <a:gd name="connsiteX96" fmla="*/ 1588389 w 3286125"/>
              <a:gd name="connsiteY96" fmla="*/ 38099 h 2552700"/>
              <a:gd name="connsiteX97" fmla="*/ 1605153 w 3286125"/>
              <a:gd name="connsiteY97" fmla="*/ 36575 h 2552700"/>
              <a:gd name="connsiteX98" fmla="*/ 1621917 w 3286125"/>
              <a:gd name="connsiteY98" fmla="*/ 35051 h 2552700"/>
              <a:gd name="connsiteX99" fmla="*/ 1638681 w 3286125"/>
              <a:gd name="connsiteY99" fmla="*/ 33527 h 2552700"/>
              <a:gd name="connsiteX100" fmla="*/ 1653921 w 3286125"/>
              <a:gd name="connsiteY100" fmla="*/ 33527 h 2552700"/>
              <a:gd name="connsiteX101" fmla="*/ 1670685 w 3286125"/>
              <a:gd name="connsiteY101" fmla="*/ 32003 h 2552700"/>
              <a:gd name="connsiteX102" fmla="*/ 1687449 w 3286125"/>
              <a:gd name="connsiteY102" fmla="*/ 30479 h 2552700"/>
              <a:gd name="connsiteX103" fmla="*/ 1704213 w 3286125"/>
              <a:gd name="connsiteY103" fmla="*/ 28955 h 2552700"/>
              <a:gd name="connsiteX104" fmla="*/ 1719453 w 3286125"/>
              <a:gd name="connsiteY104" fmla="*/ 28955 h 2552700"/>
              <a:gd name="connsiteX105" fmla="*/ 1736217 w 3286125"/>
              <a:gd name="connsiteY105" fmla="*/ 27431 h 2552700"/>
              <a:gd name="connsiteX106" fmla="*/ 1752981 w 3286125"/>
              <a:gd name="connsiteY106" fmla="*/ 25907 h 2552700"/>
              <a:gd name="connsiteX107" fmla="*/ 1768221 w 3286125"/>
              <a:gd name="connsiteY107" fmla="*/ 25907 h 2552700"/>
              <a:gd name="connsiteX108" fmla="*/ 1784985 w 3286125"/>
              <a:gd name="connsiteY108" fmla="*/ 24383 h 2552700"/>
              <a:gd name="connsiteX109" fmla="*/ 1801749 w 3286125"/>
              <a:gd name="connsiteY109" fmla="*/ 24383 h 2552700"/>
              <a:gd name="connsiteX110" fmla="*/ 1818513 w 3286125"/>
              <a:gd name="connsiteY110" fmla="*/ 22859 h 2552700"/>
              <a:gd name="connsiteX111" fmla="*/ 1833753 w 3286125"/>
              <a:gd name="connsiteY111" fmla="*/ 21335 h 2552700"/>
              <a:gd name="connsiteX112" fmla="*/ 1850517 w 3286125"/>
              <a:gd name="connsiteY112" fmla="*/ 21335 h 2552700"/>
              <a:gd name="connsiteX113" fmla="*/ 1867281 w 3286125"/>
              <a:gd name="connsiteY113" fmla="*/ 19811 h 2552700"/>
              <a:gd name="connsiteX114" fmla="*/ 1884045 w 3286125"/>
              <a:gd name="connsiteY114" fmla="*/ 19811 h 2552700"/>
              <a:gd name="connsiteX115" fmla="*/ 1899285 w 3286125"/>
              <a:gd name="connsiteY115" fmla="*/ 19811 h 2552700"/>
              <a:gd name="connsiteX116" fmla="*/ 1916049 w 3286125"/>
              <a:gd name="connsiteY116" fmla="*/ 18287 h 2552700"/>
              <a:gd name="connsiteX117" fmla="*/ 1932813 w 3286125"/>
              <a:gd name="connsiteY117" fmla="*/ 18287 h 2552700"/>
              <a:gd name="connsiteX118" fmla="*/ 1949576 w 3286125"/>
              <a:gd name="connsiteY118" fmla="*/ 16763 h 2552700"/>
              <a:gd name="connsiteX119" fmla="*/ 1964817 w 3286125"/>
              <a:gd name="connsiteY119" fmla="*/ 16763 h 2552700"/>
              <a:gd name="connsiteX120" fmla="*/ 1981581 w 3286125"/>
              <a:gd name="connsiteY120" fmla="*/ 15239 h 2552700"/>
              <a:gd name="connsiteX121" fmla="*/ 1998345 w 3286125"/>
              <a:gd name="connsiteY121" fmla="*/ 15239 h 2552700"/>
              <a:gd name="connsiteX122" fmla="*/ 2013585 w 3286125"/>
              <a:gd name="connsiteY122" fmla="*/ 15239 h 2552700"/>
              <a:gd name="connsiteX123" fmla="*/ 2030349 w 3286125"/>
              <a:gd name="connsiteY123" fmla="*/ 13715 h 2552700"/>
              <a:gd name="connsiteX124" fmla="*/ 2047113 w 3286125"/>
              <a:gd name="connsiteY124" fmla="*/ 13715 h 2552700"/>
              <a:gd name="connsiteX125" fmla="*/ 2063876 w 3286125"/>
              <a:gd name="connsiteY125" fmla="*/ 13715 h 2552700"/>
              <a:gd name="connsiteX126" fmla="*/ 2079117 w 3286125"/>
              <a:gd name="connsiteY126" fmla="*/ 13715 h 2552700"/>
              <a:gd name="connsiteX127" fmla="*/ 2095881 w 3286125"/>
              <a:gd name="connsiteY127" fmla="*/ 12191 h 2552700"/>
              <a:gd name="connsiteX128" fmla="*/ 2112645 w 3286125"/>
              <a:gd name="connsiteY128" fmla="*/ 12191 h 2552700"/>
              <a:gd name="connsiteX129" fmla="*/ 2129409 w 3286125"/>
              <a:gd name="connsiteY129" fmla="*/ 12191 h 2552700"/>
              <a:gd name="connsiteX130" fmla="*/ 2144649 w 3286125"/>
              <a:gd name="connsiteY130" fmla="*/ 12191 h 2552700"/>
              <a:gd name="connsiteX131" fmla="*/ 2161413 w 3286125"/>
              <a:gd name="connsiteY131" fmla="*/ 10667 h 2552700"/>
              <a:gd name="connsiteX132" fmla="*/ 2178177 w 3286125"/>
              <a:gd name="connsiteY132" fmla="*/ 10667 h 2552700"/>
              <a:gd name="connsiteX133" fmla="*/ 2193417 w 3286125"/>
              <a:gd name="connsiteY133" fmla="*/ 10667 h 2552700"/>
              <a:gd name="connsiteX134" fmla="*/ 2210181 w 3286125"/>
              <a:gd name="connsiteY134" fmla="*/ 10667 h 2552700"/>
              <a:gd name="connsiteX135" fmla="*/ 2226945 w 3286125"/>
              <a:gd name="connsiteY135" fmla="*/ 10667 h 2552700"/>
              <a:gd name="connsiteX136" fmla="*/ 2243708 w 3286125"/>
              <a:gd name="connsiteY136" fmla="*/ 10667 h 2552700"/>
              <a:gd name="connsiteX137" fmla="*/ 2258949 w 3286125"/>
              <a:gd name="connsiteY137" fmla="*/ 10667 h 2552700"/>
              <a:gd name="connsiteX138" fmla="*/ 2275713 w 3286125"/>
              <a:gd name="connsiteY138" fmla="*/ 10667 h 2552700"/>
              <a:gd name="connsiteX139" fmla="*/ 2292477 w 3286125"/>
              <a:gd name="connsiteY139" fmla="*/ 10667 h 2552700"/>
              <a:gd name="connsiteX140" fmla="*/ 2309241 w 3286125"/>
              <a:gd name="connsiteY140" fmla="*/ 10667 h 2552700"/>
              <a:gd name="connsiteX141" fmla="*/ 2324481 w 3286125"/>
              <a:gd name="connsiteY141" fmla="*/ 10667 h 2552700"/>
              <a:gd name="connsiteX142" fmla="*/ 2341245 w 3286125"/>
              <a:gd name="connsiteY142" fmla="*/ 10667 h 2552700"/>
              <a:gd name="connsiteX143" fmla="*/ 2358008 w 3286125"/>
              <a:gd name="connsiteY143" fmla="*/ 10667 h 2552700"/>
              <a:gd name="connsiteX144" fmla="*/ 2374773 w 3286125"/>
              <a:gd name="connsiteY144" fmla="*/ 10667 h 2552700"/>
              <a:gd name="connsiteX145" fmla="*/ 2390013 w 3286125"/>
              <a:gd name="connsiteY145" fmla="*/ 10667 h 2552700"/>
              <a:gd name="connsiteX146" fmla="*/ 2406777 w 3286125"/>
              <a:gd name="connsiteY146" fmla="*/ 10667 h 2552700"/>
              <a:gd name="connsiteX147" fmla="*/ 2423541 w 3286125"/>
              <a:gd name="connsiteY147" fmla="*/ 10667 h 2552700"/>
              <a:gd name="connsiteX148" fmla="*/ 2438781 w 3286125"/>
              <a:gd name="connsiteY148" fmla="*/ 10667 h 2552700"/>
              <a:gd name="connsiteX149" fmla="*/ 2455545 w 3286125"/>
              <a:gd name="connsiteY149" fmla="*/ 10667 h 2552700"/>
              <a:gd name="connsiteX150" fmla="*/ 2472308 w 3286125"/>
              <a:gd name="connsiteY150" fmla="*/ 10667 h 2552700"/>
              <a:gd name="connsiteX151" fmla="*/ 2489073 w 3286125"/>
              <a:gd name="connsiteY151" fmla="*/ 10667 h 2552700"/>
              <a:gd name="connsiteX152" fmla="*/ 2504313 w 3286125"/>
              <a:gd name="connsiteY152" fmla="*/ 10667 h 2552700"/>
              <a:gd name="connsiteX153" fmla="*/ 2521077 w 3286125"/>
              <a:gd name="connsiteY153" fmla="*/ 10667 h 2552700"/>
              <a:gd name="connsiteX154" fmla="*/ 2537841 w 3286125"/>
              <a:gd name="connsiteY154" fmla="*/ 10667 h 2552700"/>
              <a:gd name="connsiteX155" fmla="*/ 2554605 w 3286125"/>
              <a:gd name="connsiteY155" fmla="*/ 10667 h 2552700"/>
              <a:gd name="connsiteX156" fmla="*/ 2569845 w 3286125"/>
              <a:gd name="connsiteY156" fmla="*/ 10667 h 2552700"/>
              <a:gd name="connsiteX157" fmla="*/ 2586608 w 3286125"/>
              <a:gd name="connsiteY157" fmla="*/ 10667 h 2552700"/>
              <a:gd name="connsiteX158" fmla="*/ 2603373 w 3286125"/>
              <a:gd name="connsiteY158" fmla="*/ 10667 h 2552700"/>
              <a:gd name="connsiteX159" fmla="*/ 2620137 w 3286125"/>
              <a:gd name="connsiteY159" fmla="*/ 10667 h 2552700"/>
              <a:gd name="connsiteX160" fmla="*/ 2635377 w 3286125"/>
              <a:gd name="connsiteY160" fmla="*/ 10667 h 2552700"/>
              <a:gd name="connsiteX161" fmla="*/ 2652141 w 3286125"/>
              <a:gd name="connsiteY161" fmla="*/ 10667 h 2552700"/>
              <a:gd name="connsiteX162" fmla="*/ 2668905 w 3286125"/>
              <a:gd name="connsiteY162" fmla="*/ 10667 h 2552700"/>
              <a:gd name="connsiteX163" fmla="*/ 2684145 w 3286125"/>
              <a:gd name="connsiteY163" fmla="*/ 10667 h 2552700"/>
              <a:gd name="connsiteX164" fmla="*/ 2700908 w 3286125"/>
              <a:gd name="connsiteY164" fmla="*/ 10667 h 2552700"/>
              <a:gd name="connsiteX165" fmla="*/ 2717673 w 3286125"/>
              <a:gd name="connsiteY165" fmla="*/ 10667 h 2552700"/>
              <a:gd name="connsiteX166" fmla="*/ 2734437 w 3286125"/>
              <a:gd name="connsiteY166" fmla="*/ 10667 h 2552700"/>
              <a:gd name="connsiteX167" fmla="*/ 2749677 w 3286125"/>
              <a:gd name="connsiteY167" fmla="*/ 10667 h 2552700"/>
              <a:gd name="connsiteX168" fmla="*/ 2766441 w 3286125"/>
              <a:gd name="connsiteY168" fmla="*/ 10667 h 2552700"/>
              <a:gd name="connsiteX169" fmla="*/ 2783205 w 3286125"/>
              <a:gd name="connsiteY169" fmla="*/ 10667 h 2552700"/>
              <a:gd name="connsiteX170" fmla="*/ 2799969 w 3286125"/>
              <a:gd name="connsiteY170" fmla="*/ 10667 h 2552700"/>
              <a:gd name="connsiteX171" fmla="*/ 2815208 w 3286125"/>
              <a:gd name="connsiteY171" fmla="*/ 10667 h 2552700"/>
              <a:gd name="connsiteX172" fmla="*/ 2831973 w 3286125"/>
              <a:gd name="connsiteY172" fmla="*/ 10667 h 2552700"/>
              <a:gd name="connsiteX173" fmla="*/ 2848737 w 3286125"/>
              <a:gd name="connsiteY173" fmla="*/ 10667 h 2552700"/>
              <a:gd name="connsiteX174" fmla="*/ 2865501 w 3286125"/>
              <a:gd name="connsiteY174" fmla="*/ 10667 h 2552700"/>
              <a:gd name="connsiteX175" fmla="*/ 2880741 w 3286125"/>
              <a:gd name="connsiteY175" fmla="*/ 10667 h 2552700"/>
              <a:gd name="connsiteX176" fmla="*/ 2897505 w 3286125"/>
              <a:gd name="connsiteY176" fmla="*/ 10667 h 2552700"/>
              <a:gd name="connsiteX177" fmla="*/ 2914269 w 3286125"/>
              <a:gd name="connsiteY177" fmla="*/ 10667 h 2552700"/>
              <a:gd name="connsiteX178" fmla="*/ 2929508 w 3286125"/>
              <a:gd name="connsiteY178" fmla="*/ 10667 h 2552700"/>
              <a:gd name="connsiteX179" fmla="*/ 2946273 w 3286125"/>
              <a:gd name="connsiteY179" fmla="*/ 10667 h 2552700"/>
              <a:gd name="connsiteX180" fmla="*/ 2963037 w 3286125"/>
              <a:gd name="connsiteY180" fmla="*/ 10667 h 2552700"/>
              <a:gd name="connsiteX181" fmla="*/ 2979801 w 3286125"/>
              <a:gd name="connsiteY181" fmla="*/ 10667 h 2552700"/>
              <a:gd name="connsiteX182" fmla="*/ 2995041 w 3286125"/>
              <a:gd name="connsiteY182" fmla="*/ 10667 h 2552700"/>
              <a:gd name="connsiteX183" fmla="*/ 3011805 w 3286125"/>
              <a:gd name="connsiteY183" fmla="*/ 10667 h 2552700"/>
              <a:gd name="connsiteX184" fmla="*/ 3028569 w 3286125"/>
              <a:gd name="connsiteY184" fmla="*/ 10667 h 2552700"/>
              <a:gd name="connsiteX185" fmla="*/ 3045333 w 3286125"/>
              <a:gd name="connsiteY185" fmla="*/ 10667 h 2552700"/>
              <a:gd name="connsiteX186" fmla="*/ 3060573 w 3286125"/>
              <a:gd name="connsiteY186" fmla="*/ 10667 h 2552700"/>
              <a:gd name="connsiteX187" fmla="*/ 3077337 w 3286125"/>
              <a:gd name="connsiteY187" fmla="*/ 10667 h 2552700"/>
              <a:gd name="connsiteX188" fmla="*/ 3094101 w 3286125"/>
              <a:gd name="connsiteY188" fmla="*/ 10667 h 2552700"/>
              <a:gd name="connsiteX189" fmla="*/ 3110865 w 3286125"/>
              <a:gd name="connsiteY189" fmla="*/ 10667 h 2552700"/>
              <a:gd name="connsiteX190" fmla="*/ 3126105 w 3286125"/>
              <a:gd name="connsiteY190" fmla="*/ 10667 h 2552700"/>
              <a:gd name="connsiteX191" fmla="*/ 3142869 w 3286125"/>
              <a:gd name="connsiteY191" fmla="*/ 10667 h 2552700"/>
              <a:gd name="connsiteX192" fmla="*/ 3159633 w 3286125"/>
              <a:gd name="connsiteY192" fmla="*/ 10667 h 2552700"/>
              <a:gd name="connsiteX193" fmla="*/ 3174873 w 3286125"/>
              <a:gd name="connsiteY193" fmla="*/ 10667 h 2552700"/>
              <a:gd name="connsiteX194" fmla="*/ 3191637 w 3286125"/>
              <a:gd name="connsiteY194" fmla="*/ 10667 h 2552700"/>
              <a:gd name="connsiteX195" fmla="*/ 3208401 w 3286125"/>
              <a:gd name="connsiteY195" fmla="*/ 10667 h 2552700"/>
              <a:gd name="connsiteX196" fmla="*/ 3225165 w 3286125"/>
              <a:gd name="connsiteY196" fmla="*/ 10667 h 2552700"/>
              <a:gd name="connsiteX197" fmla="*/ 3240405 w 3286125"/>
              <a:gd name="connsiteY197" fmla="*/ 10667 h 2552700"/>
              <a:gd name="connsiteX198" fmla="*/ 3257169 w 3286125"/>
              <a:gd name="connsiteY198" fmla="*/ 10667 h 2552700"/>
              <a:gd name="connsiteX199" fmla="*/ 3273933 w 3286125"/>
              <a:gd name="connsiteY199" fmla="*/ 10667 h 2552700"/>
              <a:gd name="connsiteX200" fmla="*/ 3290697 w 3286125"/>
              <a:gd name="connsiteY200" fmla="*/ 10667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3286125" h="2552700">
                <a:moveTo>
                  <a:pt x="18669" y="2557271"/>
                </a:moveTo>
                <a:lnTo>
                  <a:pt x="35433" y="2336291"/>
                </a:lnTo>
                <a:lnTo>
                  <a:pt x="50673" y="2115312"/>
                </a:lnTo>
                <a:lnTo>
                  <a:pt x="67437" y="1903475"/>
                </a:lnTo>
                <a:lnTo>
                  <a:pt x="84201" y="1752599"/>
                </a:lnTo>
                <a:lnTo>
                  <a:pt x="100965" y="1659635"/>
                </a:lnTo>
                <a:lnTo>
                  <a:pt x="116205" y="1568195"/>
                </a:lnTo>
                <a:lnTo>
                  <a:pt x="132969" y="1476755"/>
                </a:lnTo>
                <a:lnTo>
                  <a:pt x="149733" y="1389888"/>
                </a:lnTo>
                <a:lnTo>
                  <a:pt x="166497" y="1303019"/>
                </a:lnTo>
                <a:lnTo>
                  <a:pt x="181737" y="1229868"/>
                </a:lnTo>
                <a:lnTo>
                  <a:pt x="198501" y="1165859"/>
                </a:lnTo>
                <a:lnTo>
                  <a:pt x="215265" y="1106424"/>
                </a:lnTo>
                <a:lnTo>
                  <a:pt x="232029" y="1046988"/>
                </a:lnTo>
                <a:lnTo>
                  <a:pt x="247269" y="995171"/>
                </a:lnTo>
                <a:lnTo>
                  <a:pt x="264033" y="946403"/>
                </a:lnTo>
                <a:lnTo>
                  <a:pt x="280797" y="900683"/>
                </a:lnTo>
                <a:lnTo>
                  <a:pt x="296036" y="856488"/>
                </a:lnTo>
                <a:lnTo>
                  <a:pt x="312801" y="813815"/>
                </a:lnTo>
                <a:lnTo>
                  <a:pt x="329565" y="769619"/>
                </a:lnTo>
                <a:lnTo>
                  <a:pt x="346329" y="726947"/>
                </a:lnTo>
                <a:lnTo>
                  <a:pt x="361569" y="685799"/>
                </a:lnTo>
                <a:lnTo>
                  <a:pt x="378333" y="646175"/>
                </a:lnTo>
                <a:lnTo>
                  <a:pt x="395097" y="614171"/>
                </a:lnTo>
                <a:lnTo>
                  <a:pt x="411861" y="585215"/>
                </a:lnTo>
                <a:lnTo>
                  <a:pt x="427101" y="557783"/>
                </a:lnTo>
                <a:lnTo>
                  <a:pt x="443865" y="530351"/>
                </a:lnTo>
                <a:lnTo>
                  <a:pt x="460629" y="505967"/>
                </a:lnTo>
                <a:lnTo>
                  <a:pt x="477393" y="480059"/>
                </a:lnTo>
                <a:lnTo>
                  <a:pt x="492633" y="457199"/>
                </a:lnTo>
                <a:lnTo>
                  <a:pt x="509397" y="434339"/>
                </a:lnTo>
                <a:lnTo>
                  <a:pt x="526161" y="411479"/>
                </a:lnTo>
                <a:lnTo>
                  <a:pt x="541401" y="391667"/>
                </a:lnTo>
                <a:lnTo>
                  <a:pt x="558165" y="373379"/>
                </a:lnTo>
                <a:lnTo>
                  <a:pt x="574929" y="358139"/>
                </a:lnTo>
                <a:lnTo>
                  <a:pt x="591693" y="342899"/>
                </a:lnTo>
                <a:lnTo>
                  <a:pt x="606933" y="329183"/>
                </a:lnTo>
                <a:lnTo>
                  <a:pt x="623697" y="315467"/>
                </a:lnTo>
                <a:lnTo>
                  <a:pt x="640461" y="304799"/>
                </a:lnTo>
                <a:lnTo>
                  <a:pt x="657225" y="294131"/>
                </a:lnTo>
                <a:lnTo>
                  <a:pt x="672465" y="283463"/>
                </a:lnTo>
                <a:lnTo>
                  <a:pt x="689229" y="274319"/>
                </a:lnTo>
                <a:lnTo>
                  <a:pt x="705993" y="263651"/>
                </a:lnTo>
                <a:lnTo>
                  <a:pt x="722757" y="254507"/>
                </a:lnTo>
                <a:lnTo>
                  <a:pt x="737997" y="246887"/>
                </a:lnTo>
                <a:lnTo>
                  <a:pt x="754761" y="237743"/>
                </a:lnTo>
                <a:lnTo>
                  <a:pt x="771525" y="228599"/>
                </a:lnTo>
                <a:lnTo>
                  <a:pt x="786765" y="220979"/>
                </a:lnTo>
                <a:lnTo>
                  <a:pt x="803529" y="211835"/>
                </a:lnTo>
                <a:lnTo>
                  <a:pt x="820293" y="204215"/>
                </a:lnTo>
                <a:lnTo>
                  <a:pt x="837057" y="198119"/>
                </a:lnTo>
                <a:lnTo>
                  <a:pt x="852297" y="190499"/>
                </a:lnTo>
                <a:lnTo>
                  <a:pt x="869061" y="182879"/>
                </a:lnTo>
                <a:lnTo>
                  <a:pt x="885825" y="176783"/>
                </a:lnTo>
                <a:lnTo>
                  <a:pt x="902589" y="170687"/>
                </a:lnTo>
                <a:lnTo>
                  <a:pt x="917829" y="164591"/>
                </a:lnTo>
                <a:lnTo>
                  <a:pt x="934593" y="160019"/>
                </a:lnTo>
                <a:lnTo>
                  <a:pt x="951357" y="155447"/>
                </a:lnTo>
                <a:lnTo>
                  <a:pt x="968121" y="150875"/>
                </a:lnTo>
                <a:lnTo>
                  <a:pt x="983361" y="144779"/>
                </a:lnTo>
                <a:lnTo>
                  <a:pt x="1000125" y="140207"/>
                </a:lnTo>
                <a:lnTo>
                  <a:pt x="1016889" y="135635"/>
                </a:lnTo>
                <a:lnTo>
                  <a:pt x="1032129" y="131063"/>
                </a:lnTo>
                <a:lnTo>
                  <a:pt x="1048893" y="126491"/>
                </a:lnTo>
                <a:lnTo>
                  <a:pt x="1065657" y="123443"/>
                </a:lnTo>
                <a:lnTo>
                  <a:pt x="1082421" y="118871"/>
                </a:lnTo>
                <a:lnTo>
                  <a:pt x="1097661" y="114299"/>
                </a:lnTo>
                <a:lnTo>
                  <a:pt x="1114425" y="111251"/>
                </a:lnTo>
                <a:lnTo>
                  <a:pt x="1131189" y="106679"/>
                </a:lnTo>
                <a:lnTo>
                  <a:pt x="1147953" y="103631"/>
                </a:lnTo>
                <a:lnTo>
                  <a:pt x="1163193" y="99059"/>
                </a:lnTo>
                <a:lnTo>
                  <a:pt x="1179957" y="96011"/>
                </a:lnTo>
                <a:lnTo>
                  <a:pt x="1196721" y="92963"/>
                </a:lnTo>
                <a:lnTo>
                  <a:pt x="1213485" y="89915"/>
                </a:lnTo>
                <a:lnTo>
                  <a:pt x="1228725" y="85343"/>
                </a:lnTo>
                <a:lnTo>
                  <a:pt x="1245489" y="82295"/>
                </a:lnTo>
                <a:lnTo>
                  <a:pt x="1262253" y="79247"/>
                </a:lnTo>
                <a:lnTo>
                  <a:pt x="1277493" y="76199"/>
                </a:lnTo>
                <a:lnTo>
                  <a:pt x="1294257" y="74675"/>
                </a:lnTo>
                <a:lnTo>
                  <a:pt x="1311021" y="71627"/>
                </a:lnTo>
                <a:lnTo>
                  <a:pt x="1327785" y="68579"/>
                </a:lnTo>
                <a:lnTo>
                  <a:pt x="1343025" y="65531"/>
                </a:lnTo>
                <a:lnTo>
                  <a:pt x="1359789" y="64007"/>
                </a:lnTo>
                <a:lnTo>
                  <a:pt x="1376553" y="60959"/>
                </a:lnTo>
                <a:lnTo>
                  <a:pt x="1393317" y="57911"/>
                </a:lnTo>
                <a:lnTo>
                  <a:pt x="1408557" y="56387"/>
                </a:lnTo>
                <a:lnTo>
                  <a:pt x="1425321" y="53339"/>
                </a:lnTo>
                <a:lnTo>
                  <a:pt x="1442085" y="51815"/>
                </a:lnTo>
                <a:lnTo>
                  <a:pt x="1458849" y="50291"/>
                </a:lnTo>
                <a:lnTo>
                  <a:pt x="1474089" y="47243"/>
                </a:lnTo>
                <a:lnTo>
                  <a:pt x="1490853" y="45719"/>
                </a:lnTo>
                <a:lnTo>
                  <a:pt x="1507617" y="44195"/>
                </a:lnTo>
                <a:lnTo>
                  <a:pt x="1522857" y="42671"/>
                </a:lnTo>
                <a:lnTo>
                  <a:pt x="1539621" y="41147"/>
                </a:lnTo>
                <a:lnTo>
                  <a:pt x="1556385" y="39623"/>
                </a:lnTo>
                <a:lnTo>
                  <a:pt x="1573149" y="39623"/>
                </a:lnTo>
                <a:lnTo>
                  <a:pt x="1588389" y="38099"/>
                </a:lnTo>
                <a:lnTo>
                  <a:pt x="1605153" y="36575"/>
                </a:lnTo>
                <a:lnTo>
                  <a:pt x="1621917" y="35051"/>
                </a:lnTo>
                <a:lnTo>
                  <a:pt x="1638681" y="33527"/>
                </a:lnTo>
                <a:lnTo>
                  <a:pt x="1653921" y="33527"/>
                </a:lnTo>
                <a:lnTo>
                  <a:pt x="1670685" y="32003"/>
                </a:lnTo>
                <a:lnTo>
                  <a:pt x="1687449" y="30479"/>
                </a:lnTo>
                <a:lnTo>
                  <a:pt x="1704213" y="28955"/>
                </a:lnTo>
                <a:lnTo>
                  <a:pt x="1719453" y="28955"/>
                </a:lnTo>
                <a:lnTo>
                  <a:pt x="1736217" y="27431"/>
                </a:lnTo>
                <a:lnTo>
                  <a:pt x="1752981" y="25907"/>
                </a:lnTo>
                <a:lnTo>
                  <a:pt x="1768221" y="25907"/>
                </a:lnTo>
                <a:lnTo>
                  <a:pt x="1784985" y="24383"/>
                </a:lnTo>
                <a:lnTo>
                  <a:pt x="1801749" y="24383"/>
                </a:lnTo>
                <a:lnTo>
                  <a:pt x="1818513" y="22859"/>
                </a:lnTo>
                <a:lnTo>
                  <a:pt x="1833753" y="21335"/>
                </a:lnTo>
                <a:lnTo>
                  <a:pt x="1850517" y="21335"/>
                </a:lnTo>
                <a:lnTo>
                  <a:pt x="1867281" y="19811"/>
                </a:lnTo>
                <a:lnTo>
                  <a:pt x="1884045" y="19811"/>
                </a:lnTo>
                <a:lnTo>
                  <a:pt x="1899285" y="19811"/>
                </a:lnTo>
                <a:lnTo>
                  <a:pt x="1916049" y="18287"/>
                </a:lnTo>
                <a:lnTo>
                  <a:pt x="1932813" y="18287"/>
                </a:lnTo>
                <a:lnTo>
                  <a:pt x="1949576" y="16763"/>
                </a:lnTo>
                <a:lnTo>
                  <a:pt x="1964817" y="16763"/>
                </a:lnTo>
                <a:lnTo>
                  <a:pt x="1981581" y="15239"/>
                </a:lnTo>
                <a:lnTo>
                  <a:pt x="1998345" y="15239"/>
                </a:lnTo>
                <a:lnTo>
                  <a:pt x="2013585" y="15239"/>
                </a:lnTo>
                <a:lnTo>
                  <a:pt x="2030349" y="13715"/>
                </a:lnTo>
                <a:lnTo>
                  <a:pt x="2047113" y="13715"/>
                </a:lnTo>
                <a:lnTo>
                  <a:pt x="2063876" y="13715"/>
                </a:lnTo>
                <a:lnTo>
                  <a:pt x="2079117" y="13715"/>
                </a:lnTo>
                <a:lnTo>
                  <a:pt x="2095881" y="12191"/>
                </a:lnTo>
                <a:lnTo>
                  <a:pt x="2112645" y="12191"/>
                </a:lnTo>
                <a:lnTo>
                  <a:pt x="2129409" y="12191"/>
                </a:lnTo>
                <a:lnTo>
                  <a:pt x="2144649" y="12191"/>
                </a:lnTo>
                <a:lnTo>
                  <a:pt x="2161413" y="10667"/>
                </a:lnTo>
                <a:lnTo>
                  <a:pt x="2178177" y="10667"/>
                </a:lnTo>
                <a:lnTo>
                  <a:pt x="2193417" y="10667"/>
                </a:lnTo>
                <a:lnTo>
                  <a:pt x="2210181" y="10667"/>
                </a:lnTo>
                <a:lnTo>
                  <a:pt x="2226945" y="10667"/>
                </a:lnTo>
                <a:lnTo>
                  <a:pt x="2243708" y="10667"/>
                </a:lnTo>
                <a:lnTo>
                  <a:pt x="2258949" y="10667"/>
                </a:lnTo>
                <a:lnTo>
                  <a:pt x="2275713" y="10667"/>
                </a:lnTo>
                <a:lnTo>
                  <a:pt x="2292477" y="10667"/>
                </a:lnTo>
                <a:lnTo>
                  <a:pt x="2309241" y="10667"/>
                </a:lnTo>
                <a:lnTo>
                  <a:pt x="2324481" y="10667"/>
                </a:lnTo>
                <a:lnTo>
                  <a:pt x="2341245" y="10667"/>
                </a:lnTo>
                <a:lnTo>
                  <a:pt x="2358008" y="10667"/>
                </a:lnTo>
                <a:lnTo>
                  <a:pt x="2374773" y="10667"/>
                </a:lnTo>
                <a:lnTo>
                  <a:pt x="2390013" y="10667"/>
                </a:lnTo>
                <a:lnTo>
                  <a:pt x="2406777" y="10667"/>
                </a:lnTo>
                <a:lnTo>
                  <a:pt x="2423541" y="10667"/>
                </a:lnTo>
                <a:lnTo>
                  <a:pt x="2438781" y="10667"/>
                </a:lnTo>
                <a:lnTo>
                  <a:pt x="2455545" y="10667"/>
                </a:lnTo>
                <a:lnTo>
                  <a:pt x="2472308" y="10667"/>
                </a:lnTo>
                <a:lnTo>
                  <a:pt x="2489073" y="10667"/>
                </a:lnTo>
                <a:lnTo>
                  <a:pt x="2504313" y="10667"/>
                </a:lnTo>
                <a:lnTo>
                  <a:pt x="2521077" y="10667"/>
                </a:lnTo>
                <a:lnTo>
                  <a:pt x="2537841" y="10667"/>
                </a:lnTo>
                <a:lnTo>
                  <a:pt x="2554605" y="10667"/>
                </a:lnTo>
                <a:lnTo>
                  <a:pt x="2569845" y="10667"/>
                </a:lnTo>
                <a:lnTo>
                  <a:pt x="2586608" y="10667"/>
                </a:lnTo>
                <a:lnTo>
                  <a:pt x="2603373" y="10667"/>
                </a:lnTo>
                <a:lnTo>
                  <a:pt x="2620137" y="10667"/>
                </a:lnTo>
                <a:lnTo>
                  <a:pt x="2635377" y="10667"/>
                </a:lnTo>
                <a:lnTo>
                  <a:pt x="2652141" y="10667"/>
                </a:lnTo>
                <a:lnTo>
                  <a:pt x="2668905" y="10667"/>
                </a:lnTo>
                <a:lnTo>
                  <a:pt x="2684145" y="10667"/>
                </a:lnTo>
                <a:lnTo>
                  <a:pt x="2700908" y="10667"/>
                </a:lnTo>
                <a:lnTo>
                  <a:pt x="2717673" y="10667"/>
                </a:lnTo>
                <a:lnTo>
                  <a:pt x="2734437" y="10667"/>
                </a:lnTo>
                <a:lnTo>
                  <a:pt x="2749677" y="10667"/>
                </a:lnTo>
                <a:lnTo>
                  <a:pt x="2766441" y="10667"/>
                </a:lnTo>
                <a:lnTo>
                  <a:pt x="2783205" y="10667"/>
                </a:lnTo>
                <a:lnTo>
                  <a:pt x="2799969" y="10667"/>
                </a:lnTo>
                <a:lnTo>
                  <a:pt x="2815208" y="10667"/>
                </a:lnTo>
                <a:lnTo>
                  <a:pt x="2831973" y="10667"/>
                </a:lnTo>
                <a:lnTo>
                  <a:pt x="2848737" y="10667"/>
                </a:lnTo>
                <a:lnTo>
                  <a:pt x="2865501" y="10667"/>
                </a:lnTo>
                <a:lnTo>
                  <a:pt x="2880741" y="10667"/>
                </a:lnTo>
                <a:lnTo>
                  <a:pt x="2897505" y="10667"/>
                </a:lnTo>
                <a:lnTo>
                  <a:pt x="2914269" y="10667"/>
                </a:lnTo>
                <a:lnTo>
                  <a:pt x="2929508" y="10667"/>
                </a:lnTo>
                <a:lnTo>
                  <a:pt x="2946273" y="10667"/>
                </a:lnTo>
                <a:lnTo>
                  <a:pt x="2963037" y="10667"/>
                </a:lnTo>
                <a:lnTo>
                  <a:pt x="2979801" y="10667"/>
                </a:lnTo>
                <a:lnTo>
                  <a:pt x="2995041" y="10667"/>
                </a:lnTo>
                <a:lnTo>
                  <a:pt x="3011805" y="10667"/>
                </a:lnTo>
                <a:lnTo>
                  <a:pt x="3028569" y="10667"/>
                </a:lnTo>
                <a:lnTo>
                  <a:pt x="3045333" y="10667"/>
                </a:lnTo>
                <a:lnTo>
                  <a:pt x="3060573" y="10667"/>
                </a:lnTo>
                <a:lnTo>
                  <a:pt x="3077337" y="10667"/>
                </a:lnTo>
                <a:lnTo>
                  <a:pt x="3094101" y="10667"/>
                </a:lnTo>
                <a:lnTo>
                  <a:pt x="3110865" y="10667"/>
                </a:lnTo>
                <a:lnTo>
                  <a:pt x="3126105" y="10667"/>
                </a:lnTo>
                <a:lnTo>
                  <a:pt x="3142869" y="10667"/>
                </a:lnTo>
                <a:lnTo>
                  <a:pt x="3159633" y="10667"/>
                </a:lnTo>
                <a:lnTo>
                  <a:pt x="3174873" y="10667"/>
                </a:lnTo>
                <a:lnTo>
                  <a:pt x="3191637" y="10667"/>
                </a:lnTo>
                <a:lnTo>
                  <a:pt x="3208401" y="10667"/>
                </a:lnTo>
                <a:lnTo>
                  <a:pt x="3225165" y="10667"/>
                </a:lnTo>
                <a:lnTo>
                  <a:pt x="3240405" y="10667"/>
                </a:lnTo>
                <a:lnTo>
                  <a:pt x="3257169" y="10667"/>
                </a:lnTo>
                <a:lnTo>
                  <a:pt x="3273933" y="10667"/>
                </a:lnTo>
                <a:lnTo>
                  <a:pt x="3290697" y="10667"/>
                </a:lnTo>
              </a:path>
            </a:pathLst>
          </a:custGeom>
          <a:ln w="24384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4295775" y="2590800"/>
            <a:ext cx="57150" cy="9525"/>
          </a:xfrm>
          <a:custGeom>
            <a:avLst/>
            <a:gdLst>
              <a:gd name="connsiteX0" fmla="*/ 14096 w 57150"/>
              <a:gd name="connsiteY0" fmla="*/ 10667 h 9525"/>
              <a:gd name="connsiteX1" fmla="*/ 29336 w 57150"/>
              <a:gd name="connsiteY1" fmla="*/ 10667 h 9525"/>
              <a:gd name="connsiteX2" fmla="*/ 46100 w 57150"/>
              <a:gd name="connsiteY2" fmla="*/ 10667 h 9525"/>
              <a:gd name="connsiteX3" fmla="*/ 62864 w 57150"/>
              <a:gd name="connsiteY3" fmla="*/ 106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9525">
                <a:moveTo>
                  <a:pt x="14096" y="10667"/>
                </a:moveTo>
                <a:lnTo>
                  <a:pt x="29336" y="10667"/>
                </a:lnTo>
                <a:lnTo>
                  <a:pt x="46100" y="10667"/>
                </a:lnTo>
                <a:lnTo>
                  <a:pt x="62864" y="10667"/>
                </a:lnTo>
              </a:path>
            </a:pathLst>
          </a:custGeom>
          <a:ln w="24384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1019175" y="5543550"/>
            <a:ext cx="9525" cy="66675"/>
          </a:xfrm>
          <a:custGeom>
            <a:avLst/>
            <a:gdLst>
              <a:gd name="connsiteX0" fmla="*/ 14363 w 9525"/>
              <a:gd name="connsiteY0" fmla="*/ 72332 h 66675"/>
              <a:gd name="connsiteX1" fmla="*/ 14363 w 9525"/>
              <a:gd name="connsiteY1" fmla="*/ 1675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6675">
                <a:moveTo>
                  <a:pt x="14363" y="72332"/>
                </a:moveTo>
                <a:lnTo>
                  <a:pt x="14363" y="16757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1009650" y="2876550"/>
            <a:ext cx="628650" cy="9525"/>
          </a:xfrm>
          <a:custGeom>
            <a:avLst/>
            <a:gdLst>
              <a:gd name="connsiteX0" fmla="*/ 14653 w 628650"/>
              <a:gd name="connsiteY0" fmla="*/ 14680 h 9525"/>
              <a:gd name="connsiteX1" fmla="*/ 632000 w 628650"/>
              <a:gd name="connsiteY1" fmla="*/ 146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9525">
                <a:moveTo>
                  <a:pt x="14653" y="14680"/>
                </a:moveTo>
                <a:lnTo>
                  <a:pt x="632000" y="146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1638300" y="2867025"/>
            <a:ext cx="19050" cy="2733675"/>
          </a:xfrm>
          <a:custGeom>
            <a:avLst/>
            <a:gdLst>
              <a:gd name="connsiteX0" fmla="*/ 18357 w 19050"/>
              <a:gd name="connsiteY0" fmla="*/ 17749 h 2733675"/>
              <a:gd name="connsiteX1" fmla="*/ 27451 w 19050"/>
              <a:gd name="connsiteY1" fmla="*/ 2740427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33675">
                <a:moveTo>
                  <a:pt x="18357" y="17749"/>
                </a:moveTo>
                <a:lnTo>
                  <a:pt x="27451" y="27404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2047875" y="2962275"/>
            <a:ext cx="2324100" cy="2438400"/>
          </a:xfrm>
          <a:custGeom>
            <a:avLst/>
            <a:gdLst>
              <a:gd name="connsiteX0" fmla="*/ 15976 w 2324100"/>
              <a:gd name="connsiteY0" fmla="*/ 11658 h 2438400"/>
              <a:gd name="connsiteX1" fmla="*/ 2325776 w 2324100"/>
              <a:gd name="connsiteY1" fmla="*/ 11658 h 2438400"/>
              <a:gd name="connsiteX2" fmla="*/ 2325776 w 2324100"/>
              <a:gd name="connsiteY2" fmla="*/ 2440317 h 2438400"/>
              <a:gd name="connsiteX3" fmla="*/ 15976 w 2324100"/>
              <a:gd name="connsiteY3" fmla="*/ 2440317 h 2438400"/>
              <a:gd name="connsiteX4" fmla="*/ 15976 w 2324100"/>
              <a:gd name="connsiteY4" fmla="*/ 116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2438400">
                <a:moveTo>
                  <a:pt x="15976" y="11658"/>
                </a:moveTo>
                <a:lnTo>
                  <a:pt x="2325776" y="11658"/>
                </a:lnTo>
                <a:lnTo>
                  <a:pt x="2325776" y="2440317"/>
                </a:lnTo>
                <a:lnTo>
                  <a:pt x="15976" y="2440317"/>
                </a:lnTo>
                <a:lnTo>
                  <a:pt x="15976" y="11658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3175">
            <a:solidFill>
              <a:srgbClr val="e5e5e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1638300" y="4171950"/>
            <a:ext cx="428625" cy="19050"/>
          </a:xfrm>
          <a:custGeom>
            <a:avLst/>
            <a:gdLst>
              <a:gd name="connsiteX0" fmla="*/ 425547 w 428625"/>
              <a:gd name="connsiteY0" fmla="*/ 16310 h 19050"/>
              <a:gd name="connsiteX1" fmla="*/ 11184 w 428625"/>
              <a:gd name="connsiteY1" fmla="*/ 170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19050">
                <a:moveTo>
                  <a:pt x="425547" y="16310"/>
                </a:moveTo>
                <a:lnTo>
                  <a:pt x="11184" y="17060"/>
                </a:lnTo>
              </a:path>
            </a:pathLst>
          </a:custGeom>
          <a:ln w="2540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1600200" y="4133850"/>
            <a:ext cx="85725" cy="85725"/>
          </a:xfrm>
          <a:custGeom>
            <a:avLst/>
            <a:gdLst>
              <a:gd name="connsiteX0" fmla="*/ 87383 w 85725"/>
              <a:gd name="connsiteY0" fmla="*/ 55162 h 85725"/>
              <a:gd name="connsiteX1" fmla="*/ 49283 w 85725"/>
              <a:gd name="connsiteY1" fmla="*/ 17062 h 85725"/>
              <a:gd name="connsiteX2" fmla="*/ 11183 w 85725"/>
              <a:gd name="connsiteY2" fmla="*/ 55149 h 85725"/>
              <a:gd name="connsiteX3" fmla="*/ 49283 w 85725"/>
              <a:gd name="connsiteY3" fmla="*/ 93262 h 85725"/>
              <a:gd name="connsiteX4" fmla="*/ 87383 w 85725"/>
              <a:gd name="connsiteY4" fmla="*/ 5516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87383" y="55162"/>
                </a:moveTo>
                <a:cubicBezTo>
                  <a:pt x="87383" y="34118"/>
                  <a:pt x="70327" y="17062"/>
                  <a:pt x="49283" y="17062"/>
                </a:cubicBezTo>
                <a:cubicBezTo>
                  <a:pt x="28239" y="17062"/>
                  <a:pt x="11183" y="34118"/>
                  <a:pt x="11183" y="55149"/>
                </a:cubicBezTo>
                <a:cubicBezTo>
                  <a:pt x="11183" y="76193"/>
                  <a:pt x="28239" y="93262"/>
                  <a:pt x="49283" y="93262"/>
                </a:cubicBezTo>
                <a:cubicBezTo>
                  <a:pt x="70327" y="93262"/>
                  <a:pt x="87383" y="76206"/>
                  <a:pt x="87383" y="55162"/>
                </a:cubicBezTo>
                <a:close/>
              </a:path>
            </a:pathLst>
          </a:custGeom>
          <a:solidFill>
            <a:srgbClr val="a5a5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10"/>
          <p:cNvSpPr txBox="1"/>
          <p:nvPr/>
        </p:nvSpPr>
        <p:spPr>
          <a:xfrm>
            <a:off x="508181" y="440764"/>
            <a:ext cx="7664466" cy="585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covers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90%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capital</a:t>
            </a:r>
          </a:p>
          <a:p>
            <a:pPr indent="0">
              <a:lnSpc>
                <a:spcPts val="2267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514402" y="1292741"/>
            <a:ext cx="4011263" cy="711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connectivity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concentrated</a:t>
            </a:r>
          </a:p>
          <a:p>
            <a:pPr indent="0">
              <a:lnSpc>
                <a:spcPts val="2424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Cumulative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merchandise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export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import,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2012-2022,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100%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USD35.0trn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4631925" y="1292848"/>
            <a:ext cx="3407543" cy="860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&gt;90%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0">
              <a:lnSpc>
                <a:spcPts val="2341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world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3729">
              <a:lnSpc>
                <a:spcPts val="1898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coverage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414474" y="2496516"/>
            <a:ext cx="455783" cy="3207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 indent="98782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10%</a:t>
            </a:r>
          </a:p>
          <a:p>
            <a:pPr indent="197565">
              <a:lnSpc>
                <a:spcPts val="23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1516120" y="3053518"/>
            <a:ext cx="2784484" cy="31108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2898">
              <a:lnSpc>
                <a:spcPts val="1508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90%</a:t>
            </a:r>
          </a:p>
          <a:p>
            <a:pPr indent="776009">
              <a:lnSpc>
                <a:spcPts val="161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612855">
              <a:lnSpc>
                <a:spcPts val="2166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degree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775966">
              <a:lnSpc>
                <a:spcPts val="161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concentration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in:</a:t>
            </a:r>
          </a:p>
          <a:p>
            <a:pPr indent="772839">
              <a:lnSpc>
                <a:spcPts val="2172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External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</a:p>
          <a:p>
            <a:pPr indent="938912">
              <a:lnSpc>
                <a:spcPts val="156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reserves,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938912">
              <a:lnSpc>
                <a:spcPts val="156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balances</a:t>
            </a:r>
          </a:p>
          <a:p>
            <a:pPr indent="772839">
              <a:lnSpc>
                <a:spcPts val="2051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772839">
              <a:lnSpc>
                <a:spcPts val="2064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</a:p>
          <a:p>
            <a:pPr indent="938912">
              <a:lnSpc>
                <a:spcPts val="156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5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(total: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c.200</a:t>
            </a:r>
          </a:p>
          <a:p>
            <a:pPr indent="871747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markets)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4921784" y="2416441"/>
            <a:ext cx="972384" cy="33473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2012-2022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FDI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2006-2011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2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reserves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External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</a:t>
            </a:r>
          </a:p>
          <a:p>
            <a:pPr indent="0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7033225" y="2555647"/>
            <a:ext cx="404923" cy="3121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67">
              <a:lnSpc>
                <a:spcPts val="1782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53">
              <a:lnSpc>
                <a:spcPts val="1782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68">
              <a:lnSpc>
                <a:spcPts val="1782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713">
              <a:lnSpc>
                <a:spcPts val="1782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98%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506651" y="6235677"/>
            <a:ext cx="2537542" cy="98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Insights,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UNCTAD,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Factbook,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FactSet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506562" y="6349968"/>
            <a:ext cx="49159" cy="98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666640" y="6349968"/>
            <a:ext cx="692299" cy="98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8841478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reeform 321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61 w 142875"/>
              <a:gd name="connsiteY0" fmla="*/ 14388 h 552450"/>
              <a:gd name="connsiteX1" fmla="*/ 146354 w 142875"/>
              <a:gd name="connsiteY1" fmla="*/ 14388 h 552450"/>
              <a:gd name="connsiteX2" fmla="*/ 146354 w 142875"/>
              <a:gd name="connsiteY2" fmla="*/ 559599 h 552450"/>
              <a:gd name="connsiteX3" fmla="*/ 18961 w 142875"/>
              <a:gd name="connsiteY3" fmla="*/ 559599 h 552450"/>
              <a:gd name="connsiteX4" fmla="*/ 18961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61" y="14388"/>
                </a:moveTo>
                <a:lnTo>
                  <a:pt x="146354" y="14388"/>
                </a:lnTo>
                <a:lnTo>
                  <a:pt x="146354" y="559599"/>
                </a:lnTo>
                <a:lnTo>
                  <a:pt x="18961" y="559599"/>
                </a:lnTo>
                <a:lnTo>
                  <a:pt x="18961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90 w 4010025"/>
              <a:gd name="connsiteY0" fmla="*/ 12306 h 2390775"/>
              <a:gd name="connsiteX1" fmla="*/ 4013746 w 4010025"/>
              <a:gd name="connsiteY1" fmla="*/ 12306 h 2390775"/>
              <a:gd name="connsiteX2" fmla="*/ 4013746 w 4010025"/>
              <a:gd name="connsiteY2" fmla="*/ 2395931 h 2390775"/>
              <a:gd name="connsiteX3" fmla="*/ 12890 w 4010025"/>
              <a:gd name="connsiteY3" fmla="*/ 2395931 h 2390775"/>
              <a:gd name="connsiteX4" fmla="*/ 12890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90" y="12306"/>
                </a:moveTo>
                <a:lnTo>
                  <a:pt x="4013746" y="12306"/>
                </a:lnTo>
                <a:lnTo>
                  <a:pt x="4013746" y="2395931"/>
                </a:lnTo>
                <a:lnTo>
                  <a:pt x="12890" y="2395931"/>
                </a:lnTo>
                <a:lnTo>
                  <a:pt x="12890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90 w 4010025"/>
              <a:gd name="connsiteY0" fmla="*/ 18008 h 2400300"/>
              <a:gd name="connsiteX1" fmla="*/ 4015143 w 4010025"/>
              <a:gd name="connsiteY1" fmla="*/ 18008 h 2400300"/>
              <a:gd name="connsiteX2" fmla="*/ 4015143 w 4010025"/>
              <a:gd name="connsiteY2" fmla="*/ 2403144 h 2400300"/>
              <a:gd name="connsiteX3" fmla="*/ 12890 w 4010025"/>
              <a:gd name="connsiteY3" fmla="*/ 2403144 h 2400300"/>
              <a:gd name="connsiteX4" fmla="*/ 1289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90" y="18008"/>
                </a:moveTo>
                <a:lnTo>
                  <a:pt x="4015143" y="18008"/>
                </a:lnTo>
                <a:lnTo>
                  <a:pt x="4015143" y="2403144"/>
                </a:lnTo>
                <a:lnTo>
                  <a:pt x="12890" y="2403144"/>
                </a:lnTo>
                <a:lnTo>
                  <a:pt x="1289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405 w 4010025"/>
              <a:gd name="connsiteY0" fmla="*/ 12306 h 2390775"/>
              <a:gd name="connsiteX1" fmla="*/ 4016261 w 4010025"/>
              <a:gd name="connsiteY1" fmla="*/ 12306 h 2390775"/>
              <a:gd name="connsiteX2" fmla="*/ 4016261 w 4010025"/>
              <a:gd name="connsiteY2" fmla="*/ 2395931 h 2390775"/>
              <a:gd name="connsiteX3" fmla="*/ 15405 w 4010025"/>
              <a:gd name="connsiteY3" fmla="*/ 2395931 h 2390775"/>
              <a:gd name="connsiteX4" fmla="*/ 15405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405" y="12306"/>
                </a:moveTo>
                <a:lnTo>
                  <a:pt x="4016261" y="12306"/>
                </a:lnTo>
                <a:lnTo>
                  <a:pt x="4016261" y="2395931"/>
                </a:lnTo>
                <a:lnTo>
                  <a:pt x="15405" y="2395931"/>
                </a:lnTo>
                <a:lnTo>
                  <a:pt x="15405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4008 w 4010025"/>
              <a:gd name="connsiteY0" fmla="*/ 18008 h 2400300"/>
              <a:gd name="connsiteX1" fmla="*/ 4016260 w 4010025"/>
              <a:gd name="connsiteY1" fmla="*/ 18008 h 2400300"/>
              <a:gd name="connsiteX2" fmla="*/ 4016260 w 4010025"/>
              <a:gd name="connsiteY2" fmla="*/ 2403144 h 2400300"/>
              <a:gd name="connsiteX3" fmla="*/ 14008 w 4010025"/>
              <a:gd name="connsiteY3" fmla="*/ 2403144 h 2400300"/>
              <a:gd name="connsiteX4" fmla="*/ 14008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4008" y="18008"/>
                </a:moveTo>
                <a:lnTo>
                  <a:pt x="4016260" y="18008"/>
                </a:lnTo>
                <a:lnTo>
                  <a:pt x="4016260" y="2403144"/>
                </a:lnTo>
                <a:lnTo>
                  <a:pt x="14008" y="2403144"/>
                </a:lnTo>
                <a:lnTo>
                  <a:pt x="14008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514350" y="1438275"/>
            <a:ext cx="5572125" cy="9525"/>
          </a:xfrm>
          <a:custGeom>
            <a:avLst/>
            <a:gdLst>
              <a:gd name="connsiteX0" fmla="*/ 13404 w 5572125"/>
              <a:gd name="connsiteY0" fmla="*/ 15633 h 9525"/>
              <a:gd name="connsiteX1" fmla="*/ 5580716 w 5572125"/>
              <a:gd name="connsiteY1" fmla="*/ 156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2125" h="9525">
                <a:moveTo>
                  <a:pt x="13404" y="15633"/>
                </a:moveTo>
                <a:lnTo>
                  <a:pt x="5580716" y="1563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6219825" y="1438275"/>
            <a:ext cx="2352675" cy="9525"/>
          </a:xfrm>
          <a:custGeom>
            <a:avLst/>
            <a:gdLst>
              <a:gd name="connsiteX0" fmla="*/ 16629 w 2352675"/>
              <a:gd name="connsiteY0" fmla="*/ 15633 h 9525"/>
              <a:gd name="connsiteX1" fmla="*/ 2354420 w 2352675"/>
              <a:gd name="connsiteY1" fmla="*/ 156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2675" h="9525">
                <a:moveTo>
                  <a:pt x="16629" y="15633"/>
                </a:moveTo>
                <a:lnTo>
                  <a:pt x="2354420" y="1563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257300" y="1933575"/>
            <a:ext cx="2514600" cy="219075"/>
          </a:xfrm>
          <a:custGeom>
            <a:avLst/>
            <a:gdLst>
              <a:gd name="connsiteX0" fmla="*/ 18953 w 2514600"/>
              <a:gd name="connsiteY0" fmla="*/ 12555 h 219075"/>
              <a:gd name="connsiteX1" fmla="*/ 2522658 w 2514600"/>
              <a:gd name="connsiteY1" fmla="*/ 12555 h 219075"/>
              <a:gd name="connsiteX2" fmla="*/ 2522658 w 2514600"/>
              <a:gd name="connsiteY2" fmla="*/ 219320 h 219075"/>
              <a:gd name="connsiteX3" fmla="*/ 18953 w 2514600"/>
              <a:gd name="connsiteY3" fmla="*/ 219320 h 219075"/>
              <a:gd name="connsiteX4" fmla="*/ 18953 w 2514600"/>
              <a:gd name="connsiteY4" fmla="*/ 1255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19075">
                <a:moveTo>
                  <a:pt x="18953" y="12555"/>
                </a:moveTo>
                <a:lnTo>
                  <a:pt x="2522658" y="12555"/>
                </a:lnTo>
                <a:lnTo>
                  <a:pt x="2522658" y="219320"/>
                </a:lnTo>
                <a:lnTo>
                  <a:pt x="18953" y="219320"/>
                </a:lnTo>
                <a:lnTo>
                  <a:pt x="18953" y="1255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1257300" y="1933575"/>
            <a:ext cx="2514600" cy="219075"/>
          </a:xfrm>
          <a:custGeom>
            <a:avLst/>
            <a:gdLst>
              <a:gd name="connsiteX0" fmla="*/ 18953 w 2514600"/>
              <a:gd name="connsiteY0" fmla="*/ 12564 h 219075"/>
              <a:gd name="connsiteX1" fmla="*/ 2522658 w 2514600"/>
              <a:gd name="connsiteY1" fmla="*/ 12564 h 219075"/>
              <a:gd name="connsiteX2" fmla="*/ 2522658 w 2514600"/>
              <a:gd name="connsiteY2" fmla="*/ 219329 h 219075"/>
              <a:gd name="connsiteX3" fmla="*/ 18953 w 2514600"/>
              <a:gd name="connsiteY3" fmla="*/ 219329 h 219075"/>
              <a:gd name="connsiteX4" fmla="*/ 18953 w 2514600"/>
              <a:gd name="connsiteY4" fmla="*/ 1256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19075">
                <a:moveTo>
                  <a:pt x="18953" y="12564"/>
                </a:moveTo>
                <a:lnTo>
                  <a:pt x="2522658" y="12564"/>
                </a:lnTo>
                <a:lnTo>
                  <a:pt x="2522658" y="219329"/>
                </a:lnTo>
                <a:lnTo>
                  <a:pt x="18953" y="219329"/>
                </a:lnTo>
                <a:lnTo>
                  <a:pt x="18953" y="1256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1257300" y="2305050"/>
            <a:ext cx="2219325" cy="209550"/>
          </a:xfrm>
          <a:custGeom>
            <a:avLst/>
            <a:gdLst>
              <a:gd name="connsiteX0" fmla="*/ 18953 w 2219325"/>
              <a:gd name="connsiteY0" fmla="*/ 9671 h 209550"/>
              <a:gd name="connsiteX1" fmla="*/ 2221209 w 2219325"/>
              <a:gd name="connsiteY1" fmla="*/ 9671 h 209550"/>
              <a:gd name="connsiteX2" fmla="*/ 2221209 w 2219325"/>
              <a:gd name="connsiteY2" fmla="*/ 216436 h 209550"/>
              <a:gd name="connsiteX3" fmla="*/ 18953 w 2219325"/>
              <a:gd name="connsiteY3" fmla="*/ 216436 h 209550"/>
              <a:gd name="connsiteX4" fmla="*/ 18953 w 2219325"/>
              <a:gd name="connsiteY4" fmla="*/ 967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209550">
                <a:moveTo>
                  <a:pt x="18953" y="9671"/>
                </a:moveTo>
                <a:lnTo>
                  <a:pt x="2221209" y="9671"/>
                </a:lnTo>
                <a:lnTo>
                  <a:pt x="2221209" y="216436"/>
                </a:lnTo>
                <a:lnTo>
                  <a:pt x="18953" y="216436"/>
                </a:lnTo>
                <a:lnTo>
                  <a:pt x="18953" y="9671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1257300" y="2305050"/>
            <a:ext cx="2219325" cy="209550"/>
          </a:xfrm>
          <a:custGeom>
            <a:avLst/>
            <a:gdLst>
              <a:gd name="connsiteX0" fmla="*/ 18953 w 2219325"/>
              <a:gd name="connsiteY0" fmla="*/ 9671 h 209550"/>
              <a:gd name="connsiteX1" fmla="*/ 2221209 w 2219325"/>
              <a:gd name="connsiteY1" fmla="*/ 9671 h 209550"/>
              <a:gd name="connsiteX2" fmla="*/ 2221209 w 2219325"/>
              <a:gd name="connsiteY2" fmla="*/ 216436 h 209550"/>
              <a:gd name="connsiteX3" fmla="*/ 18953 w 2219325"/>
              <a:gd name="connsiteY3" fmla="*/ 216436 h 209550"/>
              <a:gd name="connsiteX4" fmla="*/ 18953 w 2219325"/>
              <a:gd name="connsiteY4" fmla="*/ 967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209550">
                <a:moveTo>
                  <a:pt x="18953" y="9671"/>
                </a:moveTo>
                <a:lnTo>
                  <a:pt x="2221209" y="9671"/>
                </a:lnTo>
                <a:lnTo>
                  <a:pt x="2221209" y="216436"/>
                </a:lnTo>
                <a:lnTo>
                  <a:pt x="18953" y="216436"/>
                </a:lnTo>
                <a:lnTo>
                  <a:pt x="18953" y="96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1257300" y="2667000"/>
            <a:ext cx="819150" cy="228600"/>
          </a:xfrm>
          <a:custGeom>
            <a:avLst/>
            <a:gdLst>
              <a:gd name="connsiteX0" fmla="*/ 18953 w 819150"/>
              <a:gd name="connsiteY0" fmla="*/ 16302 h 228600"/>
              <a:gd name="connsiteX1" fmla="*/ 822810 w 819150"/>
              <a:gd name="connsiteY1" fmla="*/ 16302 h 228600"/>
              <a:gd name="connsiteX2" fmla="*/ 822810 w 819150"/>
              <a:gd name="connsiteY2" fmla="*/ 232048 h 228600"/>
              <a:gd name="connsiteX3" fmla="*/ 18953 w 819150"/>
              <a:gd name="connsiteY3" fmla="*/ 232048 h 228600"/>
              <a:gd name="connsiteX4" fmla="*/ 18953 w 819150"/>
              <a:gd name="connsiteY4" fmla="*/ 1630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28600">
                <a:moveTo>
                  <a:pt x="18953" y="16302"/>
                </a:moveTo>
                <a:lnTo>
                  <a:pt x="822810" y="16302"/>
                </a:lnTo>
                <a:lnTo>
                  <a:pt x="822810" y="232048"/>
                </a:lnTo>
                <a:lnTo>
                  <a:pt x="18953" y="232048"/>
                </a:lnTo>
                <a:lnTo>
                  <a:pt x="18953" y="163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1257300" y="2667000"/>
            <a:ext cx="819150" cy="228600"/>
          </a:xfrm>
          <a:custGeom>
            <a:avLst/>
            <a:gdLst>
              <a:gd name="connsiteX0" fmla="*/ 18953 w 819150"/>
              <a:gd name="connsiteY0" fmla="*/ 16302 h 228600"/>
              <a:gd name="connsiteX1" fmla="*/ 822818 w 819150"/>
              <a:gd name="connsiteY1" fmla="*/ 16302 h 228600"/>
              <a:gd name="connsiteX2" fmla="*/ 822818 w 819150"/>
              <a:gd name="connsiteY2" fmla="*/ 232057 h 228600"/>
              <a:gd name="connsiteX3" fmla="*/ 18953 w 819150"/>
              <a:gd name="connsiteY3" fmla="*/ 232057 h 228600"/>
              <a:gd name="connsiteX4" fmla="*/ 18953 w 819150"/>
              <a:gd name="connsiteY4" fmla="*/ 1630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28600">
                <a:moveTo>
                  <a:pt x="18953" y="16302"/>
                </a:moveTo>
                <a:lnTo>
                  <a:pt x="822818" y="16302"/>
                </a:lnTo>
                <a:lnTo>
                  <a:pt x="822818" y="232057"/>
                </a:lnTo>
                <a:lnTo>
                  <a:pt x="18953" y="232057"/>
                </a:lnTo>
                <a:lnTo>
                  <a:pt x="18953" y="1630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1257300" y="3048000"/>
            <a:ext cx="647700" cy="219075"/>
          </a:xfrm>
          <a:custGeom>
            <a:avLst/>
            <a:gdLst>
              <a:gd name="connsiteX0" fmla="*/ 18953 w 647700"/>
              <a:gd name="connsiteY0" fmla="*/ 12864 h 219075"/>
              <a:gd name="connsiteX1" fmla="*/ 655346 w 647700"/>
              <a:gd name="connsiteY1" fmla="*/ 12864 h 219075"/>
              <a:gd name="connsiteX2" fmla="*/ 655346 w 647700"/>
              <a:gd name="connsiteY2" fmla="*/ 219630 h 219075"/>
              <a:gd name="connsiteX3" fmla="*/ 18953 w 647700"/>
              <a:gd name="connsiteY3" fmla="*/ 219630 h 219075"/>
              <a:gd name="connsiteX4" fmla="*/ 18953 w 647700"/>
              <a:gd name="connsiteY4" fmla="*/ 1286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219075">
                <a:moveTo>
                  <a:pt x="18953" y="12864"/>
                </a:moveTo>
                <a:lnTo>
                  <a:pt x="655346" y="12864"/>
                </a:lnTo>
                <a:lnTo>
                  <a:pt x="655346" y="219630"/>
                </a:lnTo>
                <a:lnTo>
                  <a:pt x="18953" y="219630"/>
                </a:lnTo>
                <a:lnTo>
                  <a:pt x="18953" y="12864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1257300" y="3048000"/>
            <a:ext cx="647700" cy="219075"/>
          </a:xfrm>
          <a:custGeom>
            <a:avLst/>
            <a:gdLst>
              <a:gd name="connsiteX0" fmla="*/ 18953 w 647700"/>
              <a:gd name="connsiteY0" fmla="*/ 12874 h 219075"/>
              <a:gd name="connsiteX1" fmla="*/ 655346 w 647700"/>
              <a:gd name="connsiteY1" fmla="*/ 12874 h 219075"/>
              <a:gd name="connsiteX2" fmla="*/ 655346 w 647700"/>
              <a:gd name="connsiteY2" fmla="*/ 219639 h 219075"/>
              <a:gd name="connsiteX3" fmla="*/ 18953 w 647700"/>
              <a:gd name="connsiteY3" fmla="*/ 219639 h 219075"/>
              <a:gd name="connsiteX4" fmla="*/ 18953 w 647700"/>
              <a:gd name="connsiteY4" fmla="*/ 1287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219075">
                <a:moveTo>
                  <a:pt x="18953" y="12874"/>
                </a:moveTo>
                <a:lnTo>
                  <a:pt x="655346" y="12874"/>
                </a:lnTo>
                <a:lnTo>
                  <a:pt x="655346" y="219639"/>
                </a:lnTo>
                <a:lnTo>
                  <a:pt x="18953" y="219639"/>
                </a:lnTo>
                <a:lnTo>
                  <a:pt x="18953" y="128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1257300" y="3419475"/>
            <a:ext cx="381000" cy="209550"/>
          </a:xfrm>
          <a:custGeom>
            <a:avLst/>
            <a:gdLst>
              <a:gd name="connsiteX0" fmla="*/ 18953 w 381000"/>
              <a:gd name="connsiteY0" fmla="*/ 9980 h 209550"/>
              <a:gd name="connsiteX1" fmla="*/ 387391 w 381000"/>
              <a:gd name="connsiteY1" fmla="*/ 9980 h 209550"/>
              <a:gd name="connsiteX2" fmla="*/ 387391 w 381000"/>
              <a:gd name="connsiteY2" fmla="*/ 216745 h 209550"/>
              <a:gd name="connsiteX3" fmla="*/ 18953 w 381000"/>
              <a:gd name="connsiteY3" fmla="*/ 216745 h 209550"/>
              <a:gd name="connsiteX4" fmla="*/ 18953 w 381000"/>
              <a:gd name="connsiteY4" fmla="*/ 998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09550">
                <a:moveTo>
                  <a:pt x="18953" y="9980"/>
                </a:moveTo>
                <a:lnTo>
                  <a:pt x="387391" y="9980"/>
                </a:lnTo>
                <a:lnTo>
                  <a:pt x="387391" y="216745"/>
                </a:lnTo>
                <a:lnTo>
                  <a:pt x="18953" y="216745"/>
                </a:lnTo>
                <a:lnTo>
                  <a:pt x="18953" y="9980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> 
				</p:cNvPr>
          <p:cNvSpPr/>
          <p:nvPr/>
        </p:nvSpPr>
        <p:spPr>
          <a:xfrm>
            <a:off x="1257300" y="3419475"/>
            <a:ext cx="381000" cy="209550"/>
          </a:xfrm>
          <a:custGeom>
            <a:avLst/>
            <a:gdLst>
              <a:gd name="connsiteX0" fmla="*/ 18953 w 381000"/>
              <a:gd name="connsiteY0" fmla="*/ 9980 h 209550"/>
              <a:gd name="connsiteX1" fmla="*/ 387391 w 381000"/>
              <a:gd name="connsiteY1" fmla="*/ 9980 h 209550"/>
              <a:gd name="connsiteX2" fmla="*/ 387391 w 381000"/>
              <a:gd name="connsiteY2" fmla="*/ 216745 h 209550"/>
              <a:gd name="connsiteX3" fmla="*/ 18953 w 381000"/>
              <a:gd name="connsiteY3" fmla="*/ 216745 h 209550"/>
              <a:gd name="connsiteX4" fmla="*/ 18953 w 381000"/>
              <a:gd name="connsiteY4" fmla="*/ 998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09550">
                <a:moveTo>
                  <a:pt x="18953" y="9980"/>
                </a:moveTo>
                <a:lnTo>
                  <a:pt x="387391" y="9980"/>
                </a:lnTo>
                <a:lnTo>
                  <a:pt x="387391" y="216745"/>
                </a:lnTo>
                <a:lnTo>
                  <a:pt x="18953" y="216745"/>
                </a:lnTo>
                <a:lnTo>
                  <a:pt x="18953" y="99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> 
				</p:cNvPr>
          <p:cNvSpPr/>
          <p:nvPr/>
        </p:nvSpPr>
        <p:spPr>
          <a:xfrm>
            <a:off x="1257300" y="3781425"/>
            <a:ext cx="361950" cy="219075"/>
          </a:xfrm>
          <a:custGeom>
            <a:avLst/>
            <a:gdLst>
              <a:gd name="connsiteX0" fmla="*/ 18953 w 361950"/>
              <a:gd name="connsiteY0" fmla="*/ 16602 h 219075"/>
              <a:gd name="connsiteX1" fmla="*/ 370635 w 361950"/>
              <a:gd name="connsiteY1" fmla="*/ 16602 h 219075"/>
              <a:gd name="connsiteX2" fmla="*/ 370635 w 361950"/>
              <a:gd name="connsiteY2" fmla="*/ 223368 h 219075"/>
              <a:gd name="connsiteX3" fmla="*/ 18953 w 361950"/>
              <a:gd name="connsiteY3" fmla="*/ 223368 h 219075"/>
              <a:gd name="connsiteX4" fmla="*/ 18953 w 361950"/>
              <a:gd name="connsiteY4" fmla="*/ 1660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219075">
                <a:moveTo>
                  <a:pt x="18953" y="16602"/>
                </a:moveTo>
                <a:lnTo>
                  <a:pt x="370635" y="16602"/>
                </a:lnTo>
                <a:lnTo>
                  <a:pt x="370635" y="223368"/>
                </a:lnTo>
                <a:lnTo>
                  <a:pt x="18953" y="223368"/>
                </a:lnTo>
                <a:lnTo>
                  <a:pt x="18953" y="16602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> 
				</p:cNvPr>
          <p:cNvSpPr/>
          <p:nvPr/>
        </p:nvSpPr>
        <p:spPr>
          <a:xfrm>
            <a:off x="1257300" y="3781425"/>
            <a:ext cx="361950" cy="219075"/>
          </a:xfrm>
          <a:custGeom>
            <a:avLst/>
            <a:gdLst>
              <a:gd name="connsiteX0" fmla="*/ 18953 w 361950"/>
              <a:gd name="connsiteY0" fmla="*/ 16611 h 219075"/>
              <a:gd name="connsiteX1" fmla="*/ 370644 w 361950"/>
              <a:gd name="connsiteY1" fmla="*/ 16611 h 219075"/>
              <a:gd name="connsiteX2" fmla="*/ 370644 w 361950"/>
              <a:gd name="connsiteY2" fmla="*/ 223377 h 219075"/>
              <a:gd name="connsiteX3" fmla="*/ 18953 w 361950"/>
              <a:gd name="connsiteY3" fmla="*/ 223377 h 219075"/>
              <a:gd name="connsiteX4" fmla="*/ 18953 w 361950"/>
              <a:gd name="connsiteY4" fmla="*/ 1661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219075">
                <a:moveTo>
                  <a:pt x="18953" y="16611"/>
                </a:moveTo>
                <a:lnTo>
                  <a:pt x="370644" y="16611"/>
                </a:lnTo>
                <a:lnTo>
                  <a:pt x="370644" y="223377"/>
                </a:lnTo>
                <a:lnTo>
                  <a:pt x="18953" y="223377"/>
                </a:lnTo>
                <a:lnTo>
                  <a:pt x="18953" y="16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1257300" y="4152900"/>
            <a:ext cx="304800" cy="219075"/>
          </a:xfrm>
          <a:custGeom>
            <a:avLst/>
            <a:gdLst>
              <a:gd name="connsiteX0" fmla="*/ 18953 w 304800"/>
              <a:gd name="connsiteY0" fmla="*/ 13718 h 219075"/>
              <a:gd name="connsiteX1" fmla="*/ 312029 w 304800"/>
              <a:gd name="connsiteY1" fmla="*/ 13718 h 219075"/>
              <a:gd name="connsiteX2" fmla="*/ 312029 w 304800"/>
              <a:gd name="connsiteY2" fmla="*/ 220483 h 219075"/>
              <a:gd name="connsiteX3" fmla="*/ 18953 w 304800"/>
              <a:gd name="connsiteY3" fmla="*/ 220483 h 219075"/>
              <a:gd name="connsiteX4" fmla="*/ 18953 w 304800"/>
              <a:gd name="connsiteY4" fmla="*/ 1371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219075">
                <a:moveTo>
                  <a:pt x="18953" y="13718"/>
                </a:moveTo>
                <a:lnTo>
                  <a:pt x="312029" y="13718"/>
                </a:lnTo>
                <a:lnTo>
                  <a:pt x="312029" y="220483"/>
                </a:lnTo>
                <a:lnTo>
                  <a:pt x="18953" y="220483"/>
                </a:lnTo>
                <a:lnTo>
                  <a:pt x="18953" y="1371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1257300" y="4152900"/>
            <a:ext cx="304800" cy="219075"/>
          </a:xfrm>
          <a:custGeom>
            <a:avLst/>
            <a:gdLst>
              <a:gd name="connsiteX0" fmla="*/ 18953 w 304800"/>
              <a:gd name="connsiteY0" fmla="*/ 13718 h 219075"/>
              <a:gd name="connsiteX1" fmla="*/ 312029 w 304800"/>
              <a:gd name="connsiteY1" fmla="*/ 13718 h 219075"/>
              <a:gd name="connsiteX2" fmla="*/ 312029 w 304800"/>
              <a:gd name="connsiteY2" fmla="*/ 220483 h 219075"/>
              <a:gd name="connsiteX3" fmla="*/ 18953 w 304800"/>
              <a:gd name="connsiteY3" fmla="*/ 220483 h 219075"/>
              <a:gd name="connsiteX4" fmla="*/ 18953 w 304800"/>
              <a:gd name="connsiteY4" fmla="*/ 1371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219075">
                <a:moveTo>
                  <a:pt x="18953" y="13718"/>
                </a:moveTo>
                <a:lnTo>
                  <a:pt x="312029" y="13718"/>
                </a:lnTo>
                <a:lnTo>
                  <a:pt x="312029" y="220483"/>
                </a:lnTo>
                <a:lnTo>
                  <a:pt x="18953" y="220483"/>
                </a:lnTo>
                <a:lnTo>
                  <a:pt x="18953" y="137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> 
				</p:cNvPr>
          <p:cNvSpPr/>
          <p:nvPr/>
        </p:nvSpPr>
        <p:spPr>
          <a:xfrm>
            <a:off x="1257300" y="4524375"/>
            <a:ext cx="285750" cy="209550"/>
          </a:xfrm>
          <a:custGeom>
            <a:avLst/>
            <a:gdLst>
              <a:gd name="connsiteX0" fmla="*/ 18953 w 285750"/>
              <a:gd name="connsiteY0" fmla="*/ 10815 h 209550"/>
              <a:gd name="connsiteX1" fmla="*/ 295273 w 285750"/>
              <a:gd name="connsiteY1" fmla="*/ 10815 h 209550"/>
              <a:gd name="connsiteX2" fmla="*/ 295273 w 285750"/>
              <a:gd name="connsiteY2" fmla="*/ 217580 h 209550"/>
              <a:gd name="connsiteX3" fmla="*/ 18953 w 285750"/>
              <a:gd name="connsiteY3" fmla="*/ 217580 h 209550"/>
              <a:gd name="connsiteX4" fmla="*/ 18953 w 285750"/>
              <a:gd name="connsiteY4" fmla="*/ 1081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09550">
                <a:moveTo>
                  <a:pt x="18953" y="10815"/>
                </a:moveTo>
                <a:lnTo>
                  <a:pt x="295273" y="10815"/>
                </a:lnTo>
                <a:lnTo>
                  <a:pt x="295273" y="217580"/>
                </a:lnTo>
                <a:lnTo>
                  <a:pt x="18953" y="217580"/>
                </a:lnTo>
                <a:lnTo>
                  <a:pt x="18953" y="1081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1257300" y="4524375"/>
            <a:ext cx="295275" cy="209550"/>
          </a:xfrm>
          <a:custGeom>
            <a:avLst/>
            <a:gdLst>
              <a:gd name="connsiteX0" fmla="*/ 18953 w 295275"/>
              <a:gd name="connsiteY0" fmla="*/ 10824 h 209550"/>
              <a:gd name="connsiteX1" fmla="*/ 295281 w 295275"/>
              <a:gd name="connsiteY1" fmla="*/ 10824 h 209550"/>
              <a:gd name="connsiteX2" fmla="*/ 295281 w 295275"/>
              <a:gd name="connsiteY2" fmla="*/ 217589 h 209550"/>
              <a:gd name="connsiteX3" fmla="*/ 18953 w 295275"/>
              <a:gd name="connsiteY3" fmla="*/ 217589 h 209550"/>
              <a:gd name="connsiteX4" fmla="*/ 18953 w 295275"/>
              <a:gd name="connsiteY4" fmla="*/ 1082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209550">
                <a:moveTo>
                  <a:pt x="18953" y="10824"/>
                </a:moveTo>
                <a:lnTo>
                  <a:pt x="295281" y="10824"/>
                </a:lnTo>
                <a:lnTo>
                  <a:pt x="295281" y="217589"/>
                </a:lnTo>
                <a:lnTo>
                  <a:pt x="18953" y="217589"/>
                </a:lnTo>
                <a:lnTo>
                  <a:pt x="18953" y="1082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1257300" y="4886325"/>
            <a:ext cx="285750" cy="228600"/>
          </a:xfrm>
          <a:custGeom>
            <a:avLst/>
            <a:gdLst>
              <a:gd name="connsiteX0" fmla="*/ 18953 w 285750"/>
              <a:gd name="connsiteY0" fmla="*/ 17455 h 228600"/>
              <a:gd name="connsiteX1" fmla="*/ 286899 w 285750"/>
              <a:gd name="connsiteY1" fmla="*/ 17455 h 228600"/>
              <a:gd name="connsiteX2" fmla="*/ 286899 w 285750"/>
              <a:gd name="connsiteY2" fmla="*/ 233211 h 228600"/>
              <a:gd name="connsiteX3" fmla="*/ 18953 w 285750"/>
              <a:gd name="connsiteY3" fmla="*/ 233211 h 228600"/>
              <a:gd name="connsiteX4" fmla="*/ 18953 w 285750"/>
              <a:gd name="connsiteY4" fmla="*/ 1745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28600">
                <a:moveTo>
                  <a:pt x="18953" y="17455"/>
                </a:moveTo>
                <a:lnTo>
                  <a:pt x="286899" y="17455"/>
                </a:lnTo>
                <a:lnTo>
                  <a:pt x="286899" y="233211"/>
                </a:lnTo>
                <a:lnTo>
                  <a:pt x="18953" y="233211"/>
                </a:lnTo>
                <a:lnTo>
                  <a:pt x="18953" y="17455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1257300" y="4886325"/>
            <a:ext cx="285750" cy="228600"/>
          </a:xfrm>
          <a:custGeom>
            <a:avLst/>
            <a:gdLst>
              <a:gd name="connsiteX0" fmla="*/ 18953 w 285750"/>
              <a:gd name="connsiteY0" fmla="*/ 17455 h 228600"/>
              <a:gd name="connsiteX1" fmla="*/ 286908 w 285750"/>
              <a:gd name="connsiteY1" fmla="*/ 17455 h 228600"/>
              <a:gd name="connsiteX2" fmla="*/ 286908 w 285750"/>
              <a:gd name="connsiteY2" fmla="*/ 233211 h 228600"/>
              <a:gd name="connsiteX3" fmla="*/ 18953 w 285750"/>
              <a:gd name="connsiteY3" fmla="*/ 233211 h 228600"/>
              <a:gd name="connsiteX4" fmla="*/ 18953 w 285750"/>
              <a:gd name="connsiteY4" fmla="*/ 1745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28600">
                <a:moveTo>
                  <a:pt x="18953" y="17455"/>
                </a:moveTo>
                <a:lnTo>
                  <a:pt x="286908" y="17455"/>
                </a:lnTo>
                <a:lnTo>
                  <a:pt x="286908" y="233211"/>
                </a:lnTo>
                <a:lnTo>
                  <a:pt x="18953" y="233211"/>
                </a:lnTo>
                <a:lnTo>
                  <a:pt x="18953" y="174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1257300" y="5267325"/>
            <a:ext cx="238125" cy="219075"/>
          </a:xfrm>
          <a:custGeom>
            <a:avLst/>
            <a:gdLst>
              <a:gd name="connsiteX0" fmla="*/ 18953 w 238125"/>
              <a:gd name="connsiteY0" fmla="*/ 14027 h 219075"/>
              <a:gd name="connsiteX1" fmla="*/ 245040 w 238125"/>
              <a:gd name="connsiteY1" fmla="*/ 14027 h 219075"/>
              <a:gd name="connsiteX2" fmla="*/ 245040 w 238125"/>
              <a:gd name="connsiteY2" fmla="*/ 220783 h 219075"/>
              <a:gd name="connsiteX3" fmla="*/ 18953 w 238125"/>
              <a:gd name="connsiteY3" fmla="*/ 220783 h 219075"/>
              <a:gd name="connsiteX4" fmla="*/ 18953 w 238125"/>
              <a:gd name="connsiteY4" fmla="*/ 1402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219075">
                <a:moveTo>
                  <a:pt x="18953" y="14027"/>
                </a:moveTo>
                <a:lnTo>
                  <a:pt x="245040" y="14027"/>
                </a:lnTo>
                <a:lnTo>
                  <a:pt x="245040" y="220783"/>
                </a:lnTo>
                <a:lnTo>
                  <a:pt x="18953" y="220783"/>
                </a:lnTo>
                <a:lnTo>
                  <a:pt x="18953" y="14027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1257300" y="5267325"/>
            <a:ext cx="238125" cy="219075"/>
          </a:xfrm>
          <a:custGeom>
            <a:avLst/>
            <a:gdLst>
              <a:gd name="connsiteX0" fmla="*/ 18953 w 238125"/>
              <a:gd name="connsiteY0" fmla="*/ 14027 h 219075"/>
              <a:gd name="connsiteX1" fmla="*/ 245040 w 238125"/>
              <a:gd name="connsiteY1" fmla="*/ 14027 h 219075"/>
              <a:gd name="connsiteX2" fmla="*/ 245040 w 238125"/>
              <a:gd name="connsiteY2" fmla="*/ 220792 h 219075"/>
              <a:gd name="connsiteX3" fmla="*/ 18953 w 238125"/>
              <a:gd name="connsiteY3" fmla="*/ 220792 h 219075"/>
              <a:gd name="connsiteX4" fmla="*/ 18953 w 238125"/>
              <a:gd name="connsiteY4" fmla="*/ 1402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219075">
                <a:moveTo>
                  <a:pt x="18953" y="14027"/>
                </a:moveTo>
                <a:lnTo>
                  <a:pt x="245040" y="14027"/>
                </a:lnTo>
                <a:lnTo>
                  <a:pt x="245040" y="220792"/>
                </a:lnTo>
                <a:lnTo>
                  <a:pt x="18953" y="220792"/>
                </a:lnTo>
                <a:lnTo>
                  <a:pt x="18953" y="1402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1257300" y="5638800"/>
            <a:ext cx="219075" cy="209550"/>
          </a:xfrm>
          <a:custGeom>
            <a:avLst/>
            <a:gdLst>
              <a:gd name="connsiteX0" fmla="*/ 18953 w 219075"/>
              <a:gd name="connsiteY0" fmla="*/ 11124 h 209550"/>
              <a:gd name="connsiteX1" fmla="*/ 228293 w 219075"/>
              <a:gd name="connsiteY1" fmla="*/ 11124 h 209550"/>
              <a:gd name="connsiteX2" fmla="*/ 228293 w 219075"/>
              <a:gd name="connsiteY2" fmla="*/ 217890 h 209550"/>
              <a:gd name="connsiteX3" fmla="*/ 18953 w 219075"/>
              <a:gd name="connsiteY3" fmla="*/ 217890 h 209550"/>
              <a:gd name="connsiteX4" fmla="*/ 18953 w 219075"/>
              <a:gd name="connsiteY4" fmla="*/ 1112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09550">
                <a:moveTo>
                  <a:pt x="18953" y="11124"/>
                </a:moveTo>
                <a:lnTo>
                  <a:pt x="228293" y="11124"/>
                </a:lnTo>
                <a:lnTo>
                  <a:pt x="228293" y="217890"/>
                </a:lnTo>
                <a:lnTo>
                  <a:pt x="18953" y="217890"/>
                </a:lnTo>
                <a:lnTo>
                  <a:pt x="18953" y="1112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1257300" y="5638800"/>
            <a:ext cx="219075" cy="209550"/>
          </a:xfrm>
          <a:custGeom>
            <a:avLst/>
            <a:gdLst>
              <a:gd name="connsiteX0" fmla="*/ 18953 w 219075"/>
              <a:gd name="connsiteY0" fmla="*/ 11133 h 209550"/>
              <a:gd name="connsiteX1" fmla="*/ 228293 w 219075"/>
              <a:gd name="connsiteY1" fmla="*/ 11133 h 209550"/>
              <a:gd name="connsiteX2" fmla="*/ 228293 w 219075"/>
              <a:gd name="connsiteY2" fmla="*/ 217899 h 209550"/>
              <a:gd name="connsiteX3" fmla="*/ 18953 w 219075"/>
              <a:gd name="connsiteY3" fmla="*/ 217899 h 209550"/>
              <a:gd name="connsiteX4" fmla="*/ 18953 w 219075"/>
              <a:gd name="connsiteY4" fmla="*/ 1113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09550">
                <a:moveTo>
                  <a:pt x="18953" y="11133"/>
                </a:moveTo>
                <a:lnTo>
                  <a:pt x="228293" y="11133"/>
                </a:lnTo>
                <a:lnTo>
                  <a:pt x="228293" y="217899"/>
                </a:lnTo>
                <a:lnTo>
                  <a:pt x="18953" y="217899"/>
                </a:lnTo>
                <a:lnTo>
                  <a:pt x="18953" y="111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1257300" y="1847850"/>
            <a:ext cx="9525" cy="4086225"/>
          </a:xfrm>
          <a:custGeom>
            <a:avLst/>
            <a:gdLst>
              <a:gd name="connsiteX0" fmla="*/ 18952 w 9525"/>
              <a:gd name="connsiteY0" fmla="*/ 17378 h 4086225"/>
              <a:gd name="connsiteX1" fmla="*/ 18952 w 9525"/>
              <a:gd name="connsiteY1" fmla="*/ 4089753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86225">
                <a:moveTo>
                  <a:pt x="18952" y="17378"/>
                </a:moveTo>
                <a:lnTo>
                  <a:pt x="18952" y="40897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6219825" y="1933575"/>
            <a:ext cx="1962150" cy="219075"/>
          </a:xfrm>
          <a:custGeom>
            <a:avLst/>
            <a:gdLst>
              <a:gd name="connsiteX0" fmla="*/ 17391 w 1962150"/>
              <a:gd name="connsiteY0" fmla="*/ 12554 h 219075"/>
              <a:gd name="connsiteX1" fmla="*/ 1965639 w 1962150"/>
              <a:gd name="connsiteY1" fmla="*/ 12554 h 219075"/>
              <a:gd name="connsiteX2" fmla="*/ 1965639 w 1962150"/>
              <a:gd name="connsiteY2" fmla="*/ 219319 h 219075"/>
              <a:gd name="connsiteX3" fmla="*/ 17391 w 1962150"/>
              <a:gd name="connsiteY3" fmla="*/ 219319 h 219075"/>
              <a:gd name="connsiteX4" fmla="*/ 17391 w 1962150"/>
              <a:gd name="connsiteY4" fmla="*/ 1255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219075">
                <a:moveTo>
                  <a:pt x="17391" y="12554"/>
                </a:moveTo>
                <a:lnTo>
                  <a:pt x="1965639" y="12554"/>
                </a:lnTo>
                <a:lnTo>
                  <a:pt x="1965639" y="219319"/>
                </a:lnTo>
                <a:lnTo>
                  <a:pt x="17391" y="219319"/>
                </a:lnTo>
                <a:lnTo>
                  <a:pt x="17391" y="1255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6219825" y="1933575"/>
            <a:ext cx="1962150" cy="219075"/>
          </a:xfrm>
          <a:custGeom>
            <a:avLst/>
            <a:gdLst>
              <a:gd name="connsiteX0" fmla="*/ 17391 w 1962150"/>
              <a:gd name="connsiteY0" fmla="*/ 12563 h 219075"/>
              <a:gd name="connsiteX1" fmla="*/ 1965639 w 1962150"/>
              <a:gd name="connsiteY1" fmla="*/ 12563 h 219075"/>
              <a:gd name="connsiteX2" fmla="*/ 1965639 w 1962150"/>
              <a:gd name="connsiteY2" fmla="*/ 219328 h 219075"/>
              <a:gd name="connsiteX3" fmla="*/ 17391 w 1962150"/>
              <a:gd name="connsiteY3" fmla="*/ 219328 h 219075"/>
              <a:gd name="connsiteX4" fmla="*/ 17391 w 1962150"/>
              <a:gd name="connsiteY4" fmla="*/ 125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219075">
                <a:moveTo>
                  <a:pt x="17391" y="12563"/>
                </a:moveTo>
                <a:lnTo>
                  <a:pt x="1965639" y="12563"/>
                </a:lnTo>
                <a:lnTo>
                  <a:pt x="1965639" y="219328"/>
                </a:lnTo>
                <a:lnTo>
                  <a:pt x="17391" y="219328"/>
                </a:lnTo>
                <a:lnTo>
                  <a:pt x="17391" y="125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6219825" y="2305050"/>
            <a:ext cx="438150" cy="209550"/>
          </a:xfrm>
          <a:custGeom>
            <a:avLst/>
            <a:gdLst>
              <a:gd name="connsiteX0" fmla="*/ 17391 w 438150"/>
              <a:gd name="connsiteY0" fmla="*/ 9668 h 209550"/>
              <a:gd name="connsiteX1" fmla="*/ 443824 w 438150"/>
              <a:gd name="connsiteY1" fmla="*/ 9668 h 209550"/>
              <a:gd name="connsiteX2" fmla="*/ 443824 w 438150"/>
              <a:gd name="connsiteY2" fmla="*/ 216433 h 209550"/>
              <a:gd name="connsiteX3" fmla="*/ 17391 w 438150"/>
              <a:gd name="connsiteY3" fmla="*/ 216433 h 209550"/>
              <a:gd name="connsiteX4" fmla="*/ 17391 w 438150"/>
              <a:gd name="connsiteY4" fmla="*/ 966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7391" y="9668"/>
                </a:moveTo>
                <a:lnTo>
                  <a:pt x="443824" y="9668"/>
                </a:lnTo>
                <a:lnTo>
                  <a:pt x="443824" y="216433"/>
                </a:lnTo>
                <a:lnTo>
                  <a:pt x="17391" y="216433"/>
                </a:lnTo>
                <a:lnTo>
                  <a:pt x="17391" y="9668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6219825" y="2305050"/>
            <a:ext cx="438150" cy="209550"/>
          </a:xfrm>
          <a:custGeom>
            <a:avLst/>
            <a:gdLst>
              <a:gd name="connsiteX0" fmla="*/ 17391 w 438150"/>
              <a:gd name="connsiteY0" fmla="*/ 9668 h 209550"/>
              <a:gd name="connsiteX1" fmla="*/ 443831 w 438150"/>
              <a:gd name="connsiteY1" fmla="*/ 9668 h 209550"/>
              <a:gd name="connsiteX2" fmla="*/ 443831 w 438150"/>
              <a:gd name="connsiteY2" fmla="*/ 216433 h 209550"/>
              <a:gd name="connsiteX3" fmla="*/ 17391 w 438150"/>
              <a:gd name="connsiteY3" fmla="*/ 216433 h 209550"/>
              <a:gd name="connsiteX4" fmla="*/ 17391 w 438150"/>
              <a:gd name="connsiteY4" fmla="*/ 966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7391" y="9668"/>
                </a:moveTo>
                <a:lnTo>
                  <a:pt x="443831" y="9668"/>
                </a:lnTo>
                <a:lnTo>
                  <a:pt x="443831" y="216433"/>
                </a:lnTo>
                <a:lnTo>
                  <a:pt x="17391" y="216433"/>
                </a:lnTo>
                <a:lnTo>
                  <a:pt x="17391" y="966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6219825" y="2667000"/>
            <a:ext cx="1828800" cy="228600"/>
          </a:xfrm>
          <a:custGeom>
            <a:avLst/>
            <a:gdLst>
              <a:gd name="connsiteX0" fmla="*/ 17391 w 1828800"/>
              <a:gd name="connsiteY0" fmla="*/ 16299 h 228600"/>
              <a:gd name="connsiteX1" fmla="*/ 1831854 w 1828800"/>
              <a:gd name="connsiteY1" fmla="*/ 16299 h 228600"/>
              <a:gd name="connsiteX2" fmla="*/ 1831854 w 1828800"/>
              <a:gd name="connsiteY2" fmla="*/ 232045 h 228600"/>
              <a:gd name="connsiteX3" fmla="*/ 17391 w 1828800"/>
              <a:gd name="connsiteY3" fmla="*/ 232045 h 228600"/>
              <a:gd name="connsiteX4" fmla="*/ 17391 w 1828800"/>
              <a:gd name="connsiteY4" fmla="*/ 1629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28600">
                <a:moveTo>
                  <a:pt x="17391" y="16299"/>
                </a:moveTo>
                <a:lnTo>
                  <a:pt x="1831854" y="16299"/>
                </a:lnTo>
                <a:lnTo>
                  <a:pt x="1831854" y="232045"/>
                </a:lnTo>
                <a:lnTo>
                  <a:pt x="17391" y="232045"/>
                </a:lnTo>
                <a:lnTo>
                  <a:pt x="17391" y="1629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6219825" y="2667000"/>
            <a:ext cx="1828800" cy="228600"/>
          </a:xfrm>
          <a:custGeom>
            <a:avLst/>
            <a:gdLst>
              <a:gd name="connsiteX0" fmla="*/ 17391 w 1828800"/>
              <a:gd name="connsiteY0" fmla="*/ 16299 h 228600"/>
              <a:gd name="connsiteX1" fmla="*/ 1831854 w 1828800"/>
              <a:gd name="connsiteY1" fmla="*/ 16299 h 228600"/>
              <a:gd name="connsiteX2" fmla="*/ 1831854 w 1828800"/>
              <a:gd name="connsiteY2" fmla="*/ 232054 h 228600"/>
              <a:gd name="connsiteX3" fmla="*/ 17391 w 1828800"/>
              <a:gd name="connsiteY3" fmla="*/ 232054 h 228600"/>
              <a:gd name="connsiteX4" fmla="*/ 17391 w 1828800"/>
              <a:gd name="connsiteY4" fmla="*/ 1629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28600">
                <a:moveTo>
                  <a:pt x="17391" y="16299"/>
                </a:moveTo>
                <a:lnTo>
                  <a:pt x="1831854" y="16299"/>
                </a:lnTo>
                <a:lnTo>
                  <a:pt x="1831854" y="232054"/>
                </a:lnTo>
                <a:lnTo>
                  <a:pt x="17391" y="232054"/>
                </a:lnTo>
                <a:lnTo>
                  <a:pt x="17391" y="162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6219825" y="3048000"/>
            <a:ext cx="466725" cy="219075"/>
          </a:xfrm>
          <a:custGeom>
            <a:avLst/>
            <a:gdLst>
              <a:gd name="connsiteX0" fmla="*/ 17391 w 466725"/>
              <a:gd name="connsiteY0" fmla="*/ 12861 h 219075"/>
              <a:gd name="connsiteX1" fmla="*/ 468917 w 466725"/>
              <a:gd name="connsiteY1" fmla="*/ 12861 h 219075"/>
              <a:gd name="connsiteX2" fmla="*/ 468917 w 466725"/>
              <a:gd name="connsiteY2" fmla="*/ 219626 h 219075"/>
              <a:gd name="connsiteX3" fmla="*/ 17391 w 466725"/>
              <a:gd name="connsiteY3" fmla="*/ 219626 h 219075"/>
              <a:gd name="connsiteX4" fmla="*/ 17391 w 466725"/>
              <a:gd name="connsiteY4" fmla="*/ 1286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219075">
                <a:moveTo>
                  <a:pt x="17391" y="12861"/>
                </a:moveTo>
                <a:lnTo>
                  <a:pt x="468917" y="12861"/>
                </a:lnTo>
                <a:lnTo>
                  <a:pt x="468917" y="219626"/>
                </a:lnTo>
                <a:lnTo>
                  <a:pt x="17391" y="219626"/>
                </a:lnTo>
                <a:lnTo>
                  <a:pt x="17391" y="12861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6219825" y="3048000"/>
            <a:ext cx="466725" cy="219075"/>
          </a:xfrm>
          <a:custGeom>
            <a:avLst/>
            <a:gdLst>
              <a:gd name="connsiteX0" fmla="*/ 17391 w 466725"/>
              <a:gd name="connsiteY0" fmla="*/ 12870 h 219075"/>
              <a:gd name="connsiteX1" fmla="*/ 468917 w 466725"/>
              <a:gd name="connsiteY1" fmla="*/ 12870 h 219075"/>
              <a:gd name="connsiteX2" fmla="*/ 468917 w 466725"/>
              <a:gd name="connsiteY2" fmla="*/ 219635 h 219075"/>
              <a:gd name="connsiteX3" fmla="*/ 17391 w 466725"/>
              <a:gd name="connsiteY3" fmla="*/ 219635 h 219075"/>
              <a:gd name="connsiteX4" fmla="*/ 17391 w 466725"/>
              <a:gd name="connsiteY4" fmla="*/ 1287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219075">
                <a:moveTo>
                  <a:pt x="17391" y="12870"/>
                </a:moveTo>
                <a:lnTo>
                  <a:pt x="468917" y="12870"/>
                </a:lnTo>
                <a:lnTo>
                  <a:pt x="468917" y="219635"/>
                </a:lnTo>
                <a:lnTo>
                  <a:pt x="17391" y="219635"/>
                </a:lnTo>
                <a:lnTo>
                  <a:pt x="17391" y="1287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6219825" y="3419475"/>
            <a:ext cx="609600" cy="209550"/>
          </a:xfrm>
          <a:custGeom>
            <a:avLst/>
            <a:gdLst>
              <a:gd name="connsiteX0" fmla="*/ 17391 w 609600"/>
              <a:gd name="connsiteY0" fmla="*/ 9975 h 209550"/>
              <a:gd name="connsiteX1" fmla="*/ 611063 w 609600"/>
              <a:gd name="connsiteY1" fmla="*/ 9975 h 209550"/>
              <a:gd name="connsiteX2" fmla="*/ 611063 w 609600"/>
              <a:gd name="connsiteY2" fmla="*/ 216741 h 209550"/>
              <a:gd name="connsiteX3" fmla="*/ 17391 w 609600"/>
              <a:gd name="connsiteY3" fmla="*/ 216741 h 209550"/>
              <a:gd name="connsiteX4" fmla="*/ 17391 w 609600"/>
              <a:gd name="connsiteY4" fmla="*/ 99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09550">
                <a:moveTo>
                  <a:pt x="17391" y="9975"/>
                </a:moveTo>
                <a:lnTo>
                  <a:pt x="611063" y="9975"/>
                </a:lnTo>
                <a:lnTo>
                  <a:pt x="611063" y="216741"/>
                </a:lnTo>
                <a:lnTo>
                  <a:pt x="17391" y="216741"/>
                </a:lnTo>
                <a:lnTo>
                  <a:pt x="17391" y="9975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6219825" y="3419475"/>
            <a:ext cx="609600" cy="209550"/>
          </a:xfrm>
          <a:custGeom>
            <a:avLst/>
            <a:gdLst>
              <a:gd name="connsiteX0" fmla="*/ 17391 w 609600"/>
              <a:gd name="connsiteY0" fmla="*/ 9975 h 209550"/>
              <a:gd name="connsiteX1" fmla="*/ 611063 w 609600"/>
              <a:gd name="connsiteY1" fmla="*/ 9975 h 209550"/>
              <a:gd name="connsiteX2" fmla="*/ 611063 w 609600"/>
              <a:gd name="connsiteY2" fmla="*/ 216741 h 209550"/>
              <a:gd name="connsiteX3" fmla="*/ 17391 w 609600"/>
              <a:gd name="connsiteY3" fmla="*/ 216741 h 209550"/>
              <a:gd name="connsiteX4" fmla="*/ 17391 w 609600"/>
              <a:gd name="connsiteY4" fmla="*/ 99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09550">
                <a:moveTo>
                  <a:pt x="17391" y="9975"/>
                </a:moveTo>
                <a:lnTo>
                  <a:pt x="611063" y="9975"/>
                </a:lnTo>
                <a:lnTo>
                  <a:pt x="611063" y="216741"/>
                </a:lnTo>
                <a:lnTo>
                  <a:pt x="17391" y="216741"/>
                </a:lnTo>
                <a:lnTo>
                  <a:pt x="17391" y="99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6219825" y="3781425"/>
            <a:ext cx="514350" cy="219075"/>
          </a:xfrm>
          <a:custGeom>
            <a:avLst/>
            <a:gdLst>
              <a:gd name="connsiteX0" fmla="*/ 17391 w 514350"/>
              <a:gd name="connsiteY0" fmla="*/ 16597 h 219075"/>
              <a:gd name="connsiteX1" fmla="*/ 519078 w 514350"/>
              <a:gd name="connsiteY1" fmla="*/ 16597 h 219075"/>
              <a:gd name="connsiteX2" fmla="*/ 519078 w 514350"/>
              <a:gd name="connsiteY2" fmla="*/ 223362 h 219075"/>
              <a:gd name="connsiteX3" fmla="*/ 17391 w 514350"/>
              <a:gd name="connsiteY3" fmla="*/ 223362 h 219075"/>
              <a:gd name="connsiteX4" fmla="*/ 17391 w 514350"/>
              <a:gd name="connsiteY4" fmla="*/ 1659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19075">
                <a:moveTo>
                  <a:pt x="17391" y="16597"/>
                </a:moveTo>
                <a:lnTo>
                  <a:pt x="519078" y="16597"/>
                </a:lnTo>
                <a:lnTo>
                  <a:pt x="519078" y="223362"/>
                </a:lnTo>
                <a:lnTo>
                  <a:pt x="17391" y="223362"/>
                </a:lnTo>
                <a:lnTo>
                  <a:pt x="17391" y="16597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6219825" y="3781425"/>
            <a:ext cx="514350" cy="219075"/>
          </a:xfrm>
          <a:custGeom>
            <a:avLst/>
            <a:gdLst>
              <a:gd name="connsiteX0" fmla="*/ 17391 w 514350"/>
              <a:gd name="connsiteY0" fmla="*/ 16606 h 219075"/>
              <a:gd name="connsiteX1" fmla="*/ 519086 w 514350"/>
              <a:gd name="connsiteY1" fmla="*/ 16606 h 219075"/>
              <a:gd name="connsiteX2" fmla="*/ 519086 w 514350"/>
              <a:gd name="connsiteY2" fmla="*/ 223371 h 219075"/>
              <a:gd name="connsiteX3" fmla="*/ 17391 w 514350"/>
              <a:gd name="connsiteY3" fmla="*/ 223371 h 219075"/>
              <a:gd name="connsiteX4" fmla="*/ 17391 w 514350"/>
              <a:gd name="connsiteY4" fmla="*/ 1660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19075">
                <a:moveTo>
                  <a:pt x="17391" y="16606"/>
                </a:moveTo>
                <a:lnTo>
                  <a:pt x="519086" y="16606"/>
                </a:lnTo>
                <a:lnTo>
                  <a:pt x="519086" y="223371"/>
                </a:lnTo>
                <a:lnTo>
                  <a:pt x="17391" y="223371"/>
                </a:lnTo>
                <a:lnTo>
                  <a:pt x="17391" y="166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6219825" y="4152900"/>
            <a:ext cx="819150" cy="219075"/>
          </a:xfrm>
          <a:custGeom>
            <a:avLst/>
            <a:gdLst>
              <a:gd name="connsiteX0" fmla="*/ 17391 w 819150"/>
              <a:gd name="connsiteY0" fmla="*/ 13712 h 219075"/>
              <a:gd name="connsiteX1" fmla="*/ 828456 w 819150"/>
              <a:gd name="connsiteY1" fmla="*/ 13712 h 219075"/>
              <a:gd name="connsiteX2" fmla="*/ 828456 w 819150"/>
              <a:gd name="connsiteY2" fmla="*/ 220477 h 219075"/>
              <a:gd name="connsiteX3" fmla="*/ 17391 w 819150"/>
              <a:gd name="connsiteY3" fmla="*/ 220477 h 219075"/>
              <a:gd name="connsiteX4" fmla="*/ 17391 w 819150"/>
              <a:gd name="connsiteY4" fmla="*/ 1371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19075">
                <a:moveTo>
                  <a:pt x="17391" y="13712"/>
                </a:moveTo>
                <a:lnTo>
                  <a:pt x="828456" y="13712"/>
                </a:lnTo>
                <a:lnTo>
                  <a:pt x="828456" y="220477"/>
                </a:lnTo>
                <a:lnTo>
                  <a:pt x="17391" y="220477"/>
                </a:lnTo>
                <a:lnTo>
                  <a:pt x="17391" y="1371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6219825" y="4152900"/>
            <a:ext cx="819150" cy="219075"/>
          </a:xfrm>
          <a:custGeom>
            <a:avLst/>
            <a:gdLst>
              <a:gd name="connsiteX0" fmla="*/ 17391 w 819150"/>
              <a:gd name="connsiteY0" fmla="*/ 13712 h 219075"/>
              <a:gd name="connsiteX1" fmla="*/ 828464 w 819150"/>
              <a:gd name="connsiteY1" fmla="*/ 13712 h 219075"/>
              <a:gd name="connsiteX2" fmla="*/ 828464 w 819150"/>
              <a:gd name="connsiteY2" fmla="*/ 220477 h 219075"/>
              <a:gd name="connsiteX3" fmla="*/ 17391 w 819150"/>
              <a:gd name="connsiteY3" fmla="*/ 220477 h 219075"/>
              <a:gd name="connsiteX4" fmla="*/ 17391 w 819150"/>
              <a:gd name="connsiteY4" fmla="*/ 1371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19075">
                <a:moveTo>
                  <a:pt x="17391" y="13712"/>
                </a:moveTo>
                <a:lnTo>
                  <a:pt x="828464" y="13712"/>
                </a:lnTo>
                <a:lnTo>
                  <a:pt x="828464" y="220477"/>
                </a:lnTo>
                <a:lnTo>
                  <a:pt x="17391" y="220477"/>
                </a:lnTo>
                <a:lnTo>
                  <a:pt x="17391" y="137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6219825" y="4524375"/>
            <a:ext cx="1009650" cy="209550"/>
          </a:xfrm>
          <a:custGeom>
            <a:avLst/>
            <a:gdLst>
              <a:gd name="connsiteX0" fmla="*/ 17391 w 1009650"/>
              <a:gd name="connsiteY0" fmla="*/ 10808 h 209550"/>
              <a:gd name="connsiteX1" fmla="*/ 1012419 w 1009650"/>
              <a:gd name="connsiteY1" fmla="*/ 10808 h 209550"/>
              <a:gd name="connsiteX2" fmla="*/ 1012419 w 1009650"/>
              <a:gd name="connsiteY2" fmla="*/ 217573 h 209550"/>
              <a:gd name="connsiteX3" fmla="*/ 17391 w 1009650"/>
              <a:gd name="connsiteY3" fmla="*/ 217573 h 209550"/>
              <a:gd name="connsiteX4" fmla="*/ 17391 w 1009650"/>
              <a:gd name="connsiteY4" fmla="*/ 1080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09550">
                <a:moveTo>
                  <a:pt x="17391" y="10808"/>
                </a:moveTo>
                <a:lnTo>
                  <a:pt x="1012419" y="10808"/>
                </a:lnTo>
                <a:lnTo>
                  <a:pt x="1012419" y="217573"/>
                </a:lnTo>
                <a:lnTo>
                  <a:pt x="17391" y="217573"/>
                </a:lnTo>
                <a:lnTo>
                  <a:pt x="17391" y="1080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6219825" y="4524375"/>
            <a:ext cx="1009650" cy="209550"/>
          </a:xfrm>
          <a:custGeom>
            <a:avLst/>
            <a:gdLst>
              <a:gd name="connsiteX0" fmla="*/ 17391 w 1009650"/>
              <a:gd name="connsiteY0" fmla="*/ 10817 h 209550"/>
              <a:gd name="connsiteX1" fmla="*/ 1012419 w 1009650"/>
              <a:gd name="connsiteY1" fmla="*/ 10817 h 209550"/>
              <a:gd name="connsiteX2" fmla="*/ 1012419 w 1009650"/>
              <a:gd name="connsiteY2" fmla="*/ 217582 h 209550"/>
              <a:gd name="connsiteX3" fmla="*/ 17391 w 1009650"/>
              <a:gd name="connsiteY3" fmla="*/ 217582 h 209550"/>
              <a:gd name="connsiteX4" fmla="*/ 17391 w 1009650"/>
              <a:gd name="connsiteY4" fmla="*/ 1081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09550">
                <a:moveTo>
                  <a:pt x="17391" y="10817"/>
                </a:moveTo>
                <a:lnTo>
                  <a:pt x="1012419" y="10817"/>
                </a:lnTo>
                <a:lnTo>
                  <a:pt x="1012419" y="217582"/>
                </a:lnTo>
                <a:lnTo>
                  <a:pt x="17391" y="217582"/>
                </a:lnTo>
                <a:lnTo>
                  <a:pt x="17391" y="108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6219825" y="4886325"/>
            <a:ext cx="495300" cy="228600"/>
          </a:xfrm>
          <a:custGeom>
            <a:avLst/>
            <a:gdLst>
              <a:gd name="connsiteX0" fmla="*/ 17391 w 495300"/>
              <a:gd name="connsiteY0" fmla="*/ 17448 h 228600"/>
              <a:gd name="connsiteX1" fmla="*/ 502363 w 495300"/>
              <a:gd name="connsiteY1" fmla="*/ 17448 h 228600"/>
              <a:gd name="connsiteX2" fmla="*/ 502363 w 495300"/>
              <a:gd name="connsiteY2" fmla="*/ 233203 h 228600"/>
              <a:gd name="connsiteX3" fmla="*/ 17391 w 495300"/>
              <a:gd name="connsiteY3" fmla="*/ 233203 h 228600"/>
              <a:gd name="connsiteX4" fmla="*/ 17391 w 495300"/>
              <a:gd name="connsiteY4" fmla="*/ 1744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28600">
                <a:moveTo>
                  <a:pt x="17391" y="17448"/>
                </a:moveTo>
                <a:lnTo>
                  <a:pt x="502363" y="17448"/>
                </a:lnTo>
                <a:lnTo>
                  <a:pt x="502363" y="233203"/>
                </a:lnTo>
                <a:lnTo>
                  <a:pt x="17391" y="233203"/>
                </a:lnTo>
                <a:lnTo>
                  <a:pt x="17391" y="17448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6219825" y="4886325"/>
            <a:ext cx="495300" cy="228600"/>
          </a:xfrm>
          <a:custGeom>
            <a:avLst/>
            <a:gdLst>
              <a:gd name="connsiteX0" fmla="*/ 17391 w 495300"/>
              <a:gd name="connsiteY0" fmla="*/ 17448 h 228600"/>
              <a:gd name="connsiteX1" fmla="*/ 502363 w 495300"/>
              <a:gd name="connsiteY1" fmla="*/ 17448 h 228600"/>
              <a:gd name="connsiteX2" fmla="*/ 502363 w 495300"/>
              <a:gd name="connsiteY2" fmla="*/ 233203 h 228600"/>
              <a:gd name="connsiteX3" fmla="*/ 17391 w 495300"/>
              <a:gd name="connsiteY3" fmla="*/ 233203 h 228600"/>
              <a:gd name="connsiteX4" fmla="*/ 17391 w 495300"/>
              <a:gd name="connsiteY4" fmla="*/ 1744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28600">
                <a:moveTo>
                  <a:pt x="17391" y="17448"/>
                </a:moveTo>
                <a:lnTo>
                  <a:pt x="502363" y="17448"/>
                </a:lnTo>
                <a:lnTo>
                  <a:pt x="502363" y="233203"/>
                </a:lnTo>
                <a:lnTo>
                  <a:pt x="17391" y="233203"/>
                </a:lnTo>
                <a:lnTo>
                  <a:pt x="17391" y="174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6219825" y="5267325"/>
            <a:ext cx="561975" cy="219075"/>
          </a:xfrm>
          <a:custGeom>
            <a:avLst/>
            <a:gdLst>
              <a:gd name="connsiteX0" fmla="*/ 17391 w 561975"/>
              <a:gd name="connsiteY0" fmla="*/ 14018 h 219075"/>
              <a:gd name="connsiteX1" fmla="*/ 569255 w 561975"/>
              <a:gd name="connsiteY1" fmla="*/ 14018 h 219075"/>
              <a:gd name="connsiteX2" fmla="*/ 569255 w 561975"/>
              <a:gd name="connsiteY2" fmla="*/ 220775 h 219075"/>
              <a:gd name="connsiteX3" fmla="*/ 17391 w 561975"/>
              <a:gd name="connsiteY3" fmla="*/ 220775 h 219075"/>
              <a:gd name="connsiteX4" fmla="*/ 17391 w 561975"/>
              <a:gd name="connsiteY4" fmla="*/ 1401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19075">
                <a:moveTo>
                  <a:pt x="17391" y="14018"/>
                </a:moveTo>
                <a:lnTo>
                  <a:pt x="569255" y="14018"/>
                </a:lnTo>
                <a:lnTo>
                  <a:pt x="569255" y="220775"/>
                </a:lnTo>
                <a:lnTo>
                  <a:pt x="17391" y="220775"/>
                </a:lnTo>
                <a:lnTo>
                  <a:pt x="17391" y="14018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6219825" y="5267325"/>
            <a:ext cx="561975" cy="219075"/>
          </a:xfrm>
          <a:custGeom>
            <a:avLst/>
            <a:gdLst>
              <a:gd name="connsiteX0" fmla="*/ 17391 w 561975"/>
              <a:gd name="connsiteY0" fmla="*/ 14018 h 219075"/>
              <a:gd name="connsiteX1" fmla="*/ 569255 w 561975"/>
              <a:gd name="connsiteY1" fmla="*/ 14018 h 219075"/>
              <a:gd name="connsiteX2" fmla="*/ 569255 w 561975"/>
              <a:gd name="connsiteY2" fmla="*/ 220784 h 219075"/>
              <a:gd name="connsiteX3" fmla="*/ 17391 w 561975"/>
              <a:gd name="connsiteY3" fmla="*/ 220784 h 219075"/>
              <a:gd name="connsiteX4" fmla="*/ 17391 w 561975"/>
              <a:gd name="connsiteY4" fmla="*/ 1401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19075">
                <a:moveTo>
                  <a:pt x="17391" y="14018"/>
                </a:moveTo>
                <a:lnTo>
                  <a:pt x="569255" y="14018"/>
                </a:lnTo>
                <a:lnTo>
                  <a:pt x="569255" y="220784"/>
                </a:lnTo>
                <a:lnTo>
                  <a:pt x="17391" y="220784"/>
                </a:lnTo>
                <a:lnTo>
                  <a:pt x="17391" y="140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6219825" y="5638800"/>
            <a:ext cx="1238250" cy="209550"/>
          </a:xfrm>
          <a:custGeom>
            <a:avLst/>
            <a:gdLst>
              <a:gd name="connsiteX0" fmla="*/ 17391 w 1238250"/>
              <a:gd name="connsiteY0" fmla="*/ 11115 h 209550"/>
              <a:gd name="connsiteX1" fmla="*/ 1246544 w 1238250"/>
              <a:gd name="connsiteY1" fmla="*/ 11115 h 209550"/>
              <a:gd name="connsiteX2" fmla="*/ 1246544 w 1238250"/>
              <a:gd name="connsiteY2" fmla="*/ 217880 h 209550"/>
              <a:gd name="connsiteX3" fmla="*/ 17391 w 1238250"/>
              <a:gd name="connsiteY3" fmla="*/ 217880 h 209550"/>
              <a:gd name="connsiteX4" fmla="*/ 17391 w 1238250"/>
              <a:gd name="connsiteY4" fmla="*/ 1111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0" h="209550">
                <a:moveTo>
                  <a:pt x="17391" y="11115"/>
                </a:moveTo>
                <a:lnTo>
                  <a:pt x="1246544" y="11115"/>
                </a:lnTo>
                <a:lnTo>
                  <a:pt x="1246544" y="217880"/>
                </a:lnTo>
                <a:lnTo>
                  <a:pt x="17391" y="217880"/>
                </a:lnTo>
                <a:lnTo>
                  <a:pt x="17391" y="1111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6219825" y="5638800"/>
            <a:ext cx="1238250" cy="209550"/>
          </a:xfrm>
          <a:custGeom>
            <a:avLst/>
            <a:gdLst>
              <a:gd name="connsiteX0" fmla="*/ 17391 w 1238250"/>
              <a:gd name="connsiteY0" fmla="*/ 11124 h 209550"/>
              <a:gd name="connsiteX1" fmla="*/ 1246544 w 1238250"/>
              <a:gd name="connsiteY1" fmla="*/ 11124 h 209550"/>
              <a:gd name="connsiteX2" fmla="*/ 1246544 w 1238250"/>
              <a:gd name="connsiteY2" fmla="*/ 217889 h 209550"/>
              <a:gd name="connsiteX3" fmla="*/ 17391 w 1238250"/>
              <a:gd name="connsiteY3" fmla="*/ 217889 h 209550"/>
              <a:gd name="connsiteX4" fmla="*/ 17391 w 1238250"/>
              <a:gd name="connsiteY4" fmla="*/ 1112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0" h="209550">
                <a:moveTo>
                  <a:pt x="17391" y="11124"/>
                </a:moveTo>
                <a:lnTo>
                  <a:pt x="1246544" y="11124"/>
                </a:lnTo>
                <a:lnTo>
                  <a:pt x="1246544" y="217889"/>
                </a:lnTo>
                <a:lnTo>
                  <a:pt x="17391" y="217889"/>
                </a:lnTo>
                <a:lnTo>
                  <a:pt x="17391" y="1112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6219825" y="1847850"/>
            <a:ext cx="9525" cy="4086225"/>
          </a:xfrm>
          <a:custGeom>
            <a:avLst/>
            <a:gdLst>
              <a:gd name="connsiteX0" fmla="*/ 17389 w 9525"/>
              <a:gd name="connsiteY0" fmla="*/ 17376 h 4086225"/>
              <a:gd name="connsiteX1" fmla="*/ 17389 w 9525"/>
              <a:gd name="connsiteY1" fmla="*/ 4089752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86225">
                <a:moveTo>
                  <a:pt x="17389" y="17376"/>
                </a:moveTo>
                <a:lnTo>
                  <a:pt x="17389" y="40897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6934200" y="1847850"/>
            <a:ext cx="9525" cy="466725"/>
          </a:xfrm>
          <a:custGeom>
            <a:avLst/>
            <a:gdLst>
              <a:gd name="connsiteX0" fmla="*/ 17591 w 9525"/>
              <a:gd name="connsiteY0" fmla="*/ 471228 h 466725"/>
              <a:gd name="connsiteX1" fmla="*/ 17591 w 9525"/>
              <a:gd name="connsiteY1" fmla="*/ 1763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66725">
                <a:moveTo>
                  <a:pt x="17591" y="471228"/>
                </a:moveTo>
                <a:lnTo>
                  <a:pt x="17591" y="17635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6934200" y="2505075"/>
            <a:ext cx="9525" cy="561975"/>
          </a:xfrm>
          <a:custGeom>
            <a:avLst/>
            <a:gdLst>
              <a:gd name="connsiteX0" fmla="*/ 17591 w 9525"/>
              <a:gd name="connsiteY0" fmla="*/ 561983 h 561975"/>
              <a:gd name="connsiteX1" fmla="*/ 17591 w 9525"/>
              <a:gd name="connsiteY1" fmla="*/ 15261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61975">
                <a:moveTo>
                  <a:pt x="17591" y="561983"/>
                </a:moveTo>
                <a:lnTo>
                  <a:pt x="17591" y="15261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6934200" y="3257550"/>
            <a:ext cx="9525" cy="171450"/>
          </a:xfrm>
          <a:custGeom>
            <a:avLst/>
            <a:gdLst>
              <a:gd name="connsiteX0" fmla="*/ 17591 w 9525"/>
              <a:gd name="connsiteY0" fmla="*/ 178968 h 171450"/>
              <a:gd name="connsiteX1" fmla="*/ 17591 w 9525"/>
              <a:gd name="connsiteY1" fmla="*/ 1074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7591" y="178968"/>
                </a:moveTo>
                <a:lnTo>
                  <a:pt x="17591" y="10744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6934200" y="3619500"/>
            <a:ext cx="9525" cy="180975"/>
          </a:xfrm>
          <a:custGeom>
            <a:avLst/>
            <a:gdLst>
              <a:gd name="connsiteX0" fmla="*/ 17591 w 9525"/>
              <a:gd name="connsiteY0" fmla="*/ 186501 h 180975"/>
              <a:gd name="connsiteX1" fmla="*/ 17591 w 9525"/>
              <a:gd name="connsiteY1" fmla="*/ 1827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591" y="186501"/>
                </a:moveTo>
                <a:lnTo>
                  <a:pt x="17591" y="1827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6934200" y="3990975"/>
            <a:ext cx="9525" cy="923925"/>
          </a:xfrm>
          <a:custGeom>
            <a:avLst/>
            <a:gdLst>
              <a:gd name="connsiteX0" fmla="*/ 17591 w 9525"/>
              <a:gd name="connsiteY0" fmla="*/ 928015 h 923925"/>
              <a:gd name="connsiteX1" fmla="*/ 17591 w 9525"/>
              <a:gd name="connsiteY1" fmla="*/ 1632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23925">
                <a:moveTo>
                  <a:pt x="17591" y="928015"/>
                </a:moveTo>
                <a:lnTo>
                  <a:pt x="17591" y="16320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6934200" y="5105400"/>
            <a:ext cx="9525" cy="180975"/>
          </a:xfrm>
          <a:custGeom>
            <a:avLst/>
            <a:gdLst>
              <a:gd name="connsiteX0" fmla="*/ 17591 w 9525"/>
              <a:gd name="connsiteY0" fmla="*/ 187545 h 180975"/>
              <a:gd name="connsiteX1" fmla="*/ 17591 w 9525"/>
              <a:gd name="connsiteY1" fmla="*/ 148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591" y="187545"/>
                </a:moveTo>
                <a:lnTo>
                  <a:pt x="17591" y="14825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6934200" y="5476875"/>
            <a:ext cx="9525" cy="466725"/>
          </a:xfrm>
          <a:custGeom>
            <a:avLst/>
            <a:gdLst>
              <a:gd name="connsiteX0" fmla="*/ 17591 w 9525"/>
              <a:gd name="connsiteY0" fmla="*/ 470965 h 466725"/>
              <a:gd name="connsiteX1" fmla="*/ 17591 w 9525"/>
              <a:gd name="connsiteY1" fmla="*/ 17372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66725">
                <a:moveTo>
                  <a:pt x="17591" y="470965"/>
                </a:moveTo>
                <a:lnTo>
                  <a:pt x="17591" y="17372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6867525" y="5934075"/>
            <a:ext cx="152400" cy="133350"/>
          </a:xfrm>
          <a:custGeom>
            <a:avLst/>
            <a:gdLst>
              <a:gd name="connsiteX0" fmla="*/ 18507 w 152400"/>
              <a:gd name="connsiteY0" fmla="*/ 136892 h 133350"/>
              <a:gd name="connsiteX1" fmla="*/ 18507 w 152400"/>
              <a:gd name="connsiteY1" fmla="*/ 136892 h 133350"/>
              <a:gd name="connsiteX2" fmla="*/ 85703 w 152400"/>
              <a:gd name="connsiteY2" fmla="*/ 15239 h 133350"/>
              <a:gd name="connsiteX3" fmla="*/ 152899 w 152400"/>
              <a:gd name="connsiteY3" fmla="*/ 136892 h 133350"/>
              <a:gd name="connsiteX4" fmla="*/ 18507 w 152400"/>
              <a:gd name="connsiteY4" fmla="*/ 13689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33350">
                <a:moveTo>
                  <a:pt x="18507" y="136892"/>
                </a:moveTo>
                <a:lnTo>
                  <a:pt x="18507" y="136892"/>
                </a:lnTo>
                <a:lnTo>
                  <a:pt x="85703" y="15239"/>
                </a:lnTo>
                <a:lnTo>
                  <a:pt x="152899" y="136892"/>
                </a:lnTo>
                <a:lnTo>
                  <a:pt x="18507" y="1368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514350" y="1743075"/>
            <a:ext cx="3590925" cy="9525"/>
          </a:xfrm>
          <a:custGeom>
            <a:avLst/>
            <a:gdLst>
              <a:gd name="connsiteX0" fmla="*/ 13407 w 3590925"/>
              <a:gd name="connsiteY0" fmla="*/ 11226 h 9525"/>
              <a:gd name="connsiteX1" fmla="*/ 3599887 w 3590925"/>
              <a:gd name="connsiteY1" fmla="*/ 112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0925" h="9525">
                <a:moveTo>
                  <a:pt x="13407" y="11226"/>
                </a:moveTo>
                <a:lnTo>
                  <a:pt x="3599887" y="11226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4210050" y="1743075"/>
            <a:ext cx="1885950" cy="9525"/>
          </a:xfrm>
          <a:custGeom>
            <a:avLst/>
            <a:gdLst>
              <a:gd name="connsiteX0" fmla="*/ 11983 w 1885950"/>
              <a:gd name="connsiteY0" fmla="*/ 11226 h 9525"/>
              <a:gd name="connsiteX1" fmla="*/ 1890618 w 1885950"/>
              <a:gd name="connsiteY1" fmla="*/ 112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5950" h="9525">
                <a:moveTo>
                  <a:pt x="11983" y="11226"/>
                </a:moveTo>
                <a:lnTo>
                  <a:pt x="1890618" y="11226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4305300" y="1895475"/>
            <a:ext cx="666750" cy="323850"/>
          </a:xfrm>
          <a:custGeom>
            <a:avLst/>
            <a:gdLst>
              <a:gd name="connsiteX0" fmla="*/ 11923 w 666750"/>
              <a:gd name="connsiteY0" fmla="*/ 173499 h 323850"/>
              <a:gd name="connsiteX1" fmla="*/ 340192 w 666750"/>
              <a:gd name="connsiteY1" fmla="*/ 15041 h 323850"/>
              <a:gd name="connsiteX2" fmla="*/ 668462 w 666750"/>
              <a:gd name="connsiteY2" fmla="*/ 173499 h 323850"/>
              <a:gd name="connsiteX3" fmla="*/ 340192 w 666750"/>
              <a:gd name="connsiteY3" fmla="*/ 331957 h 323850"/>
              <a:gd name="connsiteX4" fmla="*/ 11923 w 666750"/>
              <a:gd name="connsiteY4" fmla="*/ 17349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3" y="173499"/>
                </a:moveTo>
                <a:cubicBezTo>
                  <a:pt x="11923" y="85984"/>
                  <a:pt x="158900" y="15041"/>
                  <a:pt x="340192" y="15041"/>
                </a:cubicBezTo>
                <a:cubicBezTo>
                  <a:pt x="521497" y="15041"/>
                  <a:pt x="668462" y="85984"/>
                  <a:pt x="668462" y="173499"/>
                </a:cubicBezTo>
                <a:cubicBezTo>
                  <a:pt x="668462" y="261015"/>
                  <a:pt x="521497" y="331957"/>
                  <a:pt x="340192" y="331957"/>
                </a:cubicBezTo>
                <a:cubicBezTo>
                  <a:pt x="158900" y="331957"/>
                  <a:pt x="11923" y="261015"/>
                  <a:pt x="11923" y="173499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4305300" y="2266950"/>
            <a:ext cx="666750" cy="323850"/>
          </a:xfrm>
          <a:custGeom>
            <a:avLst/>
            <a:gdLst>
              <a:gd name="connsiteX0" fmla="*/ 11921 w 666750"/>
              <a:gd name="connsiteY0" fmla="*/ 171506 h 323850"/>
              <a:gd name="connsiteX1" fmla="*/ 340190 w 666750"/>
              <a:gd name="connsiteY1" fmla="*/ 13049 h 323850"/>
              <a:gd name="connsiteX2" fmla="*/ 668460 w 666750"/>
              <a:gd name="connsiteY2" fmla="*/ 171506 h 323850"/>
              <a:gd name="connsiteX3" fmla="*/ 340190 w 666750"/>
              <a:gd name="connsiteY3" fmla="*/ 329964 h 323850"/>
              <a:gd name="connsiteX4" fmla="*/ 11921 w 666750"/>
              <a:gd name="connsiteY4" fmla="*/ 17150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71506"/>
                </a:moveTo>
                <a:cubicBezTo>
                  <a:pt x="11921" y="83991"/>
                  <a:pt x="158898" y="13049"/>
                  <a:pt x="340190" y="13049"/>
                </a:cubicBezTo>
                <a:cubicBezTo>
                  <a:pt x="521496" y="13049"/>
                  <a:pt x="668460" y="83991"/>
                  <a:pt x="668460" y="171506"/>
                </a:cubicBezTo>
                <a:cubicBezTo>
                  <a:pt x="668460" y="259022"/>
                  <a:pt x="521496" y="329964"/>
                  <a:pt x="340190" y="329964"/>
                </a:cubicBezTo>
                <a:cubicBezTo>
                  <a:pt x="158898" y="329964"/>
                  <a:pt x="11921" y="259022"/>
                  <a:pt x="11921" y="171506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4305300" y="2638425"/>
            <a:ext cx="666750" cy="323850"/>
          </a:xfrm>
          <a:custGeom>
            <a:avLst/>
            <a:gdLst>
              <a:gd name="connsiteX0" fmla="*/ 11921 w 666750"/>
              <a:gd name="connsiteY0" fmla="*/ 169514 h 323850"/>
              <a:gd name="connsiteX1" fmla="*/ 340190 w 666750"/>
              <a:gd name="connsiteY1" fmla="*/ 11056 h 323850"/>
              <a:gd name="connsiteX2" fmla="*/ 668460 w 666750"/>
              <a:gd name="connsiteY2" fmla="*/ 169514 h 323850"/>
              <a:gd name="connsiteX3" fmla="*/ 340190 w 666750"/>
              <a:gd name="connsiteY3" fmla="*/ 327972 h 323850"/>
              <a:gd name="connsiteX4" fmla="*/ 11921 w 666750"/>
              <a:gd name="connsiteY4" fmla="*/ 16951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69514"/>
                </a:moveTo>
                <a:cubicBezTo>
                  <a:pt x="11921" y="81999"/>
                  <a:pt x="158898" y="11056"/>
                  <a:pt x="340190" y="11056"/>
                </a:cubicBezTo>
                <a:cubicBezTo>
                  <a:pt x="521496" y="11056"/>
                  <a:pt x="668460" y="81999"/>
                  <a:pt x="668460" y="169514"/>
                </a:cubicBezTo>
                <a:cubicBezTo>
                  <a:pt x="668460" y="257030"/>
                  <a:pt x="521496" y="327972"/>
                  <a:pt x="340190" y="327972"/>
                </a:cubicBezTo>
                <a:cubicBezTo>
                  <a:pt x="158898" y="327972"/>
                  <a:pt x="11921" y="257030"/>
                  <a:pt x="11921" y="169514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4305300" y="3000375"/>
            <a:ext cx="666750" cy="333375"/>
          </a:xfrm>
          <a:custGeom>
            <a:avLst/>
            <a:gdLst>
              <a:gd name="connsiteX0" fmla="*/ 11921 w 666750"/>
              <a:gd name="connsiteY0" fmla="*/ 177045 h 333375"/>
              <a:gd name="connsiteX1" fmla="*/ 340190 w 666750"/>
              <a:gd name="connsiteY1" fmla="*/ 18587 h 333375"/>
              <a:gd name="connsiteX2" fmla="*/ 668460 w 666750"/>
              <a:gd name="connsiteY2" fmla="*/ 177045 h 333375"/>
              <a:gd name="connsiteX3" fmla="*/ 340190 w 666750"/>
              <a:gd name="connsiteY3" fmla="*/ 335503 h 333375"/>
              <a:gd name="connsiteX4" fmla="*/ 11921 w 666750"/>
              <a:gd name="connsiteY4" fmla="*/ 17704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33375">
                <a:moveTo>
                  <a:pt x="11921" y="177045"/>
                </a:moveTo>
                <a:cubicBezTo>
                  <a:pt x="11921" y="89530"/>
                  <a:pt x="158898" y="18587"/>
                  <a:pt x="340190" y="18587"/>
                </a:cubicBezTo>
                <a:cubicBezTo>
                  <a:pt x="521496" y="18587"/>
                  <a:pt x="668460" y="89530"/>
                  <a:pt x="668460" y="177045"/>
                </a:cubicBezTo>
                <a:cubicBezTo>
                  <a:pt x="668460" y="264561"/>
                  <a:pt x="521496" y="335503"/>
                  <a:pt x="340190" y="335503"/>
                </a:cubicBezTo>
                <a:cubicBezTo>
                  <a:pt x="158898" y="335503"/>
                  <a:pt x="11921" y="264561"/>
                  <a:pt x="11921" y="177045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4305300" y="3371850"/>
            <a:ext cx="666750" cy="333375"/>
          </a:xfrm>
          <a:custGeom>
            <a:avLst/>
            <a:gdLst>
              <a:gd name="connsiteX0" fmla="*/ 11921 w 666750"/>
              <a:gd name="connsiteY0" fmla="*/ 175055 h 333375"/>
              <a:gd name="connsiteX1" fmla="*/ 340190 w 666750"/>
              <a:gd name="connsiteY1" fmla="*/ 16597 h 333375"/>
              <a:gd name="connsiteX2" fmla="*/ 668460 w 666750"/>
              <a:gd name="connsiteY2" fmla="*/ 175055 h 333375"/>
              <a:gd name="connsiteX3" fmla="*/ 340190 w 666750"/>
              <a:gd name="connsiteY3" fmla="*/ 333513 h 333375"/>
              <a:gd name="connsiteX4" fmla="*/ 11921 w 666750"/>
              <a:gd name="connsiteY4" fmla="*/ 17505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33375">
                <a:moveTo>
                  <a:pt x="11921" y="175055"/>
                </a:moveTo>
                <a:cubicBezTo>
                  <a:pt x="11921" y="87540"/>
                  <a:pt x="158898" y="16597"/>
                  <a:pt x="340190" y="16597"/>
                </a:cubicBezTo>
                <a:cubicBezTo>
                  <a:pt x="521496" y="16597"/>
                  <a:pt x="668460" y="87540"/>
                  <a:pt x="668460" y="175055"/>
                </a:cubicBezTo>
                <a:cubicBezTo>
                  <a:pt x="668460" y="262571"/>
                  <a:pt x="521496" y="333513"/>
                  <a:pt x="340190" y="333513"/>
                </a:cubicBezTo>
                <a:cubicBezTo>
                  <a:pt x="158898" y="333513"/>
                  <a:pt x="11921" y="262571"/>
                  <a:pt x="11921" y="175055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4305300" y="3743325"/>
            <a:ext cx="666750" cy="323850"/>
          </a:xfrm>
          <a:custGeom>
            <a:avLst/>
            <a:gdLst>
              <a:gd name="connsiteX0" fmla="*/ 11921 w 666750"/>
              <a:gd name="connsiteY0" fmla="*/ 173065 h 323850"/>
              <a:gd name="connsiteX1" fmla="*/ 340190 w 666750"/>
              <a:gd name="connsiteY1" fmla="*/ 14607 h 323850"/>
              <a:gd name="connsiteX2" fmla="*/ 668460 w 666750"/>
              <a:gd name="connsiteY2" fmla="*/ 173065 h 323850"/>
              <a:gd name="connsiteX3" fmla="*/ 340190 w 666750"/>
              <a:gd name="connsiteY3" fmla="*/ 331523 h 323850"/>
              <a:gd name="connsiteX4" fmla="*/ 11921 w 666750"/>
              <a:gd name="connsiteY4" fmla="*/ 17306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73065"/>
                </a:moveTo>
                <a:cubicBezTo>
                  <a:pt x="11921" y="85549"/>
                  <a:pt x="158898" y="14607"/>
                  <a:pt x="340190" y="14607"/>
                </a:cubicBezTo>
                <a:cubicBezTo>
                  <a:pt x="521496" y="14607"/>
                  <a:pt x="668460" y="85549"/>
                  <a:pt x="668460" y="173065"/>
                </a:cubicBezTo>
                <a:cubicBezTo>
                  <a:pt x="668460" y="260581"/>
                  <a:pt x="521496" y="331523"/>
                  <a:pt x="340190" y="331523"/>
                </a:cubicBezTo>
                <a:cubicBezTo>
                  <a:pt x="158898" y="331523"/>
                  <a:pt x="11921" y="260581"/>
                  <a:pt x="11921" y="173065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4305300" y="4114800"/>
            <a:ext cx="666750" cy="323850"/>
          </a:xfrm>
          <a:custGeom>
            <a:avLst/>
            <a:gdLst>
              <a:gd name="connsiteX0" fmla="*/ 11921 w 666750"/>
              <a:gd name="connsiteY0" fmla="*/ 171075 h 323850"/>
              <a:gd name="connsiteX1" fmla="*/ 340190 w 666750"/>
              <a:gd name="connsiteY1" fmla="*/ 12617 h 323850"/>
              <a:gd name="connsiteX2" fmla="*/ 668460 w 666750"/>
              <a:gd name="connsiteY2" fmla="*/ 171075 h 323850"/>
              <a:gd name="connsiteX3" fmla="*/ 340190 w 666750"/>
              <a:gd name="connsiteY3" fmla="*/ 329533 h 323850"/>
              <a:gd name="connsiteX4" fmla="*/ 11921 w 666750"/>
              <a:gd name="connsiteY4" fmla="*/ 17107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71075"/>
                </a:moveTo>
                <a:cubicBezTo>
                  <a:pt x="11921" y="83560"/>
                  <a:pt x="158898" y="12617"/>
                  <a:pt x="340190" y="12617"/>
                </a:cubicBezTo>
                <a:cubicBezTo>
                  <a:pt x="521496" y="12617"/>
                  <a:pt x="668460" y="83560"/>
                  <a:pt x="668460" y="171075"/>
                </a:cubicBezTo>
                <a:cubicBezTo>
                  <a:pt x="668460" y="258591"/>
                  <a:pt x="521496" y="329533"/>
                  <a:pt x="340190" y="329533"/>
                </a:cubicBezTo>
                <a:cubicBezTo>
                  <a:pt x="158898" y="329533"/>
                  <a:pt x="11921" y="258591"/>
                  <a:pt x="11921" y="171075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4305300" y="4486275"/>
            <a:ext cx="666750" cy="323850"/>
          </a:xfrm>
          <a:custGeom>
            <a:avLst/>
            <a:gdLst>
              <a:gd name="connsiteX0" fmla="*/ 11921 w 666750"/>
              <a:gd name="connsiteY0" fmla="*/ 169095 h 323850"/>
              <a:gd name="connsiteX1" fmla="*/ 340190 w 666750"/>
              <a:gd name="connsiteY1" fmla="*/ 10637 h 323850"/>
              <a:gd name="connsiteX2" fmla="*/ 668460 w 666750"/>
              <a:gd name="connsiteY2" fmla="*/ 169095 h 323850"/>
              <a:gd name="connsiteX3" fmla="*/ 340190 w 666750"/>
              <a:gd name="connsiteY3" fmla="*/ 327553 h 323850"/>
              <a:gd name="connsiteX4" fmla="*/ 11921 w 666750"/>
              <a:gd name="connsiteY4" fmla="*/ 16909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69095"/>
                </a:moveTo>
                <a:cubicBezTo>
                  <a:pt x="11921" y="81579"/>
                  <a:pt x="158898" y="10637"/>
                  <a:pt x="340190" y="10637"/>
                </a:cubicBezTo>
                <a:cubicBezTo>
                  <a:pt x="521496" y="10637"/>
                  <a:pt x="668460" y="81579"/>
                  <a:pt x="668460" y="169095"/>
                </a:cubicBezTo>
                <a:cubicBezTo>
                  <a:pt x="668460" y="256611"/>
                  <a:pt x="521496" y="327553"/>
                  <a:pt x="340190" y="327553"/>
                </a:cubicBezTo>
                <a:cubicBezTo>
                  <a:pt x="158898" y="327553"/>
                  <a:pt x="11921" y="256611"/>
                  <a:pt x="11921" y="169095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4305300" y="4848225"/>
            <a:ext cx="666750" cy="333375"/>
          </a:xfrm>
          <a:custGeom>
            <a:avLst/>
            <a:gdLst>
              <a:gd name="connsiteX0" fmla="*/ 11921 w 666750"/>
              <a:gd name="connsiteY0" fmla="*/ 176629 h 333375"/>
              <a:gd name="connsiteX1" fmla="*/ 340190 w 666750"/>
              <a:gd name="connsiteY1" fmla="*/ 18171 h 333375"/>
              <a:gd name="connsiteX2" fmla="*/ 668460 w 666750"/>
              <a:gd name="connsiteY2" fmla="*/ 176629 h 333375"/>
              <a:gd name="connsiteX3" fmla="*/ 340190 w 666750"/>
              <a:gd name="connsiteY3" fmla="*/ 335087 h 333375"/>
              <a:gd name="connsiteX4" fmla="*/ 11921 w 666750"/>
              <a:gd name="connsiteY4" fmla="*/ 1766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33375">
                <a:moveTo>
                  <a:pt x="11921" y="176629"/>
                </a:moveTo>
                <a:cubicBezTo>
                  <a:pt x="11921" y="89113"/>
                  <a:pt x="158898" y="18171"/>
                  <a:pt x="340190" y="18171"/>
                </a:cubicBezTo>
                <a:cubicBezTo>
                  <a:pt x="521496" y="18171"/>
                  <a:pt x="668460" y="89113"/>
                  <a:pt x="668460" y="176629"/>
                </a:cubicBezTo>
                <a:cubicBezTo>
                  <a:pt x="668460" y="264145"/>
                  <a:pt x="521496" y="335087"/>
                  <a:pt x="340190" y="335087"/>
                </a:cubicBezTo>
                <a:cubicBezTo>
                  <a:pt x="158898" y="335087"/>
                  <a:pt x="11921" y="264145"/>
                  <a:pt x="11921" y="176629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4305300" y="5219700"/>
            <a:ext cx="666750" cy="323850"/>
          </a:xfrm>
          <a:custGeom>
            <a:avLst/>
            <a:gdLst>
              <a:gd name="connsiteX0" fmla="*/ 11921 w 666750"/>
              <a:gd name="connsiteY0" fmla="*/ 174637 h 323850"/>
              <a:gd name="connsiteX1" fmla="*/ 340190 w 666750"/>
              <a:gd name="connsiteY1" fmla="*/ 16179 h 323850"/>
              <a:gd name="connsiteX2" fmla="*/ 668460 w 666750"/>
              <a:gd name="connsiteY2" fmla="*/ 174637 h 323850"/>
              <a:gd name="connsiteX3" fmla="*/ 340190 w 666750"/>
              <a:gd name="connsiteY3" fmla="*/ 333094 h 323850"/>
              <a:gd name="connsiteX4" fmla="*/ 11921 w 666750"/>
              <a:gd name="connsiteY4" fmla="*/ 17463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74637"/>
                </a:moveTo>
                <a:cubicBezTo>
                  <a:pt x="11921" y="87121"/>
                  <a:pt x="158898" y="16179"/>
                  <a:pt x="340190" y="16179"/>
                </a:cubicBezTo>
                <a:cubicBezTo>
                  <a:pt x="521496" y="16179"/>
                  <a:pt x="668460" y="87121"/>
                  <a:pt x="668460" y="174637"/>
                </a:cubicBezTo>
                <a:cubicBezTo>
                  <a:pt x="668460" y="262152"/>
                  <a:pt x="521496" y="333094"/>
                  <a:pt x="340190" y="333094"/>
                </a:cubicBezTo>
                <a:cubicBezTo>
                  <a:pt x="158898" y="333094"/>
                  <a:pt x="11921" y="262152"/>
                  <a:pt x="11921" y="174637"/>
                </a:cubicBez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4305300" y="5591175"/>
            <a:ext cx="666750" cy="323850"/>
          </a:xfrm>
          <a:custGeom>
            <a:avLst/>
            <a:gdLst>
              <a:gd name="connsiteX0" fmla="*/ 11921 w 666750"/>
              <a:gd name="connsiteY0" fmla="*/ 172645 h 323850"/>
              <a:gd name="connsiteX1" fmla="*/ 340190 w 666750"/>
              <a:gd name="connsiteY1" fmla="*/ 14187 h 323850"/>
              <a:gd name="connsiteX2" fmla="*/ 668460 w 666750"/>
              <a:gd name="connsiteY2" fmla="*/ 172645 h 323850"/>
              <a:gd name="connsiteX3" fmla="*/ 340190 w 666750"/>
              <a:gd name="connsiteY3" fmla="*/ 331103 h 323850"/>
              <a:gd name="connsiteX4" fmla="*/ 11921 w 666750"/>
              <a:gd name="connsiteY4" fmla="*/ 17264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323850">
                <a:moveTo>
                  <a:pt x="11921" y="172645"/>
                </a:moveTo>
                <a:cubicBezTo>
                  <a:pt x="11921" y="85129"/>
                  <a:pt x="158898" y="14187"/>
                  <a:pt x="340190" y="14187"/>
                </a:cubicBezTo>
                <a:cubicBezTo>
                  <a:pt x="521496" y="14187"/>
                  <a:pt x="668460" y="85129"/>
                  <a:pt x="668460" y="172645"/>
                </a:cubicBezTo>
                <a:cubicBezTo>
                  <a:pt x="668460" y="260160"/>
                  <a:pt x="521496" y="331103"/>
                  <a:pt x="340190" y="331103"/>
                </a:cubicBezTo>
                <a:cubicBezTo>
                  <a:pt x="158898" y="331103"/>
                  <a:pt x="11921" y="260160"/>
                  <a:pt x="11921" y="172645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5"/>
          <p:cNvSpPr txBox="1"/>
          <p:nvPr/>
        </p:nvSpPr>
        <p:spPr>
          <a:xfrm>
            <a:off x="509841" y="440770"/>
            <a:ext cx="7920187" cy="585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exposure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fundamentals</a:t>
            </a:r>
          </a:p>
          <a:p>
            <a:pPr indent="0">
              <a:lnSpc>
                <a:spcPts val="2267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creation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527753" y="1210582"/>
            <a:ext cx="2486290" cy="5122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economies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2050</a:t>
            </a:r>
          </a:p>
          <a:p>
            <a:pPr indent="3">
              <a:lnSpc>
                <a:spcPts val="2205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GDP,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USDtn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9">
              <a:lnSpc>
                <a:spcPts val="149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9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9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  <a:p>
            <a:pPr indent="1600997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9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1432949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8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1164170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8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</a:p>
          <a:p>
            <a:pPr indent="1147382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8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  <a:p>
            <a:pPr indent="1088622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93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  <a:p>
            <a:pPr indent="1071834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28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</a:p>
          <a:p>
            <a:pPr indent="1063440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64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  <a:p>
            <a:pPr indent="1021304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99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Turkey</a:t>
            </a:r>
          </a:p>
          <a:p>
            <a:pPr indent="1004351">
              <a:lnSpc>
                <a:spcPts val="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2050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(Jan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2012),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Insights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3531404" y="1962156"/>
            <a:ext cx="622512" cy="553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2355">
              <a:lnSpc>
                <a:spcPts val="144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22.3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4230466" y="1531362"/>
            <a:ext cx="1806270" cy="4331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GDP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06-11,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CAGR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435">
              <a:lnSpc>
                <a:spcPts val="1675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550">
              <a:lnSpc>
                <a:spcPts val="1909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3%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6236454" y="1210582"/>
            <a:ext cx="2315361" cy="5070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capita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2050</a:t>
            </a:r>
          </a:p>
          <a:p>
            <a:pPr indent="0">
              <a:lnSpc>
                <a:spcPts val="2205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2010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04448">
              <a:lnSpc>
                <a:spcPts val="1498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5717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9976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6.4x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0900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3601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1101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1851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6523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4148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302">
              <a:lnSpc>
                <a:spcPts val="19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1560">
              <a:lnSpc>
                <a:spcPts val="190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960">
              <a:lnSpc>
                <a:spcPts val="2322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8841484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401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35 w 142875"/>
              <a:gd name="connsiteY0" fmla="*/ 14375 h 552450"/>
              <a:gd name="connsiteX1" fmla="*/ 146329 w 142875"/>
              <a:gd name="connsiteY1" fmla="*/ 14375 h 552450"/>
              <a:gd name="connsiteX2" fmla="*/ 146329 w 142875"/>
              <a:gd name="connsiteY2" fmla="*/ 559586 h 552450"/>
              <a:gd name="connsiteX3" fmla="*/ 18935 w 142875"/>
              <a:gd name="connsiteY3" fmla="*/ 559586 h 552450"/>
              <a:gd name="connsiteX4" fmla="*/ 18935 w 142875"/>
              <a:gd name="connsiteY4" fmla="*/ 143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35" y="14375"/>
                </a:moveTo>
                <a:lnTo>
                  <a:pt x="146329" y="14375"/>
                </a:lnTo>
                <a:lnTo>
                  <a:pt x="146329" y="559586"/>
                </a:lnTo>
                <a:lnTo>
                  <a:pt x="18935" y="559586"/>
                </a:lnTo>
                <a:lnTo>
                  <a:pt x="18935" y="1437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52 w 4010025"/>
              <a:gd name="connsiteY0" fmla="*/ 12306 h 2390775"/>
              <a:gd name="connsiteX1" fmla="*/ 4013708 w 4010025"/>
              <a:gd name="connsiteY1" fmla="*/ 12306 h 2390775"/>
              <a:gd name="connsiteX2" fmla="*/ 4013708 w 4010025"/>
              <a:gd name="connsiteY2" fmla="*/ 2395931 h 2390775"/>
              <a:gd name="connsiteX3" fmla="*/ 12852 w 4010025"/>
              <a:gd name="connsiteY3" fmla="*/ 2395931 h 2390775"/>
              <a:gd name="connsiteX4" fmla="*/ 12852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52" y="12306"/>
                </a:moveTo>
                <a:lnTo>
                  <a:pt x="4013708" y="12306"/>
                </a:lnTo>
                <a:lnTo>
                  <a:pt x="4013708" y="2395931"/>
                </a:lnTo>
                <a:lnTo>
                  <a:pt x="12852" y="2395931"/>
                </a:lnTo>
                <a:lnTo>
                  <a:pt x="12852" y="12306"/>
                </a:lnTo>
                <a:close/>
              </a:path>
            </a:pathLst>
          </a:custGeom>
          <a:solidFill>
            <a:srgbClr val="0000fd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52 w 4010025"/>
              <a:gd name="connsiteY0" fmla="*/ 18008 h 2400300"/>
              <a:gd name="connsiteX1" fmla="*/ 4015105 w 4010025"/>
              <a:gd name="connsiteY1" fmla="*/ 18008 h 2400300"/>
              <a:gd name="connsiteX2" fmla="*/ 4015105 w 4010025"/>
              <a:gd name="connsiteY2" fmla="*/ 2403144 h 2400300"/>
              <a:gd name="connsiteX3" fmla="*/ 12852 w 4010025"/>
              <a:gd name="connsiteY3" fmla="*/ 2403144 h 2400300"/>
              <a:gd name="connsiteX4" fmla="*/ 12852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52" y="18008"/>
                </a:moveTo>
                <a:lnTo>
                  <a:pt x="4015105" y="18008"/>
                </a:lnTo>
                <a:lnTo>
                  <a:pt x="4015105" y="2403144"/>
                </a:lnTo>
                <a:lnTo>
                  <a:pt x="12852" y="2403144"/>
                </a:lnTo>
                <a:lnTo>
                  <a:pt x="12852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367 w 4010025"/>
              <a:gd name="connsiteY0" fmla="*/ 12306 h 2390775"/>
              <a:gd name="connsiteX1" fmla="*/ 4016223 w 4010025"/>
              <a:gd name="connsiteY1" fmla="*/ 12306 h 2390775"/>
              <a:gd name="connsiteX2" fmla="*/ 4016223 w 4010025"/>
              <a:gd name="connsiteY2" fmla="*/ 2395931 h 2390775"/>
              <a:gd name="connsiteX3" fmla="*/ 15367 w 4010025"/>
              <a:gd name="connsiteY3" fmla="*/ 2395931 h 2390775"/>
              <a:gd name="connsiteX4" fmla="*/ 15367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367" y="12306"/>
                </a:moveTo>
                <a:lnTo>
                  <a:pt x="4016223" y="12306"/>
                </a:lnTo>
                <a:lnTo>
                  <a:pt x="4016223" y="2395931"/>
                </a:lnTo>
                <a:lnTo>
                  <a:pt x="15367" y="2395931"/>
                </a:lnTo>
                <a:lnTo>
                  <a:pt x="15367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3970 w 4010025"/>
              <a:gd name="connsiteY0" fmla="*/ 18008 h 2400300"/>
              <a:gd name="connsiteX1" fmla="*/ 4016223 w 4010025"/>
              <a:gd name="connsiteY1" fmla="*/ 18008 h 2400300"/>
              <a:gd name="connsiteX2" fmla="*/ 4016223 w 4010025"/>
              <a:gd name="connsiteY2" fmla="*/ 2403144 h 2400300"/>
              <a:gd name="connsiteX3" fmla="*/ 13970 w 4010025"/>
              <a:gd name="connsiteY3" fmla="*/ 2403144 h 2400300"/>
              <a:gd name="connsiteX4" fmla="*/ 1397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3970" y="18008"/>
                </a:moveTo>
                <a:lnTo>
                  <a:pt x="4016223" y="18008"/>
                </a:lnTo>
                <a:lnTo>
                  <a:pt x="4016223" y="2403144"/>
                </a:lnTo>
                <a:lnTo>
                  <a:pt x="13970" y="2403144"/>
                </a:lnTo>
                <a:lnTo>
                  <a:pt x="1397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3438525" y="1304925"/>
            <a:ext cx="5191125" cy="4848225"/>
          </a:xfrm>
          <a:custGeom>
            <a:avLst/>
            <a:gdLst>
              <a:gd name="connsiteX0" fmla="*/ 13576 w 5191125"/>
              <a:gd name="connsiteY0" fmla="*/ 14503 h 4848225"/>
              <a:gd name="connsiteX1" fmla="*/ 5197323 w 5191125"/>
              <a:gd name="connsiteY1" fmla="*/ 14503 h 4848225"/>
              <a:gd name="connsiteX2" fmla="*/ 5197323 w 5191125"/>
              <a:gd name="connsiteY2" fmla="*/ 4851654 h 4848225"/>
              <a:gd name="connsiteX3" fmla="*/ 13576 w 5191125"/>
              <a:gd name="connsiteY3" fmla="*/ 4851654 h 4848225"/>
              <a:gd name="connsiteX4" fmla="*/ 13576 w 5191125"/>
              <a:gd name="connsiteY4" fmla="*/ 14503 h 48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4848225">
                <a:moveTo>
                  <a:pt x="13576" y="14503"/>
                </a:moveTo>
                <a:lnTo>
                  <a:pt x="5197323" y="14503"/>
                </a:lnTo>
                <a:lnTo>
                  <a:pt x="5197323" y="4851654"/>
                </a:lnTo>
                <a:lnTo>
                  <a:pt x="13576" y="4851654"/>
                </a:lnTo>
                <a:lnTo>
                  <a:pt x="13576" y="14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bdbdb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5895975" y="3267075"/>
            <a:ext cx="2657475" cy="9525"/>
          </a:xfrm>
          <a:custGeom>
            <a:avLst/>
            <a:gdLst>
              <a:gd name="connsiteX0" fmla="*/ 15709 w 2657475"/>
              <a:gd name="connsiteY0" fmla="*/ 13923 h 9525"/>
              <a:gd name="connsiteX1" fmla="*/ 2665677 w 2657475"/>
              <a:gd name="connsiteY1" fmla="*/ 139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7475" h="9525">
                <a:moveTo>
                  <a:pt x="15709" y="13923"/>
                </a:moveTo>
                <a:lnTo>
                  <a:pt x="2665677" y="13923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5895975" y="4638675"/>
            <a:ext cx="2657475" cy="9525"/>
          </a:xfrm>
          <a:custGeom>
            <a:avLst/>
            <a:gdLst>
              <a:gd name="connsiteX0" fmla="*/ 15709 w 2657475"/>
              <a:gd name="connsiteY0" fmla="*/ 18129 h 9525"/>
              <a:gd name="connsiteX1" fmla="*/ 2665677 w 2657475"/>
              <a:gd name="connsiteY1" fmla="*/ 181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7475" h="9525">
                <a:moveTo>
                  <a:pt x="15709" y="18129"/>
                </a:moveTo>
                <a:lnTo>
                  <a:pt x="2665677" y="18129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3609975" y="1762125"/>
            <a:ext cx="4848225" cy="9525"/>
          </a:xfrm>
          <a:custGeom>
            <a:avLst/>
            <a:gdLst>
              <a:gd name="connsiteX0" fmla="*/ 18508 w 4848225"/>
              <a:gd name="connsiteY0" fmla="*/ 16903 h 9525"/>
              <a:gd name="connsiteX1" fmla="*/ 4849487 w 4848225"/>
              <a:gd name="connsiteY1" fmla="*/ 169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8225" h="9525">
                <a:moveTo>
                  <a:pt x="18508" y="16903"/>
                </a:moveTo>
                <a:lnTo>
                  <a:pt x="4849487" y="1690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504825" y="1914525"/>
            <a:ext cx="3009900" cy="3629025"/>
          </a:xfrm>
          <a:custGeom>
            <a:avLst/>
            <a:gdLst>
              <a:gd name="connsiteX0" fmla="*/ 10331 w 3009900"/>
              <a:gd name="connsiteY0" fmla="*/ 17703 h 3629025"/>
              <a:gd name="connsiteX1" fmla="*/ 2746063 w 3009900"/>
              <a:gd name="connsiteY1" fmla="*/ 17703 h 3629025"/>
              <a:gd name="connsiteX2" fmla="*/ 3015862 w 3009900"/>
              <a:gd name="connsiteY2" fmla="*/ 1826082 h 3629025"/>
              <a:gd name="connsiteX3" fmla="*/ 2746063 w 3009900"/>
              <a:gd name="connsiteY3" fmla="*/ 3634448 h 3629025"/>
              <a:gd name="connsiteX4" fmla="*/ 10331 w 3009900"/>
              <a:gd name="connsiteY4" fmla="*/ 3634448 h 3629025"/>
              <a:gd name="connsiteX5" fmla="*/ 10331 w 3009900"/>
              <a:gd name="connsiteY5" fmla="*/ 17703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900" h="3629025">
                <a:moveTo>
                  <a:pt x="10331" y="17703"/>
                </a:moveTo>
                <a:lnTo>
                  <a:pt x="2746063" y="17703"/>
                </a:lnTo>
                <a:lnTo>
                  <a:pt x="3015862" y="1826082"/>
                </a:lnTo>
                <a:lnTo>
                  <a:pt x="2746063" y="3634448"/>
                </a:lnTo>
                <a:lnTo>
                  <a:pt x="10331" y="3634448"/>
                </a:lnTo>
                <a:lnTo>
                  <a:pt x="10331" y="177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504825" y="1914525"/>
            <a:ext cx="3009900" cy="3629025"/>
          </a:xfrm>
          <a:custGeom>
            <a:avLst/>
            <a:gdLst>
              <a:gd name="connsiteX0" fmla="*/ 10331 w 3009900"/>
              <a:gd name="connsiteY0" fmla="*/ 17703 h 3629025"/>
              <a:gd name="connsiteX1" fmla="*/ 2746063 w 3009900"/>
              <a:gd name="connsiteY1" fmla="*/ 17703 h 3629025"/>
              <a:gd name="connsiteX2" fmla="*/ 3015862 w 3009900"/>
              <a:gd name="connsiteY2" fmla="*/ 1826082 h 3629025"/>
              <a:gd name="connsiteX3" fmla="*/ 2746063 w 3009900"/>
              <a:gd name="connsiteY3" fmla="*/ 3634448 h 3629025"/>
              <a:gd name="connsiteX4" fmla="*/ 10331 w 3009900"/>
              <a:gd name="connsiteY4" fmla="*/ 3634448 h 3629025"/>
              <a:gd name="connsiteX5" fmla="*/ 10331 w 3009900"/>
              <a:gd name="connsiteY5" fmla="*/ 17703 h 3629025"/>
              <a:gd name="connsiteX6" fmla="*/ 10331 w 3009900"/>
              <a:gd name="connsiteY6" fmla="*/ 17703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900" h="3629025">
                <a:moveTo>
                  <a:pt x="10331" y="17703"/>
                </a:moveTo>
                <a:lnTo>
                  <a:pt x="2746063" y="17703"/>
                </a:lnTo>
                <a:lnTo>
                  <a:pt x="3015862" y="1826082"/>
                </a:lnTo>
                <a:lnTo>
                  <a:pt x="2746063" y="3634448"/>
                </a:lnTo>
                <a:lnTo>
                  <a:pt x="10331" y="3634448"/>
                </a:lnTo>
                <a:lnTo>
                  <a:pt x="10331" y="17703"/>
                </a:lnTo>
                <a:lnTo>
                  <a:pt x="10331" y="177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bdbdb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581025" y="2400300"/>
            <a:ext cx="2495550" cy="9525"/>
          </a:xfrm>
          <a:custGeom>
            <a:avLst/>
            <a:gdLst>
              <a:gd name="connsiteX0" fmla="*/ 16723 w 2495550"/>
              <a:gd name="connsiteY0" fmla="*/ 18620 h 9525"/>
              <a:gd name="connsiteX1" fmla="*/ 2501503 w 2495550"/>
              <a:gd name="connsiteY1" fmla="*/ 18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5550" h="9525">
                <a:moveTo>
                  <a:pt x="16723" y="18620"/>
                </a:moveTo>
                <a:lnTo>
                  <a:pt x="2501503" y="18620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581025" y="2581275"/>
            <a:ext cx="971550" cy="1524000"/>
          </a:xfrm>
          <a:custGeom>
            <a:avLst/>
            <a:gdLst>
              <a:gd name="connsiteX0" fmla="*/ 16725 w 971550"/>
              <a:gd name="connsiteY0" fmla="*/ 13322 h 1524000"/>
              <a:gd name="connsiteX1" fmla="*/ 972845 w 971550"/>
              <a:gd name="connsiteY1" fmla="*/ 13322 h 1524000"/>
              <a:gd name="connsiteX2" fmla="*/ 972845 w 971550"/>
              <a:gd name="connsiteY2" fmla="*/ 1524305 h 1524000"/>
              <a:gd name="connsiteX3" fmla="*/ 16725 w 971550"/>
              <a:gd name="connsiteY3" fmla="*/ 1524305 h 1524000"/>
              <a:gd name="connsiteX4" fmla="*/ 16725 w 971550"/>
              <a:gd name="connsiteY4" fmla="*/ 13322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1524000">
                <a:moveTo>
                  <a:pt x="16725" y="13322"/>
                </a:moveTo>
                <a:lnTo>
                  <a:pt x="972845" y="13322"/>
                </a:lnTo>
                <a:lnTo>
                  <a:pt x="972845" y="1524305"/>
                </a:lnTo>
                <a:lnTo>
                  <a:pt x="16725" y="1524305"/>
                </a:lnTo>
                <a:lnTo>
                  <a:pt x="16725" y="13322"/>
                </a:lnTo>
                <a:close/>
              </a:path>
            </a:pathLst>
          </a:custGeom>
          <a:solidFill>
            <a:srgbClr val="d8d8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581025" y="4267200"/>
            <a:ext cx="971550" cy="876300"/>
          </a:xfrm>
          <a:custGeom>
            <a:avLst/>
            <a:gdLst>
              <a:gd name="connsiteX0" fmla="*/ 16725 w 971550"/>
              <a:gd name="connsiteY0" fmla="*/ 12610 h 876300"/>
              <a:gd name="connsiteX1" fmla="*/ 972845 w 971550"/>
              <a:gd name="connsiteY1" fmla="*/ 12610 h 876300"/>
              <a:gd name="connsiteX2" fmla="*/ 972845 w 971550"/>
              <a:gd name="connsiteY2" fmla="*/ 883754 h 876300"/>
              <a:gd name="connsiteX3" fmla="*/ 16725 w 971550"/>
              <a:gd name="connsiteY3" fmla="*/ 883754 h 876300"/>
              <a:gd name="connsiteX4" fmla="*/ 16725 w 971550"/>
              <a:gd name="connsiteY4" fmla="*/ 1261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876300">
                <a:moveTo>
                  <a:pt x="16725" y="12610"/>
                </a:moveTo>
                <a:lnTo>
                  <a:pt x="972845" y="12610"/>
                </a:lnTo>
                <a:lnTo>
                  <a:pt x="972845" y="883754"/>
                </a:lnTo>
                <a:lnTo>
                  <a:pt x="16725" y="883754"/>
                </a:lnTo>
                <a:lnTo>
                  <a:pt x="16725" y="12610"/>
                </a:lnTo>
                <a:close/>
              </a:path>
            </a:pathLst>
          </a:custGeom>
          <a:solidFill>
            <a:srgbClr val="d8d8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1628775" y="4171950"/>
            <a:ext cx="1647825" cy="9525"/>
          </a:xfrm>
          <a:custGeom>
            <a:avLst/>
            <a:gdLst>
              <a:gd name="connsiteX0" fmla="*/ 17480 w 1647825"/>
              <a:gd name="connsiteY0" fmla="*/ 17740 h 9525"/>
              <a:gd name="connsiteX1" fmla="*/ 1653939 w 1647825"/>
              <a:gd name="connsiteY1" fmla="*/ 177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7480" y="17740"/>
                </a:moveTo>
                <a:lnTo>
                  <a:pt x="1653939" y="17740"/>
                </a:lnTo>
              </a:path>
            </a:pathLst>
          </a:custGeom>
          <a:ln w="6350">
            <a:solidFill>
              <a:srgbClr val="c1c1c1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7" name="Picture 4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905000"/>
            <a:ext cx="2076450" cy="4086225"/>
          </a:xfrm>
          <a:prstGeom prst="rect">
            <a:avLst/>
          </a:prstGeom>
        </p:spPr>
      </p:pic>
      <p:sp>
        <p:nvSpPr>
          <p:cNvPr id="417" name="TextBox 417"/>
          <p:cNvSpPr txBox="1"/>
          <p:nvPr/>
        </p:nvSpPr>
        <p:spPr>
          <a:xfrm>
            <a:off x="508157" y="440739"/>
            <a:ext cx="6784681" cy="1277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criteria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34040">
              <a:lnSpc>
                <a:spcPts val="1712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Where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resources?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597748" y="2167648"/>
            <a:ext cx="2802551" cy="2545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What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fits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HSBC’s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portfolio?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8508">
              <a:lnSpc>
                <a:spcPts val="2476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Connectivity</a:t>
            </a:r>
          </a:p>
          <a:p>
            <a:pPr indent="1048508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</a:p>
          <a:p>
            <a:pPr indent="1228420">
              <a:lnSpc>
                <a:spcPts val="173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84420">
              <a:lnSpc>
                <a:spcPts val="151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Filters</a:t>
            </a:r>
          </a:p>
          <a:p>
            <a:pPr indent="1048427">
              <a:lnSpc>
                <a:spcPts val="28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  <a:p>
            <a:pPr indent="1048427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1048427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Liquidity</a:t>
            </a:r>
          </a:p>
          <a:p>
            <a:pPr indent="1048427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crime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8508">
              <a:lnSpc>
                <a:spcPts val="1689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</a:p>
          <a:p>
            <a:pPr indent="1048508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Turnaround/improve</a:t>
            </a:r>
          </a:p>
          <a:p>
            <a:pPr indent="102708">
              <a:lnSpc>
                <a:spcPts val="20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4012403" y="2041867"/>
            <a:ext cx="1264765" cy="22919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266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</a:p>
          <a:p>
            <a:pPr indent="119110">
              <a:lnSpc>
                <a:spcPts val="206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0789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9931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aligned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</a:p>
          <a:p>
            <a:pPr indent="320241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3095">
              <a:lnSpc>
                <a:spcPts val="257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30490">
              <a:lnSpc>
                <a:spcPts val="194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0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appetite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5911683" y="2041000"/>
            <a:ext cx="2571962" cy="24559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4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strategic?</a:t>
            </a:r>
          </a:p>
          <a:p>
            <a:pPr indent="343064">
              <a:lnSpc>
                <a:spcPts val="1837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‒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571655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342908">
              <a:lnSpc>
                <a:spcPts val="18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‒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571499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clients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">
              <a:lnSpc>
                <a:spcPts val="1919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appetite?</a:t>
            </a:r>
          </a:p>
          <a:p>
            <a:pPr indent="362879">
              <a:lnSpc>
                <a:spcPts val="1837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</a:p>
          <a:p>
            <a:pPr indent="362879">
              <a:lnSpc>
                <a:spcPts val="18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 indent="362879">
              <a:lnSpc>
                <a:spcPts val="18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787361" y="4715473"/>
            <a:ext cx="576064" cy="194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actions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1646256" y="4729851"/>
            <a:ext cx="1755827" cy="4315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4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0">
              <a:lnSpc>
                <a:spcPts val="1763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Discontinue/dispose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4259003" y="4819014"/>
            <a:ext cx="772249" cy="11311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159050">
              <a:lnSpc>
                <a:spcPts val="195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 indent="31025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</a:p>
          <a:p>
            <a:pPr indent="134622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39258">
              <a:lnSpc>
                <a:spcPts val="17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5911884" y="4818064"/>
            <a:ext cx="2224036" cy="901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4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403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minimum</a:t>
            </a:r>
          </a:p>
          <a:p>
            <a:pPr indent="163151">
              <a:lnSpc>
                <a:spcPts val="173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hurdle?</a:t>
            </a:r>
          </a:p>
          <a:p>
            <a:pPr indent="362572">
              <a:lnSpc>
                <a:spcPts val="1872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RoRWA</a:t>
            </a:r>
          </a:p>
          <a:p>
            <a:pPr indent="362572">
              <a:lnSpc>
                <a:spcPts val="18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Revenues/costs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8841453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reeform 426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61 w 142875"/>
              <a:gd name="connsiteY0" fmla="*/ 14388 h 552450"/>
              <a:gd name="connsiteX1" fmla="*/ 146354 w 142875"/>
              <a:gd name="connsiteY1" fmla="*/ 14388 h 552450"/>
              <a:gd name="connsiteX2" fmla="*/ 146354 w 142875"/>
              <a:gd name="connsiteY2" fmla="*/ 559599 h 552450"/>
              <a:gd name="connsiteX3" fmla="*/ 18961 w 142875"/>
              <a:gd name="connsiteY3" fmla="*/ 559599 h 552450"/>
              <a:gd name="connsiteX4" fmla="*/ 18961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61" y="14388"/>
                </a:moveTo>
                <a:lnTo>
                  <a:pt x="146354" y="14388"/>
                </a:lnTo>
                <a:lnTo>
                  <a:pt x="146354" y="559599"/>
                </a:lnTo>
                <a:lnTo>
                  <a:pt x="18961" y="559599"/>
                </a:lnTo>
                <a:lnTo>
                  <a:pt x="18961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90 w 4010025"/>
              <a:gd name="connsiteY0" fmla="*/ 12306 h 2390775"/>
              <a:gd name="connsiteX1" fmla="*/ 4013746 w 4010025"/>
              <a:gd name="connsiteY1" fmla="*/ 12306 h 2390775"/>
              <a:gd name="connsiteX2" fmla="*/ 4013746 w 4010025"/>
              <a:gd name="connsiteY2" fmla="*/ 2395931 h 2390775"/>
              <a:gd name="connsiteX3" fmla="*/ 12890 w 4010025"/>
              <a:gd name="connsiteY3" fmla="*/ 2395931 h 2390775"/>
              <a:gd name="connsiteX4" fmla="*/ 12890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90" y="12306"/>
                </a:moveTo>
                <a:lnTo>
                  <a:pt x="4013746" y="12306"/>
                </a:lnTo>
                <a:lnTo>
                  <a:pt x="4013746" y="2395931"/>
                </a:lnTo>
                <a:lnTo>
                  <a:pt x="12890" y="2395931"/>
                </a:lnTo>
                <a:lnTo>
                  <a:pt x="12890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90 w 4010025"/>
              <a:gd name="connsiteY0" fmla="*/ 18008 h 2400300"/>
              <a:gd name="connsiteX1" fmla="*/ 4015143 w 4010025"/>
              <a:gd name="connsiteY1" fmla="*/ 18008 h 2400300"/>
              <a:gd name="connsiteX2" fmla="*/ 4015143 w 4010025"/>
              <a:gd name="connsiteY2" fmla="*/ 2403144 h 2400300"/>
              <a:gd name="connsiteX3" fmla="*/ 12890 w 4010025"/>
              <a:gd name="connsiteY3" fmla="*/ 2403144 h 2400300"/>
              <a:gd name="connsiteX4" fmla="*/ 1289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90" y="18008"/>
                </a:moveTo>
                <a:lnTo>
                  <a:pt x="4015143" y="18008"/>
                </a:lnTo>
                <a:lnTo>
                  <a:pt x="4015143" y="2403144"/>
                </a:lnTo>
                <a:lnTo>
                  <a:pt x="12890" y="2403144"/>
                </a:lnTo>
                <a:lnTo>
                  <a:pt x="1289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392 w 4010025"/>
              <a:gd name="connsiteY0" fmla="*/ 12306 h 2390775"/>
              <a:gd name="connsiteX1" fmla="*/ 4016248 w 4010025"/>
              <a:gd name="connsiteY1" fmla="*/ 12306 h 2390775"/>
              <a:gd name="connsiteX2" fmla="*/ 4016248 w 4010025"/>
              <a:gd name="connsiteY2" fmla="*/ 2395931 h 2390775"/>
              <a:gd name="connsiteX3" fmla="*/ 15392 w 4010025"/>
              <a:gd name="connsiteY3" fmla="*/ 2395931 h 2390775"/>
              <a:gd name="connsiteX4" fmla="*/ 15392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392" y="12306"/>
                </a:moveTo>
                <a:lnTo>
                  <a:pt x="4016248" y="12306"/>
                </a:lnTo>
                <a:lnTo>
                  <a:pt x="4016248" y="2395931"/>
                </a:lnTo>
                <a:lnTo>
                  <a:pt x="15392" y="2395931"/>
                </a:lnTo>
                <a:lnTo>
                  <a:pt x="15392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3995 w 4010025"/>
              <a:gd name="connsiteY0" fmla="*/ 18008 h 2400300"/>
              <a:gd name="connsiteX1" fmla="*/ 4016248 w 4010025"/>
              <a:gd name="connsiteY1" fmla="*/ 18008 h 2400300"/>
              <a:gd name="connsiteX2" fmla="*/ 4016248 w 4010025"/>
              <a:gd name="connsiteY2" fmla="*/ 2403144 h 2400300"/>
              <a:gd name="connsiteX3" fmla="*/ 13995 w 4010025"/>
              <a:gd name="connsiteY3" fmla="*/ 2403144 h 2400300"/>
              <a:gd name="connsiteX4" fmla="*/ 13995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3995" y="18008"/>
                </a:moveTo>
                <a:lnTo>
                  <a:pt x="4016248" y="18008"/>
                </a:lnTo>
                <a:lnTo>
                  <a:pt x="4016248" y="2403144"/>
                </a:lnTo>
                <a:lnTo>
                  <a:pt x="13995" y="2403144"/>
                </a:lnTo>
                <a:lnTo>
                  <a:pt x="13995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4676775" y="3028950"/>
            <a:ext cx="3952875" cy="9525"/>
          </a:xfrm>
          <a:custGeom>
            <a:avLst/>
            <a:gdLst>
              <a:gd name="connsiteX0" fmla="*/ 18415 w 3952875"/>
              <a:gd name="connsiteY0" fmla="*/ 15564 h 9525"/>
              <a:gd name="connsiteX1" fmla="*/ 3959073 w 3952875"/>
              <a:gd name="connsiteY1" fmla="*/ 1706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2875" h="9525">
                <a:moveTo>
                  <a:pt x="18415" y="15564"/>
                </a:moveTo>
                <a:lnTo>
                  <a:pt x="3959073" y="17063"/>
                </a:lnTo>
              </a:path>
            </a:pathLst>
          </a:custGeom>
          <a:ln w="3175">
            <a:solidFill>
              <a:srgbClr val="989898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4686300" y="1438275"/>
            <a:ext cx="3943350" cy="9525"/>
          </a:xfrm>
          <a:custGeom>
            <a:avLst/>
            <a:gdLst>
              <a:gd name="connsiteX0" fmla="*/ 13089 w 3943350"/>
              <a:gd name="connsiteY0" fmla="*/ 15633 h 9525"/>
              <a:gd name="connsiteX1" fmla="*/ 3949543 w 3943350"/>
              <a:gd name="connsiteY1" fmla="*/ 156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350" h="9525">
                <a:moveTo>
                  <a:pt x="13089" y="15633"/>
                </a:moveTo>
                <a:lnTo>
                  <a:pt x="3949543" y="15633"/>
                </a:lnTo>
              </a:path>
            </a:pathLst>
          </a:custGeom>
          <a:ln w="317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495300" y="2867025"/>
            <a:ext cx="3943350" cy="9525"/>
          </a:xfrm>
          <a:custGeom>
            <a:avLst/>
            <a:gdLst>
              <a:gd name="connsiteX0" fmla="*/ 10055 w 3943350"/>
              <a:gd name="connsiteY0" fmla="*/ 10751 h 9525"/>
              <a:gd name="connsiteX1" fmla="*/ 3950713 w 3943350"/>
              <a:gd name="connsiteY1" fmla="*/ 122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350" h="9525">
                <a:moveTo>
                  <a:pt x="10055" y="10751"/>
                </a:moveTo>
                <a:lnTo>
                  <a:pt x="3950713" y="12250"/>
                </a:lnTo>
              </a:path>
            </a:pathLst>
          </a:custGeom>
          <a:ln w="3175">
            <a:solidFill>
              <a:srgbClr val="989898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495300" y="3952875"/>
            <a:ext cx="3943350" cy="9525"/>
          </a:xfrm>
          <a:custGeom>
            <a:avLst/>
            <a:gdLst>
              <a:gd name="connsiteX0" fmla="*/ 10055 w 3943350"/>
              <a:gd name="connsiteY0" fmla="*/ 15379 h 9525"/>
              <a:gd name="connsiteX1" fmla="*/ 3950713 w 3943350"/>
              <a:gd name="connsiteY1" fmla="*/ 168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350" h="9525">
                <a:moveTo>
                  <a:pt x="10055" y="15379"/>
                </a:moveTo>
                <a:lnTo>
                  <a:pt x="3950713" y="16878"/>
                </a:lnTo>
              </a:path>
            </a:pathLst>
          </a:custGeom>
          <a:ln w="3175">
            <a:solidFill>
              <a:srgbClr val="989898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495300" y="1438275"/>
            <a:ext cx="3943350" cy="9525"/>
          </a:xfrm>
          <a:custGeom>
            <a:avLst/>
            <a:gdLst>
              <a:gd name="connsiteX0" fmla="*/ 12856 w 3943350"/>
              <a:gd name="connsiteY0" fmla="*/ 15633 h 9525"/>
              <a:gd name="connsiteX1" fmla="*/ 3949310 w 3943350"/>
              <a:gd name="connsiteY1" fmla="*/ 156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350" h="9525">
                <a:moveTo>
                  <a:pt x="12856" y="15633"/>
                </a:moveTo>
                <a:lnTo>
                  <a:pt x="3949310" y="15633"/>
                </a:lnTo>
              </a:path>
            </a:pathLst>
          </a:custGeom>
          <a:ln w="317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495300" y="4876800"/>
            <a:ext cx="8134350" cy="1343025"/>
          </a:xfrm>
          <a:custGeom>
            <a:avLst/>
            <a:gdLst>
              <a:gd name="connsiteX0" fmla="*/ 12890 w 8134350"/>
              <a:gd name="connsiteY0" fmla="*/ 12115 h 1343025"/>
              <a:gd name="connsiteX1" fmla="*/ 8140586 w 8134350"/>
              <a:gd name="connsiteY1" fmla="*/ 12115 h 1343025"/>
              <a:gd name="connsiteX2" fmla="*/ 8140586 w 8134350"/>
              <a:gd name="connsiteY2" fmla="*/ 1345869 h 1343025"/>
              <a:gd name="connsiteX3" fmla="*/ 12890 w 8134350"/>
              <a:gd name="connsiteY3" fmla="*/ 1345869 h 1343025"/>
              <a:gd name="connsiteX4" fmla="*/ 12890 w 8134350"/>
              <a:gd name="connsiteY4" fmla="*/ 1211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350" h="1343025">
                <a:moveTo>
                  <a:pt x="12890" y="12115"/>
                </a:moveTo>
                <a:lnTo>
                  <a:pt x="8140586" y="12115"/>
                </a:lnTo>
                <a:lnTo>
                  <a:pt x="8140586" y="1345869"/>
                </a:lnTo>
                <a:lnTo>
                  <a:pt x="12890" y="1345869"/>
                </a:lnTo>
                <a:lnTo>
                  <a:pt x="12890" y="1211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9050">
            <a:solidFill>
              <a:srgbClr val="e5e5e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619125" y="5191125"/>
            <a:ext cx="7829550" cy="9525"/>
          </a:xfrm>
          <a:custGeom>
            <a:avLst/>
            <a:gdLst>
              <a:gd name="connsiteX0" fmla="*/ 10820 w 7829550"/>
              <a:gd name="connsiteY0" fmla="*/ 13205 h 9525"/>
              <a:gd name="connsiteX1" fmla="*/ 7834732 w 7829550"/>
              <a:gd name="connsiteY1" fmla="*/ 132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9550" h="9525">
                <a:moveTo>
                  <a:pt x="10820" y="13205"/>
                </a:moveTo>
                <a:lnTo>
                  <a:pt x="7834732" y="13205"/>
                </a:lnTo>
              </a:path>
            </a:pathLst>
          </a:custGeom>
          <a:ln w="317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9" name="Picture 4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43050"/>
            <a:ext cx="952500" cy="838200"/>
          </a:xfrm>
          <a:prstGeom prst="rect">
            <a:avLst/>
          </a:prstGeom>
        </p:spPr>
      </p:pic>
      <p:pic>
        <p:nvPicPr>
          <p:cNvPr id="440" name="Picture 44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971800"/>
            <a:ext cx="952500" cy="1847850"/>
          </a:xfrm>
          <a:prstGeom prst="rect">
            <a:avLst/>
          </a:prstGeom>
        </p:spPr>
      </p:pic>
      <p:pic>
        <p:nvPicPr>
          <p:cNvPr id="441" name="Picture 44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543050"/>
            <a:ext cx="962025" cy="828675"/>
          </a:xfrm>
          <a:prstGeom prst="rect">
            <a:avLst/>
          </a:prstGeom>
        </p:spPr>
      </p:pic>
      <p:pic>
        <p:nvPicPr>
          <p:cNvPr id="442" name="Picture 44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3324225"/>
            <a:ext cx="962025" cy="838200"/>
          </a:xfrm>
          <a:prstGeom prst="rect">
            <a:avLst/>
          </a:prstGeom>
        </p:spPr>
      </p:pic>
      <p:sp>
        <p:nvSpPr>
          <p:cNvPr id="442" name="TextBox 442"/>
          <p:cNvSpPr txBox="1"/>
          <p:nvPr/>
        </p:nvSpPr>
        <p:spPr>
          <a:xfrm>
            <a:off x="508185" y="440766"/>
            <a:ext cx="5196382" cy="297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508156" y="1218297"/>
            <a:ext cx="85739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Pacific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4695192" y="1218297"/>
            <a:ext cx="100065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613355" y="1780400"/>
            <a:ext cx="746143" cy="2715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1531412" y="1551918"/>
            <a:ext cx="2856031" cy="3023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RMB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72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</a:p>
          <a:p>
            <a:pPr indent="0">
              <a:lnSpc>
                <a:spcPts val="172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175260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in/outbound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53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</a:p>
          <a:p>
            <a:pPr indent="175313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5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75260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internationally-focused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</a:p>
          <a:p>
            <a:pPr indent="17531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franchise</a:t>
            </a:r>
          </a:p>
          <a:p>
            <a:pPr indent="53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retail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5260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</a:p>
          <a:p>
            <a:pPr indent="53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4803188" y="1870339"/>
            <a:ext cx="518306" cy="1963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5703100" y="1551903"/>
            <a:ext cx="2961626" cy="2942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">
              <a:lnSpc>
                <a:spcPts val="139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CMB,</a:t>
            </a:r>
          </a:p>
          <a:p>
            <a:pPr indent="175291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 indent="31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</a:p>
          <a:p>
            <a:pPr indent="175291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RBWM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GPB</a:t>
            </a:r>
          </a:p>
          <a:p>
            <a:pPr indent="32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5292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Premier/Advance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">
              <a:lnSpc>
                <a:spcPts val="2278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1,000+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branches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</a:p>
          <a:p>
            <a:pPr indent="175302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RBWM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7526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</a:p>
          <a:p>
            <a:pPr indent="0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72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</a:t>
            </a:r>
          </a:p>
          <a:p>
            <a:pPr indent="175259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(FX,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DCM)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629945" y="4979606"/>
            <a:ext cx="7471582" cy="1076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South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South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Corridor</a:t>
            </a:r>
          </a:p>
          <a:p>
            <a:pPr indent="0">
              <a:lnSpc>
                <a:spcPts val="216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</a:p>
          <a:p>
            <a:pPr indent="0">
              <a:lnSpc>
                <a:spcPts val="1728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Recognised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‘Financial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year’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(2011)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Brazil-China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having</a:t>
            </a:r>
          </a:p>
          <a:p>
            <a:pPr indent="175260">
              <a:lnSpc>
                <a:spcPts val="14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corridor</a:t>
            </a:r>
          </a:p>
          <a:p>
            <a:pPr indent="0">
              <a:lnSpc>
                <a:spcPts val="175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Asia-Latin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8841481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52" name="TextBox 452"/>
          <p:cNvSpPr txBox="1"/>
          <p:nvPr/>
        </p:nvSpPr>
        <p:spPr>
          <a:xfrm>
            <a:off x="7870944" y="257249"/>
            <a:ext cx="842860" cy="199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508157" y="440756"/>
            <a:ext cx="6892635" cy="585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c.70%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opportunity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267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top-10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clusters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508157" y="1288735"/>
            <a:ext cx="2395202" cy="1675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clusters</a:t>
            </a:r>
          </a:p>
          <a:p>
            <a:pPr indent="0">
              <a:lnSpc>
                <a:spcPts val="2301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total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7776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Top-10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0616">
              <a:lnSpc>
                <a:spcPts val="200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c.30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86799">
              <a:lnSpc>
                <a:spcPts val="1696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c.70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3091139" y="2780791"/>
            <a:ext cx="310939" cy="183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c.70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3968653" y="1288735"/>
            <a:ext cx="3695250" cy="1628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Example: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Guangzhou-Shenzhen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cluster</a:t>
            </a:r>
          </a:p>
          <a:p>
            <a:pPr indent="0">
              <a:lnSpc>
                <a:spcPts val="2182"/>
              </a:lnSpc>
            </a:pP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cluster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6188">
              <a:lnSpc>
                <a:spcPts val="12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Conghua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56990">
              <a:lnSpc>
                <a:spcPts val="16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Zengcheng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898773" y="3285430"/>
            <a:ext cx="310939" cy="183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c.70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5203396" y="3197435"/>
            <a:ext cx="422250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Foshan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5985875" y="3041758"/>
            <a:ext cx="1098819" cy="393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Guangzhou</a:t>
            </a:r>
          </a:p>
          <a:p>
            <a:pPr indent="516558">
              <a:lnSpc>
                <a:spcPts val="19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Dongguan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7405366" y="3092351"/>
            <a:ext cx="460450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Huizhou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1994956" y="3627946"/>
            <a:ext cx="311103" cy="183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c.30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3091139" y="3627946"/>
            <a:ext cx="310939" cy="183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c.30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5008774" y="3539938"/>
            <a:ext cx="551669" cy="327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Heshan</a:t>
            </a:r>
          </a:p>
          <a:p>
            <a:pPr indent="1409">
              <a:lnSpc>
                <a:spcPts val="146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Jiangmen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6834224" y="3758199"/>
            <a:ext cx="59830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Shenzhen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4718727" y="4002544"/>
            <a:ext cx="419340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Kaiping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6034955" y="3888335"/>
            <a:ext cx="632480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Zhongshan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6913998" y="3968476"/>
            <a:ext cx="683559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691805" y="4131273"/>
            <a:ext cx="721789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Population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1736050" y="4131273"/>
            <a:ext cx="825421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GDP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3258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2010-25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2714611" y="4131273"/>
            <a:ext cx="1061034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Int’l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</a:p>
          <a:p>
            <a:pPr indent="26212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4747019" y="4257879"/>
            <a:ext cx="451216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Taishan</a:t>
            </a:r>
          </a:p>
        </p:txBody>
      </p:sp>
      <p:sp>
        <p:nvSpPr>
          <p:cNvPr id="472" name="TextBox 472"/>
          <p:cNvSpPr txBox="1"/>
          <p:nvPr/>
        </p:nvSpPr>
        <p:spPr>
          <a:xfrm>
            <a:off x="6347045" y="4230843"/>
            <a:ext cx="386074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Zhuhai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510867" y="4497033"/>
            <a:ext cx="3256241" cy="18292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11363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245367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2010-25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7159">
              <a:lnSpc>
                <a:spcPts val="162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</a:p>
          <a:p>
            <a:pPr indent="341868">
              <a:lnSpc>
                <a:spcPts val="164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c.70%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239821">
              <a:lnSpc>
                <a:spcPts val="1631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347854">
              <a:lnSpc>
                <a:spcPts val="1616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2010-25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0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McKinsey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4627995" y="4468155"/>
            <a:ext cx="391891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Enping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7690630" y="4460673"/>
            <a:ext cx="947441" cy="1296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0">
              <a:lnSpc>
                <a:spcPts val="1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Spoke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388">
              <a:lnSpc>
                <a:spcPts val="177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388">
              <a:lnSpc>
                <a:spcPts val="100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(household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388">
              <a:lnSpc>
                <a:spcPts val="100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&gt;RMB100k)</a:t>
            </a:r>
          </a:p>
          <a:p>
            <a:pPr indent="489">
              <a:lnSpc>
                <a:spcPts val="166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Mid-High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387">
              <a:lnSpc>
                <a:spcPts val="100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(household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387">
              <a:lnSpc>
                <a:spcPts val="100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&gt;national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average)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8841470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reeform 477"> 
				</p:cNvPr>
          <p:cNvSpPr/>
          <p:nvPr/>
        </p:nvSpPr>
        <p:spPr>
          <a:xfrm>
            <a:off x="8848725" y="0"/>
            <a:ext cx="133350" cy="5915025"/>
          </a:xfrm>
          <a:custGeom>
            <a:avLst/>
            <a:gdLst>
              <a:gd name="connsiteX0" fmla="*/ 13949 w 133350"/>
              <a:gd name="connsiteY0" fmla="*/ 34 h 5915025"/>
              <a:gd name="connsiteX1" fmla="*/ 13949 w 133350"/>
              <a:gd name="connsiteY1" fmla="*/ 5916291 h 5915025"/>
              <a:gd name="connsiteX2" fmla="*/ 139946 w 133350"/>
              <a:gd name="connsiteY2" fmla="*/ 5758252 h 5915025"/>
              <a:gd name="connsiteX3" fmla="*/ 139946 w 133350"/>
              <a:gd name="connsiteY3" fmla="*/ 34 h 5915025"/>
              <a:gd name="connsiteX4" fmla="*/ 13949 w 133350"/>
              <a:gd name="connsiteY4" fmla="*/ 34 h 59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5915025">
                <a:moveTo>
                  <a:pt x="13949" y="34"/>
                </a:moveTo>
                <a:lnTo>
                  <a:pt x="13949" y="5916291"/>
                </a:lnTo>
                <a:lnTo>
                  <a:pt x="139946" y="5758252"/>
                </a:lnTo>
                <a:lnTo>
                  <a:pt x="139946" y="34"/>
                </a:lnTo>
                <a:lnTo>
                  <a:pt x="13949" y="3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8848725" y="5905500"/>
            <a:ext cx="133350" cy="952500"/>
          </a:xfrm>
          <a:custGeom>
            <a:avLst/>
            <a:gdLst>
              <a:gd name="connsiteX0" fmla="*/ 13949 w 133350"/>
              <a:gd name="connsiteY0" fmla="*/ 952500 h 952500"/>
              <a:gd name="connsiteX1" fmla="*/ 139946 w 133350"/>
              <a:gd name="connsiteY1" fmla="*/ 952500 h 952500"/>
              <a:gd name="connsiteX2" fmla="*/ 139946 w 133350"/>
              <a:gd name="connsiteY2" fmla="*/ 118960 h 952500"/>
              <a:gd name="connsiteX3" fmla="*/ 13949 w 133350"/>
              <a:gd name="connsiteY3" fmla="*/ 10769 h 952500"/>
              <a:gd name="connsiteX4" fmla="*/ 13949 w 133350"/>
              <a:gd name="connsiteY4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952500">
                <a:moveTo>
                  <a:pt x="13949" y="952500"/>
                </a:moveTo>
                <a:lnTo>
                  <a:pt x="139946" y="952500"/>
                </a:lnTo>
                <a:lnTo>
                  <a:pt x="139946" y="118960"/>
                </a:lnTo>
                <a:lnTo>
                  <a:pt x="13949" y="10769"/>
                </a:lnTo>
                <a:lnTo>
                  <a:pt x="13949" y="95250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0" name="Picture 48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753100"/>
            <a:ext cx="266700" cy="304800"/>
          </a:xfrm>
          <a:prstGeom prst="rect">
            <a:avLst/>
          </a:prstGeom>
        </p:spPr>
      </p:pic>
      <p:pic>
        <p:nvPicPr>
          <p:cNvPr id="481" name="Picture 48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5753100"/>
            <a:ext cx="171450" cy="304800"/>
          </a:xfrm>
          <a:prstGeom prst="rect">
            <a:avLst/>
          </a:prstGeom>
        </p:spPr>
      </p:pic>
      <p:pic>
        <p:nvPicPr>
          <p:cNvPr id="482" name="Picture 48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5753100"/>
            <a:ext cx="209550" cy="304800"/>
          </a:xfrm>
          <a:prstGeom prst="rect">
            <a:avLst/>
          </a:prstGeom>
        </p:spPr>
      </p:pic>
      <p:pic>
        <p:nvPicPr>
          <p:cNvPr id="483" name="Picture 48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5753100"/>
            <a:ext cx="228600" cy="304800"/>
          </a:xfrm>
          <a:prstGeom prst="rect">
            <a:avLst/>
          </a:prstGeom>
        </p:spPr>
      </p:pic>
      <p:sp>
        <p:nvSpPr>
          <p:cNvPr id="483" name="Freeform 483"> 
				</p:cNvPr>
          <p:cNvSpPr/>
          <p:nvPr/>
        </p:nvSpPr>
        <p:spPr>
          <a:xfrm>
            <a:off x="8181975" y="5753100"/>
            <a:ext cx="266700" cy="304800"/>
          </a:xfrm>
          <a:custGeom>
            <a:avLst/>
            <a:gdLst>
              <a:gd name="connsiteX0" fmla="*/ 16750 w 266700"/>
              <a:gd name="connsiteY0" fmla="*/ 17500 h 304800"/>
              <a:gd name="connsiteX1" fmla="*/ 267627 w 266700"/>
              <a:gd name="connsiteY1" fmla="*/ 17500 h 304800"/>
              <a:gd name="connsiteX2" fmla="*/ 267627 w 266700"/>
              <a:gd name="connsiteY2" fmla="*/ 308889 h 304800"/>
              <a:gd name="connsiteX3" fmla="*/ 16750 w 266700"/>
              <a:gd name="connsiteY3" fmla="*/ 308889 h 304800"/>
              <a:gd name="connsiteX4" fmla="*/ 16750 w 266700"/>
              <a:gd name="connsiteY4" fmla="*/ 175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304800">
                <a:moveTo>
                  <a:pt x="16750" y="17500"/>
                </a:moveTo>
                <a:lnTo>
                  <a:pt x="267627" y="17500"/>
                </a:lnTo>
                <a:lnTo>
                  <a:pt x="267627" y="308889"/>
                </a:lnTo>
                <a:lnTo>
                  <a:pt x="16750" y="308889"/>
                </a:lnTo>
                <a:lnTo>
                  <a:pt x="16750" y="175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8058150" y="5753100"/>
            <a:ext cx="133350" cy="304800"/>
          </a:xfrm>
          <a:custGeom>
            <a:avLst/>
            <a:gdLst>
              <a:gd name="connsiteX0" fmla="*/ 139282 w 133350"/>
              <a:gd name="connsiteY0" fmla="*/ 17507 h 304800"/>
              <a:gd name="connsiteX1" fmla="*/ 139282 w 133350"/>
              <a:gd name="connsiteY1" fmla="*/ 308895 h 304800"/>
              <a:gd name="connsiteX2" fmla="*/ 14492 w 133350"/>
              <a:gd name="connsiteY2" fmla="*/ 163201 h 304800"/>
              <a:gd name="connsiteX3" fmla="*/ 139282 w 133350"/>
              <a:gd name="connsiteY3" fmla="*/ 1750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9282" y="17507"/>
                </a:moveTo>
                <a:lnTo>
                  <a:pt x="139282" y="308895"/>
                </a:lnTo>
                <a:lnTo>
                  <a:pt x="14492" y="163201"/>
                </a:lnTo>
                <a:lnTo>
                  <a:pt x="13928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8181975" y="5753100"/>
            <a:ext cx="266700" cy="161925"/>
          </a:xfrm>
          <a:custGeom>
            <a:avLst/>
            <a:gdLst>
              <a:gd name="connsiteX0" fmla="*/ 16752 w 266700"/>
              <a:gd name="connsiteY0" fmla="*/ 17507 h 161925"/>
              <a:gd name="connsiteX1" fmla="*/ 267641 w 266700"/>
              <a:gd name="connsiteY1" fmla="*/ 17507 h 161925"/>
              <a:gd name="connsiteX2" fmla="*/ 141542 w 266700"/>
              <a:gd name="connsiteY2" fmla="*/ 163201 h 161925"/>
              <a:gd name="connsiteX3" fmla="*/ 16752 w 266700"/>
              <a:gd name="connsiteY3" fmla="*/ 1750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61925">
                <a:moveTo>
                  <a:pt x="16752" y="17507"/>
                </a:moveTo>
                <a:lnTo>
                  <a:pt x="267641" y="17507"/>
                </a:lnTo>
                <a:lnTo>
                  <a:pt x="141542" y="163201"/>
                </a:lnTo>
                <a:lnTo>
                  <a:pt x="1675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8181975" y="5905500"/>
            <a:ext cx="266700" cy="152400"/>
          </a:xfrm>
          <a:custGeom>
            <a:avLst/>
            <a:gdLst>
              <a:gd name="connsiteX0" fmla="*/ 141542 w 266700"/>
              <a:gd name="connsiteY0" fmla="*/ 10801 h 152400"/>
              <a:gd name="connsiteX1" fmla="*/ 267641 w 266700"/>
              <a:gd name="connsiteY1" fmla="*/ 156495 h 152400"/>
              <a:gd name="connsiteX2" fmla="*/ 16752 w 266700"/>
              <a:gd name="connsiteY2" fmla="*/ 156495 h 152400"/>
              <a:gd name="connsiteX3" fmla="*/ 141542 w 266700"/>
              <a:gd name="connsiteY3" fmla="*/ 1080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52400">
                <a:moveTo>
                  <a:pt x="141542" y="10801"/>
                </a:moveTo>
                <a:lnTo>
                  <a:pt x="267641" y="156495"/>
                </a:lnTo>
                <a:lnTo>
                  <a:pt x="16752" y="156495"/>
                </a:lnTo>
                <a:lnTo>
                  <a:pt x="141542" y="108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8439150" y="5753100"/>
            <a:ext cx="133350" cy="304800"/>
          </a:xfrm>
          <a:custGeom>
            <a:avLst/>
            <a:gdLst>
              <a:gd name="connsiteX0" fmla="*/ 136551 w 133350"/>
              <a:gd name="connsiteY0" fmla="*/ 163201 h 304800"/>
              <a:gd name="connsiteX1" fmla="*/ 10466 w 133350"/>
              <a:gd name="connsiteY1" fmla="*/ 308895 h 304800"/>
              <a:gd name="connsiteX2" fmla="*/ 10466 w 133350"/>
              <a:gd name="connsiteY2" fmla="*/ 17507 h 304800"/>
              <a:gd name="connsiteX3" fmla="*/ 136551 w 133350"/>
              <a:gd name="connsiteY3" fmla="*/ 1632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6551" y="163201"/>
                </a:moveTo>
                <a:lnTo>
                  <a:pt x="10466" y="308895"/>
                </a:lnTo>
                <a:lnTo>
                  <a:pt x="10466" y="17507"/>
                </a:lnTo>
                <a:lnTo>
                  <a:pt x="136551" y="1632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TextBox 488"/>
          <p:cNvSpPr txBox="1"/>
          <p:nvPr/>
        </p:nvSpPr>
        <p:spPr>
          <a:xfrm>
            <a:off x="635546" y="3985628"/>
            <a:ext cx="5936960" cy="624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920"/>
              </a:lnSpc>
            </a:pP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Freeform 489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61 w 142875"/>
              <a:gd name="connsiteY0" fmla="*/ 18186 h 561975"/>
              <a:gd name="connsiteX1" fmla="*/ 146354 w 142875"/>
              <a:gd name="connsiteY1" fmla="*/ 18186 h 561975"/>
              <a:gd name="connsiteX2" fmla="*/ 146354 w 142875"/>
              <a:gd name="connsiteY2" fmla="*/ 563397 h 561975"/>
              <a:gd name="connsiteX3" fmla="*/ 18961 w 142875"/>
              <a:gd name="connsiteY3" fmla="*/ 563397 h 561975"/>
              <a:gd name="connsiteX4" fmla="*/ 18961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61" y="18186"/>
                </a:moveTo>
                <a:lnTo>
                  <a:pt x="146354" y="18186"/>
                </a:lnTo>
                <a:lnTo>
                  <a:pt x="146354" y="563397"/>
                </a:lnTo>
                <a:lnTo>
                  <a:pt x="18961" y="563397"/>
                </a:lnTo>
                <a:lnTo>
                  <a:pt x="18961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4991100" y="1495425"/>
            <a:ext cx="3638550" cy="9525"/>
          </a:xfrm>
          <a:custGeom>
            <a:avLst/>
            <a:gdLst>
              <a:gd name="connsiteX0" fmla="*/ 12949 w 3638550"/>
              <a:gd name="connsiteY0" fmla="*/ 15573 h 9525"/>
              <a:gd name="connsiteX1" fmla="*/ 3644742 w 3638550"/>
              <a:gd name="connsiteY1" fmla="*/ 155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38550" h="9525">
                <a:moveTo>
                  <a:pt x="12949" y="15573"/>
                </a:moveTo>
                <a:lnTo>
                  <a:pt x="3644742" y="1557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495300" y="1495425"/>
            <a:ext cx="4505325" cy="9525"/>
          </a:xfrm>
          <a:custGeom>
            <a:avLst/>
            <a:gdLst>
              <a:gd name="connsiteX0" fmla="*/ 12854 w 4505325"/>
              <a:gd name="connsiteY0" fmla="*/ 15573 h 9525"/>
              <a:gd name="connsiteX1" fmla="*/ 4508744 w 4505325"/>
              <a:gd name="connsiteY1" fmla="*/ 155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5325" h="9525">
                <a:moveTo>
                  <a:pt x="12854" y="15573"/>
                </a:moveTo>
                <a:lnTo>
                  <a:pt x="4508744" y="1557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4991100" y="1609725"/>
            <a:ext cx="3638550" cy="2171700"/>
          </a:xfrm>
          <a:custGeom>
            <a:avLst/>
            <a:gdLst>
              <a:gd name="connsiteX0" fmla="*/ 12979 w 3638550"/>
              <a:gd name="connsiteY0" fmla="*/ 13918 h 2171700"/>
              <a:gd name="connsiteX1" fmla="*/ 3644773 w 3638550"/>
              <a:gd name="connsiteY1" fmla="*/ 13918 h 2171700"/>
              <a:gd name="connsiteX2" fmla="*/ 3644773 w 3638550"/>
              <a:gd name="connsiteY2" fmla="*/ 2179319 h 2171700"/>
              <a:gd name="connsiteX3" fmla="*/ 12979 w 3638550"/>
              <a:gd name="connsiteY3" fmla="*/ 2179319 h 2171700"/>
              <a:gd name="connsiteX4" fmla="*/ 12979 w 3638550"/>
              <a:gd name="connsiteY4" fmla="*/ 13918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8550" h="2171700">
                <a:moveTo>
                  <a:pt x="12979" y="13918"/>
                </a:moveTo>
                <a:lnTo>
                  <a:pt x="3644773" y="13918"/>
                </a:lnTo>
                <a:lnTo>
                  <a:pt x="3644773" y="2179319"/>
                </a:lnTo>
                <a:lnTo>
                  <a:pt x="12979" y="2179319"/>
                </a:lnTo>
                <a:lnTo>
                  <a:pt x="12979" y="13918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5238750" y="3190875"/>
            <a:ext cx="952500" cy="19050"/>
          </a:xfrm>
          <a:custGeom>
            <a:avLst/>
            <a:gdLst>
              <a:gd name="connsiteX0" fmla="*/ 486926 w 952500"/>
              <a:gd name="connsiteY0" fmla="*/ 11627 h 19050"/>
              <a:gd name="connsiteX1" fmla="*/ 13723 w 952500"/>
              <a:gd name="connsiteY1" fmla="*/ 11627 h 19050"/>
              <a:gd name="connsiteX2" fmla="*/ 13723 w 952500"/>
              <a:gd name="connsiteY2" fmla="*/ 22295 h 19050"/>
              <a:gd name="connsiteX3" fmla="*/ 486926 w 952500"/>
              <a:gd name="connsiteY3" fmla="*/ 22295 h 19050"/>
              <a:gd name="connsiteX4" fmla="*/ 960128 w 952500"/>
              <a:gd name="connsiteY4" fmla="*/ 22295 h 19050"/>
              <a:gd name="connsiteX5" fmla="*/ 960128 w 952500"/>
              <a:gd name="connsiteY5" fmla="*/ 11627 h 19050"/>
              <a:gd name="connsiteX6" fmla="*/ 486926 w 952500"/>
              <a:gd name="connsiteY6" fmla="*/ 116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19050">
                <a:moveTo>
                  <a:pt x="486926" y="11627"/>
                </a:moveTo>
                <a:lnTo>
                  <a:pt x="13723" y="11627"/>
                </a:lnTo>
                <a:lnTo>
                  <a:pt x="13723" y="22295"/>
                </a:lnTo>
                <a:lnTo>
                  <a:pt x="486926" y="22295"/>
                </a:lnTo>
                <a:lnTo>
                  <a:pt x="960128" y="22295"/>
                </a:lnTo>
                <a:lnTo>
                  <a:pt x="960128" y="11627"/>
                </a:lnTo>
                <a:lnTo>
                  <a:pt x="486926" y="116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7000875" y="3190875"/>
            <a:ext cx="571500" cy="19050"/>
          </a:xfrm>
          <a:custGeom>
            <a:avLst/>
            <a:gdLst>
              <a:gd name="connsiteX0" fmla="*/ 17907 w 571500"/>
              <a:gd name="connsiteY0" fmla="*/ 22288 h 19050"/>
              <a:gd name="connsiteX1" fmla="*/ 580262 w 571500"/>
              <a:gd name="connsiteY1" fmla="*/ 22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0" h="19050">
                <a:moveTo>
                  <a:pt x="17907" y="22288"/>
                </a:moveTo>
                <a:lnTo>
                  <a:pt x="580262" y="22288"/>
                </a:lnTo>
              </a:path>
            </a:pathLst>
          </a:custGeom>
          <a:ln w="1422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7705725" y="3190875"/>
            <a:ext cx="590550" cy="19050"/>
          </a:xfrm>
          <a:custGeom>
            <a:avLst/>
            <a:gdLst>
              <a:gd name="connsiteX0" fmla="*/ 15633 w 590550"/>
              <a:gd name="connsiteY0" fmla="*/ 22288 h 19050"/>
              <a:gd name="connsiteX1" fmla="*/ 593230 w 590550"/>
              <a:gd name="connsiteY1" fmla="*/ 22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550" h="19050">
                <a:moveTo>
                  <a:pt x="15633" y="22288"/>
                </a:moveTo>
                <a:lnTo>
                  <a:pt x="593230" y="22288"/>
                </a:lnTo>
              </a:path>
            </a:pathLst>
          </a:custGeom>
          <a:ln w="1422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4991100" y="3990975"/>
            <a:ext cx="3638550" cy="2228850"/>
          </a:xfrm>
          <a:custGeom>
            <a:avLst/>
            <a:gdLst>
              <a:gd name="connsiteX0" fmla="*/ 12979 w 3638550"/>
              <a:gd name="connsiteY0" fmla="*/ 14096 h 2228850"/>
              <a:gd name="connsiteX1" fmla="*/ 3644773 w 3638550"/>
              <a:gd name="connsiteY1" fmla="*/ 14096 h 2228850"/>
              <a:gd name="connsiteX2" fmla="*/ 3644773 w 3638550"/>
              <a:gd name="connsiteY2" fmla="*/ 2231694 h 2228850"/>
              <a:gd name="connsiteX3" fmla="*/ 12979 w 3638550"/>
              <a:gd name="connsiteY3" fmla="*/ 2231694 h 2228850"/>
              <a:gd name="connsiteX4" fmla="*/ 12979 w 3638550"/>
              <a:gd name="connsiteY4" fmla="*/ 14096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8550" h="2228850">
                <a:moveTo>
                  <a:pt x="12979" y="14096"/>
                </a:moveTo>
                <a:lnTo>
                  <a:pt x="3644773" y="14096"/>
                </a:lnTo>
                <a:lnTo>
                  <a:pt x="3644773" y="2231694"/>
                </a:lnTo>
                <a:lnTo>
                  <a:pt x="12979" y="2231694"/>
                </a:lnTo>
                <a:lnTo>
                  <a:pt x="12979" y="14096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495300" y="1609725"/>
            <a:ext cx="3419475" cy="4610100"/>
          </a:xfrm>
          <a:custGeom>
            <a:avLst/>
            <a:gdLst>
              <a:gd name="connsiteX0" fmla="*/ 12877 w 3419475"/>
              <a:gd name="connsiteY0" fmla="*/ 13918 h 4610100"/>
              <a:gd name="connsiteX1" fmla="*/ 3428645 w 3419475"/>
              <a:gd name="connsiteY1" fmla="*/ 13918 h 4610100"/>
              <a:gd name="connsiteX2" fmla="*/ 3428645 w 3419475"/>
              <a:gd name="connsiteY2" fmla="*/ 4612945 h 4610100"/>
              <a:gd name="connsiteX3" fmla="*/ 12877 w 3419475"/>
              <a:gd name="connsiteY3" fmla="*/ 4612945 h 4610100"/>
              <a:gd name="connsiteX4" fmla="*/ 12877 w 3419475"/>
              <a:gd name="connsiteY4" fmla="*/ 13918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475" h="4610100">
                <a:moveTo>
                  <a:pt x="12877" y="13918"/>
                </a:moveTo>
                <a:lnTo>
                  <a:pt x="3428645" y="13918"/>
                </a:lnTo>
                <a:lnTo>
                  <a:pt x="3428645" y="4612945"/>
                </a:lnTo>
                <a:lnTo>
                  <a:pt x="12877" y="4612945"/>
                </a:lnTo>
                <a:lnTo>
                  <a:pt x="12877" y="13918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3886200" y="2676525"/>
            <a:ext cx="1076325" cy="1257300"/>
          </a:xfrm>
          <a:custGeom>
            <a:avLst/>
            <a:gdLst>
              <a:gd name="connsiteX0" fmla="*/ 37753 w 1076325"/>
              <a:gd name="connsiteY0" fmla="*/ 1246628 h 1257300"/>
              <a:gd name="connsiteX1" fmla="*/ 577820 w 1076325"/>
              <a:gd name="connsiteY1" fmla="*/ 1246628 h 1257300"/>
              <a:gd name="connsiteX2" fmla="*/ 577820 w 1076325"/>
              <a:gd name="connsiteY2" fmla="*/ 29816 h 1257300"/>
              <a:gd name="connsiteX3" fmla="*/ 1061296 w 1076325"/>
              <a:gd name="connsiteY3" fmla="*/ 29816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1257300">
                <a:moveTo>
                  <a:pt x="37753" y="1246628"/>
                </a:moveTo>
                <a:lnTo>
                  <a:pt x="577820" y="1246628"/>
                </a:lnTo>
                <a:lnTo>
                  <a:pt x="577820" y="29816"/>
                </a:lnTo>
                <a:lnTo>
                  <a:pt x="1061296" y="29816"/>
                </a:lnTo>
              </a:path>
            </a:pathLst>
          </a:custGeom>
          <a:ln w="571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4743450" y="2571750"/>
            <a:ext cx="219075" cy="247650"/>
          </a:xfrm>
          <a:custGeom>
            <a:avLst/>
            <a:gdLst>
              <a:gd name="connsiteX0" fmla="*/ 32601 w 219075"/>
              <a:gd name="connsiteY0" fmla="*/ 234615 h 247650"/>
              <a:gd name="connsiteX1" fmla="*/ 204051 w 219075"/>
              <a:gd name="connsiteY1" fmla="*/ 134590 h 247650"/>
              <a:gd name="connsiteX2" fmla="*/ 32587 w 219075"/>
              <a:gd name="connsiteY2" fmla="*/ 3459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47650">
                <a:moveTo>
                  <a:pt x="32601" y="234615"/>
                </a:moveTo>
                <a:lnTo>
                  <a:pt x="204051" y="134590"/>
                </a:lnTo>
                <a:lnTo>
                  <a:pt x="32587" y="34590"/>
                </a:lnTo>
              </a:path>
            </a:pathLst>
          </a:custGeom>
          <a:ln w="571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3886200" y="3886200"/>
            <a:ext cx="1076325" cy="1238250"/>
          </a:xfrm>
          <a:custGeom>
            <a:avLst/>
            <a:gdLst>
              <a:gd name="connsiteX0" fmla="*/ 37753 w 1076325"/>
              <a:gd name="connsiteY0" fmla="*/ 36968 h 1238250"/>
              <a:gd name="connsiteX1" fmla="*/ 577820 w 1076325"/>
              <a:gd name="connsiteY1" fmla="*/ 36968 h 1238250"/>
              <a:gd name="connsiteX2" fmla="*/ 577820 w 1076325"/>
              <a:gd name="connsiteY2" fmla="*/ 1227682 h 1238250"/>
              <a:gd name="connsiteX3" fmla="*/ 1061296 w 1076325"/>
              <a:gd name="connsiteY3" fmla="*/ 1227682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1238250">
                <a:moveTo>
                  <a:pt x="37753" y="36968"/>
                </a:moveTo>
                <a:lnTo>
                  <a:pt x="577820" y="36968"/>
                </a:lnTo>
                <a:lnTo>
                  <a:pt x="577820" y="1227682"/>
                </a:lnTo>
                <a:lnTo>
                  <a:pt x="1061296" y="1227682"/>
                </a:lnTo>
              </a:path>
            </a:pathLst>
          </a:custGeom>
          <a:ln w="571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4743450" y="4981575"/>
            <a:ext cx="219075" cy="247650"/>
          </a:xfrm>
          <a:custGeom>
            <a:avLst/>
            <a:gdLst>
              <a:gd name="connsiteX0" fmla="*/ 32601 w 219075"/>
              <a:gd name="connsiteY0" fmla="*/ 32286 h 247650"/>
              <a:gd name="connsiteX1" fmla="*/ 204051 w 219075"/>
              <a:gd name="connsiteY1" fmla="*/ 132311 h 247650"/>
              <a:gd name="connsiteX2" fmla="*/ 32587 w 219075"/>
              <a:gd name="connsiteY2" fmla="*/ 2323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47650">
                <a:moveTo>
                  <a:pt x="32601" y="32286"/>
                </a:moveTo>
                <a:lnTo>
                  <a:pt x="204051" y="132311"/>
                </a:lnTo>
                <a:lnTo>
                  <a:pt x="32587" y="232311"/>
                </a:lnTo>
              </a:path>
            </a:pathLst>
          </a:custGeom>
          <a:ln w="5715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3" name="Picture 5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2981325"/>
            <a:ext cx="361950" cy="361950"/>
          </a:xfrm>
          <a:prstGeom prst="rect">
            <a:avLst/>
          </a:prstGeom>
        </p:spPr>
      </p:pic>
      <p:sp>
        <p:nvSpPr>
          <p:cNvPr id="503" name="TextBox 503"/>
          <p:cNvSpPr txBox="1"/>
          <p:nvPr/>
        </p:nvSpPr>
        <p:spPr>
          <a:xfrm>
            <a:off x="508181" y="280421"/>
            <a:ext cx="6634809" cy="558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made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banks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safer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but…unintended</a:t>
            </a:r>
          </a:p>
          <a:p>
            <a:pPr indent="0">
              <a:lnSpc>
                <a:spcPts val="2160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consequences?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508154" y="1255680"/>
            <a:ext cx="3288922" cy="1695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initiatives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67">
              <a:lnSpc>
                <a:spcPts val="2496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stream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new</a:t>
            </a:r>
          </a:p>
          <a:p>
            <a:pPr indent="73167">
              <a:lnSpc>
                <a:spcPts val="16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regulations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67">
              <a:lnSpc>
                <a:spcPts val="208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G20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Pittsburgh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</a:p>
          <a:p>
            <a:pPr indent="24380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themes</a:t>
            </a:r>
          </a:p>
          <a:p>
            <a:pPr indent="248427">
              <a:lnSpc>
                <a:spcPts val="174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pro-cyclicality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5004049" y="1255680"/>
            <a:ext cx="3427390" cy="1741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Consequences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66">
              <a:lnSpc>
                <a:spcPts val="2496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Banks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safer…</a:t>
            </a:r>
          </a:p>
          <a:p>
            <a:pPr indent="73166">
              <a:lnSpc>
                <a:spcPts val="2249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</a:p>
          <a:p>
            <a:pPr indent="73166">
              <a:lnSpc>
                <a:spcPts val="1979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weighting</a:t>
            </a:r>
          </a:p>
          <a:p>
            <a:pPr indent="73166">
              <a:lnSpc>
                <a:spcPts val="19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8425">
              <a:lnSpc>
                <a:spcPts val="13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756581" y="3002050"/>
            <a:ext cx="187698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Reforming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5252475" y="3047771"/>
            <a:ext cx="905256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Banks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7018791" y="3047771"/>
            <a:ext cx="1279570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756581" y="3223030"/>
            <a:ext cx="3046934" cy="574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cross-border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G-</a:t>
            </a:r>
          </a:p>
          <a:p>
            <a:pPr indent="18440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SIFIs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5252474" y="3268751"/>
            <a:ext cx="990931" cy="391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CET1</a:t>
            </a:r>
          </a:p>
          <a:p>
            <a:pPr indent="0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CET1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Shortfall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7076702" y="3268751"/>
            <a:ext cx="505839" cy="391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496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7.1%</a:t>
            </a:r>
          </a:p>
          <a:p>
            <a:pPr indent="0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€486bn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7873752" y="3268751"/>
            <a:ext cx="426134" cy="391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202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9.5%</a:t>
            </a:r>
          </a:p>
          <a:p>
            <a:pPr indent="0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€57bn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581322" y="3955480"/>
            <a:ext cx="3261691" cy="2043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FSB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G20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7064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recommendations</a:t>
            </a:r>
          </a:p>
          <a:p>
            <a:pPr indent="175259">
              <a:lnSpc>
                <a:spcPts val="174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</a:p>
          <a:p>
            <a:pPr indent="175260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difficulties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</a:p>
          <a:p>
            <a:pPr indent="175260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difficulties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</a:p>
          <a:p>
            <a:pPr indent="35966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5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supra-national</a:t>
            </a:r>
          </a:p>
          <a:p>
            <a:pPr indent="17064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initiatives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170688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reform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5077214" y="4081213"/>
            <a:ext cx="3338093" cy="196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…but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creating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inefficiencies</a:t>
            </a:r>
          </a:p>
          <a:p>
            <a:pPr indent="0">
              <a:lnSpc>
                <a:spcPts val="224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</a:p>
          <a:p>
            <a:pPr indent="0">
              <a:lnSpc>
                <a:spcPts val="19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0">
              <a:lnSpc>
                <a:spcPts val="19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Uneven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19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Dangers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trapped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funding</a:t>
            </a:r>
          </a:p>
          <a:p>
            <a:pPr indent="0">
              <a:lnSpc>
                <a:spcPts val="19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classes</a:t>
            </a:r>
          </a:p>
          <a:p>
            <a:pPr indent="0">
              <a:lnSpc>
                <a:spcPts val="19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complacency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8843072" y="6488706"/>
            <a:ext cx="155651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Freeform 516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61 w 142875"/>
              <a:gd name="connsiteY0" fmla="*/ 18186 h 561975"/>
              <a:gd name="connsiteX1" fmla="*/ 146354 w 142875"/>
              <a:gd name="connsiteY1" fmla="*/ 18186 h 561975"/>
              <a:gd name="connsiteX2" fmla="*/ 146354 w 142875"/>
              <a:gd name="connsiteY2" fmla="*/ 563397 h 561975"/>
              <a:gd name="connsiteX3" fmla="*/ 18961 w 142875"/>
              <a:gd name="connsiteY3" fmla="*/ 563397 h 561975"/>
              <a:gd name="connsiteX4" fmla="*/ 18961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61" y="18186"/>
                </a:moveTo>
                <a:lnTo>
                  <a:pt x="146354" y="18186"/>
                </a:lnTo>
                <a:lnTo>
                  <a:pt x="146354" y="563397"/>
                </a:lnTo>
                <a:lnTo>
                  <a:pt x="18961" y="563397"/>
                </a:lnTo>
                <a:lnTo>
                  <a:pt x="18961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495300" y="1495425"/>
            <a:ext cx="2628900" cy="9525"/>
          </a:xfrm>
          <a:custGeom>
            <a:avLst/>
            <a:gdLst>
              <a:gd name="connsiteX0" fmla="*/ 12881 w 2628900"/>
              <a:gd name="connsiteY0" fmla="*/ 15573 h 9525"/>
              <a:gd name="connsiteX1" fmla="*/ 2629247 w 2628900"/>
              <a:gd name="connsiteY1" fmla="*/ 155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8900" h="9525">
                <a:moveTo>
                  <a:pt x="12881" y="15573"/>
                </a:moveTo>
                <a:lnTo>
                  <a:pt x="2629247" y="1557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495300" y="1619250"/>
            <a:ext cx="2657475" cy="3676650"/>
          </a:xfrm>
          <a:custGeom>
            <a:avLst/>
            <a:gdLst>
              <a:gd name="connsiteX0" fmla="*/ 12852 w 2657475"/>
              <a:gd name="connsiteY0" fmla="*/ 13792 h 3676650"/>
              <a:gd name="connsiteX1" fmla="*/ 2659926 w 2657475"/>
              <a:gd name="connsiteY1" fmla="*/ 13792 h 3676650"/>
              <a:gd name="connsiteX2" fmla="*/ 2659926 w 2657475"/>
              <a:gd name="connsiteY2" fmla="*/ 3681971 h 3676650"/>
              <a:gd name="connsiteX3" fmla="*/ 12852 w 2657475"/>
              <a:gd name="connsiteY3" fmla="*/ 3681971 h 3676650"/>
              <a:gd name="connsiteX4" fmla="*/ 12852 w 2657475"/>
              <a:gd name="connsiteY4" fmla="*/ 13792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475" h="3676650">
                <a:moveTo>
                  <a:pt x="12852" y="13792"/>
                </a:moveTo>
                <a:lnTo>
                  <a:pt x="2659926" y="13792"/>
                </a:lnTo>
                <a:lnTo>
                  <a:pt x="2659926" y="3681971"/>
                </a:lnTo>
                <a:lnTo>
                  <a:pt x="12852" y="3681971"/>
                </a:lnTo>
                <a:lnTo>
                  <a:pt x="12852" y="13792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3209925" y="1619250"/>
            <a:ext cx="2657475" cy="3676650"/>
          </a:xfrm>
          <a:custGeom>
            <a:avLst/>
            <a:gdLst>
              <a:gd name="connsiteX0" fmla="*/ 11899 w 2657475"/>
              <a:gd name="connsiteY0" fmla="*/ 13792 h 3676650"/>
              <a:gd name="connsiteX1" fmla="*/ 2658973 w 2657475"/>
              <a:gd name="connsiteY1" fmla="*/ 13792 h 3676650"/>
              <a:gd name="connsiteX2" fmla="*/ 2658973 w 2657475"/>
              <a:gd name="connsiteY2" fmla="*/ 3681971 h 3676650"/>
              <a:gd name="connsiteX3" fmla="*/ 11899 w 2657475"/>
              <a:gd name="connsiteY3" fmla="*/ 3681971 h 3676650"/>
              <a:gd name="connsiteX4" fmla="*/ 11899 w 2657475"/>
              <a:gd name="connsiteY4" fmla="*/ 13792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475" h="3676650">
                <a:moveTo>
                  <a:pt x="11899" y="13792"/>
                </a:moveTo>
                <a:lnTo>
                  <a:pt x="2658973" y="13792"/>
                </a:lnTo>
                <a:lnTo>
                  <a:pt x="2658973" y="3681971"/>
                </a:lnTo>
                <a:lnTo>
                  <a:pt x="11899" y="3681971"/>
                </a:lnTo>
                <a:lnTo>
                  <a:pt x="11899" y="13792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5924550" y="1609725"/>
            <a:ext cx="2657475" cy="3686175"/>
          </a:xfrm>
          <a:custGeom>
            <a:avLst/>
            <a:gdLst>
              <a:gd name="connsiteX0" fmla="*/ 15608 w 2657475"/>
              <a:gd name="connsiteY0" fmla="*/ 13906 h 3686175"/>
              <a:gd name="connsiteX1" fmla="*/ 2662682 w 2657475"/>
              <a:gd name="connsiteY1" fmla="*/ 13906 h 3686175"/>
              <a:gd name="connsiteX2" fmla="*/ 2662682 w 2657475"/>
              <a:gd name="connsiteY2" fmla="*/ 3689362 h 3686175"/>
              <a:gd name="connsiteX3" fmla="*/ 15608 w 2657475"/>
              <a:gd name="connsiteY3" fmla="*/ 3689362 h 3686175"/>
              <a:gd name="connsiteX4" fmla="*/ 15608 w 2657475"/>
              <a:gd name="connsiteY4" fmla="*/ 1390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475" h="3686175">
                <a:moveTo>
                  <a:pt x="15608" y="13906"/>
                </a:moveTo>
                <a:lnTo>
                  <a:pt x="2662682" y="13906"/>
                </a:lnTo>
                <a:lnTo>
                  <a:pt x="2662682" y="3689362"/>
                </a:lnTo>
                <a:lnTo>
                  <a:pt x="15608" y="3689362"/>
                </a:lnTo>
                <a:lnTo>
                  <a:pt x="15608" y="13906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3209925" y="1495425"/>
            <a:ext cx="2619375" cy="9525"/>
          </a:xfrm>
          <a:custGeom>
            <a:avLst/>
            <a:gdLst>
              <a:gd name="connsiteX0" fmla="*/ 11930 w 2619375"/>
              <a:gd name="connsiteY0" fmla="*/ 11246 h 9525"/>
              <a:gd name="connsiteX1" fmla="*/ 2628296 w 2619375"/>
              <a:gd name="connsiteY1" fmla="*/ 1124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75" h="9525">
                <a:moveTo>
                  <a:pt x="11930" y="11246"/>
                </a:moveTo>
                <a:lnTo>
                  <a:pt x="2628296" y="11246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5943600" y="1504950"/>
            <a:ext cx="2619375" cy="9525"/>
          </a:xfrm>
          <a:custGeom>
            <a:avLst/>
            <a:gdLst>
              <a:gd name="connsiteX0" fmla="*/ 11925 w 2619375"/>
              <a:gd name="connsiteY0" fmla="*/ 17465 h 9525"/>
              <a:gd name="connsiteX1" fmla="*/ 2628290 w 2619375"/>
              <a:gd name="connsiteY1" fmla="*/ 174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75" h="9525">
                <a:moveTo>
                  <a:pt x="11925" y="17465"/>
                </a:moveTo>
                <a:lnTo>
                  <a:pt x="2628290" y="17465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495300" y="5686425"/>
            <a:ext cx="8086725" cy="333375"/>
          </a:xfrm>
          <a:custGeom>
            <a:avLst/>
            <a:gdLst>
              <a:gd name="connsiteX0" fmla="*/ 12877 w 8086725"/>
              <a:gd name="connsiteY0" fmla="*/ 17360 h 333375"/>
              <a:gd name="connsiteX1" fmla="*/ 8091931 w 8086725"/>
              <a:gd name="connsiteY1" fmla="*/ 17360 h 333375"/>
              <a:gd name="connsiteX2" fmla="*/ 8091931 w 8086725"/>
              <a:gd name="connsiteY2" fmla="*/ 334226 h 333375"/>
              <a:gd name="connsiteX3" fmla="*/ 12877 w 8086725"/>
              <a:gd name="connsiteY3" fmla="*/ 334226 h 333375"/>
              <a:gd name="connsiteX4" fmla="*/ 12877 w 8086725"/>
              <a:gd name="connsiteY4" fmla="*/ 1736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725" h="333375">
                <a:moveTo>
                  <a:pt x="12877" y="17360"/>
                </a:moveTo>
                <a:lnTo>
                  <a:pt x="8091931" y="17360"/>
                </a:lnTo>
                <a:lnTo>
                  <a:pt x="8091931" y="334226"/>
                </a:lnTo>
                <a:lnTo>
                  <a:pt x="12877" y="334226"/>
                </a:lnTo>
                <a:lnTo>
                  <a:pt x="12877" y="17360"/>
                </a:lnTo>
                <a:close/>
              </a:path>
            </a:pathLst>
          </a:custGeom>
          <a:solidFill>
            <a:srgbClr val="d8d8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TextBox 524"/>
          <p:cNvSpPr txBox="1"/>
          <p:nvPr/>
        </p:nvSpPr>
        <p:spPr>
          <a:xfrm>
            <a:off x="508181" y="280421"/>
            <a:ext cx="7445931" cy="284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Authorities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might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consider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situation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508181" y="1255680"/>
            <a:ext cx="2494371" cy="3822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256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regulatory</a:t>
            </a:r>
          </a:p>
          <a:p>
            <a:pPr indent="72873">
              <a:lnSpc>
                <a:spcPts val="16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stifles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208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</a:p>
          <a:p>
            <a:pPr indent="243514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actions</a:t>
            </a:r>
          </a:p>
          <a:p>
            <a:pPr indent="248133">
              <a:lnSpc>
                <a:spcPts val="174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risk-weights</a:t>
            </a:r>
          </a:p>
          <a:p>
            <a:pPr indent="248133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aggressive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stress-tests</a:t>
            </a:r>
          </a:p>
          <a:p>
            <a:pPr indent="248134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Faster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</a:p>
          <a:p>
            <a:pPr indent="248134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1815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243514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retrospective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8133">
              <a:lnSpc>
                <a:spcPts val="146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mis-selling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1815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Extended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</a:p>
          <a:p>
            <a:pPr indent="243514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agenda…is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sight?</a:t>
            </a:r>
          </a:p>
        </p:txBody>
      </p:sp>
      <p:sp>
        <p:nvSpPr>
          <p:cNvPr id="526" name="TextBox 526"/>
          <p:cNvSpPr txBox="1"/>
          <p:nvPr/>
        </p:nvSpPr>
        <p:spPr>
          <a:xfrm>
            <a:off x="3221855" y="1251353"/>
            <a:ext cx="2509657" cy="34693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coordination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2602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Lack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72873">
              <a:lnSpc>
                <a:spcPts val="16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coordination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increases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risks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73">
              <a:lnSpc>
                <a:spcPts val="208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–border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24369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critical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reform</a:t>
            </a:r>
          </a:p>
          <a:p>
            <a:pPr indent="248133">
              <a:lnSpc>
                <a:spcPts val="174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Agreements</a:t>
            </a:r>
          </a:p>
          <a:p>
            <a:pPr indent="43253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yet</a:t>
            </a:r>
          </a:p>
          <a:p>
            <a:pPr indent="43253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sight</a:t>
            </a:r>
          </a:p>
          <a:p>
            <a:pPr indent="248133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Geographic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ring-fencing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43253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</a:p>
          <a:p>
            <a:pPr indent="248133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  <a:p>
            <a:pPr indent="432537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understood,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globally?</a:t>
            </a:r>
          </a:p>
          <a:p>
            <a:pPr indent="248133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</a:p>
          <a:p>
            <a:pPr indent="43253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43253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economies</a:t>
            </a:r>
          </a:p>
        </p:txBody>
      </p:sp>
      <p:sp>
        <p:nvSpPr>
          <p:cNvPr id="527" name="TextBox 527"/>
          <p:cNvSpPr txBox="1"/>
          <p:nvPr/>
        </p:nvSpPr>
        <p:spPr>
          <a:xfrm>
            <a:off x="5955525" y="1267096"/>
            <a:ext cx="2651787" cy="3642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macro-prudential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528">
              <a:lnSpc>
                <a:spcPts val="2404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reform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still</a:t>
            </a:r>
          </a:p>
          <a:p>
            <a:pPr indent="57528">
              <a:lnSpc>
                <a:spcPts val="1680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focused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banks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528">
              <a:lnSpc>
                <a:spcPts val="2088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Systemic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failures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 indent="228169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often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</a:t>
            </a:r>
          </a:p>
          <a:p>
            <a:pPr indent="228216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575">
              <a:lnSpc>
                <a:spcPts val="1819"/>
              </a:lnSpc>
            </a:pP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Macro-prudential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  <a:p>
            <a:pPr indent="228216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needs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</a:p>
          <a:p>
            <a:pPr indent="232788">
              <a:lnSpc>
                <a:spcPts val="174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system-wide,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</a:p>
          <a:p>
            <a:pPr indent="417192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bank-specific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232788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41719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measured</a:t>
            </a:r>
          </a:p>
          <a:p>
            <a:pPr indent="41719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alongside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</a:p>
          <a:p>
            <a:pPr indent="232788">
              <a:lnSpc>
                <a:spcPts val="17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</a:p>
          <a:p>
            <a:pPr indent="417191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528" name="TextBox 528"/>
          <p:cNvSpPr txBox="1"/>
          <p:nvPr/>
        </p:nvSpPr>
        <p:spPr>
          <a:xfrm>
            <a:off x="1184513" y="5758539"/>
            <a:ext cx="6792278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consistency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avoid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distortions</a:t>
            </a:r>
          </a:p>
        </p:txBody>
      </p:sp>
      <p:sp>
        <p:nvSpPr>
          <p:cNvPr id="529" name="TextBox 529"/>
          <p:cNvSpPr txBox="1"/>
          <p:nvPr/>
        </p:nvSpPr>
        <p:spPr>
          <a:xfrm>
            <a:off x="8843072" y="6506012"/>
            <a:ext cx="155651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86 w 142875"/>
              <a:gd name="connsiteY0" fmla="*/ 18186 h 561975"/>
              <a:gd name="connsiteX1" fmla="*/ 146380 w 142875"/>
              <a:gd name="connsiteY1" fmla="*/ 18186 h 561975"/>
              <a:gd name="connsiteX2" fmla="*/ 146380 w 142875"/>
              <a:gd name="connsiteY2" fmla="*/ 563397 h 561975"/>
              <a:gd name="connsiteX3" fmla="*/ 18986 w 142875"/>
              <a:gd name="connsiteY3" fmla="*/ 563397 h 561975"/>
              <a:gd name="connsiteX4" fmla="*/ 18986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86" y="18186"/>
                </a:moveTo>
                <a:lnTo>
                  <a:pt x="146380" y="18186"/>
                </a:lnTo>
                <a:lnTo>
                  <a:pt x="146380" y="563397"/>
                </a:lnTo>
                <a:lnTo>
                  <a:pt x="18986" y="563397"/>
                </a:lnTo>
                <a:lnTo>
                  <a:pt x="18986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504004" y="280445"/>
            <a:ext cx="8023128" cy="3778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13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subsequent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known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unknown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detailed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important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Past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cannot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‘reconciliations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measures’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www.hsbc.com.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31583" y="6416791"/>
            <a:ext cx="70349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Freeform 530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73 w 142875"/>
              <a:gd name="connsiteY0" fmla="*/ 14388 h 552450"/>
              <a:gd name="connsiteX1" fmla="*/ 146367 w 142875"/>
              <a:gd name="connsiteY1" fmla="*/ 14388 h 552450"/>
              <a:gd name="connsiteX2" fmla="*/ 146367 w 142875"/>
              <a:gd name="connsiteY2" fmla="*/ 559599 h 552450"/>
              <a:gd name="connsiteX3" fmla="*/ 18973 w 142875"/>
              <a:gd name="connsiteY3" fmla="*/ 559599 h 552450"/>
              <a:gd name="connsiteX4" fmla="*/ 18973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73" y="14388"/>
                </a:moveTo>
                <a:lnTo>
                  <a:pt x="146367" y="14388"/>
                </a:lnTo>
                <a:lnTo>
                  <a:pt x="146367" y="559599"/>
                </a:lnTo>
                <a:lnTo>
                  <a:pt x="18973" y="559599"/>
                </a:lnTo>
                <a:lnTo>
                  <a:pt x="18973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90 w 4010025"/>
              <a:gd name="connsiteY0" fmla="*/ 12306 h 2390775"/>
              <a:gd name="connsiteX1" fmla="*/ 4013746 w 4010025"/>
              <a:gd name="connsiteY1" fmla="*/ 12306 h 2390775"/>
              <a:gd name="connsiteX2" fmla="*/ 4013746 w 4010025"/>
              <a:gd name="connsiteY2" fmla="*/ 2395931 h 2390775"/>
              <a:gd name="connsiteX3" fmla="*/ 12890 w 4010025"/>
              <a:gd name="connsiteY3" fmla="*/ 2395931 h 2390775"/>
              <a:gd name="connsiteX4" fmla="*/ 12890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90" y="12306"/>
                </a:moveTo>
                <a:lnTo>
                  <a:pt x="4013746" y="12306"/>
                </a:lnTo>
                <a:lnTo>
                  <a:pt x="4013746" y="2395931"/>
                </a:lnTo>
                <a:lnTo>
                  <a:pt x="12890" y="2395931"/>
                </a:lnTo>
                <a:lnTo>
                  <a:pt x="12890" y="12306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90 w 4010025"/>
              <a:gd name="connsiteY0" fmla="*/ 18008 h 2400300"/>
              <a:gd name="connsiteX1" fmla="*/ 4015143 w 4010025"/>
              <a:gd name="connsiteY1" fmla="*/ 18008 h 2400300"/>
              <a:gd name="connsiteX2" fmla="*/ 4015143 w 4010025"/>
              <a:gd name="connsiteY2" fmla="*/ 2403144 h 2400300"/>
              <a:gd name="connsiteX3" fmla="*/ 12890 w 4010025"/>
              <a:gd name="connsiteY3" fmla="*/ 2403144 h 2400300"/>
              <a:gd name="connsiteX4" fmla="*/ 1289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90" y="18008"/>
                </a:moveTo>
                <a:lnTo>
                  <a:pt x="4015143" y="18008"/>
                </a:lnTo>
                <a:lnTo>
                  <a:pt x="4015143" y="2403144"/>
                </a:lnTo>
                <a:lnTo>
                  <a:pt x="12890" y="2403144"/>
                </a:lnTo>
                <a:lnTo>
                  <a:pt x="1289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405 w 4010025"/>
              <a:gd name="connsiteY0" fmla="*/ 12306 h 2390775"/>
              <a:gd name="connsiteX1" fmla="*/ 4016261 w 4010025"/>
              <a:gd name="connsiteY1" fmla="*/ 12306 h 2390775"/>
              <a:gd name="connsiteX2" fmla="*/ 4016261 w 4010025"/>
              <a:gd name="connsiteY2" fmla="*/ 2395931 h 2390775"/>
              <a:gd name="connsiteX3" fmla="*/ 15405 w 4010025"/>
              <a:gd name="connsiteY3" fmla="*/ 2395931 h 2390775"/>
              <a:gd name="connsiteX4" fmla="*/ 15405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405" y="12306"/>
                </a:moveTo>
                <a:lnTo>
                  <a:pt x="4016261" y="12306"/>
                </a:lnTo>
                <a:lnTo>
                  <a:pt x="4016261" y="2395931"/>
                </a:lnTo>
                <a:lnTo>
                  <a:pt x="15405" y="2395931"/>
                </a:lnTo>
                <a:lnTo>
                  <a:pt x="15405" y="1230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4008 w 4010025"/>
              <a:gd name="connsiteY0" fmla="*/ 18008 h 2400300"/>
              <a:gd name="connsiteX1" fmla="*/ 4016260 w 4010025"/>
              <a:gd name="connsiteY1" fmla="*/ 18008 h 2400300"/>
              <a:gd name="connsiteX2" fmla="*/ 4016260 w 4010025"/>
              <a:gd name="connsiteY2" fmla="*/ 2403144 h 2400300"/>
              <a:gd name="connsiteX3" fmla="*/ 14008 w 4010025"/>
              <a:gd name="connsiteY3" fmla="*/ 2403144 h 2400300"/>
              <a:gd name="connsiteX4" fmla="*/ 14008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4008" y="18008"/>
                </a:moveTo>
                <a:lnTo>
                  <a:pt x="4016260" y="18008"/>
                </a:lnTo>
                <a:lnTo>
                  <a:pt x="4016260" y="2403144"/>
                </a:lnTo>
                <a:lnTo>
                  <a:pt x="14008" y="2403144"/>
                </a:lnTo>
                <a:lnTo>
                  <a:pt x="14008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390525" y="2409825"/>
            <a:ext cx="3267075" cy="1504950"/>
          </a:xfrm>
          <a:custGeom>
            <a:avLst/>
            <a:gdLst>
              <a:gd name="connsiteX0" fmla="*/ 11950 w 3267075"/>
              <a:gd name="connsiteY0" fmla="*/ 12801 h 1504950"/>
              <a:gd name="connsiteX1" fmla="*/ 3275850 w 3267075"/>
              <a:gd name="connsiteY1" fmla="*/ 12801 h 1504950"/>
              <a:gd name="connsiteX2" fmla="*/ 3275850 w 3267075"/>
              <a:gd name="connsiteY2" fmla="*/ 1506981 h 1504950"/>
              <a:gd name="connsiteX3" fmla="*/ 11950 w 3267075"/>
              <a:gd name="connsiteY3" fmla="*/ 1506981 h 1504950"/>
              <a:gd name="connsiteX4" fmla="*/ 11950 w 3267075"/>
              <a:gd name="connsiteY4" fmla="*/ 12801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075" h="1504950">
                <a:moveTo>
                  <a:pt x="11950" y="12801"/>
                </a:moveTo>
                <a:lnTo>
                  <a:pt x="3275850" y="12801"/>
                </a:lnTo>
                <a:lnTo>
                  <a:pt x="3275850" y="1506981"/>
                </a:lnTo>
                <a:lnTo>
                  <a:pt x="11950" y="1506981"/>
                </a:lnTo>
                <a:lnTo>
                  <a:pt x="11950" y="128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bdbdb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4514850" y="3267075"/>
            <a:ext cx="190500" cy="142875"/>
          </a:xfrm>
          <a:custGeom>
            <a:avLst/>
            <a:gdLst>
              <a:gd name="connsiteX0" fmla="*/ 18021 w 190500"/>
              <a:gd name="connsiteY0" fmla="*/ 10985 h 142875"/>
              <a:gd name="connsiteX1" fmla="*/ 197408 w 190500"/>
              <a:gd name="connsiteY1" fmla="*/ 10985 h 142875"/>
              <a:gd name="connsiteX2" fmla="*/ 197408 w 190500"/>
              <a:gd name="connsiteY2" fmla="*/ 144335 h 142875"/>
              <a:gd name="connsiteX3" fmla="*/ 18021 w 190500"/>
              <a:gd name="connsiteY3" fmla="*/ 144335 h 142875"/>
              <a:gd name="connsiteX4" fmla="*/ 18021 w 190500"/>
              <a:gd name="connsiteY4" fmla="*/ 1098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8021" y="10985"/>
                </a:moveTo>
                <a:lnTo>
                  <a:pt x="197408" y="10985"/>
                </a:lnTo>
                <a:lnTo>
                  <a:pt x="197408" y="144335"/>
                </a:lnTo>
                <a:lnTo>
                  <a:pt x="18021" y="144335"/>
                </a:lnTo>
                <a:lnTo>
                  <a:pt x="18021" y="10985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4514850" y="3467100"/>
            <a:ext cx="190500" cy="142875"/>
          </a:xfrm>
          <a:custGeom>
            <a:avLst/>
            <a:gdLst>
              <a:gd name="connsiteX0" fmla="*/ 18021 w 190500"/>
              <a:gd name="connsiteY0" fmla="*/ 14160 h 142875"/>
              <a:gd name="connsiteX1" fmla="*/ 197408 w 190500"/>
              <a:gd name="connsiteY1" fmla="*/ 14160 h 142875"/>
              <a:gd name="connsiteX2" fmla="*/ 197408 w 190500"/>
              <a:gd name="connsiteY2" fmla="*/ 147510 h 142875"/>
              <a:gd name="connsiteX3" fmla="*/ 18021 w 190500"/>
              <a:gd name="connsiteY3" fmla="*/ 147510 h 142875"/>
              <a:gd name="connsiteX4" fmla="*/ 18021 w 190500"/>
              <a:gd name="connsiteY4" fmla="*/ 1416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8021" y="14160"/>
                </a:moveTo>
                <a:lnTo>
                  <a:pt x="197408" y="14160"/>
                </a:lnTo>
                <a:lnTo>
                  <a:pt x="197408" y="147510"/>
                </a:lnTo>
                <a:lnTo>
                  <a:pt x="18021" y="147510"/>
                </a:lnTo>
                <a:lnTo>
                  <a:pt x="18021" y="14160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4514850" y="3057525"/>
            <a:ext cx="190500" cy="142875"/>
          </a:xfrm>
          <a:custGeom>
            <a:avLst/>
            <a:gdLst>
              <a:gd name="connsiteX0" fmla="*/ 18021 w 190500"/>
              <a:gd name="connsiteY0" fmla="*/ 17335 h 142875"/>
              <a:gd name="connsiteX1" fmla="*/ 197408 w 190500"/>
              <a:gd name="connsiteY1" fmla="*/ 17335 h 142875"/>
              <a:gd name="connsiteX2" fmla="*/ 197408 w 190500"/>
              <a:gd name="connsiteY2" fmla="*/ 150685 h 142875"/>
              <a:gd name="connsiteX3" fmla="*/ 18021 w 190500"/>
              <a:gd name="connsiteY3" fmla="*/ 150685 h 142875"/>
              <a:gd name="connsiteX4" fmla="*/ 18021 w 190500"/>
              <a:gd name="connsiteY4" fmla="*/ 1733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8021" y="17335"/>
                </a:moveTo>
                <a:lnTo>
                  <a:pt x="197408" y="17335"/>
                </a:lnTo>
                <a:lnTo>
                  <a:pt x="197408" y="150685"/>
                </a:lnTo>
                <a:lnTo>
                  <a:pt x="18021" y="150685"/>
                </a:lnTo>
                <a:lnTo>
                  <a:pt x="18021" y="1733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1162050" y="2505075"/>
            <a:ext cx="590550" cy="933450"/>
          </a:xfrm>
          <a:custGeom>
            <a:avLst/>
            <a:gdLst>
              <a:gd name="connsiteX0" fmla="*/ 14694 w 590550"/>
              <a:gd name="connsiteY0" fmla="*/ 593784 h 933450"/>
              <a:gd name="connsiteX1" fmla="*/ 484816 w 590550"/>
              <a:gd name="connsiteY1" fmla="*/ 938129 h 933450"/>
              <a:gd name="connsiteX2" fmla="*/ 596470 w 590550"/>
              <a:gd name="connsiteY2" fmla="*/ 593784 h 933450"/>
              <a:gd name="connsiteX3" fmla="*/ 14694 w 590550"/>
              <a:gd name="connsiteY3" fmla="*/ 12008 h 933450"/>
              <a:gd name="connsiteX4" fmla="*/ 9964 w 590550"/>
              <a:gd name="connsiteY4" fmla="*/ 12027 h 933450"/>
              <a:gd name="connsiteX5" fmla="*/ 14694 w 590550"/>
              <a:gd name="connsiteY5" fmla="*/ 593784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933450">
                <a:moveTo>
                  <a:pt x="14694" y="593784"/>
                </a:moveTo>
                <a:lnTo>
                  <a:pt x="484816" y="938129"/>
                </a:lnTo>
                <a:cubicBezTo>
                  <a:pt x="555121" y="841951"/>
                  <a:pt x="596470" y="723033"/>
                  <a:pt x="596470" y="593784"/>
                </a:cubicBezTo>
                <a:cubicBezTo>
                  <a:pt x="596470" y="270572"/>
                  <a:pt x="337906" y="12008"/>
                  <a:pt x="14694" y="12008"/>
                </a:cubicBezTo>
                <a:cubicBezTo>
                  <a:pt x="13114" y="12008"/>
                  <a:pt x="11544" y="12017"/>
                  <a:pt x="9964" y="12027"/>
                </a:cubicBezTo>
                <a:lnTo>
                  <a:pt x="14694" y="59378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1152525" y="3086100"/>
            <a:ext cx="485775" cy="590550"/>
          </a:xfrm>
          <a:custGeom>
            <a:avLst/>
            <a:gdLst>
              <a:gd name="connsiteX0" fmla="*/ 24219 w 485775"/>
              <a:gd name="connsiteY0" fmla="*/ 12759 h 590550"/>
              <a:gd name="connsiteX1" fmla="*/ 19016 w 485775"/>
              <a:gd name="connsiteY1" fmla="*/ 594516 h 590550"/>
              <a:gd name="connsiteX2" fmla="*/ 24219 w 485775"/>
              <a:gd name="connsiteY2" fmla="*/ 594535 h 590550"/>
              <a:gd name="connsiteX3" fmla="*/ 494341 w 485775"/>
              <a:gd name="connsiteY3" fmla="*/ 357104 h 590550"/>
              <a:gd name="connsiteX4" fmla="*/ 24219 w 485775"/>
              <a:gd name="connsiteY4" fmla="*/ 12759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590550">
                <a:moveTo>
                  <a:pt x="24219" y="12759"/>
                </a:moveTo>
                <a:lnTo>
                  <a:pt x="19016" y="594516"/>
                </a:lnTo>
                <a:cubicBezTo>
                  <a:pt x="20747" y="594525"/>
                  <a:pt x="22479" y="594535"/>
                  <a:pt x="24219" y="594535"/>
                </a:cubicBezTo>
                <a:cubicBezTo>
                  <a:pt x="218173" y="594535"/>
                  <a:pt x="388855" y="501422"/>
                  <a:pt x="494341" y="357104"/>
                </a:cubicBezTo>
                <a:lnTo>
                  <a:pt x="24219" y="12759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581025" y="2505075"/>
            <a:ext cx="590550" cy="1171575"/>
          </a:xfrm>
          <a:custGeom>
            <a:avLst/>
            <a:gdLst>
              <a:gd name="connsiteX0" fmla="*/ 595719 w 590550"/>
              <a:gd name="connsiteY0" fmla="*/ 593784 h 1171575"/>
              <a:gd name="connsiteX1" fmla="*/ 590989 w 590550"/>
              <a:gd name="connsiteY1" fmla="*/ 12027 h 1171575"/>
              <a:gd name="connsiteX2" fmla="*/ 13944 w 590550"/>
              <a:gd name="connsiteY2" fmla="*/ 593784 h 1171575"/>
              <a:gd name="connsiteX3" fmla="*/ 590516 w 590550"/>
              <a:gd name="connsiteY3" fmla="*/ 1175541 h 1171575"/>
              <a:gd name="connsiteX4" fmla="*/ 595719 w 590550"/>
              <a:gd name="connsiteY4" fmla="*/ 593784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1171575">
                <a:moveTo>
                  <a:pt x="595719" y="593784"/>
                </a:moveTo>
                <a:lnTo>
                  <a:pt x="590989" y="12027"/>
                </a:lnTo>
                <a:cubicBezTo>
                  <a:pt x="269991" y="14533"/>
                  <a:pt x="13944" y="272152"/>
                  <a:pt x="13944" y="593784"/>
                </a:cubicBezTo>
                <a:cubicBezTo>
                  <a:pt x="13944" y="915255"/>
                  <a:pt x="269736" y="1172778"/>
                  <a:pt x="590516" y="1175541"/>
                </a:cubicBezTo>
                <a:lnTo>
                  <a:pt x="595719" y="593784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2847975" y="2505075"/>
            <a:ext cx="590550" cy="1057275"/>
          </a:xfrm>
          <a:custGeom>
            <a:avLst/>
            <a:gdLst>
              <a:gd name="connsiteX0" fmla="*/ 16281 w 590550"/>
              <a:gd name="connsiteY0" fmla="*/ 593784 h 1057275"/>
              <a:gd name="connsiteX1" fmla="*/ 360626 w 590550"/>
              <a:gd name="connsiteY1" fmla="*/ 1063906 h 1057275"/>
              <a:gd name="connsiteX2" fmla="*/ 598056 w 590550"/>
              <a:gd name="connsiteY2" fmla="*/ 593784 h 1057275"/>
              <a:gd name="connsiteX3" fmla="*/ 16281 w 590550"/>
              <a:gd name="connsiteY3" fmla="*/ 12008 h 1057275"/>
              <a:gd name="connsiteX4" fmla="*/ 11551 w 590550"/>
              <a:gd name="connsiteY4" fmla="*/ 12027 h 1057275"/>
              <a:gd name="connsiteX5" fmla="*/ 16281 w 590550"/>
              <a:gd name="connsiteY5" fmla="*/ 593784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1057275">
                <a:moveTo>
                  <a:pt x="16281" y="593784"/>
                </a:moveTo>
                <a:lnTo>
                  <a:pt x="360626" y="1063906"/>
                </a:lnTo>
                <a:cubicBezTo>
                  <a:pt x="504944" y="958420"/>
                  <a:pt x="598056" y="787737"/>
                  <a:pt x="598056" y="593784"/>
                </a:cubicBezTo>
                <a:cubicBezTo>
                  <a:pt x="598056" y="270572"/>
                  <a:pt x="339493" y="12008"/>
                  <a:pt x="16281" y="12008"/>
                </a:cubicBezTo>
                <a:cubicBezTo>
                  <a:pt x="14701" y="12008"/>
                  <a:pt x="13131" y="12017"/>
                  <a:pt x="11551" y="12027"/>
                </a:cubicBezTo>
                <a:lnTo>
                  <a:pt x="16281" y="59378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2667000" y="3086100"/>
            <a:ext cx="533400" cy="590550"/>
          </a:xfrm>
          <a:custGeom>
            <a:avLst/>
            <a:gdLst>
              <a:gd name="connsiteX0" fmla="*/ 197256 w 533400"/>
              <a:gd name="connsiteY0" fmla="*/ 12759 h 590550"/>
              <a:gd name="connsiteX1" fmla="*/ 10350 w 533400"/>
              <a:gd name="connsiteY1" fmla="*/ 564301 h 590550"/>
              <a:gd name="connsiteX2" fmla="*/ 197256 w 533400"/>
              <a:gd name="connsiteY2" fmla="*/ 594535 h 590550"/>
              <a:gd name="connsiteX3" fmla="*/ 541601 w 533400"/>
              <a:gd name="connsiteY3" fmla="*/ 482881 h 590550"/>
              <a:gd name="connsiteX4" fmla="*/ 197256 w 533400"/>
              <a:gd name="connsiteY4" fmla="*/ 12759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90550">
                <a:moveTo>
                  <a:pt x="197256" y="12759"/>
                </a:moveTo>
                <a:lnTo>
                  <a:pt x="10350" y="564301"/>
                </a:lnTo>
                <a:cubicBezTo>
                  <a:pt x="68925" y="583920"/>
                  <a:pt x="131766" y="594535"/>
                  <a:pt x="197256" y="594535"/>
                </a:cubicBezTo>
                <a:cubicBezTo>
                  <a:pt x="326505" y="594535"/>
                  <a:pt x="445423" y="553186"/>
                  <a:pt x="541601" y="482881"/>
                </a:cubicBezTo>
                <a:lnTo>
                  <a:pt x="197256" y="12759"/>
                </a:lnTo>
                <a:close/>
              </a:path>
            </a:pathLst>
          </a:custGeom>
          <a:solidFill>
            <a:srgbClr val="98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2266950" y="2505075"/>
            <a:ext cx="590550" cy="1143000"/>
          </a:xfrm>
          <a:custGeom>
            <a:avLst/>
            <a:gdLst>
              <a:gd name="connsiteX0" fmla="*/ 597306 w 590550"/>
              <a:gd name="connsiteY0" fmla="*/ 593784 h 1143000"/>
              <a:gd name="connsiteX1" fmla="*/ 592576 w 590550"/>
              <a:gd name="connsiteY1" fmla="*/ 12027 h 1143000"/>
              <a:gd name="connsiteX2" fmla="*/ 15531 w 590550"/>
              <a:gd name="connsiteY2" fmla="*/ 593784 h 1143000"/>
              <a:gd name="connsiteX3" fmla="*/ 410400 w 590550"/>
              <a:gd name="connsiteY3" fmla="*/ 1145326 h 1143000"/>
              <a:gd name="connsiteX4" fmla="*/ 597306 w 590550"/>
              <a:gd name="connsiteY4" fmla="*/ 59378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1143000">
                <a:moveTo>
                  <a:pt x="597306" y="593784"/>
                </a:moveTo>
                <a:lnTo>
                  <a:pt x="592576" y="12027"/>
                </a:lnTo>
                <a:cubicBezTo>
                  <a:pt x="271578" y="14533"/>
                  <a:pt x="15531" y="272152"/>
                  <a:pt x="15531" y="593784"/>
                </a:cubicBezTo>
                <a:cubicBezTo>
                  <a:pt x="15531" y="851496"/>
                  <a:pt x="179922" y="1068115"/>
                  <a:pt x="410400" y="1145326"/>
                </a:cubicBezTo>
                <a:lnTo>
                  <a:pt x="597306" y="593784"/>
                </a:lnTo>
                <a:close/>
              </a:path>
            </a:pathLst>
          </a:custGeom>
          <a:solidFill>
            <a:srgbClr val="fbcf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390525" y="2314575"/>
            <a:ext cx="2933700" cy="9525"/>
          </a:xfrm>
          <a:custGeom>
            <a:avLst/>
            <a:gdLst>
              <a:gd name="connsiteX0" fmla="*/ 15496 w 2933700"/>
              <a:gd name="connsiteY0" fmla="*/ 14404 h 9525"/>
              <a:gd name="connsiteX1" fmla="*/ 2939671 w 2933700"/>
              <a:gd name="connsiteY1" fmla="*/ 144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33700" h="9525">
                <a:moveTo>
                  <a:pt x="15496" y="14404"/>
                </a:moveTo>
                <a:lnTo>
                  <a:pt x="2939671" y="14404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361950" y="4352925"/>
            <a:ext cx="2705100" cy="200025"/>
          </a:xfrm>
          <a:custGeom>
            <a:avLst/>
            <a:gdLst>
              <a:gd name="connsiteX0" fmla="*/ 15532 w 2705100"/>
              <a:gd name="connsiteY0" fmla="*/ 17170 h 200025"/>
              <a:gd name="connsiteX1" fmla="*/ 2709875 w 2705100"/>
              <a:gd name="connsiteY1" fmla="*/ 17170 h 200025"/>
              <a:gd name="connsiteX2" fmla="*/ 2709875 w 2705100"/>
              <a:gd name="connsiteY2" fmla="*/ 205575 h 200025"/>
              <a:gd name="connsiteX3" fmla="*/ 15532 w 2705100"/>
              <a:gd name="connsiteY3" fmla="*/ 205575 h 200025"/>
              <a:gd name="connsiteX4" fmla="*/ 15532 w 2705100"/>
              <a:gd name="connsiteY4" fmla="*/ 17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7170"/>
                </a:moveTo>
                <a:lnTo>
                  <a:pt x="2709875" y="17170"/>
                </a:lnTo>
                <a:lnTo>
                  <a:pt x="2709875" y="205575"/>
                </a:lnTo>
                <a:lnTo>
                  <a:pt x="15532" y="205575"/>
                </a:lnTo>
                <a:lnTo>
                  <a:pt x="15532" y="171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3057525" y="4352925"/>
            <a:ext cx="1866900" cy="200025"/>
          </a:xfrm>
          <a:custGeom>
            <a:avLst/>
            <a:gdLst>
              <a:gd name="connsiteX0" fmla="*/ 14300 w 1866900"/>
              <a:gd name="connsiteY0" fmla="*/ 17170 h 200025"/>
              <a:gd name="connsiteX1" fmla="*/ 1869326 w 1866900"/>
              <a:gd name="connsiteY1" fmla="*/ 17170 h 200025"/>
              <a:gd name="connsiteX2" fmla="*/ 1869326 w 1866900"/>
              <a:gd name="connsiteY2" fmla="*/ 205575 h 200025"/>
              <a:gd name="connsiteX3" fmla="*/ 14300 w 1866900"/>
              <a:gd name="connsiteY3" fmla="*/ 205575 h 200025"/>
              <a:gd name="connsiteX4" fmla="*/ 14300 w 1866900"/>
              <a:gd name="connsiteY4" fmla="*/ 17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7170"/>
                </a:moveTo>
                <a:lnTo>
                  <a:pt x="1869326" y="17170"/>
                </a:lnTo>
                <a:lnTo>
                  <a:pt x="1869326" y="205575"/>
                </a:lnTo>
                <a:lnTo>
                  <a:pt x="14300" y="205575"/>
                </a:lnTo>
                <a:lnTo>
                  <a:pt x="14300" y="171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4914900" y="4352925"/>
            <a:ext cx="1857375" cy="200025"/>
          </a:xfrm>
          <a:custGeom>
            <a:avLst/>
            <a:gdLst>
              <a:gd name="connsiteX0" fmla="*/ 11951 w 1857375"/>
              <a:gd name="connsiteY0" fmla="*/ 17170 h 200025"/>
              <a:gd name="connsiteX1" fmla="*/ 1865554 w 1857375"/>
              <a:gd name="connsiteY1" fmla="*/ 17170 h 200025"/>
              <a:gd name="connsiteX2" fmla="*/ 1865554 w 1857375"/>
              <a:gd name="connsiteY2" fmla="*/ 205575 h 200025"/>
              <a:gd name="connsiteX3" fmla="*/ 11951 w 1857375"/>
              <a:gd name="connsiteY3" fmla="*/ 205575 h 200025"/>
              <a:gd name="connsiteX4" fmla="*/ 11951 w 1857375"/>
              <a:gd name="connsiteY4" fmla="*/ 17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7170"/>
                </a:moveTo>
                <a:lnTo>
                  <a:pt x="1865554" y="17170"/>
                </a:lnTo>
                <a:lnTo>
                  <a:pt x="1865554" y="205575"/>
                </a:lnTo>
                <a:lnTo>
                  <a:pt x="11951" y="205575"/>
                </a:lnTo>
                <a:lnTo>
                  <a:pt x="11951" y="17170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6762750" y="4352925"/>
            <a:ext cx="1866900" cy="200025"/>
          </a:xfrm>
          <a:custGeom>
            <a:avLst/>
            <a:gdLst>
              <a:gd name="connsiteX0" fmla="*/ 17716 w 1866900"/>
              <a:gd name="connsiteY0" fmla="*/ 17170 h 200025"/>
              <a:gd name="connsiteX1" fmla="*/ 1871319 w 1866900"/>
              <a:gd name="connsiteY1" fmla="*/ 17170 h 200025"/>
              <a:gd name="connsiteX2" fmla="*/ 1871319 w 1866900"/>
              <a:gd name="connsiteY2" fmla="*/ 205575 h 200025"/>
              <a:gd name="connsiteX3" fmla="*/ 17716 w 1866900"/>
              <a:gd name="connsiteY3" fmla="*/ 205575 h 200025"/>
              <a:gd name="connsiteX4" fmla="*/ 17716 w 1866900"/>
              <a:gd name="connsiteY4" fmla="*/ 17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7170"/>
                </a:moveTo>
                <a:lnTo>
                  <a:pt x="1871319" y="17170"/>
                </a:lnTo>
                <a:lnTo>
                  <a:pt x="1871319" y="205575"/>
                </a:lnTo>
                <a:lnTo>
                  <a:pt x="17716" y="205575"/>
                </a:lnTo>
                <a:lnTo>
                  <a:pt x="17716" y="171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361950" y="4543425"/>
            <a:ext cx="2705100" cy="200025"/>
          </a:xfrm>
          <a:custGeom>
            <a:avLst/>
            <a:gdLst>
              <a:gd name="connsiteX0" fmla="*/ 15532 w 2705100"/>
              <a:gd name="connsiteY0" fmla="*/ 15074 h 200025"/>
              <a:gd name="connsiteX1" fmla="*/ 2709875 w 2705100"/>
              <a:gd name="connsiteY1" fmla="*/ 15074 h 200025"/>
              <a:gd name="connsiteX2" fmla="*/ 2709875 w 2705100"/>
              <a:gd name="connsiteY2" fmla="*/ 203479 h 200025"/>
              <a:gd name="connsiteX3" fmla="*/ 15532 w 2705100"/>
              <a:gd name="connsiteY3" fmla="*/ 203479 h 200025"/>
              <a:gd name="connsiteX4" fmla="*/ 15532 w 2705100"/>
              <a:gd name="connsiteY4" fmla="*/ 150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5074"/>
                </a:moveTo>
                <a:lnTo>
                  <a:pt x="2709875" y="15074"/>
                </a:lnTo>
                <a:lnTo>
                  <a:pt x="2709875" y="203479"/>
                </a:lnTo>
                <a:lnTo>
                  <a:pt x="15532" y="203479"/>
                </a:lnTo>
                <a:lnTo>
                  <a:pt x="15532" y="150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3057525" y="4543425"/>
            <a:ext cx="1866900" cy="200025"/>
          </a:xfrm>
          <a:custGeom>
            <a:avLst/>
            <a:gdLst>
              <a:gd name="connsiteX0" fmla="*/ 14300 w 1866900"/>
              <a:gd name="connsiteY0" fmla="*/ 15074 h 200025"/>
              <a:gd name="connsiteX1" fmla="*/ 1869326 w 1866900"/>
              <a:gd name="connsiteY1" fmla="*/ 15074 h 200025"/>
              <a:gd name="connsiteX2" fmla="*/ 1869326 w 1866900"/>
              <a:gd name="connsiteY2" fmla="*/ 203479 h 200025"/>
              <a:gd name="connsiteX3" fmla="*/ 14300 w 1866900"/>
              <a:gd name="connsiteY3" fmla="*/ 203479 h 200025"/>
              <a:gd name="connsiteX4" fmla="*/ 14300 w 1866900"/>
              <a:gd name="connsiteY4" fmla="*/ 150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5074"/>
                </a:moveTo>
                <a:lnTo>
                  <a:pt x="1869326" y="15074"/>
                </a:lnTo>
                <a:lnTo>
                  <a:pt x="1869326" y="203479"/>
                </a:lnTo>
                <a:lnTo>
                  <a:pt x="14300" y="203479"/>
                </a:lnTo>
                <a:lnTo>
                  <a:pt x="14300" y="150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4914900" y="4543425"/>
            <a:ext cx="1857375" cy="200025"/>
          </a:xfrm>
          <a:custGeom>
            <a:avLst/>
            <a:gdLst>
              <a:gd name="connsiteX0" fmla="*/ 11951 w 1857375"/>
              <a:gd name="connsiteY0" fmla="*/ 15074 h 200025"/>
              <a:gd name="connsiteX1" fmla="*/ 1865554 w 1857375"/>
              <a:gd name="connsiteY1" fmla="*/ 15074 h 200025"/>
              <a:gd name="connsiteX2" fmla="*/ 1865554 w 1857375"/>
              <a:gd name="connsiteY2" fmla="*/ 203479 h 200025"/>
              <a:gd name="connsiteX3" fmla="*/ 11951 w 1857375"/>
              <a:gd name="connsiteY3" fmla="*/ 203479 h 200025"/>
              <a:gd name="connsiteX4" fmla="*/ 11951 w 1857375"/>
              <a:gd name="connsiteY4" fmla="*/ 150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5074"/>
                </a:moveTo>
                <a:lnTo>
                  <a:pt x="1865554" y="15074"/>
                </a:lnTo>
                <a:lnTo>
                  <a:pt x="1865554" y="203479"/>
                </a:lnTo>
                <a:lnTo>
                  <a:pt x="11951" y="203479"/>
                </a:lnTo>
                <a:lnTo>
                  <a:pt x="11951" y="15074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6762750" y="4543425"/>
            <a:ext cx="1866900" cy="200025"/>
          </a:xfrm>
          <a:custGeom>
            <a:avLst/>
            <a:gdLst>
              <a:gd name="connsiteX0" fmla="*/ 17716 w 1866900"/>
              <a:gd name="connsiteY0" fmla="*/ 15074 h 200025"/>
              <a:gd name="connsiteX1" fmla="*/ 1871319 w 1866900"/>
              <a:gd name="connsiteY1" fmla="*/ 15074 h 200025"/>
              <a:gd name="connsiteX2" fmla="*/ 1871319 w 1866900"/>
              <a:gd name="connsiteY2" fmla="*/ 203479 h 200025"/>
              <a:gd name="connsiteX3" fmla="*/ 17716 w 1866900"/>
              <a:gd name="connsiteY3" fmla="*/ 203479 h 200025"/>
              <a:gd name="connsiteX4" fmla="*/ 17716 w 1866900"/>
              <a:gd name="connsiteY4" fmla="*/ 150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5074"/>
                </a:moveTo>
                <a:lnTo>
                  <a:pt x="1871319" y="15074"/>
                </a:lnTo>
                <a:lnTo>
                  <a:pt x="1871319" y="203479"/>
                </a:lnTo>
                <a:lnTo>
                  <a:pt x="17716" y="203479"/>
                </a:lnTo>
                <a:lnTo>
                  <a:pt x="17716" y="150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361950" y="4733925"/>
            <a:ext cx="2705100" cy="200025"/>
          </a:xfrm>
          <a:custGeom>
            <a:avLst/>
            <a:gdLst>
              <a:gd name="connsiteX0" fmla="*/ 15532 w 2705100"/>
              <a:gd name="connsiteY0" fmla="*/ 12966 h 200025"/>
              <a:gd name="connsiteX1" fmla="*/ 2709875 w 2705100"/>
              <a:gd name="connsiteY1" fmla="*/ 12966 h 200025"/>
              <a:gd name="connsiteX2" fmla="*/ 2709875 w 2705100"/>
              <a:gd name="connsiteY2" fmla="*/ 201371 h 200025"/>
              <a:gd name="connsiteX3" fmla="*/ 15532 w 2705100"/>
              <a:gd name="connsiteY3" fmla="*/ 201371 h 200025"/>
              <a:gd name="connsiteX4" fmla="*/ 15532 w 2705100"/>
              <a:gd name="connsiteY4" fmla="*/ 1296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2966"/>
                </a:moveTo>
                <a:lnTo>
                  <a:pt x="2709875" y="12966"/>
                </a:lnTo>
                <a:lnTo>
                  <a:pt x="2709875" y="201371"/>
                </a:lnTo>
                <a:lnTo>
                  <a:pt x="15532" y="201371"/>
                </a:lnTo>
                <a:lnTo>
                  <a:pt x="15532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3057525" y="4733925"/>
            <a:ext cx="1866900" cy="200025"/>
          </a:xfrm>
          <a:custGeom>
            <a:avLst/>
            <a:gdLst>
              <a:gd name="connsiteX0" fmla="*/ 14300 w 1866900"/>
              <a:gd name="connsiteY0" fmla="*/ 12966 h 200025"/>
              <a:gd name="connsiteX1" fmla="*/ 1869326 w 1866900"/>
              <a:gd name="connsiteY1" fmla="*/ 12966 h 200025"/>
              <a:gd name="connsiteX2" fmla="*/ 1869326 w 1866900"/>
              <a:gd name="connsiteY2" fmla="*/ 201371 h 200025"/>
              <a:gd name="connsiteX3" fmla="*/ 14300 w 1866900"/>
              <a:gd name="connsiteY3" fmla="*/ 201371 h 200025"/>
              <a:gd name="connsiteX4" fmla="*/ 14300 w 1866900"/>
              <a:gd name="connsiteY4" fmla="*/ 1296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2966"/>
                </a:moveTo>
                <a:lnTo>
                  <a:pt x="1869326" y="12966"/>
                </a:lnTo>
                <a:lnTo>
                  <a:pt x="1869326" y="201371"/>
                </a:lnTo>
                <a:lnTo>
                  <a:pt x="14300" y="201371"/>
                </a:lnTo>
                <a:lnTo>
                  <a:pt x="14300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4914900" y="4733925"/>
            <a:ext cx="1857375" cy="200025"/>
          </a:xfrm>
          <a:custGeom>
            <a:avLst/>
            <a:gdLst>
              <a:gd name="connsiteX0" fmla="*/ 11951 w 1857375"/>
              <a:gd name="connsiteY0" fmla="*/ 12966 h 200025"/>
              <a:gd name="connsiteX1" fmla="*/ 1865554 w 1857375"/>
              <a:gd name="connsiteY1" fmla="*/ 12966 h 200025"/>
              <a:gd name="connsiteX2" fmla="*/ 1865554 w 1857375"/>
              <a:gd name="connsiteY2" fmla="*/ 201371 h 200025"/>
              <a:gd name="connsiteX3" fmla="*/ 11951 w 1857375"/>
              <a:gd name="connsiteY3" fmla="*/ 201371 h 200025"/>
              <a:gd name="connsiteX4" fmla="*/ 11951 w 1857375"/>
              <a:gd name="connsiteY4" fmla="*/ 1296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2966"/>
                </a:moveTo>
                <a:lnTo>
                  <a:pt x="1865554" y="12966"/>
                </a:lnTo>
                <a:lnTo>
                  <a:pt x="1865554" y="201371"/>
                </a:lnTo>
                <a:lnTo>
                  <a:pt x="11951" y="201371"/>
                </a:lnTo>
                <a:lnTo>
                  <a:pt x="11951" y="12966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6762750" y="4733925"/>
            <a:ext cx="1866900" cy="200025"/>
          </a:xfrm>
          <a:custGeom>
            <a:avLst/>
            <a:gdLst>
              <a:gd name="connsiteX0" fmla="*/ 17716 w 1866900"/>
              <a:gd name="connsiteY0" fmla="*/ 12966 h 200025"/>
              <a:gd name="connsiteX1" fmla="*/ 1871319 w 1866900"/>
              <a:gd name="connsiteY1" fmla="*/ 12966 h 200025"/>
              <a:gd name="connsiteX2" fmla="*/ 1871319 w 1866900"/>
              <a:gd name="connsiteY2" fmla="*/ 201371 h 200025"/>
              <a:gd name="connsiteX3" fmla="*/ 17716 w 1866900"/>
              <a:gd name="connsiteY3" fmla="*/ 201371 h 200025"/>
              <a:gd name="connsiteX4" fmla="*/ 17716 w 1866900"/>
              <a:gd name="connsiteY4" fmla="*/ 1296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2966"/>
                </a:moveTo>
                <a:lnTo>
                  <a:pt x="1871319" y="12966"/>
                </a:lnTo>
                <a:lnTo>
                  <a:pt x="1871319" y="201371"/>
                </a:lnTo>
                <a:lnTo>
                  <a:pt x="17716" y="201371"/>
                </a:lnTo>
                <a:lnTo>
                  <a:pt x="17716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361950" y="4924425"/>
            <a:ext cx="2705100" cy="190500"/>
          </a:xfrm>
          <a:custGeom>
            <a:avLst/>
            <a:gdLst>
              <a:gd name="connsiteX0" fmla="*/ 15532 w 2705100"/>
              <a:gd name="connsiteY0" fmla="*/ 10871 h 190500"/>
              <a:gd name="connsiteX1" fmla="*/ 2709875 w 2705100"/>
              <a:gd name="connsiteY1" fmla="*/ 10871 h 190500"/>
              <a:gd name="connsiteX2" fmla="*/ 2709875 w 2705100"/>
              <a:gd name="connsiteY2" fmla="*/ 199275 h 190500"/>
              <a:gd name="connsiteX3" fmla="*/ 15532 w 2705100"/>
              <a:gd name="connsiteY3" fmla="*/ 199275 h 190500"/>
              <a:gd name="connsiteX4" fmla="*/ 15532 w 2705100"/>
              <a:gd name="connsiteY4" fmla="*/ 1087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190500">
                <a:moveTo>
                  <a:pt x="15532" y="10871"/>
                </a:moveTo>
                <a:lnTo>
                  <a:pt x="2709875" y="10871"/>
                </a:lnTo>
                <a:lnTo>
                  <a:pt x="2709875" y="199275"/>
                </a:lnTo>
                <a:lnTo>
                  <a:pt x="15532" y="199275"/>
                </a:lnTo>
                <a:lnTo>
                  <a:pt x="15532" y="1087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3057525" y="4924425"/>
            <a:ext cx="1866900" cy="190500"/>
          </a:xfrm>
          <a:custGeom>
            <a:avLst/>
            <a:gdLst>
              <a:gd name="connsiteX0" fmla="*/ 14300 w 1866900"/>
              <a:gd name="connsiteY0" fmla="*/ 10871 h 190500"/>
              <a:gd name="connsiteX1" fmla="*/ 1869326 w 1866900"/>
              <a:gd name="connsiteY1" fmla="*/ 10871 h 190500"/>
              <a:gd name="connsiteX2" fmla="*/ 1869326 w 1866900"/>
              <a:gd name="connsiteY2" fmla="*/ 199275 h 190500"/>
              <a:gd name="connsiteX3" fmla="*/ 14300 w 1866900"/>
              <a:gd name="connsiteY3" fmla="*/ 199275 h 190500"/>
              <a:gd name="connsiteX4" fmla="*/ 14300 w 1866900"/>
              <a:gd name="connsiteY4" fmla="*/ 1087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90500">
                <a:moveTo>
                  <a:pt x="14300" y="10871"/>
                </a:moveTo>
                <a:lnTo>
                  <a:pt x="1869326" y="10871"/>
                </a:lnTo>
                <a:lnTo>
                  <a:pt x="1869326" y="199275"/>
                </a:lnTo>
                <a:lnTo>
                  <a:pt x="14300" y="199275"/>
                </a:lnTo>
                <a:lnTo>
                  <a:pt x="14300" y="1087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4914900" y="4924425"/>
            <a:ext cx="1857375" cy="190500"/>
          </a:xfrm>
          <a:custGeom>
            <a:avLst/>
            <a:gdLst>
              <a:gd name="connsiteX0" fmla="*/ 11951 w 1857375"/>
              <a:gd name="connsiteY0" fmla="*/ 10871 h 190500"/>
              <a:gd name="connsiteX1" fmla="*/ 1865554 w 1857375"/>
              <a:gd name="connsiteY1" fmla="*/ 10871 h 190500"/>
              <a:gd name="connsiteX2" fmla="*/ 1865554 w 1857375"/>
              <a:gd name="connsiteY2" fmla="*/ 199275 h 190500"/>
              <a:gd name="connsiteX3" fmla="*/ 11951 w 1857375"/>
              <a:gd name="connsiteY3" fmla="*/ 199275 h 190500"/>
              <a:gd name="connsiteX4" fmla="*/ 11951 w 1857375"/>
              <a:gd name="connsiteY4" fmla="*/ 1087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90500">
                <a:moveTo>
                  <a:pt x="11951" y="10871"/>
                </a:moveTo>
                <a:lnTo>
                  <a:pt x="1865554" y="10871"/>
                </a:lnTo>
                <a:lnTo>
                  <a:pt x="1865554" y="199275"/>
                </a:lnTo>
                <a:lnTo>
                  <a:pt x="11951" y="199275"/>
                </a:lnTo>
                <a:lnTo>
                  <a:pt x="11951" y="10871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6762750" y="4924425"/>
            <a:ext cx="1866900" cy="190500"/>
          </a:xfrm>
          <a:custGeom>
            <a:avLst/>
            <a:gdLst>
              <a:gd name="connsiteX0" fmla="*/ 17716 w 1866900"/>
              <a:gd name="connsiteY0" fmla="*/ 10871 h 190500"/>
              <a:gd name="connsiteX1" fmla="*/ 1871319 w 1866900"/>
              <a:gd name="connsiteY1" fmla="*/ 10871 h 190500"/>
              <a:gd name="connsiteX2" fmla="*/ 1871319 w 1866900"/>
              <a:gd name="connsiteY2" fmla="*/ 199275 h 190500"/>
              <a:gd name="connsiteX3" fmla="*/ 17716 w 1866900"/>
              <a:gd name="connsiteY3" fmla="*/ 199275 h 190500"/>
              <a:gd name="connsiteX4" fmla="*/ 17716 w 1866900"/>
              <a:gd name="connsiteY4" fmla="*/ 1087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90500">
                <a:moveTo>
                  <a:pt x="17716" y="10871"/>
                </a:moveTo>
                <a:lnTo>
                  <a:pt x="1871319" y="10871"/>
                </a:lnTo>
                <a:lnTo>
                  <a:pt x="1871319" y="199275"/>
                </a:lnTo>
                <a:lnTo>
                  <a:pt x="17716" y="199275"/>
                </a:lnTo>
                <a:lnTo>
                  <a:pt x="17716" y="1087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361950" y="5105400"/>
            <a:ext cx="2705100" cy="200025"/>
          </a:xfrm>
          <a:custGeom>
            <a:avLst/>
            <a:gdLst>
              <a:gd name="connsiteX0" fmla="*/ 15532 w 2705100"/>
              <a:gd name="connsiteY0" fmla="*/ 18300 h 200025"/>
              <a:gd name="connsiteX1" fmla="*/ 2709875 w 2705100"/>
              <a:gd name="connsiteY1" fmla="*/ 18300 h 200025"/>
              <a:gd name="connsiteX2" fmla="*/ 2709875 w 2705100"/>
              <a:gd name="connsiteY2" fmla="*/ 206704 h 200025"/>
              <a:gd name="connsiteX3" fmla="*/ 15532 w 2705100"/>
              <a:gd name="connsiteY3" fmla="*/ 206704 h 200025"/>
              <a:gd name="connsiteX4" fmla="*/ 15532 w 2705100"/>
              <a:gd name="connsiteY4" fmla="*/ 183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8300"/>
                </a:moveTo>
                <a:lnTo>
                  <a:pt x="2709875" y="18300"/>
                </a:lnTo>
                <a:lnTo>
                  <a:pt x="2709875" y="206704"/>
                </a:lnTo>
                <a:lnTo>
                  <a:pt x="15532" y="206704"/>
                </a:lnTo>
                <a:lnTo>
                  <a:pt x="15532" y="1830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3057525" y="5105400"/>
            <a:ext cx="1866900" cy="200025"/>
          </a:xfrm>
          <a:custGeom>
            <a:avLst/>
            <a:gdLst>
              <a:gd name="connsiteX0" fmla="*/ 14300 w 1866900"/>
              <a:gd name="connsiteY0" fmla="*/ 18300 h 200025"/>
              <a:gd name="connsiteX1" fmla="*/ 1869326 w 1866900"/>
              <a:gd name="connsiteY1" fmla="*/ 18300 h 200025"/>
              <a:gd name="connsiteX2" fmla="*/ 1869326 w 1866900"/>
              <a:gd name="connsiteY2" fmla="*/ 206704 h 200025"/>
              <a:gd name="connsiteX3" fmla="*/ 14300 w 1866900"/>
              <a:gd name="connsiteY3" fmla="*/ 206704 h 200025"/>
              <a:gd name="connsiteX4" fmla="*/ 14300 w 1866900"/>
              <a:gd name="connsiteY4" fmla="*/ 183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8300"/>
                </a:moveTo>
                <a:lnTo>
                  <a:pt x="1869326" y="18300"/>
                </a:lnTo>
                <a:lnTo>
                  <a:pt x="1869326" y="206704"/>
                </a:lnTo>
                <a:lnTo>
                  <a:pt x="14300" y="206704"/>
                </a:lnTo>
                <a:lnTo>
                  <a:pt x="14300" y="1830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4914900" y="5105400"/>
            <a:ext cx="1857375" cy="200025"/>
          </a:xfrm>
          <a:custGeom>
            <a:avLst/>
            <a:gdLst>
              <a:gd name="connsiteX0" fmla="*/ 11951 w 1857375"/>
              <a:gd name="connsiteY0" fmla="*/ 18300 h 200025"/>
              <a:gd name="connsiteX1" fmla="*/ 1865554 w 1857375"/>
              <a:gd name="connsiteY1" fmla="*/ 18300 h 200025"/>
              <a:gd name="connsiteX2" fmla="*/ 1865554 w 1857375"/>
              <a:gd name="connsiteY2" fmla="*/ 206704 h 200025"/>
              <a:gd name="connsiteX3" fmla="*/ 11951 w 1857375"/>
              <a:gd name="connsiteY3" fmla="*/ 206704 h 200025"/>
              <a:gd name="connsiteX4" fmla="*/ 11951 w 1857375"/>
              <a:gd name="connsiteY4" fmla="*/ 183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8300"/>
                </a:moveTo>
                <a:lnTo>
                  <a:pt x="1865554" y="18300"/>
                </a:lnTo>
                <a:lnTo>
                  <a:pt x="1865554" y="206704"/>
                </a:lnTo>
                <a:lnTo>
                  <a:pt x="11951" y="206704"/>
                </a:lnTo>
                <a:lnTo>
                  <a:pt x="11951" y="18300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6762750" y="5105400"/>
            <a:ext cx="1866900" cy="200025"/>
          </a:xfrm>
          <a:custGeom>
            <a:avLst/>
            <a:gdLst>
              <a:gd name="connsiteX0" fmla="*/ 17716 w 1866900"/>
              <a:gd name="connsiteY0" fmla="*/ 18300 h 200025"/>
              <a:gd name="connsiteX1" fmla="*/ 1871319 w 1866900"/>
              <a:gd name="connsiteY1" fmla="*/ 18300 h 200025"/>
              <a:gd name="connsiteX2" fmla="*/ 1871319 w 1866900"/>
              <a:gd name="connsiteY2" fmla="*/ 206704 h 200025"/>
              <a:gd name="connsiteX3" fmla="*/ 17716 w 1866900"/>
              <a:gd name="connsiteY3" fmla="*/ 206704 h 200025"/>
              <a:gd name="connsiteX4" fmla="*/ 17716 w 1866900"/>
              <a:gd name="connsiteY4" fmla="*/ 183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8300"/>
                </a:moveTo>
                <a:lnTo>
                  <a:pt x="1871319" y="18300"/>
                </a:lnTo>
                <a:lnTo>
                  <a:pt x="1871319" y="206704"/>
                </a:lnTo>
                <a:lnTo>
                  <a:pt x="17716" y="206704"/>
                </a:lnTo>
                <a:lnTo>
                  <a:pt x="17716" y="1830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361950" y="5295900"/>
            <a:ext cx="2705100" cy="200025"/>
          </a:xfrm>
          <a:custGeom>
            <a:avLst/>
            <a:gdLst>
              <a:gd name="connsiteX0" fmla="*/ 15532 w 2705100"/>
              <a:gd name="connsiteY0" fmla="*/ 16192 h 200025"/>
              <a:gd name="connsiteX1" fmla="*/ 2709875 w 2705100"/>
              <a:gd name="connsiteY1" fmla="*/ 16192 h 200025"/>
              <a:gd name="connsiteX2" fmla="*/ 2709875 w 2705100"/>
              <a:gd name="connsiteY2" fmla="*/ 204596 h 200025"/>
              <a:gd name="connsiteX3" fmla="*/ 15532 w 2705100"/>
              <a:gd name="connsiteY3" fmla="*/ 204596 h 200025"/>
              <a:gd name="connsiteX4" fmla="*/ 15532 w 2705100"/>
              <a:gd name="connsiteY4" fmla="*/ 1619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6192"/>
                </a:moveTo>
                <a:lnTo>
                  <a:pt x="2709875" y="16192"/>
                </a:lnTo>
                <a:lnTo>
                  <a:pt x="2709875" y="204596"/>
                </a:lnTo>
                <a:lnTo>
                  <a:pt x="15532" y="204596"/>
                </a:lnTo>
                <a:lnTo>
                  <a:pt x="15532" y="16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3057525" y="5295900"/>
            <a:ext cx="1866900" cy="200025"/>
          </a:xfrm>
          <a:custGeom>
            <a:avLst/>
            <a:gdLst>
              <a:gd name="connsiteX0" fmla="*/ 14300 w 1866900"/>
              <a:gd name="connsiteY0" fmla="*/ 16192 h 200025"/>
              <a:gd name="connsiteX1" fmla="*/ 1869326 w 1866900"/>
              <a:gd name="connsiteY1" fmla="*/ 16192 h 200025"/>
              <a:gd name="connsiteX2" fmla="*/ 1869326 w 1866900"/>
              <a:gd name="connsiteY2" fmla="*/ 204596 h 200025"/>
              <a:gd name="connsiteX3" fmla="*/ 14300 w 1866900"/>
              <a:gd name="connsiteY3" fmla="*/ 204596 h 200025"/>
              <a:gd name="connsiteX4" fmla="*/ 14300 w 1866900"/>
              <a:gd name="connsiteY4" fmla="*/ 1619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6192"/>
                </a:moveTo>
                <a:lnTo>
                  <a:pt x="1869326" y="16192"/>
                </a:lnTo>
                <a:lnTo>
                  <a:pt x="1869326" y="204596"/>
                </a:lnTo>
                <a:lnTo>
                  <a:pt x="14300" y="204596"/>
                </a:lnTo>
                <a:lnTo>
                  <a:pt x="14300" y="16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4914900" y="5295900"/>
            <a:ext cx="1857375" cy="200025"/>
          </a:xfrm>
          <a:custGeom>
            <a:avLst/>
            <a:gdLst>
              <a:gd name="connsiteX0" fmla="*/ 11951 w 1857375"/>
              <a:gd name="connsiteY0" fmla="*/ 16192 h 200025"/>
              <a:gd name="connsiteX1" fmla="*/ 1865554 w 1857375"/>
              <a:gd name="connsiteY1" fmla="*/ 16192 h 200025"/>
              <a:gd name="connsiteX2" fmla="*/ 1865554 w 1857375"/>
              <a:gd name="connsiteY2" fmla="*/ 204596 h 200025"/>
              <a:gd name="connsiteX3" fmla="*/ 11951 w 1857375"/>
              <a:gd name="connsiteY3" fmla="*/ 204596 h 200025"/>
              <a:gd name="connsiteX4" fmla="*/ 11951 w 1857375"/>
              <a:gd name="connsiteY4" fmla="*/ 1619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6192"/>
                </a:moveTo>
                <a:lnTo>
                  <a:pt x="1865554" y="16192"/>
                </a:lnTo>
                <a:lnTo>
                  <a:pt x="1865554" y="204596"/>
                </a:lnTo>
                <a:lnTo>
                  <a:pt x="11951" y="204596"/>
                </a:lnTo>
                <a:lnTo>
                  <a:pt x="11951" y="16192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6762750" y="5295900"/>
            <a:ext cx="1866900" cy="200025"/>
          </a:xfrm>
          <a:custGeom>
            <a:avLst/>
            <a:gdLst>
              <a:gd name="connsiteX0" fmla="*/ 17716 w 1866900"/>
              <a:gd name="connsiteY0" fmla="*/ 16192 h 200025"/>
              <a:gd name="connsiteX1" fmla="*/ 1871319 w 1866900"/>
              <a:gd name="connsiteY1" fmla="*/ 16192 h 200025"/>
              <a:gd name="connsiteX2" fmla="*/ 1871319 w 1866900"/>
              <a:gd name="connsiteY2" fmla="*/ 204596 h 200025"/>
              <a:gd name="connsiteX3" fmla="*/ 17716 w 1866900"/>
              <a:gd name="connsiteY3" fmla="*/ 204596 h 200025"/>
              <a:gd name="connsiteX4" fmla="*/ 17716 w 1866900"/>
              <a:gd name="connsiteY4" fmla="*/ 1619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6192"/>
                </a:moveTo>
                <a:lnTo>
                  <a:pt x="1871319" y="16192"/>
                </a:lnTo>
                <a:lnTo>
                  <a:pt x="1871319" y="204596"/>
                </a:lnTo>
                <a:lnTo>
                  <a:pt x="17716" y="204596"/>
                </a:lnTo>
                <a:lnTo>
                  <a:pt x="17716" y="16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361950" y="5486400"/>
            <a:ext cx="2705100" cy="200025"/>
          </a:xfrm>
          <a:custGeom>
            <a:avLst/>
            <a:gdLst>
              <a:gd name="connsiteX0" fmla="*/ 15532 w 2705100"/>
              <a:gd name="connsiteY0" fmla="*/ 14096 h 200025"/>
              <a:gd name="connsiteX1" fmla="*/ 2709875 w 2705100"/>
              <a:gd name="connsiteY1" fmla="*/ 14096 h 200025"/>
              <a:gd name="connsiteX2" fmla="*/ 2709875 w 2705100"/>
              <a:gd name="connsiteY2" fmla="*/ 202501 h 200025"/>
              <a:gd name="connsiteX3" fmla="*/ 15532 w 2705100"/>
              <a:gd name="connsiteY3" fmla="*/ 202501 h 200025"/>
              <a:gd name="connsiteX4" fmla="*/ 15532 w 2705100"/>
              <a:gd name="connsiteY4" fmla="*/ 140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4096"/>
                </a:moveTo>
                <a:lnTo>
                  <a:pt x="2709875" y="14096"/>
                </a:lnTo>
                <a:lnTo>
                  <a:pt x="2709875" y="202501"/>
                </a:lnTo>
                <a:lnTo>
                  <a:pt x="15532" y="202501"/>
                </a:lnTo>
                <a:lnTo>
                  <a:pt x="15532" y="1409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3057525" y="5486400"/>
            <a:ext cx="1866900" cy="200025"/>
          </a:xfrm>
          <a:custGeom>
            <a:avLst/>
            <a:gdLst>
              <a:gd name="connsiteX0" fmla="*/ 14300 w 1866900"/>
              <a:gd name="connsiteY0" fmla="*/ 14096 h 200025"/>
              <a:gd name="connsiteX1" fmla="*/ 1869326 w 1866900"/>
              <a:gd name="connsiteY1" fmla="*/ 14096 h 200025"/>
              <a:gd name="connsiteX2" fmla="*/ 1869326 w 1866900"/>
              <a:gd name="connsiteY2" fmla="*/ 202501 h 200025"/>
              <a:gd name="connsiteX3" fmla="*/ 14300 w 1866900"/>
              <a:gd name="connsiteY3" fmla="*/ 202501 h 200025"/>
              <a:gd name="connsiteX4" fmla="*/ 14300 w 1866900"/>
              <a:gd name="connsiteY4" fmla="*/ 140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4096"/>
                </a:moveTo>
                <a:lnTo>
                  <a:pt x="1869326" y="14096"/>
                </a:lnTo>
                <a:lnTo>
                  <a:pt x="1869326" y="202501"/>
                </a:lnTo>
                <a:lnTo>
                  <a:pt x="14300" y="202501"/>
                </a:lnTo>
                <a:lnTo>
                  <a:pt x="14300" y="1409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4914900" y="5486400"/>
            <a:ext cx="1857375" cy="200025"/>
          </a:xfrm>
          <a:custGeom>
            <a:avLst/>
            <a:gdLst>
              <a:gd name="connsiteX0" fmla="*/ 11951 w 1857375"/>
              <a:gd name="connsiteY0" fmla="*/ 14096 h 200025"/>
              <a:gd name="connsiteX1" fmla="*/ 1865554 w 1857375"/>
              <a:gd name="connsiteY1" fmla="*/ 14096 h 200025"/>
              <a:gd name="connsiteX2" fmla="*/ 1865554 w 1857375"/>
              <a:gd name="connsiteY2" fmla="*/ 202501 h 200025"/>
              <a:gd name="connsiteX3" fmla="*/ 11951 w 1857375"/>
              <a:gd name="connsiteY3" fmla="*/ 202501 h 200025"/>
              <a:gd name="connsiteX4" fmla="*/ 11951 w 1857375"/>
              <a:gd name="connsiteY4" fmla="*/ 140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4096"/>
                </a:moveTo>
                <a:lnTo>
                  <a:pt x="1865554" y="14096"/>
                </a:lnTo>
                <a:lnTo>
                  <a:pt x="1865554" y="202501"/>
                </a:lnTo>
                <a:lnTo>
                  <a:pt x="11951" y="202501"/>
                </a:lnTo>
                <a:lnTo>
                  <a:pt x="11951" y="14096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6762750" y="5486400"/>
            <a:ext cx="1866900" cy="200025"/>
          </a:xfrm>
          <a:custGeom>
            <a:avLst/>
            <a:gdLst>
              <a:gd name="connsiteX0" fmla="*/ 17716 w 1866900"/>
              <a:gd name="connsiteY0" fmla="*/ 14096 h 200025"/>
              <a:gd name="connsiteX1" fmla="*/ 1871319 w 1866900"/>
              <a:gd name="connsiteY1" fmla="*/ 14096 h 200025"/>
              <a:gd name="connsiteX2" fmla="*/ 1871319 w 1866900"/>
              <a:gd name="connsiteY2" fmla="*/ 202501 h 200025"/>
              <a:gd name="connsiteX3" fmla="*/ 17716 w 1866900"/>
              <a:gd name="connsiteY3" fmla="*/ 202501 h 200025"/>
              <a:gd name="connsiteX4" fmla="*/ 17716 w 1866900"/>
              <a:gd name="connsiteY4" fmla="*/ 140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4096"/>
                </a:moveTo>
                <a:lnTo>
                  <a:pt x="1871319" y="14096"/>
                </a:lnTo>
                <a:lnTo>
                  <a:pt x="1871319" y="202501"/>
                </a:lnTo>
                <a:lnTo>
                  <a:pt x="17716" y="202501"/>
                </a:lnTo>
                <a:lnTo>
                  <a:pt x="17716" y="1409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361950" y="5676900"/>
            <a:ext cx="2705100" cy="95250"/>
          </a:xfrm>
          <a:custGeom>
            <a:avLst/>
            <a:gdLst>
              <a:gd name="connsiteX0" fmla="*/ 15532 w 2705100"/>
              <a:gd name="connsiteY0" fmla="*/ 12001 h 95250"/>
              <a:gd name="connsiteX1" fmla="*/ 2709875 w 2705100"/>
              <a:gd name="connsiteY1" fmla="*/ 12001 h 95250"/>
              <a:gd name="connsiteX2" fmla="*/ 2709875 w 2705100"/>
              <a:gd name="connsiteY2" fmla="*/ 95593 h 95250"/>
              <a:gd name="connsiteX3" fmla="*/ 15532 w 2705100"/>
              <a:gd name="connsiteY3" fmla="*/ 95593 h 95250"/>
              <a:gd name="connsiteX4" fmla="*/ 15532 w 2705100"/>
              <a:gd name="connsiteY4" fmla="*/ 1200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95250">
                <a:moveTo>
                  <a:pt x="15532" y="12001"/>
                </a:moveTo>
                <a:lnTo>
                  <a:pt x="2709875" y="12001"/>
                </a:lnTo>
                <a:lnTo>
                  <a:pt x="2709875" y="95593"/>
                </a:lnTo>
                <a:lnTo>
                  <a:pt x="15532" y="95593"/>
                </a:lnTo>
                <a:lnTo>
                  <a:pt x="15532" y="120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3057525" y="5676900"/>
            <a:ext cx="1866900" cy="95250"/>
          </a:xfrm>
          <a:custGeom>
            <a:avLst/>
            <a:gdLst>
              <a:gd name="connsiteX0" fmla="*/ 14300 w 1866900"/>
              <a:gd name="connsiteY0" fmla="*/ 12001 h 95250"/>
              <a:gd name="connsiteX1" fmla="*/ 1869326 w 1866900"/>
              <a:gd name="connsiteY1" fmla="*/ 12001 h 95250"/>
              <a:gd name="connsiteX2" fmla="*/ 1869326 w 1866900"/>
              <a:gd name="connsiteY2" fmla="*/ 95593 h 95250"/>
              <a:gd name="connsiteX3" fmla="*/ 14300 w 1866900"/>
              <a:gd name="connsiteY3" fmla="*/ 95593 h 95250"/>
              <a:gd name="connsiteX4" fmla="*/ 14300 w 1866900"/>
              <a:gd name="connsiteY4" fmla="*/ 1200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95250">
                <a:moveTo>
                  <a:pt x="14300" y="12001"/>
                </a:moveTo>
                <a:lnTo>
                  <a:pt x="1869326" y="12001"/>
                </a:lnTo>
                <a:lnTo>
                  <a:pt x="1869326" y="95593"/>
                </a:lnTo>
                <a:lnTo>
                  <a:pt x="14300" y="95593"/>
                </a:lnTo>
                <a:lnTo>
                  <a:pt x="14300" y="120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4914900" y="5676900"/>
            <a:ext cx="1857375" cy="95250"/>
          </a:xfrm>
          <a:custGeom>
            <a:avLst/>
            <a:gdLst>
              <a:gd name="connsiteX0" fmla="*/ 11951 w 1857375"/>
              <a:gd name="connsiteY0" fmla="*/ 12001 h 95250"/>
              <a:gd name="connsiteX1" fmla="*/ 1865554 w 1857375"/>
              <a:gd name="connsiteY1" fmla="*/ 12001 h 95250"/>
              <a:gd name="connsiteX2" fmla="*/ 1865554 w 1857375"/>
              <a:gd name="connsiteY2" fmla="*/ 95593 h 95250"/>
              <a:gd name="connsiteX3" fmla="*/ 11951 w 1857375"/>
              <a:gd name="connsiteY3" fmla="*/ 95593 h 95250"/>
              <a:gd name="connsiteX4" fmla="*/ 11951 w 1857375"/>
              <a:gd name="connsiteY4" fmla="*/ 1200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95250">
                <a:moveTo>
                  <a:pt x="11951" y="12001"/>
                </a:moveTo>
                <a:lnTo>
                  <a:pt x="1865554" y="12001"/>
                </a:lnTo>
                <a:lnTo>
                  <a:pt x="1865554" y="95593"/>
                </a:lnTo>
                <a:lnTo>
                  <a:pt x="11951" y="95593"/>
                </a:lnTo>
                <a:lnTo>
                  <a:pt x="11951" y="12001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6762750" y="5676900"/>
            <a:ext cx="1866900" cy="95250"/>
          </a:xfrm>
          <a:custGeom>
            <a:avLst/>
            <a:gdLst>
              <a:gd name="connsiteX0" fmla="*/ 17716 w 1866900"/>
              <a:gd name="connsiteY0" fmla="*/ 12001 h 95250"/>
              <a:gd name="connsiteX1" fmla="*/ 1871319 w 1866900"/>
              <a:gd name="connsiteY1" fmla="*/ 12001 h 95250"/>
              <a:gd name="connsiteX2" fmla="*/ 1871319 w 1866900"/>
              <a:gd name="connsiteY2" fmla="*/ 95593 h 95250"/>
              <a:gd name="connsiteX3" fmla="*/ 17716 w 1866900"/>
              <a:gd name="connsiteY3" fmla="*/ 95593 h 95250"/>
              <a:gd name="connsiteX4" fmla="*/ 17716 w 1866900"/>
              <a:gd name="connsiteY4" fmla="*/ 1200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95250">
                <a:moveTo>
                  <a:pt x="17716" y="12001"/>
                </a:moveTo>
                <a:lnTo>
                  <a:pt x="1871319" y="12001"/>
                </a:lnTo>
                <a:lnTo>
                  <a:pt x="1871319" y="95593"/>
                </a:lnTo>
                <a:lnTo>
                  <a:pt x="17716" y="95593"/>
                </a:lnTo>
                <a:lnTo>
                  <a:pt x="17716" y="120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361950" y="5762625"/>
            <a:ext cx="2705100" cy="190500"/>
          </a:xfrm>
          <a:custGeom>
            <a:avLst/>
            <a:gdLst>
              <a:gd name="connsiteX0" fmla="*/ 15532 w 2705100"/>
              <a:gd name="connsiteY0" fmla="*/ 9868 h 190500"/>
              <a:gd name="connsiteX1" fmla="*/ 2709875 w 2705100"/>
              <a:gd name="connsiteY1" fmla="*/ 9868 h 190500"/>
              <a:gd name="connsiteX2" fmla="*/ 2709875 w 2705100"/>
              <a:gd name="connsiteY2" fmla="*/ 198272 h 190500"/>
              <a:gd name="connsiteX3" fmla="*/ 15532 w 2705100"/>
              <a:gd name="connsiteY3" fmla="*/ 198272 h 190500"/>
              <a:gd name="connsiteX4" fmla="*/ 15532 w 2705100"/>
              <a:gd name="connsiteY4" fmla="*/ 986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190500">
                <a:moveTo>
                  <a:pt x="15532" y="9868"/>
                </a:moveTo>
                <a:lnTo>
                  <a:pt x="2709875" y="9868"/>
                </a:lnTo>
                <a:lnTo>
                  <a:pt x="2709875" y="198272"/>
                </a:lnTo>
                <a:lnTo>
                  <a:pt x="15532" y="198272"/>
                </a:lnTo>
                <a:lnTo>
                  <a:pt x="15532" y="986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3057525" y="5762625"/>
            <a:ext cx="1866900" cy="190500"/>
          </a:xfrm>
          <a:custGeom>
            <a:avLst/>
            <a:gdLst>
              <a:gd name="connsiteX0" fmla="*/ 14300 w 1866900"/>
              <a:gd name="connsiteY0" fmla="*/ 9868 h 190500"/>
              <a:gd name="connsiteX1" fmla="*/ 1869326 w 1866900"/>
              <a:gd name="connsiteY1" fmla="*/ 9868 h 190500"/>
              <a:gd name="connsiteX2" fmla="*/ 1869326 w 1866900"/>
              <a:gd name="connsiteY2" fmla="*/ 198272 h 190500"/>
              <a:gd name="connsiteX3" fmla="*/ 14300 w 1866900"/>
              <a:gd name="connsiteY3" fmla="*/ 198272 h 190500"/>
              <a:gd name="connsiteX4" fmla="*/ 14300 w 1866900"/>
              <a:gd name="connsiteY4" fmla="*/ 986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90500">
                <a:moveTo>
                  <a:pt x="14300" y="9868"/>
                </a:moveTo>
                <a:lnTo>
                  <a:pt x="1869326" y="9868"/>
                </a:lnTo>
                <a:lnTo>
                  <a:pt x="1869326" y="198272"/>
                </a:lnTo>
                <a:lnTo>
                  <a:pt x="14300" y="198272"/>
                </a:lnTo>
                <a:lnTo>
                  <a:pt x="14300" y="986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4914900" y="5762625"/>
            <a:ext cx="1857375" cy="190500"/>
          </a:xfrm>
          <a:custGeom>
            <a:avLst/>
            <a:gdLst>
              <a:gd name="connsiteX0" fmla="*/ 11951 w 1857375"/>
              <a:gd name="connsiteY0" fmla="*/ 9868 h 190500"/>
              <a:gd name="connsiteX1" fmla="*/ 1865554 w 1857375"/>
              <a:gd name="connsiteY1" fmla="*/ 9868 h 190500"/>
              <a:gd name="connsiteX2" fmla="*/ 1865554 w 1857375"/>
              <a:gd name="connsiteY2" fmla="*/ 198272 h 190500"/>
              <a:gd name="connsiteX3" fmla="*/ 11951 w 1857375"/>
              <a:gd name="connsiteY3" fmla="*/ 198272 h 190500"/>
              <a:gd name="connsiteX4" fmla="*/ 11951 w 1857375"/>
              <a:gd name="connsiteY4" fmla="*/ 986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90500">
                <a:moveTo>
                  <a:pt x="11951" y="9868"/>
                </a:moveTo>
                <a:lnTo>
                  <a:pt x="1865554" y="9868"/>
                </a:lnTo>
                <a:lnTo>
                  <a:pt x="1865554" y="198272"/>
                </a:lnTo>
                <a:lnTo>
                  <a:pt x="11951" y="198272"/>
                </a:lnTo>
                <a:lnTo>
                  <a:pt x="11951" y="9868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6762750" y="5762625"/>
            <a:ext cx="1866900" cy="190500"/>
          </a:xfrm>
          <a:custGeom>
            <a:avLst/>
            <a:gdLst>
              <a:gd name="connsiteX0" fmla="*/ 17716 w 1866900"/>
              <a:gd name="connsiteY0" fmla="*/ 9868 h 190500"/>
              <a:gd name="connsiteX1" fmla="*/ 1871319 w 1866900"/>
              <a:gd name="connsiteY1" fmla="*/ 9868 h 190500"/>
              <a:gd name="connsiteX2" fmla="*/ 1871319 w 1866900"/>
              <a:gd name="connsiteY2" fmla="*/ 198272 h 190500"/>
              <a:gd name="connsiteX3" fmla="*/ 17716 w 1866900"/>
              <a:gd name="connsiteY3" fmla="*/ 198272 h 190500"/>
              <a:gd name="connsiteX4" fmla="*/ 17716 w 1866900"/>
              <a:gd name="connsiteY4" fmla="*/ 986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90500">
                <a:moveTo>
                  <a:pt x="17716" y="9868"/>
                </a:moveTo>
                <a:lnTo>
                  <a:pt x="1871319" y="9868"/>
                </a:lnTo>
                <a:lnTo>
                  <a:pt x="1871319" y="198272"/>
                </a:lnTo>
                <a:lnTo>
                  <a:pt x="17716" y="198272"/>
                </a:lnTo>
                <a:lnTo>
                  <a:pt x="17716" y="986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361950" y="5943600"/>
            <a:ext cx="2705100" cy="200025"/>
          </a:xfrm>
          <a:custGeom>
            <a:avLst/>
            <a:gdLst>
              <a:gd name="connsiteX0" fmla="*/ 15532 w 2705100"/>
              <a:gd name="connsiteY0" fmla="*/ 17284 h 200025"/>
              <a:gd name="connsiteX1" fmla="*/ 2709875 w 2705100"/>
              <a:gd name="connsiteY1" fmla="*/ 17284 h 200025"/>
              <a:gd name="connsiteX2" fmla="*/ 2709875 w 2705100"/>
              <a:gd name="connsiteY2" fmla="*/ 205689 h 200025"/>
              <a:gd name="connsiteX3" fmla="*/ 15532 w 2705100"/>
              <a:gd name="connsiteY3" fmla="*/ 205689 h 200025"/>
              <a:gd name="connsiteX4" fmla="*/ 15532 w 2705100"/>
              <a:gd name="connsiteY4" fmla="*/ 172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00025">
                <a:moveTo>
                  <a:pt x="15532" y="17284"/>
                </a:moveTo>
                <a:lnTo>
                  <a:pt x="2709875" y="17284"/>
                </a:lnTo>
                <a:lnTo>
                  <a:pt x="2709875" y="205689"/>
                </a:lnTo>
                <a:lnTo>
                  <a:pt x="15532" y="205689"/>
                </a:lnTo>
                <a:lnTo>
                  <a:pt x="15532" y="172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3057525" y="5943600"/>
            <a:ext cx="1866900" cy="200025"/>
          </a:xfrm>
          <a:custGeom>
            <a:avLst/>
            <a:gdLst>
              <a:gd name="connsiteX0" fmla="*/ 14300 w 1866900"/>
              <a:gd name="connsiteY0" fmla="*/ 17284 h 200025"/>
              <a:gd name="connsiteX1" fmla="*/ 1869326 w 1866900"/>
              <a:gd name="connsiteY1" fmla="*/ 17284 h 200025"/>
              <a:gd name="connsiteX2" fmla="*/ 1869326 w 1866900"/>
              <a:gd name="connsiteY2" fmla="*/ 205689 h 200025"/>
              <a:gd name="connsiteX3" fmla="*/ 14300 w 1866900"/>
              <a:gd name="connsiteY3" fmla="*/ 205689 h 200025"/>
              <a:gd name="connsiteX4" fmla="*/ 14300 w 1866900"/>
              <a:gd name="connsiteY4" fmla="*/ 172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4300" y="17284"/>
                </a:moveTo>
                <a:lnTo>
                  <a:pt x="1869326" y="17284"/>
                </a:lnTo>
                <a:lnTo>
                  <a:pt x="1869326" y="205689"/>
                </a:lnTo>
                <a:lnTo>
                  <a:pt x="14300" y="205689"/>
                </a:lnTo>
                <a:lnTo>
                  <a:pt x="14300" y="172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4914900" y="5943600"/>
            <a:ext cx="1857375" cy="200025"/>
          </a:xfrm>
          <a:custGeom>
            <a:avLst/>
            <a:gdLst>
              <a:gd name="connsiteX0" fmla="*/ 11951 w 1857375"/>
              <a:gd name="connsiteY0" fmla="*/ 17284 h 200025"/>
              <a:gd name="connsiteX1" fmla="*/ 1865554 w 1857375"/>
              <a:gd name="connsiteY1" fmla="*/ 17284 h 200025"/>
              <a:gd name="connsiteX2" fmla="*/ 1865554 w 1857375"/>
              <a:gd name="connsiteY2" fmla="*/ 205689 h 200025"/>
              <a:gd name="connsiteX3" fmla="*/ 11951 w 1857375"/>
              <a:gd name="connsiteY3" fmla="*/ 205689 h 200025"/>
              <a:gd name="connsiteX4" fmla="*/ 11951 w 1857375"/>
              <a:gd name="connsiteY4" fmla="*/ 172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00025">
                <a:moveTo>
                  <a:pt x="11951" y="17284"/>
                </a:moveTo>
                <a:lnTo>
                  <a:pt x="1865554" y="17284"/>
                </a:lnTo>
                <a:lnTo>
                  <a:pt x="1865554" y="205689"/>
                </a:lnTo>
                <a:lnTo>
                  <a:pt x="11951" y="205689"/>
                </a:lnTo>
                <a:lnTo>
                  <a:pt x="11951" y="17284"/>
                </a:lnTo>
                <a:close/>
              </a:path>
            </a:pathLst>
          </a:custGeom>
          <a:solidFill>
            <a:srgbClr val="fede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6762750" y="5943600"/>
            <a:ext cx="1866900" cy="200025"/>
          </a:xfrm>
          <a:custGeom>
            <a:avLst/>
            <a:gdLst>
              <a:gd name="connsiteX0" fmla="*/ 17716 w 1866900"/>
              <a:gd name="connsiteY0" fmla="*/ 17284 h 200025"/>
              <a:gd name="connsiteX1" fmla="*/ 1871319 w 1866900"/>
              <a:gd name="connsiteY1" fmla="*/ 17284 h 200025"/>
              <a:gd name="connsiteX2" fmla="*/ 1871319 w 1866900"/>
              <a:gd name="connsiteY2" fmla="*/ 205689 h 200025"/>
              <a:gd name="connsiteX3" fmla="*/ 17716 w 1866900"/>
              <a:gd name="connsiteY3" fmla="*/ 205689 h 200025"/>
              <a:gd name="connsiteX4" fmla="*/ 17716 w 1866900"/>
              <a:gd name="connsiteY4" fmla="*/ 172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00025">
                <a:moveTo>
                  <a:pt x="17716" y="17284"/>
                </a:moveTo>
                <a:lnTo>
                  <a:pt x="1871319" y="17284"/>
                </a:lnTo>
                <a:lnTo>
                  <a:pt x="1871319" y="205689"/>
                </a:lnTo>
                <a:lnTo>
                  <a:pt x="17716" y="205689"/>
                </a:lnTo>
                <a:lnTo>
                  <a:pt x="17716" y="172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3057525" y="4352925"/>
            <a:ext cx="9525" cy="1800225"/>
          </a:xfrm>
          <a:custGeom>
            <a:avLst/>
            <a:gdLst>
              <a:gd name="connsiteX0" fmla="*/ 14301 w 9525"/>
              <a:gd name="connsiteY0" fmla="*/ 10823 h 1800225"/>
              <a:gd name="connsiteX1" fmla="*/ 14301 w 9525"/>
              <a:gd name="connsiteY1" fmla="*/ 1802716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0225">
                <a:moveTo>
                  <a:pt x="14301" y="10823"/>
                </a:moveTo>
                <a:lnTo>
                  <a:pt x="14301" y="180271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4914900" y="4352925"/>
            <a:ext cx="9525" cy="1800225"/>
          </a:xfrm>
          <a:custGeom>
            <a:avLst/>
            <a:gdLst>
              <a:gd name="connsiteX0" fmla="*/ 11957 w 9525"/>
              <a:gd name="connsiteY0" fmla="*/ 10823 h 1800225"/>
              <a:gd name="connsiteX1" fmla="*/ 11957 w 9525"/>
              <a:gd name="connsiteY1" fmla="*/ 1802716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0225">
                <a:moveTo>
                  <a:pt x="11957" y="10823"/>
                </a:moveTo>
                <a:lnTo>
                  <a:pt x="11957" y="180271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6762750" y="4352925"/>
            <a:ext cx="9525" cy="1800225"/>
          </a:xfrm>
          <a:custGeom>
            <a:avLst/>
            <a:gdLst>
              <a:gd name="connsiteX0" fmla="*/ 17715 w 9525"/>
              <a:gd name="connsiteY0" fmla="*/ 10823 h 1800225"/>
              <a:gd name="connsiteX1" fmla="*/ 17715 w 9525"/>
              <a:gd name="connsiteY1" fmla="*/ 1802716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0225">
                <a:moveTo>
                  <a:pt x="17715" y="10823"/>
                </a:moveTo>
                <a:lnTo>
                  <a:pt x="17715" y="180271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352425" y="4543425"/>
            <a:ext cx="8286750" cy="9525"/>
          </a:xfrm>
          <a:custGeom>
            <a:avLst/>
            <a:gdLst>
              <a:gd name="connsiteX0" fmla="*/ 18704 w 8286750"/>
              <a:gd name="connsiteY0" fmla="*/ 15072 h 9525"/>
              <a:gd name="connsiteX1" fmla="*/ 8288004 w 8286750"/>
              <a:gd name="connsiteY1" fmla="*/ 150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5072"/>
                </a:moveTo>
                <a:lnTo>
                  <a:pt x="8288004" y="15072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352425" y="4733925"/>
            <a:ext cx="8286750" cy="9525"/>
          </a:xfrm>
          <a:custGeom>
            <a:avLst/>
            <a:gdLst>
              <a:gd name="connsiteX0" fmla="*/ 18704 w 8286750"/>
              <a:gd name="connsiteY0" fmla="*/ 12972 h 9525"/>
              <a:gd name="connsiteX1" fmla="*/ 8288004 w 8286750"/>
              <a:gd name="connsiteY1" fmla="*/ 129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2972"/>
                </a:moveTo>
                <a:lnTo>
                  <a:pt x="8288004" y="1297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352425" y="4924425"/>
            <a:ext cx="8286750" cy="9525"/>
          </a:xfrm>
          <a:custGeom>
            <a:avLst/>
            <a:gdLst>
              <a:gd name="connsiteX0" fmla="*/ 18704 w 8286750"/>
              <a:gd name="connsiteY0" fmla="*/ 10872 h 9525"/>
              <a:gd name="connsiteX1" fmla="*/ 8288004 w 8286750"/>
              <a:gd name="connsiteY1" fmla="*/ 108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0872"/>
                </a:moveTo>
                <a:lnTo>
                  <a:pt x="8288004" y="1087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352425" y="5105400"/>
            <a:ext cx="8286750" cy="9525"/>
          </a:xfrm>
          <a:custGeom>
            <a:avLst/>
            <a:gdLst>
              <a:gd name="connsiteX0" fmla="*/ 18704 w 8286750"/>
              <a:gd name="connsiteY0" fmla="*/ 18298 h 9525"/>
              <a:gd name="connsiteX1" fmla="*/ 8288004 w 8286750"/>
              <a:gd name="connsiteY1" fmla="*/ 182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8298"/>
                </a:moveTo>
                <a:lnTo>
                  <a:pt x="8288004" y="1829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352425" y="5295900"/>
            <a:ext cx="8286750" cy="9525"/>
          </a:xfrm>
          <a:custGeom>
            <a:avLst/>
            <a:gdLst>
              <a:gd name="connsiteX0" fmla="*/ 18704 w 8286750"/>
              <a:gd name="connsiteY0" fmla="*/ 16197 h 9525"/>
              <a:gd name="connsiteX1" fmla="*/ 8288004 w 8286750"/>
              <a:gd name="connsiteY1" fmla="*/ 161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6197"/>
                </a:moveTo>
                <a:lnTo>
                  <a:pt x="8288004" y="1619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352425" y="5486400"/>
            <a:ext cx="2714625" cy="9525"/>
          </a:xfrm>
          <a:custGeom>
            <a:avLst/>
            <a:gdLst>
              <a:gd name="connsiteX0" fmla="*/ 18704 w 2714625"/>
              <a:gd name="connsiteY0" fmla="*/ 14098 h 9525"/>
              <a:gd name="connsiteX1" fmla="*/ 2719398 w 2714625"/>
              <a:gd name="connsiteY1" fmla="*/ 140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4625" h="9525">
                <a:moveTo>
                  <a:pt x="18704" y="14098"/>
                </a:moveTo>
                <a:lnTo>
                  <a:pt x="2719398" y="1409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3057525" y="5486400"/>
            <a:ext cx="3714750" cy="9525"/>
          </a:xfrm>
          <a:custGeom>
            <a:avLst/>
            <a:gdLst>
              <a:gd name="connsiteX0" fmla="*/ 14301 w 3714750"/>
              <a:gd name="connsiteY0" fmla="*/ 14098 h 9525"/>
              <a:gd name="connsiteX1" fmla="*/ 3722943 w 3714750"/>
              <a:gd name="connsiteY1" fmla="*/ 140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0" h="9525">
                <a:moveTo>
                  <a:pt x="14301" y="14098"/>
                </a:moveTo>
                <a:lnTo>
                  <a:pt x="3722943" y="14098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6762750" y="5486400"/>
            <a:ext cx="1876425" cy="9525"/>
          </a:xfrm>
          <a:custGeom>
            <a:avLst/>
            <a:gdLst>
              <a:gd name="connsiteX0" fmla="*/ 17715 w 1876425"/>
              <a:gd name="connsiteY0" fmla="*/ 14098 h 9525"/>
              <a:gd name="connsiteX1" fmla="*/ 1877668 w 1876425"/>
              <a:gd name="connsiteY1" fmla="*/ 140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6425" h="9525">
                <a:moveTo>
                  <a:pt x="17715" y="14098"/>
                </a:moveTo>
                <a:lnTo>
                  <a:pt x="1877668" y="1409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352425" y="5676900"/>
            <a:ext cx="8286750" cy="9525"/>
          </a:xfrm>
          <a:custGeom>
            <a:avLst/>
            <a:gdLst>
              <a:gd name="connsiteX0" fmla="*/ 18704 w 8286750"/>
              <a:gd name="connsiteY0" fmla="*/ 11998 h 9525"/>
              <a:gd name="connsiteX1" fmla="*/ 8288004 w 8286750"/>
              <a:gd name="connsiteY1" fmla="*/ 119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1998"/>
                </a:moveTo>
                <a:lnTo>
                  <a:pt x="8288004" y="1199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352425" y="5762625"/>
            <a:ext cx="8286750" cy="9525"/>
          </a:xfrm>
          <a:custGeom>
            <a:avLst/>
            <a:gdLst>
              <a:gd name="connsiteX0" fmla="*/ 18704 w 8286750"/>
              <a:gd name="connsiteY0" fmla="*/ 9864 h 9525"/>
              <a:gd name="connsiteX1" fmla="*/ 8288004 w 8286750"/>
              <a:gd name="connsiteY1" fmla="*/ 98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9864"/>
                </a:moveTo>
                <a:lnTo>
                  <a:pt x="8288004" y="986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352425" y="5943600"/>
            <a:ext cx="8286750" cy="9525"/>
          </a:xfrm>
          <a:custGeom>
            <a:avLst/>
            <a:gdLst>
              <a:gd name="connsiteX0" fmla="*/ 18704 w 8286750"/>
              <a:gd name="connsiteY0" fmla="*/ 17289 h 9525"/>
              <a:gd name="connsiteX1" fmla="*/ 8288004 w 8286750"/>
              <a:gd name="connsiteY1" fmla="*/ 172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7289"/>
                </a:moveTo>
                <a:lnTo>
                  <a:pt x="8288004" y="1728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361950" y="4352925"/>
            <a:ext cx="9525" cy="1800225"/>
          </a:xfrm>
          <a:custGeom>
            <a:avLst/>
            <a:gdLst>
              <a:gd name="connsiteX0" fmla="*/ 15529 w 9525"/>
              <a:gd name="connsiteY0" fmla="*/ 10823 h 1800225"/>
              <a:gd name="connsiteX1" fmla="*/ 15529 w 9525"/>
              <a:gd name="connsiteY1" fmla="*/ 1802716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0225">
                <a:moveTo>
                  <a:pt x="15529" y="10823"/>
                </a:moveTo>
                <a:lnTo>
                  <a:pt x="15529" y="180271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8620125" y="4352925"/>
            <a:ext cx="9525" cy="1800225"/>
          </a:xfrm>
          <a:custGeom>
            <a:avLst/>
            <a:gdLst>
              <a:gd name="connsiteX0" fmla="*/ 13949 w 9525"/>
              <a:gd name="connsiteY0" fmla="*/ 10823 h 1800225"/>
              <a:gd name="connsiteX1" fmla="*/ 13949 w 9525"/>
              <a:gd name="connsiteY1" fmla="*/ 1802716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0225">
                <a:moveTo>
                  <a:pt x="13949" y="10823"/>
                </a:moveTo>
                <a:lnTo>
                  <a:pt x="13949" y="180271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352425" y="4352925"/>
            <a:ext cx="8286750" cy="9525"/>
          </a:xfrm>
          <a:custGeom>
            <a:avLst/>
            <a:gdLst>
              <a:gd name="connsiteX0" fmla="*/ 18704 w 8286750"/>
              <a:gd name="connsiteY0" fmla="*/ 17172 h 9525"/>
              <a:gd name="connsiteX1" fmla="*/ 8288004 w 8286750"/>
              <a:gd name="connsiteY1" fmla="*/ 171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7172"/>
                </a:moveTo>
                <a:lnTo>
                  <a:pt x="8288004" y="17172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352425" y="6134100"/>
            <a:ext cx="8286750" cy="9525"/>
          </a:xfrm>
          <a:custGeom>
            <a:avLst/>
            <a:gdLst>
              <a:gd name="connsiteX0" fmla="*/ 18704 w 8286750"/>
              <a:gd name="connsiteY0" fmla="*/ 15188 h 9525"/>
              <a:gd name="connsiteX1" fmla="*/ 8288004 w 8286750"/>
              <a:gd name="connsiteY1" fmla="*/ 151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0" h="9525">
                <a:moveTo>
                  <a:pt x="18704" y="15188"/>
                </a:moveTo>
                <a:lnTo>
                  <a:pt x="8288004" y="15188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TextBox 604"/>
          <p:cNvSpPr txBox="1"/>
          <p:nvPr/>
        </p:nvSpPr>
        <p:spPr>
          <a:xfrm>
            <a:off x="406021" y="462311"/>
            <a:ext cx="6518348" cy="1817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009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positioned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15">
              <a:lnSpc>
                <a:spcPts val="2626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diversified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16">
              <a:lnSpc>
                <a:spcPts val="1976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16">
              <a:lnSpc>
                <a:spcPts val="1976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adaptability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88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Delivering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423175" y="2463944"/>
            <a:ext cx="366620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From: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2110719" y="2433800"/>
            <a:ext cx="203558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To: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654423" y="3028412"/>
            <a:ext cx="280017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1367240" y="2861705"/>
            <a:ext cx="280017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35%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2356223" y="2969675"/>
            <a:ext cx="280018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45%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3078575" y="2914152"/>
            <a:ext cx="280018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40%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4763064" y="3080671"/>
            <a:ext cx="552391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384615" y="3372903"/>
            <a:ext cx="1903343" cy="944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1761">
              <a:lnSpc>
                <a:spcPts val="123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4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Growing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103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2792831" y="3441194"/>
            <a:ext cx="280018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15%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4763064" y="3283817"/>
            <a:ext cx="989060" cy="3445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Variable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</a:t>
            </a:r>
          </a:p>
          <a:p>
            <a:pPr indent="0">
              <a:lnSpc>
                <a:spcPts val="16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retained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374666" y="4391501"/>
            <a:ext cx="3462505" cy="2130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612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 indent="49612">
              <a:lnSpc>
                <a:spcPts val="146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49612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</a:p>
          <a:p>
            <a:pPr indent="49486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</a:p>
          <a:p>
            <a:pPr indent="49359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</a:p>
          <a:p>
            <a:pPr indent="49232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612">
              <a:lnSpc>
                <a:spcPts val="164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  <a:p>
            <a:pPr indent="141066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scrip</a:t>
            </a:r>
          </a:p>
          <a:p>
            <a:pPr indent="0">
              <a:lnSpc>
                <a:spcPts val="156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75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quarterly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pattern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</a:p>
          <a:p>
            <a:pPr indent="0">
              <a:lnSpc>
                <a:spcPts val="75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variable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fourth.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envisaged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3858030" y="4391501"/>
            <a:ext cx="371652" cy="1740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112">
              <a:lnSpc>
                <a:spcPts val="19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0.09</a:t>
            </a:r>
          </a:p>
          <a:p>
            <a:pPr indent="125986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0.09</a:t>
            </a:r>
          </a:p>
          <a:p>
            <a:pPr indent="125859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0.09</a:t>
            </a:r>
          </a:p>
          <a:p>
            <a:pPr indent="125732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0.18</a:t>
            </a:r>
          </a:p>
          <a:p>
            <a:pPr indent="125732">
              <a:lnSpc>
                <a:spcPts val="15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0.45</a:t>
            </a:r>
          </a:p>
          <a:p>
            <a:pPr indent="126112">
              <a:lnSpc>
                <a:spcPts val="214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8.3</a:t>
            </a:r>
          </a:p>
          <a:p>
            <a:pPr indent="126112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5713289" y="4391501"/>
            <a:ext cx="371400" cy="1740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859">
              <a:lnSpc>
                <a:spcPts val="19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  <a:p>
            <a:pPr indent="125733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  <a:p>
            <a:pPr indent="125606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  <a:p>
            <a:pPr indent="125479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0.19</a:t>
            </a:r>
          </a:p>
          <a:p>
            <a:pPr indent="125479">
              <a:lnSpc>
                <a:spcPts val="15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0.49</a:t>
            </a:r>
          </a:p>
          <a:p>
            <a:pPr indent="125859">
              <a:lnSpc>
                <a:spcPts val="214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  <a:p>
            <a:pPr indent="125952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7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7542490" y="4391501"/>
            <a:ext cx="395813" cy="900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7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0273">
              <a:lnSpc>
                <a:spcPts val="19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  <a:p>
            <a:pPr indent="150145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  <a:p>
            <a:pPr indent="150018">
              <a:lnSpc>
                <a:spcPts val="14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0.10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374666" y="6519365"/>
            <a:ext cx="2308536" cy="194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USD0.10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0">
              <a:lnSpc>
                <a:spcPts val="75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scrip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8841491" y="6551920"/>
            <a:ext cx="140425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1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86 w 142875"/>
              <a:gd name="connsiteY0" fmla="*/ 18186 h 561975"/>
              <a:gd name="connsiteX1" fmla="*/ 146380 w 142875"/>
              <a:gd name="connsiteY1" fmla="*/ 18186 h 561975"/>
              <a:gd name="connsiteX2" fmla="*/ 146380 w 142875"/>
              <a:gd name="connsiteY2" fmla="*/ 563397 h 561975"/>
              <a:gd name="connsiteX3" fmla="*/ 18986 w 142875"/>
              <a:gd name="connsiteY3" fmla="*/ 563397 h 561975"/>
              <a:gd name="connsiteX4" fmla="*/ 18986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86" y="18186"/>
                </a:moveTo>
                <a:lnTo>
                  <a:pt x="146380" y="18186"/>
                </a:lnTo>
                <a:lnTo>
                  <a:pt x="146380" y="563397"/>
                </a:lnTo>
                <a:lnTo>
                  <a:pt x="18986" y="563397"/>
                </a:lnTo>
                <a:lnTo>
                  <a:pt x="18986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666750" y="2162175"/>
            <a:ext cx="7762875" cy="1085850"/>
          </a:xfrm>
          <a:custGeom>
            <a:avLst/>
            <a:gdLst>
              <a:gd name="connsiteX0" fmla="*/ 17792 w 7762875"/>
              <a:gd name="connsiteY0" fmla="*/ 12864 h 1085850"/>
              <a:gd name="connsiteX1" fmla="*/ 7764500 w 7762875"/>
              <a:gd name="connsiteY1" fmla="*/ 12864 h 1085850"/>
              <a:gd name="connsiteX2" fmla="*/ 7764500 w 7762875"/>
              <a:gd name="connsiteY2" fmla="*/ 1088580 h 1085850"/>
              <a:gd name="connsiteX3" fmla="*/ 17792 w 7762875"/>
              <a:gd name="connsiteY3" fmla="*/ 1088580 h 1085850"/>
              <a:gd name="connsiteX4" fmla="*/ 17792 w 7762875"/>
              <a:gd name="connsiteY4" fmla="*/ 12864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2875" h="1085850">
                <a:moveTo>
                  <a:pt x="17792" y="12864"/>
                </a:moveTo>
                <a:lnTo>
                  <a:pt x="7764500" y="12864"/>
                </a:lnTo>
                <a:lnTo>
                  <a:pt x="7764500" y="1088580"/>
                </a:lnTo>
                <a:lnTo>
                  <a:pt x="17792" y="1088580"/>
                </a:lnTo>
                <a:lnTo>
                  <a:pt x="17792" y="12864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666750" y="3238500"/>
            <a:ext cx="7762875" cy="885825"/>
          </a:xfrm>
          <a:custGeom>
            <a:avLst/>
            <a:gdLst>
              <a:gd name="connsiteX0" fmla="*/ 17792 w 7762875"/>
              <a:gd name="connsiteY0" fmla="*/ 12255 h 885825"/>
              <a:gd name="connsiteX1" fmla="*/ 7764500 w 7762875"/>
              <a:gd name="connsiteY1" fmla="*/ 12255 h 885825"/>
              <a:gd name="connsiteX2" fmla="*/ 7764500 w 7762875"/>
              <a:gd name="connsiteY2" fmla="*/ 892123 h 885825"/>
              <a:gd name="connsiteX3" fmla="*/ 17792 w 7762875"/>
              <a:gd name="connsiteY3" fmla="*/ 892123 h 885825"/>
              <a:gd name="connsiteX4" fmla="*/ 17792 w 7762875"/>
              <a:gd name="connsiteY4" fmla="*/ 1225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2875" h="885825">
                <a:moveTo>
                  <a:pt x="17792" y="12255"/>
                </a:moveTo>
                <a:lnTo>
                  <a:pt x="7764500" y="12255"/>
                </a:lnTo>
                <a:lnTo>
                  <a:pt x="7764500" y="892123"/>
                </a:lnTo>
                <a:lnTo>
                  <a:pt x="17792" y="892123"/>
                </a:lnTo>
                <a:lnTo>
                  <a:pt x="17792" y="12255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666750" y="4114800"/>
            <a:ext cx="7762875" cy="866775"/>
          </a:xfrm>
          <a:custGeom>
            <a:avLst/>
            <a:gdLst>
              <a:gd name="connsiteX0" fmla="*/ 17792 w 7762875"/>
              <a:gd name="connsiteY0" fmla="*/ 15823 h 866775"/>
              <a:gd name="connsiteX1" fmla="*/ 7764500 w 7762875"/>
              <a:gd name="connsiteY1" fmla="*/ 15823 h 866775"/>
              <a:gd name="connsiteX2" fmla="*/ 7764500 w 7762875"/>
              <a:gd name="connsiteY2" fmla="*/ 871816 h 866775"/>
              <a:gd name="connsiteX3" fmla="*/ 17792 w 7762875"/>
              <a:gd name="connsiteY3" fmla="*/ 871816 h 866775"/>
              <a:gd name="connsiteX4" fmla="*/ 17792 w 7762875"/>
              <a:gd name="connsiteY4" fmla="*/ 15823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2875" h="866775">
                <a:moveTo>
                  <a:pt x="17792" y="15823"/>
                </a:moveTo>
                <a:lnTo>
                  <a:pt x="7764500" y="15823"/>
                </a:lnTo>
                <a:lnTo>
                  <a:pt x="7764500" y="871816"/>
                </a:lnTo>
                <a:lnTo>
                  <a:pt x="17792" y="871816"/>
                </a:lnTo>
                <a:lnTo>
                  <a:pt x="17792" y="15823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657225" y="3228975"/>
            <a:ext cx="7800975" cy="28575"/>
          </a:xfrm>
          <a:custGeom>
            <a:avLst/>
            <a:gdLst>
              <a:gd name="connsiteX0" fmla="*/ 27316 w 7800975"/>
              <a:gd name="connsiteY0" fmla="*/ 21776 h 28575"/>
              <a:gd name="connsiteX1" fmla="*/ 7793074 w 7800975"/>
              <a:gd name="connsiteY1" fmla="*/ 2177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0975" h="28575">
                <a:moveTo>
                  <a:pt x="27316" y="21776"/>
                </a:moveTo>
                <a:lnTo>
                  <a:pt x="7793074" y="21776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657225" y="4105275"/>
            <a:ext cx="7800975" cy="28575"/>
          </a:xfrm>
          <a:custGeom>
            <a:avLst/>
            <a:gdLst>
              <a:gd name="connsiteX0" fmla="*/ 27316 w 7800975"/>
              <a:gd name="connsiteY0" fmla="*/ 25348 h 28575"/>
              <a:gd name="connsiteX1" fmla="*/ 7793074 w 7800975"/>
              <a:gd name="connsiteY1" fmla="*/ 253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0975" h="28575">
                <a:moveTo>
                  <a:pt x="27316" y="25348"/>
                </a:moveTo>
                <a:lnTo>
                  <a:pt x="7793074" y="25348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8410575" y="2152650"/>
            <a:ext cx="28575" cy="2857500"/>
          </a:xfrm>
          <a:custGeom>
            <a:avLst/>
            <a:gdLst>
              <a:gd name="connsiteX0" fmla="*/ 20670 w 28575"/>
              <a:gd name="connsiteY0" fmla="*/ 22386 h 2857500"/>
              <a:gd name="connsiteX1" fmla="*/ 20670 w 28575"/>
              <a:gd name="connsiteY1" fmla="*/ 2853013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00">
                <a:moveTo>
                  <a:pt x="20670" y="22386"/>
                </a:moveTo>
                <a:lnTo>
                  <a:pt x="20670" y="2853013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657225" y="4962525"/>
            <a:ext cx="7800975" cy="28575"/>
          </a:xfrm>
          <a:custGeom>
            <a:avLst/>
            <a:gdLst>
              <a:gd name="connsiteX0" fmla="*/ 27316 w 7800975"/>
              <a:gd name="connsiteY0" fmla="*/ 24085 h 28575"/>
              <a:gd name="connsiteX1" fmla="*/ 7793074 w 7800975"/>
              <a:gd name="connsiteY1" fmla="*/ 2408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0975" h="28575">
                <a:moveTo>
                  <a:pt x="27316" y="24085"/>
                </a:moveTo>
                <a:lnTo>
                  <a:pt x="7793074" y="24085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4486275" y="6315075"/>
            <a:ext cx="190500" cy="381000"/>
          </a:xfrm>
          <a:custGeom>
            <a:avLst/>
            <a:gdLst>
              <a:gd name="connsiteX0" fmla="*/ 13728 w 190500"/>
              <a:gd name="connsiteY0" fmla="*/ 17005 h 381000"/>
              <a:gd name="connsiteX1" fmla="*/ 197459 w 190500"/>
              <a:gd name="connsiteY1" fmla="*/ 17005 h 381000"/>
              <a:gd name="connsiteX2" fmla="*/ 197459 w 190500"/>
              <a:gd name="connsiteY2" fmla="*/ 385838 h 381000"/>
              <a:gd name="connsiteX3" fmla="*/ 13728 w 190500"/>
              <a:gd name="connsiteY3" fmla="*/ 385838 h 381000"/>
              <a:gd name="connsiteX4" fmla="*/ 13728 w 190500"/>
              <a:gd name="connsiteY4" fmla="*/ 17005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381000">
                <a:moveTo>
                  <a:pt x="13728" y="17005"/>
                </a:moveTo>
                <a:lnTo>
                  <a:pt x="197459" y="17005"/>
                </a:lnTo>
                <a:lnTo>
                  <a:pt x="197459" y="385838"/>
                </a:lnTo>
                <a:lnTo>
                  <a:pt x="13728" y="385838"/>
                </a:lnTo>
                <a:lnTo>
                  <a:pt x="13728" y="170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508204" y="280442"/>
            <a:ext cx="3493213" cy="4419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Delivering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969">
              <a:lnSpc>
                <a:spcPts val="3024"/>
              </a:lnSpc>
            </a:pP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Who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969">
              <a:lnSpc>
                <a:spcPts val="2699"/>
              </a:lnSpc>
            </a:pP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969">
              <a:lnSpc>
                <a:spcPts val="2833"/>
              </a:lnSpc>
            </a:pP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540432" y="6416743"/>
            <a:ext cx="70348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839167" y="6453062"/>
            <a:ext cx="77976" cy="15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3"> 
				</p:cNvPr>
          <p:cNvSpPr/>
          <p:nvPr/>
        </p:nvSpPr>
        <p:spPr>
          <a:xfrm>
            <a:off x="8848725" y="0"/>
            <a:ext cx="133350" cy="5915025"/>
          </a:xfrm>
          <a:custGeom>
            <a:avLst/>
            <a:gdLst>
              <a:gd name="connsiteX0" fmla="*/ 13949 w 133350"/>
              <a:gd name="connsiteY0" fmla="*/ 34 h 5915025"/>
              <a:gd name="connsiteX1" fmla="*/ 13949 w 133350"/>
              <a:gd name="connsiteY1" fmla="*/ 5916291 h 5915025"/>
              <a:gd name="connsiteX2" fmla="*/ 139946 w 133350"/>
              <a:gd name="connsiteY2" fmla="*/ 5758252 h 5915025"/>
              <a:gd name="connsiteX3" fmla="*/ 139946 w 133350"/>
              <a:gd name="connsiteY3" fmla="*/ 34 h 5915025"/>
              <a:gd name="connsiteX4" fmla="*/ 13949 w 133350"/>
              <a:gd name="connsiteY4" fmla="*/ 34 h 59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5915025">
                <a:moveTo>
                  <a:pt x="13949" y="34"/>
                </a:moveTo>
                <a:lnTo>
                  <a:pt x="13949" y="5916291"/>
                </a:lnTo>
                <a:lnTo>
                  <a:pt x="139946" y="5758252"/>
                </a:lnTo>
                <a:lnTo>
                  <a:pt x="139946" y="34"/>
                </a:lnTo>
                <a:lnTo>
                  <a:pt x="13949" y="3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8848725" y="5905500"/>
            <a:ext cx="133350" cy="952500"/>
          </a:xfrm>
          <a:custGeom>
            <a:avLst/>
            <a:gdLst>
              <a:gd name="connsiteX0" fmla="*/ 13949 w 133350"/>
              <a:gd name="connsiteY0" fmla="*/ 952500 h 952500"/>
              <a:gd name="connsiteX1" fmla="*/ 139946 w 133350"/>
              <a:gd name="connsiteY1" fmla="*/ 952500 h 952500"/>
              <a:gd name="connsiteX2" fmla="*/ 139946 w 133350"/>
              <a:gd name="connsiteY2" fmla="*/ 118960 h 952500"/>
              <a:gd name="connsiteX3" fmla="*/ 13949 w 133350"/>
              <a:gd name="connsiteY3" fmla="*/ 10769 h 952500"/>
              <a:gd name="connsiteX4" fmla="*/ 13949 w 133350"/>
              <a:gd name="connsiteY4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952500">
                <a:moveTo>
                  <a:pt x="13949" y="952500"/>
                </a:moveTo>
                <a:lnTo>
                  <a:pt x="139946" y="952500"/>
                </a:lnTo>
                <a:lnTo>
                  <a:pt x="139946" y="118960"/>
                </a:lnTo>
                <a:lnTo>
                  <a:pt x="13949" y="10769"/>
                </a:lnTo>
                <a:lnTo>
                  <a:pt x="13949" y="95250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753100"/>
            <a:ext cx="266700" cy="304800"/>
          </a:xfrm>
          <a:prstGeom prst="rect">
            <a:avLst/>
          </a:prstGeom>
        </p:spPr>
      </p:pic>
      <p:pic>
        <p:nvPicPr>
          <p:cNvPr id="37" name="Picture 3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5753100"/>
            <a:ext cx="171450" cy="304800"/>
          </a:xfrm>
          <a:prstGeom prst="rect">
            <a:avLst/>
          </a:prstGeom>
        </p:spPr>
      </p:pic>
      <p:pic>
        <p:nvPicPr>
          <p:cNvPr id="38" name="Picture 3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5753100"/>
            <a:ext cx="209550" cy="304800"/>
          </a:xfrm>
          <a:prstGeom prst="rect">
            <a:avLst/>
          </a:prstGeom>
        </p:spPr>
      </p:pic>
      <p:pic>
        <p:nvPicPr>
          <p:cNvPr id="39" name="Picture 3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5753100"/>
            <a:ext cx="228600" cy="304800"/>
          </a:xfrm>
          <a:prstGeom prst="rect">
            <a:avLst/>
          </a:prstGeom>
        </p:spPr>
      </p:pic>
      <p:sp>
        <p:nvSpPr>
          <p:cNvPr id="39" name="Freeform 39"> 
				</p:cNvPr>
          <p:cNvSpPr/>
          <p:nvPr/>
        </p:nvSpPr>
        <p:spPr>
          <a:xfrm>
            <a:off x="8181975" y="5753100"/>
            <a:ext cx="266700" cy="304800"/>
          </a:xfrm>
          <a:custGeom>
            <a:avLst/>
            <a:gdLst>
              <a:gd name="connsiteX0" fmla="*/ 16750 w 266700"/>
              <a:gd name="connsiteY0" fmla="*/ 17500 h 304800"/>
              <a:gd name="connsiteX1" fmla="*/ 267627 w 266700"/>
              <a:gd name="connsiteY1" fmla="*/ 17500 h 304800"/>
              <a:gd name="connsiteX2" fmla="*/ 267627 w 266700"/>
              <a:gd name="connsiteY2" fmla="*/ 308889 h 304800"/>
              <a:gd name="connsiteX3" fmla="*/ 16750 w 266700"/>
              <a:gd name="connsiteY3" fmla="*/ 308889 h 304800"/>
              <a:gd name="connsiteX4" fmla="*/ 16750 w 266700"/>
              <a:gd name="connsiteY4" fmla="*/ 175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304800">
                <a:moveTo>
                  <a:pt x="16750" y="17500"/>
                </a:moveTo>
                <a:lnTo>
                  <a:pt x="267627" y="17500"/>
                </a:lnTo>
                <a:lnTo>
                  <a:pt x="267627" y="308889"/>
                </a:lnTo>
                <a:lnTo>
                  <a:pt x="16750" y="308889"/>
                </a:lnTo>
                <a:lnTo>
                  <a:pt x="16750" y="175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8058150" y="5753100"/>
            <a:ext cx="133350" cy="304800"/>
          </a:xfrm>
          <a:custGeom>
            <a:avLst/>
            <a:gdLst>
              <a:gd name="connsiteX0" fmla="*/ 139282 w 133350"/>
              <a:gd name="connsiteY0" fmla="*/ 17507 h 304800"/>
              <a:gd name="connsiteX1" fmla="*/ 139282 w 133350"/>
              <a:gd name="connsiteY1" fmla="*/ 308895 h 304800"/>
              <a:gd name="connsiteX2" fmla="*/ 14492 w 133350"/>
              <a:gd name="connsiteY2" fmla="*/ 163201 h 304800"/>
              <a:gd name="connsiteX3" fmla="*/ 139282 w 133350"/>
              <a:gd name="connsiteY3" fmla="*/ 1750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9282" y="17507"/>
                </a:moveTo>
                <a:lnTo>
                  <a:pt x="139282" y="308895"/>
                </a:lnTo>
                <a:lnTo>
                  <a:pt x="14492" y="163201"/>
                </a:lnTo>
                <a:lnTo>
                  <a:pt x="13928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8181975" y="5753100"/>
            <a:ext cx="266700" cy="161925"/>
          </a:xfrm>
          <a:custGeom>
            <a:avLst/>
            <a:gdLst>
              <a:gd name="connsiteX0" fmla="*/ 16752 w 266700"/>
              <a:gd name="connsiteY0" fmla="*/ 17507 h 161925"/>
              <a:gd name="connsiteX1" fmla="*/ 267641 w 266700"/>
              <a:gd name="connsiteY1" fmla="*/ 17507 h 161925"/>
              <a:gd name="connsiteX2" fmla="*/ 141542 w 266700"/>
              <a:gd name="connsiteY2" fmla="*/ 163201 h 161925"/>
              <a:gd name="connsiteX3" fmla="*/ 16752 w 266700"/>
              <a:gd name="connsiteY3" fmla="*/ 1750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61925">
                <a:moveTo>
                  <a:pt x="16752" y="17507"/>
                </a:moveTo>
                <a:lnTo>
                  <a:pt x="267641" y="17507"/>
                </a:lnTo>
                <a:lnTo>
                  <a:pt x="141542" y="163201"/>
                </a:lnTo>
                <a:lnTo>
                  <a:pt x="1675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181975" y="5905500"/>
            <a:ext cx="266700" cy="152400"/>
          </a:xfrm>
          <a:custGeom>
            <a:avLst/>
            <a:gdLst>
              <a:gd name="connsiteX0" fmla="*/ 141542 w 266700"/>
              <a:gd name="connsiteY0" fmla="*/ 10801 h 152400"/>
              <a:gd name="connsiteX1" fmla="*/ 267641 w 266700"/>
              <a:gd name="connsiteY1" fmla="*/ 156495 h 152400"/>
              <a:gd name="connsiteX2" fmla="*/ 16752 w 266700"/>
              <a:gd name="connsiteY2" fmla="*/ 156495 h 152400"/>
              <a:gd name="connsiteX3" fmla="*/ 141542 w 266700"/>
              <a:gd name="connsiteY3" fmla="*/ 1080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52400">
                <a:moveTo>
                  <a:pt x="141542" y="10801"/>
                </a:moveTo>
                <a:lnTo>
                  <a:pt x="267641" y="156495"/>
                </a:lnTo>
                <a:lnTo>
                  <a:pt x="16752" y="156495"/>
                </a:lnTo>
                <a:lnTo>
                  <a:pt x="141542" y="108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439150" y="5753100"/>
            <a:ext cx="133350" cy="304800"/>
          </a:xfrm>
          <a:custGeom>
            <a:avLst/>
            <a:gdLst>
              <a:gd name="connsiteX0" fmla="*/ 136551 w 133350"/>
              <a:gd name="connsiteY0" fmla="*/ 163201 h 304800"/>
              <a:gd name="connsiteX1" fmla="*/ 10466 w 133350"/>
              <a:gd name="connsiteY1" fmla="*/ 308895 h 304800"/>
              <a:gd name="connsiteX2" fmla="*/ 10466 w 133350"/>
              <a:gd name="connsiteY2" fmla="*/ 17507 h 304800"/>
              <a:gd name="connsiteX3" fmla="*/ 136551 w 133350"/>
              <a:gd name="connsiteY3" fmla="*/ 1632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6551" y="163201"/>
                </a:moveTo>
                <a:lnTo>
                  <a:pt x="10466" y="308895"/>
                </a:lnTo>
                <a:lnTo>
                  <a:pt x="10466" y="17507"/>
                </a:lnTo>
                <a:lnTo>
                  <a:pt x="136551" y="1632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635546" y="3985628"/>
            <a:ext cx="5689934" cy="12954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920"/>
              </a:lnSpc>
            </a:pP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5280"/>
              </a:lnSpc>
            </a:pP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5"> 
				</p:cNvPr>
          <p:cNvSpPr/>
          <p:nvPr/>
        </p:nvSpPr>
        <p:spPr>
          <a:xfrm>
            <a:off x="171450" y="485775"/>
            <a:ext cx="142875" cy="552450"/>
          </a:xfrm>
          <a:custGeom>
            <a:avLst/>
            <a:gdLst>
              <a:gd name="connsiteX0" fmla="*/ 18973 w 142875"/>
              <a:gd name="connsiteY0" fmla="*/ 14388 h 552450"/>
              <a:gd name="connsiteX1" fmla="*/ 146367 w 142875"/>
              <a:gd name="connsiteY1" fmla="*/ 14388 h 552450"/>
              <a:gd name="connsiteX2" fmla="*/ 146367 w 142875"/>
              <a:gd name="connsiteY2" fmla="*/ 559599 h 552450"/>
              <a:gd name="connsiteX3" fmla="*/ 18973 w 142875"/>
              <a:gd name="connsiteY3" fmla="*/ 559599 h 552450"/>
              <a:gd name="connsiteX4" fmla="*/ 18973 w 142875"/>
              <a:gd name="connsiteY4" fmla="*/ 1438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52450">
                <a:moveTo>
                  <a:pt x="18973" y="14388"/>
                </a:moveTo>
                <a:lnTo>
                  <a:pt x="146367" y="14388"/>
                </a:lnTo>
                <a:lnTo>
                  <a:pt x="146367" y="559599"/>
                </a:lnTo>
                <a:lnTo>
                  <a:pt x="18973" y="559599"/>
                </a:lnTo>
                <a:lnTo>
                  <a:pt x="18973" y="143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495300" y="1304925"/>
            <a:ext cx="4010025" cy="2390775"/>
          </a:xfrm>
          <a:custGeom>
            <a:avLst/>
            <a:gdLst>
              <a:gd name="connsiteX0" fmla="*/ 12890 w 4010025"/>
              <a:gd name="connsiteY0" fmla="*/ 12306 h 2390775"/>
              <a:gd name="connsiteX1" fmla="*/ 4013746 w 4010025"/>
              <a:gd name="connsiteY1" fmla="*/ 12306 h 2390775"/>
              <a:gd name="connsiteX2" fmla="*/ 4013746 w 4010025"/>
              <a:gd name="connsiteY2" fmla="*/ 2395931 h 2390775"/>
              <a:gd name="connsiteX3" fmla="*/ 12890 w 4010025"/>
              <a:gd name="connsiteY3" fmla="*/ 2395931 h 2390775"/>
              <a:gd name="connsiteX4" fmla="*/ 12890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2890" y="12306"/>
                </a:moveTo>
                <a:lnTo>
                  <a:pt x="4013746" y="12306"/>
                </a:lnTo>
                <a:lnTo>
                  <a:pt x="4013746" y="2395931"/>
                </a:lnTo>
                <a:lnTo>
                  <a:pt x="12890" y="2395931"/>
                </a:lnTo>
                <a:lnTo>
                  <a:pt x="12890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495300" y="3819525"/>
            <a:ext cx="4010025" cy="2400300"/>
          </a:xfrm>
          <a:custGeom>
            <a:avLst/>
            <a:gdLst>
              <a:gd name="connsiteX0" fmla="*/ 12890 w 4010025"/>
              <a:gd name="connsiteY0" fmla="*/ 18008 h 2400300"/>
              <a:gd name="connsiteX1" fmla="*/ 4015143 w 4010025"/>
              <a:gd name="connsiteY1" fmla="*/ 18008 h 2400300"/>
              <a:gd name="connsiteX2" fmla="*/ 4015143 w 4010025"/>
              <a:gd name="connsiteY2" fmla="*/ 2403144 h 2400300"/>
              <a:gd name="connsiteX3" fmla="*/ 12890 w 4010025"/>
              <a:gd name="connsiteY3" fmla="*/ 2403144 h 2400300"/>
              <a:gd name="connsiteX4" fmla="*/ 12890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2890" y="18008"/>
                </a:moveTo>
                <a:lnTo>
                  <a:pt x="4015143" y="18008"/>
                </a:lnTo>
                <a:lnTo>
                  <a:pt x="4015143" y="2403144"/>
                </a:lnTo>
                <a:lnTo>
                  <a:pt x="12890" y="2403144"/>
                </a:lnTo>
                <a:lnTo>
                  <a:pt x="12890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4619625" y="1304925"/>
            <a:ext cx="4010025" cy="2390775"/>
          </a:xfrm>
          <a:custGeom>
            <a:avLst/>
            <a:gdLst>
              <a:gd name="connsiteX0" fmla="*/ 15405 w 4010025"/>
              <a:gd name="connsiteY0" fmla="*/ 12306 h 2390775"/>
              <a:gd name="connsiteX1" fmla="*/ 4016261 w 4010025"/>
              <a:gd name="connsiteY1" fmla="*/ 12306 h 2390775"/>
              <a:gd name="connsiteX2" fmla="*/ 4016261 w 4010025"/>
              <a:gd name="connsiteY2" fmla="*/ 2395931 h 2390775"/>
              <a:gd name="connsiteX3" fmla="*/ 15405 w 4010025"/>
              <a:gd name="connsiteY3" fmla="*/ 2395931 h 2390775"/>
              <a:gd name="connsiteX4" fmla="*/ 15405 w 4010025"/>
              <a:gd name="connsiteY4" fmla="*/ 12306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390775">
                <a:moveTo>
                  <a:pt x="15405" y="12306"/>
                </a:moveTo>
                <a:lnTo>
                  <a:pt x="4016261" y="12306"/>
                </a:lnTo>
                <a:lnTo>
                  <a:pt x="4016261" y="2395931"/>
                </a:lnTo>
                <a:lnTo>
                  <a:pt x="15405" y="2395931"/>
                </a:lnTo>
                <a:lnTo>
                  <a:pt x="15405" y="12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4619625" y="3819525"/>
            <a:ext cx="4010025" cy="2400300"/>
          </a:xfrm>
          <a:custGeom>
            <a:avLst/>
            <a:gdLst>
              <a:gd name="connsiteX0" fmla="*/ 14008 w 4010025"/>
              <a:gd name="connsiteY0" fmla="*/ 18008 h 2400300"/>
              <a:gd name="connsiteX1" fmla="*/ 4016260 w 4010025"/>
              <a:gd name="connsiteY1" fmla="*/ 18008 h 2400300"/>
              <a:gd name="connsiteX2" fmla="*/ 4016260 w 4010025"/>
              <a:gd name="connsiteY2" fmla="*/ 2403144 h 2400300"/>
              <a:gd name="connsiteX3" fmla="*/ 14008 w 4010025"/>
              <a:gd name="connsiteY3" fmla="*/ 2403144 h 2400300"/>
              <a:gd name="connsiteX4" fmla="*/ 14008 w 4010025"/>
              <a:gd name="connsiteY4" fmla="*/ 1800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5" h="2400300">
                <a:moveTo>
                  <a:pt x="14008" y="18008"/>
                </a:moveTo>
                <a:lnTo>
                  <a:pt x="4016260" y="18008"/>
                </a:lnTo>
                <a:lnTo>
                  <a:pt x="4016260" y="2403144"/>
                </a:lnTo>
                <a:lnTo>
                  <a:pt x="14008" y="2403144"/>
                </a:lnTo>
                <a:lnTo>
                  <a:pt x="14008" y="18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fefefe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508193" y="440776"/>
            <a:ext cx="7898534" cy="5104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">
              <a:lnSpc>
                <a:spcPts val="2346"/>
              </a:lnSpc>
            </a:pP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Who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2065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1951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Headquartered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2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territories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geographical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</a:t>
            </a:r>
          </a:p>
          <a:p>
            <a:pPr indent="161545">
              <a:lnSpc>
                <a:spcPts val="197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9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c.USD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207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3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CET1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3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§</a:t>
            </a:r>
            <a:r>
              <a:rPr lang="en-US" altLang="zh-CN" sz="1596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FTSE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876543" y="6551920"/>
            <a:ext cx="70349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2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35 w 142875"/>
              <a:gd name="connsiteY0" fmla="*/ 18160 h 561975"/>
              <a:gd name="connsiteX1" fmla="*/ 146329 w 142875"/>
              <a:gd name="connsiteY1" fmla="*/ 18160 h 561975"/>
              <a:gd name="connsiteX2" fmla="*/ 146329 w 142875"/>
              <a:gd name="connsiteY2" fmla="*/ 563371 h 561975"/>
              <a:gd name="connsiteX3" fmla="*/ 18935 w 142875"/>
              <a:gd name="connsiteY3" fmla="*/ 563371 h 561975"/>
              <a:gd name="connsiteX4" fmla="*/ 18935 w 142875"/>
              <a:gd name="connsiteY4" fmla="*/ 1816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35" y="18160"/>
                </a:moveTo>
                <a:lnTo>
                  <a:pt x="146329" y="18160"/>
                </a:lnTo>
                <a:lnTo>
                  <a:pt x="146329" y="563371"/>
                </a:lnTo>
                <a:lnTo>
                  <a:pt x="18935" y="563371"/>
                </a:lnTo>
                <a:lnTo>
                  <a:pt x="18935" y="1816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5572125" y="1885950"/>
            <a:ext cx="1581150" cy="304800"/>
          </a:xfrm>
          <a:custGeom>
            <a:avLst/>
            <a:gdLst>
              <a:gd name="connsiteX0" fmla="*/ 13386 w 1581150"/>
              <a:gd name="connsiteY0" fmla="*/ 14718 h 304800"/>
              <a:gd name="connsiteX1" fmla="*/ 1584045 w 1581150"/>
              <a:gd name="connsiteY1" fmla="*/ 14718 h 304800"/>
              <a:gd name="connsiteX2" fmla="*/ 1584045 w 1581150"/>
              <a:gd name="connsiteY2" fmla="*/ 309511 h 304800"/>
              <a:gd name="connsiteX3" fmla="*/ 13386 w 1581150"/>
              <a:gd name="connsiteY3" fmla="*/ 309511 h 304800"/>
              <a:gd name="connsiteX4" fmla="*/ 13386 w 1581150"/>
              <a:gd name="connsiteY4" fmla="*/ 1471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304800">
                <a:moveTo>
                  <a:pt x="13386" y="14718"/>
                </a:moveTo>
                <a:lnTo>
                  <a:pt x="1584045" y="14718"/>
                </a:lnTo>
                <a:lnTo>
                  <a:pt x="1584045" y="309511"/>
                </a:lnTo>
                <a:lnTo>
                  <a:pt x="13386" y="309511"/>
                </a:lnTo>
                <a:lnTo>
                  <a:pt x="13386" y="14718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504825" y="2181225"/>
            <a:ext cx="3524250" cy="304800"/>
          </a:xfrm>
          <a:custGeom>
            <a:avLst/>
            <a:gdLst>
              <a:gd name="connsiteX0" fmla="*/ 10337 w 3524250"/>
              <a:gd name="connsiteY0" fmla="*/ 14223 h 304800"/>
              <a:gd name="connsiteX1" fmla="*/ 3526828 w 3524250"/>
              <a:gd name="connsiteY1" fmla="*/ 14223 h 304800"/>
              <a:gd name="connsiteX2" fmla="*/ 3526828 w 3524250"/>
              <a:gd name="connsiteY2" fmla="*/ 309016 h 304800"/>
              <a:gd name="connsiteX3" fmla="*/ 10337 w 3524250"/>
              <a:gd name="connsiteY3" fmla="*/ 309016 h 304800"/>
              <a:gd name="connsiteX4" fmla="*/ 10337 w 3524250"/>
              <a:gd name="connsiteY4" fmla="*/ 1422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304800">
                <a:moveTo>
                  <a:pt x="10337" y="14223"/>
                </a:moveTo>
                <a:lnTo>
                  <a:pt x="3526828" y="14223"/>
                </a:lnTo>
                <a:lnTo>
                  <a:pt x="3526828" y="309016"/>
                </a:lnTo>
                <a:lnTo>
                  <a:pt x="10337" y="309016"/>
                </a:lnTo>
                <a:lnTo>
                  <a:pt x="10337" y="1422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4019550" y="2181225"/>
            <a:ext cx="1562100" cy="304800"/>
          </a:xfrm>
          <a:custGeom>
            <a:avLst/>
            <a:gdLst>
              <a:gd name="connsiteX0" fmla="*/ 12103 w 1562100"/>
              <a:gd name="connsiteY0" fmla="*/ 14223 h 304800"/>
              <a:gd name="connsiteX1" fmla="*/ 1565973 w 1562100"/>
              <a:gd name="connsiteY1" fmla="*/ 14223 h 304800"/>
              <a:gd name="connsiteX2" fmla="*/ 1565973 w 1562100"/>
              <a:gd name="connsiteY2" fmla="*/ 309016 h 304800"/>
              <a:gd name="connsiteX3" fmla="*/ 12103 w 1562100"/>
              <a:gd name="connsiteY3" fmla="*/ 309016 h 304800"/>
              <a:gd name="connsiteX4" fmla="*/ 12103 w 1562100"/>
              <a:gd name="connsiteY4" fmla="*/ 1422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04800">
                <a:moveTo>
                  <a:pt x="12103" y="14223"/>
                </a:moveTo>
                <a:lnTo>
                  <a:pt x="1565973" y="14223"/>
                </a:lnTo>
                <a:lnTo>
                  <a:pt x="1565973" y="309016"/>
                </a:lnTo>
                <a:lnTo>
                  <a:pt x="12103" y="309016"/>
                </a:lnTo>
                <a:lnTo>
                  <a:pt x="12103" y="1422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5572125" y="2181225"/>
            <a:ext cx="1581150" cy="304800"/>
          </a:xfrm>
          <a:custGeom>
            <a:avLst/>
            <a:gdLst>
              <a:gd name="connsiteX0" fmla="*/ 13386 w 1581150"/>
              <a:gd name="connsiteY0" fmla="*/ 14223 h 304800"/>
              <a:gd name="connsiteX1" fmla="*/ 1584045 w 1581150"/>
              <a:gd name="connsiteY1" fmla="*/ 14223 h 304800"/>
              <a:gd name="connsiteX2" fmla="*/ 1584045 w 1581150"/>
              <a:gd name="connsiteY2" fmla="*/ 309016 h 304800"/>
              <a:gd name="connsiteX3" fmla="*/ 13386 w 1581150"/>
              <a:gd name="connsiteY3" fmla="*/ 309016 h 304800"/>
              <a:gd name="connsiteX4" fmla="*/ 13386 w 1581150"/>
              <a:gd name="connsiteY4" fmla="*/ 1422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304800">
                <a:moveTo>
                  <a:pt x="13386" y="14223"/>
                </a:moveTo>
                <a:lnTo>
                  <a:pt x="1584045" y="14223"/>
                </a:lnTo>
                <a:lnTo>
                  <a:pt x="1584045" y="309016"/>
                </a:lnTo>
                <a:lnTo>
                  <a:pt x="13386" y="309016"/>
                </a:lnTo>
                <a:lnTo>
                  <a:pt x="13386" y="14223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7143750" y="2181225"/>
            <a:ext cx="1495425" cy="304800"/>
          </a:xfrm>
          <a:custGeom>
            <a:avLst/>
            <a:gdLst>
              <a:gd name="connsiteX0" fmla="*/ 12420 w 1495425"/>
              <a:gd name="connsiteY0" fmla="*/ 14223 h 304800"/>
              <a:gd name="connsiteX1" fmla="*/ 1495641 w 1495425"/>
              <a:gd name="connsiteY1" fmla="*/ 14223 h 304800"/>
              <a:gd name="connsiteX2" fmla="*/ 1495641 w 1495425"/>
              <a:gd name="connsiteY2" fmla="*/ 309016 h 304800"/>
              <a:gd name="connsiteX3" fmla="*/ 12420 w 1495425"/>
              <a:gd name="connsiteY3" fmla="*/ 309016 h 304800"/>
              <a:gd name="connsiteX4" fmla="*/ 12420 w 1495425"/>
              <a:gd name="connsiteY4" fmla="*/ 1422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304800">
                <a:moveTo>
                  <a:pt x="12420" y="14223"/>
                </a:moveTo>
                <a:lnTo>
                  <a:pt x="1495641" y="14223"/>
                </a:lnTo>
                <a:lnTo>
                  <a:pt x="1495641" y="309016"/>
                </a:lnTo>
                <a:lnTo>
                  <a:pt x="12420" y="309016"/>
                </a:lnTo>
                <a:lnTo>
                  <a:pt x="12420" y="1422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5572125" y="2476500"/>
            <a:ext cx="1581150" cy="304800"/>
          </a:xfrm>
          <a:custGeom>
            <a:avLst/>
            <a:gdLst>
              <a:gd name="connsiteX0" fmla="*/ 13386 w 1581150"/>
              <a:gd name="connsiteY0" fmla="*/ 13741 h 304800"/>
              <a:gd name="connsiteX1" fmla="*/ 1584045 w 1581150"/>
              <a:gd name="connsiteY1" fmla="*/ 13741 h 304800"/>
              <a:gd name="connsiteX2" fmla="*/ 1584045 w 1581150"/>
              <a:gd name="connsiteY2" fmla="*/ 308533 h 304800"/>
              <a:gd name="connsiteX3" fmla="*/ 13386 w 1581150"/>
              <a:gd name="connsiteY3" fmla="*/ 308533 h 304800"/>
              <a:gd name="connsiteX4" fmla="*/ 13386 w 1581150"/>
              <a:gd name="connsiteY4" fmla="*/ 1374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304800">
                <a:moveTo>
                  <a:pt x="13386" y="13741"/>
                </a:moveTo>
                <a:lnTo>
                  <a:pt x="1584045" y="13741"/>
                </a:lnTo>
                <a:lnTo>
                  <a:pt x="1584045" y="308533"/>
                </a:lnTo>
                <a:lnTo>
                  <a:pt x="13386" y="308533"/>
                </a:lnTo>
                <a:lnTo>
                  <a:pt x="13386" y="13741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504825" y="2771775"/>
            <a:ext cx="3524250" cy="304800"/>
          </a:xfrm>
          <a:custGeom>
            <a:avLst/>
            <a:gdLst>
              <a:gd name="connsiteX0" fmla="*/ 10337 w 3524250"/>
              <a:gd name="connsiteY0" fmla="*/ 13258 h 304800"/>
              <a:gd name="connsiteX1" fmla="*/ 3526828 w 3524250"/>
              <a:gd name="connsiteY1" fmla="*/ 13258 h 304800"/>
              <a:gd name="connsiteX2" fmla="*/ 3526828 w 3524250"/>
              <a:gd name="connsiteY2" fmla="*/ 308051 h 304800"/>
              <a:gd name="connsiteX3" fmla="*/ 10337 w 3524250"/>
              <a:gd name="connsiteY3" fmla="*/ 308051 h 304800"/>
              <a:gd name="connsiteX4" fmla="*/ 10337 w 3524250"/>
              <a:gd name="connsiteY4" fmla="*/ 132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304800">
                <a:moveTo>
                  <a:pt x="10337" y="13258"/>
                </a:moveTo>
                <a:lnTo>
                  <a:pt x="3526828" y="13258"/>
                </a:lnTo>
                <a:lnTo>
                  <a:pt x="3526828" y="308051"/>
                </a:lnTo>
                <a:lnTo>
                  <a:pt x="10337" y="308051"/>
                </a:lnTo>
                <a:lnTo>
                  <a:pt x="10337" y="1325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4019550" y="2771775"/>
            <a:ext cx="1562100" cy="304800"/>
          </a:xfrm>
          <a:custGeom>
            <a:avLst/>
            <a:gdLst>
              <a:gd name="connsiteX0" fmla="*/ 12103 w 1562100"/>
              <a:gd name="connsiteY0" fmla="*/ 13258 h 304800"/>
              <a:gd name="connsiteX1" fmla="*/ 1565973 w 1562100"/>
              <a:gd name="connsiteY1" fmla="*/ 13258 h 304800"/>
              <a:gd name="connsiteX2" fmla="*/ 1565973 w 1562100"/>
              <a:gd name="connsiteY2" fmla="*/ 308051 h 304800"/>
              <a:gd name="connsiteX3" fmla="*/ 12103 w 1562100"/>
              <a:gd name="connsiteY3" fmla="*/ 308051 h 304800"/>
              <a:gd name="connsiteX4" fmla="*/ 12103 w 1562100"/>
              <a:gd name="connsiteY4" fmla="*/ 132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04800">
                <a:moveTo>
                  <a:pt x="12103" y="13258"/>
                </a:moveTo>
                <a:lnTo>
                  <a:pt x="1565973" y="13258"/>
                </a:lnTo>
                <a:lnTo>
                  <a:pt x="1565973" y="308051"/>
                </a:lnTo>
                <a:lnTo>
                  <a:pt x="12103" y="308051"/>
                </a:lnTo>
                <a:lnTo>
                  <a:pt x="12103" y="1325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5572125" y="2771775"/>
            <a:ext cx="1581150" cy="304800"/>
          </a:xfrm>
          <a:custGeom>
            <a:avLst/>
            <a:gdLst>
              <a:gd name="connsiteX0" fmla="*/ 13386 w 1581150"/>
              <a:gd name="connsiteY0" fmla="*/ 13258 h 304800"/>
              <a:gd name="connsiteX1" fmla="*/ 1584045 w 1581150"/>
              <a:gd name="connsiteY1" fmla="*/ 13258 h 304800"/>
              <a:gd name="connsiteX2" fmla="*/ 1584045 w 1581150"/>
              <a:gd name="connsiteY2" fmla="*/ 308051 h 304800"/>
              <a:gd name="connsiteX3" fmla="*/ 13386 w 1581150"/>
              <a:gd name="connsiteY3" fmla="*/ 308051 h 304800"/>
              <a:gd name="connsiteX4" fmla="*/ 13386 w 1581150"/>
              <a:gd name="connsiteY4" fmla="*/ 132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304800">
                <a:moveTo>
                  <a:pt x="13386" y="13258"/>
                </a:moveTo>
                <a:lnTo>
                  <a:pt x="1584045" y="13258"/>
                </a:lnTo>
                <a:lnTo>
                  <a:pt x="1584045" y="308051"/>
                </a:lnTo>
                <a:lnTo>
                  <a:pt x="13386" y="308051"/>
                </a:lnTo>
                <a:lnTo>
                  <a:pt x="13386" y="13258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7143750" y="2771775"/>
            <a:ext cx="1495425" cy="304800"/>
          </a:xfrm>
          <a:custGeom>
            <a:avLst/>
            <a:gdLst>
              <a:gd name="connsiteX0" fmla="*/ 12420 w 1495425"/>
              <a:gd name="connsiteY0" fmla="*/ 13258 h 304800"/>
              <a:gd name="connsiteX1" fmla="*/ 1495641 w 1495425"/>
              <a:gd name="connsiteY1" fmla="*/ 13258 h 304800"/>
              <a:gd name="connsiteX2" fmla="*/ 1495641 w 1495425"/>
              <a:gd name="connsiteY2" fmla="*/ 308051 h 304800"/>
              <a:gd name="connsiteX3" fmla="*/ 12420 w 1495425"/>
              <a:gd name="connsiteY3" fmla="*/ 308051 h 304800"/>
              <a:gd name="connsiteX4" fmla="*/ 12420 w 1495425"/>
              <a:gd name="connsiteY4" fmla="*/ 132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304800">
                <a:moveTo>
                  <a:pt x="12420" y="13258"/>
                </a:moveTo>
                <a:lnTo>
                  <a:pt x="1495641" y="13258"/>
                </a:lnTo>
                <a:lnTo>
                  <a:pt x="1495641" y="308051"/>
                </a:lnTo>
                <a:lnTo>
                  <a:pt x="12420" y="308051"/>
                </a:lnTo>
                <a:lnTo>
                  <a:pt x="12420" y="1325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504825" y="1885950"/>
            <a:ext cx="8134350" cy="9525"/>
          </a:xfrm>
          <a:custGeom>
            <a:avLst/>
            <a:gdLst>
              <a:gd name="connsiteX0" fmla="*/ 10332 w 8134350"/>
              <a:gd name="connsiteY0" fmla="*/ 14713 h 9525"/>
              <a:gd name="connsiteX1" fmla="*/ 8134573 w 8134350"/>
              <a:gd name="connsiteY1" fmla="*/ 147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34350" h="9525">
                <a:moveTo>
                  <a:pt x="10332" y="14713"/>
                </a:moveTo>
                <a:lnTo>
                  <a:pt x="8134573" y="1471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504825" y="1495425"/>
            <a:ext cx="8134350" cy="9525"/>
          </a:xfrm>
          <a:custGeom>
            <a:avLst/>
            <a:gdLst>
              <a:gd name="connsiteX0" fmla="*/ 10332 w 8134350"/>
              <a:gd name="connsiteY0" fmla="*/ 16402 h 9525"/>
              <a:gd name="connsiteX1" fmla="*/ 8134573 w 8134350"/>
              <a:gd name="connsiteY1" fmla="*/ 164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34350" h="9525">
                <a:moveTo>
                  <a:pt x="10332" y="16402"/>
                </a:moveTo>
                <a:lnTo>
                  <a:pt x="8134573" y="16402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504825" y="3067050"/>
            <a:ext cx="8134350" cy="9525"/>
          </a:xfrm>
          <a:custGeom>
            <a:avLst/>
            <a:gdLst>
              <a:gd name="connsiteX0" fmla="*/ 10332 w 8134350"/>
              <a:gd name="connsiteY0" fmla="*/ 12768 h 9525"/>
              <a:gd name="connsiteX1" fmla="*/ 8134573 w 8134350"/>
              <a:gd name="connsiteY1" fmla="*/ 127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34350" h="9525">
                <a:moveTo>
                  <a:pt x="10332" y="12768"/>
                </a:moveTo>
                <a:lnTo>
                  <a:pt x="8134573" y="12768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5562600" y="3933825"/>
            <a:ext cx="1590675" cy="342900"/>
          </a:xfrm>
          <a:custGeom>
            <a:avLst/>
            <a:gdLst>
              <a:gd name="connsiteX0" fmla="*/ 14516 w 1590675"/>
              <a:gd name="connsiteY0" fmla="*/ 14681 h 342900"/>
              <a:gd name="connsiteX1" fmla="*/ 1593583 w 1590675"/>
              <a:gd name="connsiteY1" fmla="*/ 14681 h 342900"/>
              <a:gd name="connsiteX2" fmla="*/ 1593583 w 1590675"/>
              <a:gd name="connsiteY2" fmla="*/ 347192 h 342900"/>
              <a:gd name="connsiteX3" fmla="*/ 14516 w 1590675"/>
              <a:gd name="connsiteY3" fmla="*/ 347192 h 342900"/>
              <a:gd name="connsiteX4" fmla="*/ 14516 w 1590675"/>
              <a:gd name="connsiteY4" fmla="*/ 1468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42900">
                <a:moveTo>
                  <a:pt x="14516" y="14681"/>
                </a:moveTo>
                <a:lnTo>
                  <a:pt x="1593583" y="14681"/>
                </a:lnTo>
                <a:lnTo>
                  <a:pt x="1593583" y="347192"/>
                </a:lnTo>
                <a:lnTo>
                  <a:pt x="14516" y="347192"/>
                </a:lnTo>
                <a:lnTo>
                  <a:pt x="14516" y="14681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5562600" y="4267200"/>
            <a:ext cx="1590675" cy="342900"/>
          </a:xfrm>
          <a:custGeom>
            <a:avLst/>
            <a:gdLst>
              <a:gd name="connsiteX0" fmla="*/ 14516 w 1590675"/>
              <a:gd name="connsiteY0" fmla="*/ 13830 h 342900"/>
              <a:gd name="connsiteX1" fmla="*/ 1593583 w 1590675"/>
              <a:gd name="connsiteY1" fmla="*/ 13830 h 342900"/>
              <a:gd name="connsiteX2" fmla="*/ 1593583 w 1590675"/>
              <a:gd name="connsiteY2" fmla="*/ 346341 h 342900"/>
              <a:gd name="connsiteX3" fmla="*/ 14516 w 1590675"/>
              <a:gd name="connsiteY3" fmla="*/ 346341 h 342900"/>
              <a:gd name="connsiteX4" fmla="*/ 14516 w 1590675"/>
              <a:gd name="connsiteY4" fmla="*/ 1383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42900">
                <a:moveTo>
                  <a:pt x="14516" y="13830"/>
                </a:moveTo>
                <a:lnTo>
                  <a:pt x="1593583" y="13830"/>
                </a:lnTo>
                <a:lnTo>
                  <a:pt x="1593583" y="346341"/>
                </a:lnTo>
                <a:lnTo>
                  <a:pt x="14516" y="346341"/>
                </a:lnTo>
                <a:lnTo>
                  <a:pt x="14516" y="13830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485775" y="4600575"/>
            <a:ext cx="3533775" cy="342900"/>
          </a:xfrm>
          <a:custGeom>
            <a:avLst/>
            <a:gdLst>
              <a:gd name="connsiteX0" fmla="*/ 18186 w 3533775"/>
              <a:gd name="connsiteY0" fmla="*/ 12966 h 342900"/>
              <a:gd name="connsiteX1" fmla="*/ 3537483 w 3533775"/>
              <a:gd name="connsiteY1" fmla="*/ 12966 h 342900"/>
              <a:gd name="connsiteX2" fmla="*/ 3537483 w 3533775"/>
              <a:gd name="connsiteY2" fmla="*/ 345477 h 342900"/>
              <a:gd name="connsiteX3" fmla="*/ 18186 w 3533775"/>
              <a:gd name="connsiteY3" fmla="*/ 345477 h 342900"/>
              <a:gd name="connsiteX4" fmla="*/ 18186 w 3533775"/>
              <a:gd name="connsiteY4" fmla="*/ 1296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775" h="342900">
                <a:moveTo>
                  <a:pt x="18186" y="12966"/>
                </a:moveTo>
                <a:lnTo>
                  <a:pt x="3537483" y="12966"/>
                </a:lnTo>
                <a:lnTo>
                  <a:pt x="3537483" y="345477"/>
                </a:lnTo>
                <a:lnTo>
                  <a:pt x="18186" y="345477"/>
                </a:lnTo>
                <a:lnTo>
                  <a:pt x="18186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4010025" y="4600575"/>
            <a:ext cx="1562100" cy="342900"/>
          </a:xfrm>
          <a:custGeom>
            <a:avLst/>
            <a:gdLst>
              <a:gd name="connsiteX0" fmla="*/ 13220 w 1562100"/>
              <a:gd name="connsiteY0" fmla="*/ 12966 h 342900"/>
              <a:gd name="connsiteX1" fmla="*/ 1567091 w 1562100"/>
              <a:gd name="connsiteY1" fmla="*/ 12966 h 342900"/>
              <a:gd name="connsiteX2" fmla="*/ 1567091 w 1562100"/>
              <a:gd name="connsiteY2" fmla="*/ 345477 h 342900"/>
              <a:gd name="connsiteX3" fmla="*/ 13220 w 1562100"/>
              <a:gd name="connsiteY3" fmla="*/ 345477 h 342900"/>
              <a:gd name="connsiteX4" fmla="*/ 13220 w 1562100"/>
              <a:gd name="connsiteY4" fmla="*/ 1296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42900">
                <a:moveTo>
                  <a:pt x="13220" y="12966"/>
                </a:moveTo>
                <a:lnTo>
                  <a:pt x="1567091" y="12966"/>
                </a:lnTo>
                <a:lnTo>
                  <a:pt x="1567091" y="345477"/>
                </a:lnTo>
                <a:lnTo>
                  <a:pt x="13220" y="345477"/>
                </a:lnTo>
                <a:lnTo>
                  <a:pt x="13220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5562600" y="4600575"/>
            <a:ext cx="1590675" cy="342900"/>
          </a:xfrm>
          <a:custGeom>
            <a:avLst/>
            <a:gdLst>
              <a:gd name="connsiteX0" fmla="*/ 14516 w 1590675"/>
              <a:gd name="connsiteY0" fmla="*/ 12966 h 342900"/>
              <a:gd name="connsiteX1" fmla="*/ 1593583 w 1590675"/>
              <a:gd name="connsiteY1" fmla="*/ 12966 h 342900"/>
              <a:gd name="connsiteX2" fmla="*/ 1593583 w 1590675"/>
              <a:gd name="connsiteY2" fmla="*/ 345477 h 342900"/>
              <a:gd name="connsiteX3" fmla="*/ 14516 w 1590675"/>
              <a:gd name="connsiteY3" fmla="*/ 345477 h 342900"/>
              <a:gd name="connsiteX4" fmla="*/ 14516 w 1590675"/>
              <a:gd name="connsiteY4" fmla="*/ 1296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42900">
                <a:moveTo>
                  <a:pt x="14516" y="12966"/>
                </a:moveTo>
                <a:lnTo>
                  <a:pt x="1593583" y="12966"/>
                </a:lnTo>
                <a:lnTo>
                  <a:pt x="1593583" y="345477"/>
                </a:lnTo>
                <a:lnTo>
                  <a:pt x="14516" y="345477"/>
                </a:lnTo>
                <a:lnTo>
                  <a:pt x="14516" y="12966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7143750" y="4600575"/>
            <a:ext cx="1485900" cy="342900"/>
          </a:xfrm>
          <a:custGeom>
            <a:avLst/>
            <a:gdLst>
              <a:gd name="connsiteX0" fmla="*/ 12420 w 1485900"/>
              <a:gd name="connsiteY0" fmla="*/ 12966 h 342900"/>
              <a:gd name="connsiteX1" fmla="*/ 1490688 w 1485900"/>
              <a:gd name="connsiteY1" fmla="*/ 12966 h 342900"/>
              <a:gd name="connsiteX2" fmla="*/ 1490688 w 1485900"/>
              <a:gd name="connsiteY2" fmla="*/ 345477 h 342900"/>
              <a:gd name="connsiteX3" fmla="*/ 12420 w 1485900"/>
              <a:gd name="connsiteY3" fmla="*/ 345477 h 342900"/>
              <a:gd name="connsiteX4" fmla="*/ 12420 w 1485900"/>
              <a:gd name="connsiteY4" fmla="*/ 1296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342900">
                <a:moveTo>
                  <a:pt x="12420" y="12966"/>
                </a:moveTo>
                <a:lnTo>
                  <a:pt x="1490688" y="12966"/>
                </a:lnTo>
                <a:lnTo>
                  <a:pt x="1490688" y="345477"/>
                </a:lnTo>
                <a:lnTo>
                  <a:pt x="12420" y="345477"/>
                </a:lnTo>
                <a:lnTo>
                  <a:pt x="12420" y="1296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5562600" y="4933950"/>
            <a:ext cx="1590675" cy="342900"/>
          </a:xfrm>
          <a:custGeom>
            <a:avLst/>
            <a:gdLst>
              <a:gd name="connsiteX0" fmla="*/ 14516 w 1590675"/>
              <a:gd name="connsiteY0" fmla="*/ 12102 h 342900"/>
              <a:gd name="connsiteX1" fmla="*/ 1593583 w 1590675"/>
              <a:gd name="connsiteY1" fmla="*/ 12102 h 342900"/>
              <a:gd name="connsiteX2" fmla="*/ 1593583 w 1590675"/>
              <a:gd name="connsiteY2" fmla="*/ 344614 h 342900"/>
              <a:gd name="connsiteX3" fmla="*/ 14516 w 1590675"/>
              <a:gd name="connsiteY3" fmla="*/ 344614 h 342900"/>
              <a:gd name="connsiteX4" fmla="*/ 14516 w 1590675"/>
              <a:gd name="connsiteY4" fmla="*/ 1210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42900">
                <a:moveTo>
                  <a:pt x="14516" y="12102"/>
                </a:moveTo>
                <a:lnTo>
                  <a:pt x="1593583" y="12102"/>
                </a:lnTo>
                <a:lnTo>
                  <a:pt x="1593583" y="344614"/>
                </a:lnTo>
                <a:lnTo>
                  <a:pt x="14516" y="344614"/>
                </a:lnTo>
                <a:lnTo>
                  <a:pt x="14516" y="12102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485775" y="3933825"/>
            <a:ext cx="8143875" cy="9525"/>
          </a:xfrm>
          <a:custGeom>
            <a:avLst/>
            <a:gdLst>
              <a:gd name="connsiteX0" fmla="*/ 18181 w 8143875"/>
              <a:gd name="connsiteY0" fmla="*/ 14682 h 9525"/>
              <a:gd name="connsiteX1" fmla="*/ 8148671 w 8143875"/>
              <a:gd name="connsiteY1" fmla="*/ 146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3875" h="9525">
                <a:moveTo>
                  <a:pt x="18181" y="14682"/>
                </a:moveTo>
                <a:lnTo>
                  <a:pt x="8148671" y="14682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485775" y="3600450"/>
            <a:ext cx="8143875" cy="9525"/>
          </a:xfrm>
          <a:custGeom>
            <a:avLst/>
            <a:gdLst>
              <a:gd name="connsiteX0" fmla="*/ 18181 w 8143875"/>
              <a:gd name="connsiteY0" fmla="*/ 15540 h 9525"/>
              <a:gd name="connsiteX1" fmla="*/ 8148671 w 8143875"/>
              <a:gd name="connsiteY1" fmla="*/ 155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3875" h="9525">
                <a:moveTo>
                  <a:pt x="18181" y="15540"/>
                </a:moveTo>
                <a:lnTo>
                  <a:pt x="8148671" y="15540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485775" y="5267325"/>
            <a:ext cx="8143875" cy="9525"/>
          </a:xfrm>
          <a:custGeom>
            <a:avLst/>
            <a:gdLst>
              <a:gd name="connsiteX0" fmla="*/ 18181 w 8143875"/>
              <a:gd name="connsiteY0" fmla="*/ 11251 h 9525"/>
              <a:gd name="connsiteX1" fmla="*/ 8148671 w 8143875"/>
              <a:gd name="connsiteY1" fmla="*/ 112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3875" h="9525">
                <a:moveTo>
                  <a:pt x="18181" y="11251"/>
                </a:moveTo>
                <a:lnTo>
                  <a:pt x="8148671" y="11251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6"/>
          <p:cNvSpPr txBox="1"/>
          <p:nvPr/>
        </p:nvSpPr>
        <p:spPr>
          <a:xfrm>
            <a:off x="503956" y="280402"/>
            <a:ext cx="2259690" cy="1189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5">
              <a:lnSpc>
                <a:spcPts val="2160"/>
              </a:lnSpc>
            </a:pP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highlights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31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03956" y="1980815"/>
            <a:ext cx="2763836" cy="44500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669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669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795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795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7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67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486">
              <a:lnSpc>
                <a:spcPts val="181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525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Advances-to-deposits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518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391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79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677421" y="1717619"/>
            <a:ext cx="288953" cy="3468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99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25982">
              <a:lnSpc>
                <a:spcPts val="197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108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108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002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014">
              <a:lnSpc>
                <a:spcPts val="11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10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60">
              <a:lnSpc>
                <a:spcPts val="165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441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6261607" y="1717619"/>
            <a:ext cx="284020" cy="3468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66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3965">
              <a:lnSpc>
                <a:spcPts val="197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91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91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98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600">
              <a:lnSpc>
                <a:spcPts val="11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96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32">
              <a:lnSpc>
                <a:spcPts val="165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37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10.9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403122" y="1557228"/>
            <a:ext cx="986508" cy="3629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better/(worse)</a:t>
            </a:r>
          </a:p>
          <a:p>
            <a:pPr indent="109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499516">
              <a:lnSpc>
                <a:spcPts val="203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9566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9566">
              <a:lnSpc>
                <a:spcPts val="132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9536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331">
              <a:lnSpc>
                <a:spcPts val="119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KPI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8129">
              <a:lnSpc>
                <a:spcPts val="115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3503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918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5154">
              <a:lnSpc>
                <a:spcPts val="16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7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503958" y="6428038"/>
            <a:ext cx="63842" cy="249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7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663978" y="6428038"/>
            <a:ext cx="1732255" cy="249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7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unless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otherwise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stated</a:t>
            </a:r>
          </a:p>
          <a:p>
            <a:pPr indent="0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2014-16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&gt;10%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8831583" y="6416747"/>
            <a:ext cx="70349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4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73 w 142875"/>
              <a:gd name="connsiteY0" fmla="*/ 18186 h 561975"/>
              <a:gd name="connsiteX1" fmla="*/ 146367 w 142875"/>
              <a:gd name="connsiteY1" fmla="*/ 18186 h 561975"/>
              <a:gd name="connsiteX2" fmla="*/ 146367 w 142875"/>
              <a:gd name="connsiteY2" fmla="*/ 563397 h 561975"/>
              <a:gd name="connsiteX3" fmla="*/ 18973 w 142875"/>
              <a:gd name="connsiteY3" fmla="*/ 563397 h 561975"/>
              <a:gd name="connsiteX4" fmla="*/ 18973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73" y="18186"/>
                </a:moveTo>
                <a:lnTo>
                  <a:pt x="146367" y="18186"/>
                </a:lnTo>
                <a:lnTo>
                  <a:pt x="146367" y="563397"/>
                </a:lnTo>
                <a:lnTo>
                  <a:pt x="18973" y="563397"/>
                </a:lnTo>
                <a:lnTo>
                  <a:pt x="18973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495300" y="1495425"/>
            <a:ext cx="1562100" cy="400050"/>
          </a:xfrm>
          <a:custGeom>
            <a:avLst/>
            <a:gdLst>
              <a:gd name="connsiteX0" fmla="*/ 12865 w 1562100"/>
              <a:gd name="connsiteY0" fmla="*/ 15201 h 400050"/>
              <a:gd name="connsiteX1" fmla="*/ 1563370 w 1562100"/>
              <a:gd name="connsiteY1" fmla="*/ 15201 h 400050"/>
              <a:gd name="connsiteX2" fmla="*/ 1563370 w 1562100"/>
              <a:gd name="connsiteY2" fmla="*/ 408711 h 400050"/>
              <a:gd name="connsiteX3" fmla="*/ 12865 w 1562100"/>
              <a:gd name="connsiteY3" fmla="*/ 408711 h 400050"/>
              <a:gd name="connsiteX4" fmla="*/ 12865 w 1562100"/>
              <a:gd name="connsiteY4" fmla="*/ 1520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0050">
                <a:moveTo>
                  <a:pt x="12865" y="15201"/>
                </a:moveTo>
                <a:lnTo>
                  <a:pt x="1563370" y="15201"/>
                </a:lnTo>
                <a:lnTo>
                  <a:pt x="1563370" y="408711"/>
                </a:lnTo>
                <a:lnTo>
                  <a:pt x="12865" y="408711"/>
                </a:lnTo>
                <a:lnTo>
                  <a:pt x="12865" y="152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2047875" y="1495425"/>
            <a:ext cx="666750" cy="400050"/>
          </a:xfrm>
          <a:custGeom>
            <a:avLst/>
            <a:gdLst>
              <a:gd name="connsiteX0" fmla="*/ 10795 w 666750"/>
              <a:gd name="connsiteY0" fmla="*/ 15201 h 400050"/>
              <a:gd name="connsiteX1" fmla="*/ 674840 w 666750"/>
              <a:gd name="connsiteY1" fmla="*/ 15201 h 400050"/>
              <a:gd name="connsiteX2" fmla="*/ 674840 w 666750"/>
              <a:gd name="connsiteY2" fmla="*/ 408711 h 400050"/>
              <a:gd name="connsiteX3" fmla="*/ 10795 w 666750"/>
              <a:gd name="connsiteY3" fmla="*/ 408711 h 400050"/>
              <a:gd name="connsiteX4" fmla="*/ 10795 w 666750"/>
              <a:gd name="connsiteY4" fmla="*/ 1520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00050">
                <a:moveTo>
                  <a:pt x="10795" y="15201"/>
                </a:moveTo>
                <a:lnTo>
                  <a:pt x="674840" y="15201"/>
                </a:lnTo>
                <a:lnTo>
                  <a:pt x="674840" y="408711"/>
                </a:lnTo>
                <a:lnTo>
                  <a:pt x="10795" y="408711"/>
                </a:lnTo>
                <a:lnTo>
                  <a:pt x="10795" y="152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2705100" y="1495425"/>
            <a:ext cx="676275" cy="400050"/>
          </a:xfrm>
          <a:custGeom>
            <a:avLst/>
            <a:gdLst>
              <a:gd name="connsiteX0" fmla="*/ 17614 w 676275"/>
              <a:gd name="connsiteY0" fmla="*/ 15201 h 400050"/>
              <a:gd name="connsiteX1" fmla="*/ 681659 w 676275"/>
              <a:gd name="connsiteY1" fmla="*/ 15201 h 400050"/>
              <a:gd name="connsiteX2" fmla="*/ 681659 w 676275"/>
              <a:gd name="connsiteY2" fmla="*/ 408711 h 400050"/>
              <a:gd name="connsiteX3" fmla="*/ 17614 w 676275"/>
              <a:gd name="connsiteY3" fmla="*/ 408711 h 400050"/>
              <a:gd name="connsiteX4" fmla="*/ 17614 w 676275"/>
              <a:gd name="connsiteY4" fmla="*/ 1520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00050">
                <a:moveTo>
                  <a:pt x="17614" y="15201"/>
                </a:moveTo>
                <a:lnTo>
                  <a:pt x="681659" y="15201"/>
                </a:lnTo>
                <a:lnTo>
                  <a:pt x="681659" y="408711"/>
                </a:lnTo>
                <a:lnTo>
                  <a:pt x="17614" y="408711"/>
                </a:lnTo>
                <a:lnTo>
                  <a:pt x="17614" y="15201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3371850" y="1495425"/>
            <a:ext cx="1133475" cy="400050"/>
          </a:xfrm>
          <a:custGeom>
            <a:avLst/>
            <a:gdLst>
              <a:gd name="connsiteX0" fmla="*/ 14909 w 1133475"/>
              <a:gd name="connsiteY0" fmla="*/ 15201 h 400050"/>
              <a:gd name="connsiteX1" fmla="*/ 1137158 w 1133475"/>
              <a:gd name="connsiteY1" fmla="*/ 15201 h 400050"/>
              <a:gd name="connsiteX2" fmla="*/ 1137158 w 1133475"/>
              <a:gd name="connsiteY2" fmla="*/ 408711 h 400050"/>
              <a:gd name="connsiteX3" fmla="*/ 14909 w 1133475"/>
              <a:gd name="connsiteY3" fmla="*/ 408711 h 400050"/>
              <a:gd name="connsiteX4" fmla="*/ 14909 w 1133475"/>
              <a:gd name="connsiteY4" fmla="*/ 1520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400050">
                <a:moveTo>
                  <a:pt x="14909" y="15201"/>
                </a:moveTo>
                <a:lnTo>
                  <a:pt x="1137158" y="15201"/>
                </a:lnTo>
                <a:lnTo>
                  <a:pt x="1137158" y="408711"/>
                </a:lnTo>
                <a:lnTo>
                  <a:pt x="14909" y="408711"/>
                </a:lnTo>
                <a:lnTo>
                  <a:pt x="14909" y="152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495300" y="1885950"/>
            <a:ext cx="1562100" cy="466725"/>
          </a:xfrm>
          <a:custGeom>
            <a:avLst/>
            <a:gdLst>
              <a:gd name="connsiteX0" fmla="*/ 12865 w 1562100"/>
              <a:gd name="connsiteY0" fmla="*/ 18186 h 466725"/>
              <a:gd name="connsiteX1" fmla="*/ 1563370 w 1562100"/>
              <a:gd name="connsiteY1" fmla="*/ 18186 h 466725"/>
              <a:gd name="connsiteX2" fmla="*/ 1563370 w 1562100"/>
              <a:gd name="connsiteY2" fmla="*/ 467321 h 466725"/>
              <a:gd name="connsiteX3" fmla="*/ 12865 w 1562100"/>
              <a:gd name="connsiteY3" fmla="*/ 467321 h 466725"/>
              <a:gd name="connsiteX4" fmla="*/ 12865 w 1562100"/>
              <a:gd name="connsiteY4" fmla="*/ 18186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66725">
                <a:moveTo>
                  <a:pt x="12865" y="18186"/>
                </a:moveTo>
                <a:lnTo>
                  <a:pt x="1563370" y="18186"/>
                </a:lnTo>
                <a:lnTo>
                  <a:pt x="1563370" y="467321"/>
                </a:lnTo>
                <a:lnTo>
                  <a:pt x="12865" y="467321"/>
                </a:lnTo>
                <a:lnTo>
                  <a:pt x="12865" y="181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2047875" y="1885950"/>
            <a:ext cx="666750" cy="466725"/>
          </a:xfrm>
          <a:custGeom>
            <a:avLst/>
            <a:gdLst>
              <a:gd name="connsiteX0" fmla="*/ 10795 w 666750"/>
              <a:gd name="connsiteY0" fmla="*/ 18186 h 466725"/>
              <a:gd name="connsiteX1" fmla="*/ 674840 w 666750"/>
              <a:gd name="connsiteY1" fmla="*/ 18186 h 466725"/>
              <a:gd name="connsiteX2" fmla="*/ 674840 w 666750"/>
              <a:gd name="connsiteY2" fmla="*/ 467321 h 466725"/>
              <a:gd name="connsiteX3" fmla="*/ 10795 w 666750"/>
              <a:gd name="connsiteY3" fmla="*/ 467321 h 466725"/>
              <a:gd name="connsiteX4" fmla="*/ 10795 w 666750"/>
              <a:gd name="connsiteY4" fmla="*/ 18186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66725">
                <a:moveTo>
                  <a:pt x="10795" y="18186"/>
                </a:moveTo>
                <a:lnTo>
                  <a:pt x="674840" y="18186"/>
                </a:lnTo>
                <a:lnTo>
                  <a:pt x="674840" y="467321"/>
                </a:lnTo>
                <a:lnTo>
                  <a:pt x="10795" y="467321"/>
                </a:lnTo>
                <a:lnTo>
                  <a:pt x="10795" y="181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2705100" y="1885950"/>
            <a:ext cx="676275" cy="466725"/>
          </a:xfrm>
          <a:custGeom>
            <a:avLst/>
            <a:gdLst>
              <a:gd name="connsiteX0" fmla="*/ 17614 w 676275"/>
              <a:gd name="connsiteY0" fmla="*/ 18186 h 466725"/>
              <a:gd name="connsiteX1" fmla="*/ 681659 w 676275"/>
              <a:gd name="connsiteY1" fmla="*/ 18186 h 466725"/>
              <a:gd name="connsiteX2" fmla="*/ 681659 w 676275"/>
              <a:gd name="connsiteY2" fmla="*/ 467321 h 466725"/>
              <a:gd name="connsiteX3" fmla="*/ 17614 w 676275"/>
              <a:gd name="connsiteY3" fmla="*/ 467321 h 466725"/>
              <a:gd name="connsiteX4" fmla="*/ 17614 w 676275"/>
              <a:gd name="connsiteY4" fmla="*/ 18186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66725">
                <a:moveTo>
                  <a:pt x="17614" y="18186"/>
                </a:moveTo>
                <a:lnTo>
                  <a:pt x="681659" y="18186"/>
                </a:lnTo>
                <a:lnTo>
                  <a:pt x="681659" y="467321"/>
                </a:lnTo>
                <a:lnTo>
                  <a:pt x="17614" y="467321"/>
                </a:lnTo>
                <a:lnTo>
                  <a:pt x="17614" y="18186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495300" y="2343150"/>
            <a:ext cx="1562100" cy="457200"/>
          </a:xfrm>
          <a:custGeom>
            <a:avLst/>
            <a:gdLst>
              <a:gd name="connsiteX0" fmla="*/ 12865 w 1562100"/>
              <a:gd name="connsiteY0" fmla="*/ 10121 h 457200"/>
              <a:gd name="connsiteX1" fmla="*/ 1563370 w 1562100"/>
              <a:gd name="connsiteY1" fmla="*/ 10121 h 457200"/>
              <a:gd name="connsiteX2" fmla="*/ 1563370 w 1562100"/>
              <a:gd name="connsiteY2" fmla="*/ 459257 h 457200"/>
              <a:gd name="connsiteX3" fmla="*/ 12865 w 1562100"/>
              <a:gd name="connsiteY3" fmla="*/ 459257 h 457200"/>
              <a:gd name="connsiteX4" fmla="*/ 12865 w 1562100"/>
              <a:gd name="connsiteY4" fmla="*/ 1012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0121"/>
                </a:moveTo>
                <a:lnTo>
                  <a:pt x="1563370" y="10121"/>
                </a:lnTo>
                <a:lnTo>
                  <a:pt x="1563370" y="459257"/>
                </a:lnTo>
                <a:lnTo>
                  <a:pt x="12865" y="459257"/>
                </a:lnTo>
                <a:lnTo>
                  <a:pt x="12865" y="10121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2047875" y="2343150"/>
            <a:ext cx="666750" cy="457200"/>
          </a:xfrm>
          <a:custGeom>
            <a:avLst/>
            <a:gdLst>
              <a:gd name="connsiteX0" fmla="*/ 10795 w 666750"/>
              <a:gd name="connsiteY0" fmla="*/ 10121 h 457200"/>
              <a:gd name="connsiteX1" fmla="*/ 674840 w 666750"/>
              <a:gd name="connsiteY1" fmla="*/ 10121 h 457200"/>
              <a:gd name="connsiteX2" fmla="*/ 674840 w 666750"/>
              <a:gd name="connsiteY2" fmla="*/ 459257 h 457200"/>
              <a:gd name="connsiteX3" fmla="*/ 10795 w 666750"/>
              <a:gd name="connsiteY3" fmla="*/ 459257 h 457200"/>
              <a:gd name="connsiteX4" fmla="*/ 10795 w 666750"/>
              <a:gd name="connsiteY4" fmla="*/ 1012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0121"/>
                </a:moveTo>
                <a:lnTo>
                  <a:pt x="674840" y="10121"/>
                </a:lnTo>
                <a:lnTo>
                  <a:pt x="674840" y="459257"/>
                </a:lnTo>
                <a:lnTo>
                  <a:pt x="10795" y="459257"/>
                </a:lnTo>
                <a:lnTo>
                  <a:pt x="10795" y="10121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2705100" y="2343150"/>
            <a:ext cx="676275" cy="457200"/>
          </a:xfrm>
          <a:custGeom>
            <a:avLst/>
            <a:gdLst>
              <a:gd name="connsiteX0" fmla="*/ 17614 w 676275"/>
              <a:gd name="connsiteY0" fmla="*/ 10121 h 457200"/>
              <a:gd name="connsiteX1" fmla="*/ 681659 w 676275"/>
              <a:gd name="connsiteY1" fmla="*/ 10121 h 457200"/>
              <a:gd name="connsiteX2" fmla="*/ 681659 w 676275"/>
              <a:gd name="connsiteY2" fmla="*/ 459257 h 457200"/>
              <a:gd name="connsiteX3" fmla="*/ 17614 w 676275"/>
              <a:gd name="connsiteY3" fmla="*/ 459257 h 457200"/>
              <a:gd name="connsiteX4" fmla="*/ 17614 w 676275"/>
              <a:gd name="connsiteY4" fmla="*/ 1012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0121"/>
                </a:moveTo>
                <a:lnTo>
                  <a:pt x="681659" y="10121"/>
                </a:lnTo>
                <a:lnTo>
                  <a:pt x="681659" y="459257"/>
                </a:lnTo>
                <a:lnTo>
                  <a:pt x="17614" y="459257"/>
                </a:lnTo>
                <a:lnTo>
                  <a:pt x="17614" y="10121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3371850" y="2343150"/>
            <a:ext cx="1133475" cy="457200"/>
          </a:xfrm>
          <a:custGeom>
            <a:avLst/>
            <a:gdLst>
              <a:gd name="connsiteX0" fmla="*/ 14909 w 1133475"/>
              <a:gd name="connsiteY0" fmla="*/ 10121 h 457200"/>
              <a:gd name="connsiteX1" fmla="*/ 1137158 w 1133475"/>
              <a:gd name="connsiteY1" fmla="*/ 10121 h 457200"/>
              <a:gd name="connsiteX2" fmla="*/ 1137158 w 1133475"/>
              <a:gd name="connsiteY2" fmla="*/ 459257 h 457200"/>
              <a:gd name="connsiteX3" fmla="*/ 14909 w 1133475"/>
              <a:gd name="connsiteY3" fmla="*/ 459257 h 457200"/>
              <a:gd name="connsiteX4" fmla="*/ 14909 w 1133475"/>
              <a:gd name="connsiteY4" fmla="*/ 1012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457200">
                <a:moveTo>
                  <a:pt x="14909" y="10121"/>
                </a:moveTo>
                <a:lnTo>
                  <a:pt x="1137158" y="10121"/>
                </a:lnTo>
                <a:lnTo>
                  <a:pt x="1137158" y="459257"/>
                </a:lnTo>
                <a:lnTo>
                  <a:pt x="14909" y="459257"/>
                </a:lnTo>
                <a:lnTo>
                  <a:pt x="14909" y="10121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495300" y="2790825"/>
            <a:ext cx="1562100" cy="457200"/>
          </a:xfrm>
          <a:custGeom>
            <a:avLst/>
            <a:gdLst>
              <a:gd name="connsiteX0" fmla="*/ 12865 w 1562100"/>
              <a:gd name="connsiteY0" fmla="*/ 11569 h 457200"/>
              <a:gd name="connsiteX1" fmla="*/ 1563370 w 1562100"/>
              <a:gd name="connsiteY1" fmla="*/ 11569 h 457200"/>
              <a:gd name="connsiteX2" fmla="*/ 1563370 w 1562100"/>
              <a:gd name="connsiteY2" fmla="*/ 460705 h 457200"/>
              <a:gd name="connsiteX3" fmla="*/ 12865 w 1562100"/>
              <a:gd name="connsiteY3" fmla="*/ 460705 h 457200"/>
              <a:gd name="connsiteX4" fmla="*/ 12865 w 1562100"/>
              <a:gd name="connsiteY4" fmla="*/ 1156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1569"/>
                </a:moveTo>
                <a:lnTo>
                  <a:pt x="1563370" y="11569"/>
                </a:lnTo>
                <a:lnTo>
                  <a:pt x="1563370" y="460705"/>
                </a:lnTo>
                <a:lnTo>
                  <a:pt x="12865" y="460705"/>
                </a:lnTo>
                <a:lnTo>
                  <a:pt x="12865" y="115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2047875" y="2790825"/>
            <a:ext cx="666750" cy="457200"/>
          </a:xfrm>
          <a:custGeom>
            <a:avLst/>
            <a:gdLst>
              <a:gd name="connsiteX0" fmla="*/ 10795 w 666750"/>
              <a:gd name="connsiteY0" fmla="*/ 11569 h 457200"/>
              <a:gd name="connsiteX1" fmla="*/ 674840 w 666750"/>
              <a:gd name="connsiteY1" fmla="*/ 11569 h 457200"/>
              <a:gd name="connsiteX2" fmla="*/ 674840 w 666750"/>
              <a:gd name="connsiteY2" fmla="*/ 460705 h 457200"/>
              <a:gd name="connsiteX3" fmla="*/ 10795 w 666750"/>
              <a:gd name="connsiteY3" fmla="*/ 460705 h 457200"/>
              <a:gd name="connsiteX4" fmla="*/ 10795 w 666750"/>
              <a:gd name="connsiteY4" fmla="*/ 1156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1569"/>
                </a:moveTo>
                <a:lnTo>
                  <a:pt x="674840" y="11569"/>
                </a:lnTo>
                <a:lnTo>
                  <a:pt x="674840" y="460705"/>
                </a:lnTo>
                <a:lnTo>
                  <a:pt x="10795" y="460705"/>
                </a:lnTo>
                <a:lnTo>
                  <a:pt x="10795" y="115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2705100" y="2790825"/>
            <a:ext cx="676275" cy="457200"/>
          </a:xfrm>
          <a:custGeom>
            <a:avLst/>
            <a:gdLst>
              <a:gd name="connsiteX0" fmla="*/ 17614 w 676275"/>
              <a:gd name="connsiteY0" fmla="*/ 11569 h 457200"/>
              <a:gd name="connsiteX1" fmla="*/ 681659 w 676275"/>
              <a:gd name="connsiteY1" fmla="*/ 11569 h 457200"/>
              <a:gd name="connsiteX2" fmla="*/ 681659 w 676275"/>
              <a:gd name="connsiteY2" fmla="*/ 460705 h 457200"/>
              <a:gd name="connsiteX3" fmla="*/ 17614 w 676275"/>
              <a:gd name="connsiteY3" fmla="*/ 460705 h 457200"/>
              <a:gd name="connsiteX4" fmla="*/ 17614 w 676275"/>
              <a:gd name="connsiteY4" fmla="*/ 1156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1569"/>
                </a:moveTo>
                <a:lnTo>
                  <a:pt x="681659" y="11569"/>
                </a:lnTo>
                <a:lnTo>
                  <a:pt x="681659" y="460705"/>
                </a:lnTo>
                <a:lnTo>
                  <a:pt x="17614" y="460705"/>
                </a:lnTo>
                <a:lnTo>
                  <a:pt x="17614" y="11569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495300" y="3238500"/>
            <a:ext cx="1562100" cy="457200"/>
          </a:xfrm>
          <a:custGeom>
            <a:avLst/>
            <a:gdLst>
              <a:gd name="connsiteX0" fmla="*/ 12865 w 1562100"/>
              <a:gd name="connsiteY0" fmla="*/ 13030 h 457200"/>
              <a:gd name="connsiteX1" fmla="*/ 1563370 w 1562100"/>
              <a:gd name="connsiteY1" fmla="*/ 13030 h 457200"/>
              <a:gd name="connsiteX2" fmla="*/ 1563370 w 1562100"/>
              <a:gd name="connsiteY2" fmla="*/ 462165 h 457200"/>
              <a:gd name="connsiteX3" fmla="*/ 12865 w 1562100"/>
              <a:gd name="connsiteY3" fmla="*/ 462165 h 457200"/>
              <a:gd name="connsiteX4" fmla="*/ 12865 w 1562100"/>
              <a:gd name="connsiteY4" fmla="*/ 130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3030"/>
                </a:moveTo>
                <a:lnTo>
                  <a:pt x="1563370" y="13030"/>
                </a:lnTo>
                <a:lnTo>
                  <a:pt x="1563370" y="462165"/>
                </a:lnTo>
                <a:lnTo>
                  <a:pt x="12865" y="462165"/>
                </a:lnTo>
                <a:lnTo>
                  <a:pt x="12865" y="1303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2047875" y="3238500"/>
            <a:ext cx="666750" cy="457200"/>
          </a:xfrm>
          <a:custGeom>
            <a:avLst/>
            <a:gdLst>
              <a:gd name="connsiteX0" fmla="*/ 10795 w 666750"/>
              <a:gd name="connsiteY0" fmla="*/ 13030 h 457200"/>
              <a:gd name="connsiteX1" fmla="*/ 674840 w 666750"/>
              <a:gd name="connsiteY1" fmla="*/ 13030 h 457200"/>
              <a:gd name="connsiteX2" fmla="*/ 674840 w 666750"/>
              <a:gd name="connsiteY2" fmla="*/ 462165 h 457200"/>
              <a:gd name="connsiteX3" fmla="*/ 10795 w 666750"/>
              <a:gd name="connsiteY3" fmla="*/ 462165 h 457200"/>
              <a:gd name="connsiteX4" fmla="*/ 10795 w 666750"/>
              <a:gd name="connsiteY4" fmla="*/ 130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3030"/>
                </a:moveTo>
                <a:lnTo>
                  <a:pt x="674840" y="13030"/>
                </a:lnTo>
                <a:lnTo>
                  <a:pt x="674840" y="462165"/>
                </a:lnTo>
                <a:lnTo>
                  <a:pt x="10795" y="462165"/>
                </a:lnTo>
                <a:lnTo>
                  <a:pt x="10795" y="1303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2705100" y="3238500"/>
            <a:ext cx="676275" cy="457200"/>
          </a:xfrm>
          <a:custGeom>
            <a:avLst/>
            <a:gdLst>
              <a:gd name="connsiteX0" fmla="*/ 17614 w 676275"/>
              <a:gd name="connsiteY0" fmla="*/ 13030 h 457200"/>
              <a:gd name="connsiteX1" fmla="*/ 681659 w 676275"/>
              <a:gd name="connsiteY1" fmla="*/ 13030 h 457200"/>
              <a:gd name="connsiteX2" fmla="*/ 681659 w 676275"/>
              <a:gd name="connsiteY2" fmla="*/ 462165 h 457200"/>
              <a:gd name="connsiteX3" fmla="*/ 17614 w 676275"/>
              <a:gd name="connsiteY3" fmla="*/ 462165 h 457200"/>
              <a:gd name="connsiteX4" fmla="*/ 17614 w 676275"/>
              <a:gd name="connsiteY4" fmla="*/ 130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3030"/>
                </a:moveTo>
                <a:lnTo>
                  <a:pt x="681659" y="13030"/>
                </a:lnTo>
                <a:lnTo>
                  <a:pt x="681659" y="462165"/>
                </a:lnTo>
                <a:lnTo>
                  <a:pt x="17614" y="462165"/>
                </a:lnTo>
                <a:lnTo>
                  <a:pt x="17614" y="13030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3371850" y="3238500"/>
            <a:ext cx="1133475" cy="457200"/>
          </a:xfrm>
          <a:custGeom>
            <a:avLst/>
            <a:gdLst>
              <a:gd name="connsiteX0" fmla="*/ 14909 w 1133475"/>
              <a:gd name="connsiteY0" fmla="*/ 13030 h 457200"/>
              <a:gd name="connsiteX1" fmla="*/ 1137158 w 1133475"/>
              <a:gd name="connsiteY1" fmla="*/ 13030 h 457200"/>
              <a:gd name="connsiteX2" fmla="*/ 1137158 w 1133475"/>
              <a:gd name="connsiteY2" fmla="*/ 462165 h 457200"/>
              <a:gd name="connsiteX3" fmla="*/ 14909 w 1133475"/>
              <a:gd name="connsiteY3" fmla="*/ 462165 h 457200"/>
              <a:gd name="connsiteX4" fmla="*/ 14909 w 1133475"/>
              <a:gd name="connsiteY4" fmla="*/ 130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457200">
                <a:moveTo>
                  <a:pt x="14909" y="13030"/>
                </a:moveTo>
                <a:lnTo>
                  <a:pt x="1137158" y="13030"/>
                </a:lnTo>
                <a:lnTo>
                  <a:pt x="1137158" y="462165"/>
                </a:lnTo>
                <a:lnTo>
                  <a:pt x="14909" y="462165"/>
                </a:lnTo>
                <a:lnTo>
                  <a:pt x="14909" y="1303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495300" y="3686175"/>
            <a:ext cx="1562100" cy="457200"/>
          </a:xfrm>
          <a:custGeom>
            <a:avLst/>
            <a:gdLst>
              <a:gd name="connsiteX0" fmla="*/ 12865 w 1562100"/>
              <a:gd name="connsiteY0" fmla="*/ 14490 h 457200"/>
              <a:gd name="connsiteX1" fmla="*/ 1563370 w 1562100"/>
              <a:gd name="connsiteY1" fmla="*/ 14490 h 457200"/>
              <a:gd name="connsiteX2" fmla="*/ 1563370 w 1562100"/>
              <a:gd name="connsiteY2" fmla="*/ 463626 h 457200"/>
              <a:gd name="connsiteX3" fmla="*/ 12865 w 1562100"/>
              <a:gd name="connsiteY3" fmla="*/ 463626 h 457200"/>
              <a:gd name="connsiteX4" fmla="*/ 12865 w 1562100"/>
              <a:gd name="connsiteY4" fmla="*/ 1449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4490"/>
                </a:moveTo>
                <a:lnTo>
                  <a:pt x="1563370" y="14490"/>
                </a:lnTo>
                <a:lnTo>
                  <a:pt x="1563370" y="463626"/>
                </a:lnTo>
                <a:lnTo>
                  <a:pt x="12865" y="463626"/>
                </a:lnTo>
                <a:lnTo>
                  <a:pt x="12865" y="144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2047875" y="3686175"/>
            <a:ext cx="666750" cy="457200"/>
          </a:xfrm>
          <a:custGeom>
            <a:avLst/>
            <a:gdLst>
              <a:gd name="connsiteX0" fmla="*/ 10795 w 666750"/>
              <a:gd name="connsiteY0" fmla="*/ 14490 h 457200"/>
              <a:gd name="connsiteX1" fmla="*/ 674840 w 666750"/>
              <a:gd name="connsiteY1" fmla="*/ 14490 h 457200"/>
              <a:gd name="connsiteX2" fmla="*/ 674840 w 666750"/>
              <a:gd name="connsiteY2" fmla="*/ 463626 h 457200"/>
              <a:gd name="connsiteX3" fmla="*/ 10795 w 666750"/>
              <a:gd name="connsiteY3" fmla="*/ 463626 h 457200"/>
              <a:gd name="connsiteX4" fmla="*/ 10795 w 666750"/>
              <a:gd name="connsiteY4" fmla="*/ 1449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4490"/>
                </a:moveTo>
                <a:lnTo>
                  <a:pt x="674840" y="14490"/>
                </a:lnTo>
                <a:lnTo>
                  <a:pt x="674840" y="463626"/>
                </a:lnTo>
                <a:lnTo>
                  <a:pt x="10795" y="463626"/>
                </a:lnTo>
                <a:lnTo>
                  <a:pt x="10795" y="144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2705100" y="3686175"/>
            <a:ext cx="676275" cy="457200"/>
          </a:xfrm>
          <a:custGeom>
            <a:avLst/>
            <a:gdLst>
              <a:gd name="connsiteX0" fmla="*/ 17614 w 676275"/>
              <a:gd name="connsiteY0" fmla="*/ 14490 h 457200"/>
              <a:gd name="connsiteX1" fmla="*/ 681659 w 676275"/>
              <a:gd name="connsiteY1" fmla="*/ 14490 h 457200"/>
              <a:gd name="connsiteX2" fmla="*/ 681659 w 676275"/>
              <a:gd name="connsiteY2" fmla="*/ 463626 h 457200"/>
              <a:gd name="connsiteX3" fmla="*/ 17614 w 676275"/>
              <a:gd name="connsiteY3" fmla="*/ 463626 h 457200"/>
              <a:gd name="connsiteX4" fmla="*/ 17614 w 676275"/>
              <a:gd name="connsiteY4" fmla="*/ 1449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4490"/>
                </a:moveTo>
                <a:lnTo>
                  <a:pt x="681659" y="14490"/>
                </a:lnTo>
                <a:lnTo>
                  <a:pt x="681659" y="463626"/>
                </a:lnTo>
                <a:lnTo>
                  <a:pt x="17614" y="463626"/>
                </a:lnTo>
                <a:lnTo>
                  <a:pt x="17614" y="14490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495300" y="4133850"/>
            <a:ext cx="1562100" cy="457200"/>
          </a:xfrm>
          <a:custGeom>
            <a:avLst/>
            <a:gdLst>
              <a:gd name="connsiteX0" fmla="*/ 12865 w 1562100"/>
              <a:gd name="connsiteY0" fmla="*/ 15950 h 457200"/>
              <a:gd name="connsiteX1" fmla="*/ 1563370 w 1562100"/>
              <a:gd name="connsiteY1" fmla="*/ 15950 h 457200"/>
              <a:gd name="connsiteX2" fmla="*/ 1563370 w 1562100"/>
              <a:gd name="connsiteY2" fmla="*/ 465086 h 457200"/>
              <a:gd name="connsiteX3" fmla="*/ 12865 w 1562100"/>
              <a:gd name="connsiteY3" fmla="*/ 465086 h 457200"/>
              <a:gd name="connsiteX4" fmla="*/ 12865 w 1562100"/>
              <a:gd name="connsiteY4" fmla="*/ 159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5950"/>
                </a:moveTo>
                <a:lnTo>
                  <a:pt x="1563370" y="15950"/>
                </a:lnTo>
                <a:lnTo>
                  <a:pt x="1563370" y="465086"/>
                </a:lnTo>
                <a:lnTo>
                  <a:pt x="12865" y="465086"/>
                </a:lnTo>
                <a:lnTo>
                  <a:pt x="12865" y="159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2047875" y="4133850"/>
            <a:ext cx="666750" cy="457200"/>
          </a:xfrm>
          <a:custGeom>
            <a:avLst/>
            <a:gdLst>
              <a:gd name="connsiteX0" fmla="*/ 10795 w 666750"/>
              <a:gd name="connsiteY0" fmla="*/ 15950 h 457200"/>
              <a:gd name="connsiteX1" fmla="*/ 674840 w 666750"/>
              <a:gd name="connsiteY1" fmla="*/ 15950 h 457200"/>
              <a:gd name="connsiteX2" fmla="*/ 674840 w 666750"/>
              <a:gd name="connsiteY2" fmla="*/ 465086 h 457200"/>
              <a:gd name="connsiteX3" fmla="*/ 10795 w 666750"/>
              <a:gd name="connsiteY3" fmla="*/ 465086 h 457200"/>
              <a:gd name="connsiteX4" fmla="*/ 10795 w 666750"/>
              <a:gd name="connsiteY4" fmla="*/ 159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5950"/>
                </a:moveTo>
                <a:lnTo>
                  <a:pt x="674840" y="15950"/>
                </a:lnTo>
                <a:lnTo>
                  <a:pt x="674840" y="465086"/>
                </a:lnTo>
                <a:lnTo>
                  <a:pt x="10795" y="465086"/>
                </a:lnTo>
                <a:lnTo>
                  <a:pt x="10795" y="159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2705100" y="4133850"/>
            <a:ext cx="676275" cy="457200"/>
          </a:xfrm>
          <a:custGeom>
            <a:avLst/>
            <a:gdLst>
              <a:gd name="connsiteX0" fmla="*/ 17614 w 676275"/>
              <a:gd name="connsiteY0" fmla="*/ 15950 h 457200"/>
              <a:gd name="connsiteX1" fmla="*/ 681659 w 676275"/>
              <a:gd name="connsiteY1" fmla="*/ 15950 h 457200"/>
              <a:gd name="connsiteX2" fmla="*/ 681659 w 676275"/>
              <a:gd name="connsiteY2" fmla="*/ 465086 h 457200"/>
              <a:gd name="connsiteX3" fmla="*/ 17614 w 676275"/>
              <a:gd name="connsiteY3" fmla="*/ 465086 h 457200"/>
              <a:gd name="connsiteX4" fmla="*/ 17614 w 676275"/>
              <a:gd name="connsiteY4" fmla="*/ 159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5950"/>
                </a:moveTo>
                <a:lnTo>
                  <a:pt x="681659" y="15950"/>
                </a:lnTo>
                <a:lnTo>
                  <a:pt x="681659" y="465086"/>
                </a:lnTo>
                <a:lnTo>
                  <a:pt x="17614" y="465086"/>
                </a:lnTo>
                <a:lnTo>
                  <a:pt x="17614" y="15950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3371850" y="4133850"/>
            <a:ext cx="1133475" cy="457200"/>
          </a:xfrm>
          <a:custGeom>
            <a:avLst/>
            <a:gdLst>
              <a:gd name="connsiteX0" fmla="*/ 14909 w 1133475"/>
              <a:gd name="connsiteY0" fmla="*/ 15950 h 457200"/>
              <a:gd name="connsiteX1" fmla="*/ 1137158 w 1133475"/>
              <a:gd name="connsiteY1" fmla="*/ 15950 h 457200"/>
              <a:gd name="connsiteX2" fmla="*/ 1137158 w 1133475"/>
              <a:gd name="connsiteY2" fmla="*/ 465086 h 457200"/>
              <a:gd name="connsiteX3" fmla="*/ 14909 w 1133475"/>
              <a:gd name="connsiteY3" fmla="*/ 465086 h 457200"/>
              <a:gd name="connsiteX4" fmla="*/ 14909 w 1133475"/>
              <a:gd name="connsiteY4" fmla="*/ 159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457200">
                <a:moveTo>
                  <a:pt x="14909" y="15950"/>
                </a:moveTo>
                <a:lnTo>
                  <a:pt x="1137158" y="15950"/>
                </a:lnTo>
                <a:lnTo>
                  <a:pt x="1137158" y="465086"/>
                </a:lnTo>
                <a:lnTo>
                  <a:pt x="14909" y="465086"/>
                </a:lnTo>
                <a:lnTo>
                  <a:pt x="14909" y="159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495300" y="4581525"/>
            <a:ext cx="1562100" cy="457200"/>
          </a:xfrm>
          <a:custGeom>
            <a:avLst/>
            <a:gdLst>
              <a:gd name="connsiteX0" fmla="*/ 12865 w 1562100"/>
              <a:gd name="connsiteY0" fmla="*/ 17398 h 457200"/>
              <a:gd name="connsiteX1" fmla="*/ 1563370 w 1562100"/>
              <a:gd name="connsiteY1" fmla="*/ 17398 h 457200"/>
              <a:gd name="connsiteX2" fmla="*/ 1563370 w 1562100"/>
              <a:gd name="connsiteY2" fmla="*/ 466534 h 457200"/>
              <a:gd name="connsiteX3" fmla="*/ 12865 w 1562100"/>
              <a:gd name="connsiteY3" fmla="*/ 466534 h 457200"/>
              <a:gd name="connsiteX4" fmla="*/ 12865 w 1562100"/>
              <a:gd name="connsiteY4" fmla="*/ 1739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57200">
                <a:moveTo>
                  <a:pt x="12865" y="17398"/>
                </a:moveTo>
                <a:lnTo>
                  <a:pt x="1563370" y="17398"/>
                </a:lnTo>
                <a:lnTo>
                  <a:pt x="1563370" y="466534"/>
                </a:lnTo>
                <a:lnTo>
                  <a:pt x="12865" y="466534"/>
                </a:lnTo>
                <a:lnTo>
                  <a:pt x="12865" y="173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2047875" y="4581525"/>
            <a:ext cx="666750" cy="457200"/>
          </a:xfrm>
          <a:custGeom>
            <a:avLst/>
            <a:gdLst>
              <a:gd name="connsiteX0" fmla="*/ 10795 w 666750"/>
              <a:gd name="connsiteY0" fmla="*/ 17398 h 457200"/>
              <a:gd name="connsiteX1" fmla="*/ 674840 w 666750"/>
              <a:gd name="connsiteY1" fmla="*/ 17398 h 457200"/>
              <a:gd name="connsiteX2" fmla="*/ 674840 w 666750"/>
              <a:gd name="connsiteY2" fmla="*/ 466534 h 457200"/>
              <a:gd name="connsiteX3" fmla="*/ 10795 w 666750"/>
              <a:gd name="connsiteY3" fmla="*/ 466534 h 457200"/>
              <a:gd name="connsiteX4" fmla="*/ 10795 w 666750"/>
              <a:gd name="connsiteY4" fmla="*/ 1739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0795" y="17398"/>
                </a:moveTo>
                <a:lnTo>
                  <a:pt x="674840" y="17398"/>
                </a:lnTo>
                <a:lnTo>
                  <a:pt x="674840" y="466534"/>
                </a:lnTo>
                <a:lnTo>
                  <a:pt x="10795" y="466534"/>
                </a:lnTo>
                <a:lnTo>
                  <a:pt x="10795" y="173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2705100" y="4581525"/>
            <a:ext cx="676275" cy="457200"/>
          </a:xfrm>
          <a:custGeom>
            <a:avLst/>
            <a:gdLst>
              <a:gd name="connsiteX0" fmla="*/ 17614 w 676275"/>
              <a:gd name="connsiteY0" fmla="*/ 17398 h 457200"/>
              <a:gd name="connsiteX1" fmla="*/ 681659 w 676275"/>
              <a:gd name="connsiteY1" fmla="*/ 17398 h 457200"/>
              <a:gd name="connsiteX2" fmla="*/ 681659 w 676275"/>
              <a:gd name="connsiteY2" fmla="*/ 466534 h 457200"/>
              <a:gd name="connsiteX3" fmla="*/ 17614 w 676275"/>
              <a:gd name="connsiteY3" fmla="*/ 466534 h 457200"/>
              <a:gd name="connsiteX4" fmla="*/ 17614 w 676275"/>
              <a:gd name="connsiteY4" fmla="*/ 1739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7614" y="17398"/>
                </a:moveTo>
                <a:lnTo>
                  <a:pt x="681659" y="17398"/>
                </a:lnTo>
                <a:lnTo>
                  <a:pt x="681659" y="466534"/>
                </a:lnTo>
                <a:lnTo>
                  <a:pt x="17614" y="466534"/>
                </a:lnTo>
                <a:lnTo>
                  <a:pt x="17614" y="17398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2047875" y="1485900"/>
            <a:ext cx="9525" cy="3562350"/>
          </a:xfrm>
          <a:custGeom>
            <a:avLst/>
            <a:gdLst>
              <a:gd name="connsiteX0" fmla="*/ 10795 w 9525"/>
              <a:gd name="connsiteY0" fmla="*/ 18379 h 3562350"/>
              <a:gd name="connsiteX1" fmla="*/ 10795 w 9525"/>
              <a:gd name="connsiteY1" fmla="*/ 3568512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0795" y="18379"/>
                </a:moveTo>
                <a:lnTo>
                  <a:pt x="10795" y="35685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2705100" y="1485900"/>
            <a:ext cx="9525" cy="3562350"/>
          </a:xfrm>
          <a:custGeom>
            <a:avLst/>
            <a:gdLst>
              <a:gd name="connsiteX0" fmla="*/ 17613 w 9525"/>
              <a:gd name="connsiteY0" fmla="*/ 18379 h 3562350"/>
              <a:gd name="connsiteX1" fmla="*/ 17613 w 9525"/>
              <a:gd name="connsiteY1" fmla="*/ 3568512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7613" y="18379"/>
                </a:moveTo>
                <a:lnTo>
                  <a:pt x="17613" y="35685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3371850" y="1485900"/>
            <a:ext cx="9525" cy="3562350"/>
          </a:xfrm>
          <a:custGeom>
            <a:avLst/>
            <a:gdLst>
              <a:gd name="connsiteX0" fmla="*/ 14908 w 9525"/>
              <a:gd name="connsiteY0" fmla="*/ 18379 h 3562350"/>
              <a:gd name="connsiteX1" fmla="*/ 14908 w 9525"/>
              <a:gd name="connsiteY1" fmla="*/ 3568512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4908" y="18379"/>
                </a:moveTo>
                <a:lnTo>
                  <a:pt x="14908" y="35685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485775" y="1885950"/>
            <a:ext cx="4029075" cy="9525"/>
          </a:xfrm>
          <a:custGeom>
            <a:avLst/>
            <a:gdLst>
              <a:gd name="connsiteX0" fmla="*/ 16033 w 4029075"/>
              <a:gd name="connsiteY0" fmla="*/ 18187 h 9525"/>
              <a:gd name="connsiteX1" fmla="*/ 4029589 w 4029075"/>
              <a:gd name="connsiteY1" fmla="*/ 181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8187"/>
                </a:moveTo>
                <a:lnTo>
                  <a:pt x="4029589" y="18187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485775" y="2343150"/>
            <a:ext cx="4029075" cy="9525"/>
          </a:xfrm>
          <a:custGeom>
            <a:avLst/>
            <a:gdLst>
              <a:gd name="connsiteX0" fmla="*/ 16033 w 4029075"/>
              <a:gd name="connsiteY0" fmla="*/ 10119 h 9525"/>
              <a:gd name="connsiteX1" fmla="*/ 4029589 w 4029075"/>
              <a:gd name="connsiteY1" fmla="*/ 101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0119"/>
                </a:moveTo>
                <a:lnTo>
                  <a:pt x="4029589" y="1011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485775" y="2790825"/>
            <a:ext cx="4029075" cy="9525"/>
          </a:xfrm>
          <a:custGeom>
            <a:avLst/>
            <a:gdLst>
              <a:gd name="connsiteX0" fmla="*/ 16033 w 4029075"/>
              <a:gd name="connsiteY0" fmla="*/ 11576 h 9525"/>
              <a:gd name="connsiteX1" fmla="*/ 4029589 w 4029075"/>
              <a:gd name="connsiteY1" fmla="*/ 115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1576"/>
                </a:moveTo>
                <a:lnTo>
                  <a:pt x="4029589" y="1157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485775" y="3238500"/>
            <a:ext cx="4029075" cy="9525"/>
          </a:xfrm>
          <a:custGeom>
            <a:avLst/>
            <a:gdLst>
              <a:gd name="connsiteX0" fmla="*/ 16033 w 4029075"/>
              <a:gd name="connsiteY0" fmla="*/ 13032 h 9525"/>
              <a:gd name="connsiteX1" fmla="*/ 4029589 w 4029075"/>
              <a:gd name="connsiteY1" fmla="*/ 130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3032"/>
                </a:moveTo>
                <a:lnTo>
                  <a:pt x="4029589" y="1303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485775" y="3686175"/>
            <a:ext cx="4029075" cy="9525"/>
          </a:xfrm>
          <a:custGeom>
            <a:avLst/>
            <a:gdLst>
              <a:gd name="connsiteX0" fmla="*/ 16033 w 4029075"/>
              <a:gd name="connsiteY0" fmla="*/ 14490 h 9525"/>
              <a:gd name="connsiteX1" fmla="*/ 4029589 w 4029075"/>
              <a:gd name="connsiteY1" fmla="*/ 144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4490"/>
                </a:moveTo>
                <a:lnTo>
                  <a:pt x="4029589" y="144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485775" y="4133850"/>
            <a:ext cx="4029075" cy="9525"/>
          </a:xfrm>
          <a:custGeom>
            <a:avLst/>
            <a:gdLst>
              <a:gd name="connsiteX0" fmla="*/ 16033 w 4029075"/>
              <a:gd name="connsiteY0" fmla="*/ 15947 h 9525"/>
              <a:gd name="connsiteX1" fmla="*/ 4029589 w 4029075"/>
              <a:gd name="connsiteY1" fmla="*/ 159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5947"/>
                </a:moveTo>
                <a:lnTo>
                  <a:pt x="4029589" y="159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485775" y="4581525"/>
            <a:ext cx="1571625" cy="9525"/>
          </a:xfrm>
          <a:custGeom>
            <a:avLst/>
            <a:gdLst>
              <a:gd name="connsiteX0" fmla="*/ 16033 w 1571625"/>
              <a:gd name="connsiteY0" fmla="*/ 17404 h 9525"/>
              <a:gd name="connsiteX1" fmla="*/ 1579238 w 1571625"/>
              <a:gd name="connsiteY1" fmla="*/ 174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25" h="9525">
                <a:moveTo>
                  <a:pt x="16033" y="17404"/>
                </a:moveTo>
                <a:lnTo>
                  <a:pt x="1579238" y="1740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2047875" y="4581525"/>
            <a:ext cx="2466975" cy="9525"/>
          </a:xfrm>
          <a:custGeom>
            <a:avLst/>
            <a:gdLst>
              <a:gd name="connsiteX0" fmla="*/ 17145 w 2466975"/>
              <a:gd name="connsiteY0" fmla="*/ 17404 h 9525"/>
              <a:gd name="connsiteX1" fmla="*/ 2467483 w 2466975"/>
              <a:gd name="connsiteY1" fmla="*/ 174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6975" h="9525">
                <a:moveTo>
                  <a:pt x="17145" y="17404"/>
                </a:moveTo>
                <a:lnTo>
                  <a:pt x="2467483" y="17404"/>
                </a:lnTo>
              </a:path>
            </a:pathLst>
          </a:custGeom>
          <a:ln w="63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495300" y="1485900"/>
            <a:ext cx="9525" cy="3562350"/>
          </a:xfrm>
          <a:custGeom>
            <a:avLst/>
            <a:gdLst>
              <a:gd name="connsiteX0" fmla="*/ 12858 w 9525"/>
              <a:gd name="connsiteY0" fmla="*/ 18379 h 3562350"/>
              <a:gd name="connsiteX1" fmla="*/ 12858 w 9525"/>
              <a:gd name="connsiteY1" fmla="*/ 3568512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2858" y="18379"/>
                </a:moveTo>
                <a:lnTo>
                  <a:pt x="12858" y="35685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4495800" y="1485900"/>
            <a:ext cx="9525" cy="3562350"/>
          </a:xfrm>
          <a:custGeom>
            <a:avLst/>
            <a:gdLst>
              <a:gd name="connsiteX0" fmla="*/ 13210 w 9525"/>
              <a:gd name="connsiteY0" fmla="*/ 18379 h 3562350"/>
              <a:gd name="connsiteX1" fmla="*/ 13210 w 9525"/>
              <a:gd name="connsiteY1" fmla="*/ 3568512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3210" y="18379"/>
                </a:moveTo>
                <a:lnTo>
                  <a:pt x="13210" y="35685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485775" y="1495425"/>
            <a:ext cx="4029075" cy="9525"/>
          </a:xfrm>
          <a:custGeom>
            <a:avLst/>
            <a:gdLst>
              <a:gd name="connsiteX0" fmla="*/ 16033 w 4029075"/>
              <a:gd name="connsiteY0" fmla="*/ 15204 h 9525"/>
              <a:gd name="connsiteX1" fmla="*/ 4029589 w 4029075"/>
              <a:gd name="connsiteY1" fmla="*/ 152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5204"/>
                </a:moveTo>
                <a:lnTo>
                  <a:pt x="4029589" y="15204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485775" y="5029200"/>
            <a:ext cx="4029075" cy="9525"/>
          </a:xfrm>
          <a:custGeom>
            <a:avLst/>
            <a:gdLst>
              <a:gd name="connsiteX0" fmla="*/ 16033 w 4029075"/>
              <a:gd name="connsiteY0" fmla="*/ 18860 h 9525"/>
              <a:gd name="connsiteX1" fmla="*/ 4029589 w 4029075"/>
              <a:gd name="connsiteY1" fmla="*/ 188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6033" y="18860"/>
                </a:moveTo>
                <a:lnTo>
                  <a:pt x="4029589" y="18860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6838950" y="1495425"/>
            <a:ext cx="676275" cy="400050"/>
          </a:xfrm>
          <a:custGeom>
            <a:avLst/>
            <a:gdLst>
              <a:gd name="connsiteX0" fmla="*/ 14847 w 676275"/>
              <a:gd name="connsiteY0" fmla="*/ 15189 h 400050"/>
              <a:gd name="connsiteX1" fmla="*/ 681621 w 676275"/>
              <a:gd name="connsiteY1" fmla="*/ 15189 h 400050"/>
              <a:gd name="connsiteX2" fmla="*/ 681621 w 676275"/>
              <a:gd name="connsiteY2" fmla="*/ 408698 h 400050"/>
              <a:gd name="connsiteX3" fmla="*/ 14847 w 676275"/>
              <a:gd name="connsiteY3" fmla="*/ 408698 h 400050"/>
              <a:gd name="connsiteX4" fmla="*/ 14847 w 676275"/>
              <a:gd name="connsiteY4" fmla="*/ 1518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00050">
                <a:moveTo>
                  <a:pt x="14847" y="15189"/>
                </a:moveTo>
                <a:lnTo>
                  <a:pt x="681621" y="15189"/>
                </a:lnTo>
                <a:lnTo>
                  <a:pt x="681621" y="408698"/>
                </a:lnTo>
                <a:lnTo>
                  <a:pt x="14847" y="408698"/>
                </a:lnTo>
                <a:lnTo>
                  <a:pt x="14847" y="15189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4619625" y="1885950"/>
            <a:ext cx="1571625" cy="495300"/>
          </a:xfrm>
          <a:custGeom>
            <a:avLst/>
            <a:gdLst>
              <a:gd name="connsiteX0" fmla="*/ 15367 w 1571625"/>
              <a:gd name="connsiteY0" fmla="*/ 18173 h 495300"/>
              <a:gd name="connsiteX1" fmla="*/ 1575155 w 1571625"/>
              <a:gd name="connsiteY1" fmla="*/ 18173 h 495300"/>
              <a:gd name="connsiteX2" fmla="*/ 1575155 w 1571625"/>
              <a:gd name="connsiteY2" fmla="*/ 495427 h 495300"/>
              <a:gd name="connsiteX3" fmla="*/ 15367 w 1571625"/>
              <a:gd name="connsiteY3" fmla="*/ 495427 h 495300"/>
              <a:gd name="connsiteX4" fmla="*/ 15367 w 1571625"/>
              <a:gd name="connsiteY4" fmla="*/ 1817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95300">
                <a:moveTo>
                  <a:pt x="15367" y="18173"/>
                </a:moveTo>
                <a:lnTo>
                  <a:pt x="1575155" y="18173"/>
                </a:lnTo>
                <a:lnTo>
                  <a:pt x="1575155" y="495427"/>
                </a:lnTo>
                <a:lnTo>
                  <a:pt x="15367" y="495427"/>
                </a:lnTo>
                <a:lnTo>
                  <a:pt x="15367" y="181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6181725" y="1885950"/>
            <a:ext cx="666750" cy="495300"/>
          </a:xfrm>
          <a:custGeom>
            <a:avLst/>
            <a:gdLst>
              <a:gd name="connsiteX0" fmla="*/ 13056 w 666750"/>
              <a:gd name="connsiteY0" fmla="*/ 18173 h 495300"/>
              <a:gd name="connsiteX1" fmla="*/ 672072 w 666750"/>
              <a:gd name="connsiteY1" fmla="*/ 18173 h 495300"/>
              <a:gd name="connsiteX2" fmla="*/ 672072 w 666750"/>
              <a:gd name="connsiteY2" fmla="*/ 495427 h 495300"/>
              <a:gd name="connsiteX3" fmla="*/ 13056 w 666750"/>
              <a:gd name="connsiteY3" fmla="*/ 495427 h 495300"/>
              <a:gd name="connsiteX4" fmla="*/ 13056 w 666750"/>
              <a:gd name="connsiteY4" fmla="*/ 1817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95300">
                <a:moveTo>
                  <a:pt x="13056" y="18173"/>
                </a:moveTo>
                <a:lnTo>
                  <a:pt x="672072" y="18173"/>
                </a:lnTo>
                <a:lnTo>
                  <a:pt x="672072" y="495427"/>
                </a:lnTo>
                <a:lnTo>
                  <a:pt x="13056" y="495427"/>
                </a:lnTo>
                <a:lnTo>
                  <a:pt x="13056" y="181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6838950" y="1885950"/>
            <a:ext cx="676275" cy="495300"/>
          </a:xfrm>
          <a:custGeom>
            <a:avLst/>
            <a:gdLst>
              <a:gd name="connsiteX0" fmla="*/ 14847 w 676275"/>
              <a:gd name="connsiteY0" fmla="*/ 18173 h 495300"/>
              <a:gd name="connsiteX1" fmla="*/ 681621 w 676275"/>
              <a:gd name="connsiteY1" fmla="*/ 18173 h 495300"/>
              <a:gd name="connsiteX2" fmla="*/ 681621 w 676275"/>
              <a:gd name="connsiteY2" fmla="*/ 495427 h 495300"/>
              <a:gd name="connsiteX3" fmla="*/ 14847 w 676275"/>
              <a:gd name="connsiteY3" fmla="*/ 495427 h 495300"/>
              <a:gd name="connsiteX4" fmla="*/ 14847 w 676275"/>
              <a:gd name="connsiteY4" fmla="*/ 1817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95300">
                <a:moveTo>
                  <a:pt x="14847" y="18173"/>
                </a:moveTo>
                <a:lnTo>
                  <a:pt x="681621" y="18173"/>
                </a:lnTo>
                <a:lnTo>
                  <a:pt x="681621" y="495427"/>
                </a:lnTo>
                <a:lnTo>
                  <a:pt x="14847" y="495427"/>
                </a:lnTo>
                <a:lnTo>
                  <a:pt x="14847" y="18173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4619625" y="2371725"/>
            <a:ext cx="1571625" cy="485775"/>
          </a:xfrm>
          <a:custGeom>
            <a:avLst/>
            <a:gdLst>
              <a:gd name="connsiteX0" fmla="*/ 15367 w 1571625"/>
              <a:gd name="connsiteY0" fmla="*/ 9652 h 485775"/>
              <a:gd name="connsiteX1" fmla="*/ 1575155 w 1571625"/>
              <a:gd name="connsiteY1" fmla="*/ 9652 h 485775"/>
              <a:gd name="connsiteX2" fmla="*/ 1575155 w 1571625"/>
              <a:gd name="connsiteY2" fmla="*/ 486905 h 485775"/>
              <a:gd name="connsiteX3" fmla="*/ 15367 w 1571625"/>
              <a:gd name="connsiteY3" fmla="*/ 486905 h 485775"/>
              <a:gd name="connsiteX4" fmla="*/ 15367 w 1571625"/>
              <a:gd name="connsiteY4" fmla="*/ 96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85775">
                <a:moveTo>
                  <a:pt x="15367" y="9652"/>
                </a:moveTo>
                <a:lnTo>
                  <a:pt x="1575155" y="9652"/>
                </a:lnTo>
                <a:lnTo>
                  <a:pt x="1575155" y="486905"/>
                </a:lnTo>
                <a:lnTo>
                  <a:pt x="15367" y="486905"/>
                </a:lnTo>
                <a:lnTo>
                  <a:pt x="15367" y="965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6181725" y="2371725"/>
            <a:ext cx="666750" cy="485775"/>
          </a:xfrm>
          <a:custGeom>
            <a:avLst/>
            <a:gdLst>
              <a:gd name="connsiteX0" fmla="*/ 13056 w 666750"/>
              <a:gd name="connsiteY0" fmla="*/ 9652 h 485775"/>
              <a:gd name="connsiteX1" fmla="*/ 672072 w 666750"/>
              <a:gd name="connsiteY1" fmla="*/ 9652 h 485775"/>
              <a:gd name="connsiteX2" fmla="*/ 672072 w 666750"/>
              <a:gd name="connsiteY2" fmla="*/ 486905 h 485775"/>
              <a:gd name="connsiteX3" fmla="*/ 13056 w 666750"/>
              <a:gd name="connsiteY3" fmla="*/ 486905 h 485775"/>
              <a:gd name="connsiteX4" fmla="*/ 13056 w 666750"/>
              <a:gd name="connsiteY4" fmla="*/ 96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85775">
                <a:moveTo>
                  <a:pt x="13056" y="9652"/>
                </a:moveTo>
                <a:lnTo>
                  <a:pt x="672072" y="9652"/>
                </a:lnTo>
                <a:lnTo>
                  <a:pt x="672072" y="486905"/>
                </a:lnTo>
                <a:lnTo>
                  <a:pt x="13056" y="486905"/>
                </a:lnTo>
                <a:lnTo>
                  <a:pt x="13056" y="965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6838950" y="2371725"/>
            <a:ext cx="676275" cy="485775"/>
          </a:xfrm>
          <a:custGeom>
            <a:avLst/>
            <a:gdLst>
              <a:gd name="connsiteX0" fmla="*/ 14847 w 676275"/>
              <a:gd name="connsiteY0" fmla="*/ 9652 h 485775"/>
              <a:gd name="connsiteX1" fmla="*/ 681621 w 676275"/>
              <a:gd name="connsiteY1" fmla="*/ 9652 h 485775"/>
              <a:gd name="connsiteX2" fmla="*/ 681621 w 676275"/>
              <a:gd name="connsiteY2" fmla="*/ 486905 h 485775"/>
              <a:gd name="connsiteX3" fmla="*/ 14847 w 676275"/>
              <a:gd name="connsiteY3" fmla="*/ 486905 h 485775"/>
              <a:gd name="connsiteX4" fmla="*/ 14847 w 676275"/>
              <a:gd name="connsiteY4" fmla="*/ 96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85775">
                <a:moveTo>
                  <a:pt x="14847" y="9652"/>
                </a:moveTo>
                <a:lnTo>
                  <a:pt x="681621" y="9652"/>
                </a:lnTo>
                <a:lnTo>
                  <a:pt x="681621" y="486905"/>
                </a:lnTo>
                <a:lnTo>
                  <a:pt x="14847" y="486905"/>
                </a:lnTo>
                <a:lnTo>
                  <a:pt x="14847" y="9652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7505700" y="2371725"/>
            <a:ext cx="1123950" cy="485775"/>
          </a:xfrm>
          <a:custGeom>
            <a:avLst/>
            <a:gdLst>
              <a:gd name="connsiteX0" fmla="*/ 14871 w 1123950"/>
              <a:gd name="connsiteY0" fmla="*/ 9652 h 485775"/>
              <a:gd name="connsiteX1" fmla="*/ 1130148 w 1123950"/>
              <a:gd name="connsiteY1" fmla="*/ 9652 h 485775"/>
              <a:gd name="connsiteX2" fmla="*/ 1130148 w 1123950"/>
              <a:gd name="connsiteY2" fmla="*/ 486905 h 485775"/>
              <a:gd name="connsiteX3" fmla="*/ 14871 w 1123950"/>
              <a:gd name="connsiteY3" fmla="*/ 486905 h 485775"/>
              <a:gd name="connsiteX4" fmla="*/ 14871 w 1123950"/>
              <a:gd name="connsiteY4" fmla="*/ 96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485775">
                <a:moveTo>
                  <a:pt x="14871" y="9652"/>
                </a:moveTo>
                <a:lnTo>
                  <a:pt x="1130148" y="9652"/>
                </a:lnTo>
                <a:lnTo>
                  <a:pt x="1130148" y="486905"/>
                </a:lnTo>
                <a:lnTo>
                  <a:pt x="14871" y="486905"/>
                </a:lnTo>
                <a:lnTo>
                  <a:pt x="14871" y="965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6838950" y="2847975"/>
            <a:ext cx="676275" cy="752475"/>
          </a:xfrm>
          <a:custGeom>
            <a:avLst/>
            <a:gdLst>
              <a:gd name="connsiteX0" fmla="*/ 14847 w 676275"/>
              <a:gd name="connsiteY0" fmla="*/ 10655 h 752475"/>
              <a:gd name="connsiteX1" fmla="*/ 681621 w 676275"/>
              <a:gd name="connsiteY1" fmla="*/ 10655 h 752475"/>
              <a:gd name="connsiteX2" fmla="*/ 681621 w 676275"/>
              <a:gd name="connsiteY2" fmla="*/ 754913 h 752475"/>
              <a:gd name="connsiteX3" fmla="*/ 14847 w 676275"/>
              <a:gd name="connsiteY3" fmla="*/ 754913 h 752475"/>
              <a:gd name="connsiteX4" fmla="*/ 14847 w 676275"/>
              <a:gd name="connsiteY4" fmla="*/ 1065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752475">
                <a:moveTo>
                  <a:pt x="14847" y="10655"/>
                </a:moveTo>
                <a:lnTo>
                  <a:pt x="681621" y="10655"/>
                </a:lnTo>
                <a:lnTo>
                  <a:pt x="681621" y="754913"/>
                </a:lnTo>
                <a:lnTo>
                  <a:pt x="14847" y="754913"/>
                </a:lnTo>
                <a:lnTo>
                  <a:pt x="14847" y="10655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4619625" y="3590925"/>
            <a:ext cx="1571625" cy="485775"/>
          </a:xfrm>
          <a:custGeom>
            <a:avLst/>
            <a:gdLst>
              <a:gd name="connsiteX0" fmla="*/ 15367 w 1571625"/>
              <a:gd name="connsiteY0" fmla="*/ 11963 h 485775"/>
              <a:gd name="connsiteX1" fmla="*/ 1575155 w 1571625"/>
              <a:gd name="connsiteY1" fmla="*/ 11963 h 485775"/>
              <a:gd name="connsiteX2" fmla="*/ 1575155 w 1571625"/>
              <a:gd name="connsiteY2" fmla="*/ 489216 h 485775"/>
              <a:gd name="connsiteX3" fmla="*/ 15367 w 1571625"/>
              <a:gd name="connsiteY3" fmla="*/ 489216 h 485775"/>
              <a:gd name="connsiteX4" fmla="*/ 15367 w 1571625"/>
              <a:gd name="connsiteY4" fmla="*/ 1196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85775">
                <a:moveTo>
                  <a:pt x="15367" y="11963"/>
                </a:moveTo>
                <a:lnTo>
                  <a:pt x="1575155" y="11963"/>
                </a:lnTo>
                <a:lnTo>
                  <a:pt x="1575155" y="489216"/>
                </a:lnTo>
                <a:lnTo>
                  <a:pt x="15367" y="489216"/>
                </a:lnTo>
                <a:lnTo>
                  <a:pt x="15367" y="1196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6181725" y="3590925"/>
            <a:ext cx="666750" cy="485775"/>
          </a:xfrm>
          <a:custGeom>
            <a:avLst/>
            <a:gdLst>
              <a:gd name="connsiteX0" fmla="*/ 13056 w 666750"/>
              <a:gd name="connsiteY0" fmla="*/ 11963 h 485775"/>
              <a:gd name="connsiteX1" fmla="*/ 672072 w 666750"/>
              <a:gd name="connsiteY1" fmla="*/ 11963 h 485775"/>
              <a:gd name="connsiteX2" fmla="*/ 672072 w 666750"/>
              <a:gd name="connsiteY2" fmla="*/ 489216 h 485775"/>
              <a:gd name="connsiteX3" fmla="*/ 13056 w 666750"/>
              <a:gd name="connsiteY3" fmla="*/ 489216 h 485775"/>
              <a:gd name="connsiteX4" fmla="*/ 13056 w 666750"/>
              <a:gd name="connsiteY4" fmla="*/ 1196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85775">
                <a:moveTo>
                  <a:pt x="13056" y="11963"/>
                </a:moveTo>
                <a:lnTo>
                  <a:pt x="672072" y="11963"/>
                </a:lnTo>
                <a:lnTo>
                  <a:pt x="672072" y="489216"/>
                </a:lnTo>
                <a:lnTo>
                  <a:pt x="13056" y="489216"/>
                </a:lnTo>
                <a:lnTo>
                  <a:pt x="13056" y="1196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6838950" y="3590925"/>
            <a:ext cx="676275" cy="485775"/>
          </a:xfrm>
          <a:custGeom>
            <a:avLst/>
            <a:gdLst>
              <a:gd name="connsiteX0" fmla="*/ 14847 w 676275"/>
              <a:gd name="connsiteY0" fmla="*/ 11963 h 485775"/>
              <a:gd name="connsiteX1" fmla="*/ 681621 w 676275"/>
              <a:gd name="connsiteY1" fmla="*/ 11963 h 485775"/>
              <a:gd name="connsiteX2" fmla="*/ 681621 w 676275"/>
              <a:gd name="connsiteY2" fmla="*/ 489216 h 485775"/>
              <a:gd name="connsiteX3" fmla="*/ 14847 w 676275"/>
              <a:gd name="connsiteY3" fmla="*/ 489216 h 485775"/>
              <a:gd name="connsiteX4" fmla="*/ 14847 w 676275"/>
              <a:gd name="connsiteY4" fmla="*/ 1196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85775">
                <a:moveTo>
                  <a:pt x="14847" y="11963"/>
                </a:moveTo>
                <a:lnTo>
                  <a:pt x="681621" y="11963"/>
                </a:lnTo>
                <a:lnTo>
                  <a:pt x="681621" y="489216"/>
                </a:lnTo>
                <a:lnTo>
                  <a:pt x="14847" y="489216"/>
                </a:lnTo>
                <a:lnTo>
                  <a:pt x="14847" y="11963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7505700" y="3590925"/>
            <a:ext cx="1123950" cy="485775"/>
          </a:xfrm>
          <a:custGeom>
            <a:avLst/>
            <a:gdLst>
              <a:gd name="connsiteX0" fmla="*/ 14871 w 1123950"/>
              <a:gd name="connsiteY0" fmla="*/ 11963 h 485775"/>
              <a:gd name="connsiteX1" fmla="*/ 1130148 w 1123950"/>
              <a:gd name="connsiteY1" fmla="*/ 11963 h 485775"/>
              <a:gd name="connsiteX2" fmla="*/ 1130148 w 1123950"/>
              <a:gd name="connsiteY2" fmla="*/ 489216 h 485775"/>
              <a:gd name="connsiteX3" fmla="*/ 14871 w 1123950"/>
              <a:gd name="connsiteY3" fmla="*/ 489216 h 485775"/>
              <a:gd name="connsiteX4" fmla="*/ 14871 w 1123950"/>
              <a:gd name="connsiteY4" fmla="*/ 1196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485775">
                <a:moveTo>
                  <a:pt x="14871" y="11963"/>
                </a:moveTo>
                <a:lnTo>
                  <a:pt x="1130148" y="11963"/>
                </a:lnTo>
                <a:lnTo>
                  <a:pt x="1130148" y="489216"/>
                </a:lnTo>
                <a:lnTo>
                  <a:pt x="14871" y="489216"/>
                </a:lnTo>
                <a:lnTo>
                  <a:pt x="14871" y="1196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6838950" y="4067175"/>
            <a:ext cx="676275" cy="523875"/>
          </a:xfrm>
          <a:custGeom>
            <a:avLst/>
            <a:gdLst>
              <a:gd name="connsiteX0" fmla="*/ 14847 w 676275"/>
              <a:gd name="connsiteY0" fmla="*/ 12953 h 523875"/>
              <a:gd name="connsiteX1" fmla="*/ 681621 w 676275"/>
              <a:gd name="connsiteY1" fmla="*/ 12953 h 523875"/>
              <a:gd name="connsiteX2" fmla="*/ 681621 w 676275"/>
              <a:gd name="connsiteY2" fmla="*/ 531342 h 523875"/>
              <a:gd name="connsiteX3" fmla="*/ 14847 w 676275"/>
              <a:gd name="connsiteY3" fmla="*/ 531342 h 523875"/>
              <a:gd name="connsiteX4" fmla="*/ 14847 w 676275"/>
              <a:gd name="connsiteY4" fmla="*/ 1295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523875">
                <a:moveTo>
                  <a:pt x="14847" y="12953"/>
                </a:moveTo>
                <a:lnTo>
                  <a:pt x="681621" y="12953"/>
                </a:lnTo>
                <a:lnTo>
                  <a:pt x="681621" y="531342"/>
                </a:lnTo>
                <a:lnTo>
                  <a:pt x="14847" y="531342"/>
                </a:lnTo>
                <a:lnTo>
                  <a:pt x="14847" y="12953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4619625" y="4581525"/>
            <a:ext cx="1571625" cy="457200"/>
          </a:xfrm>
          <a:custGeom>
            <a:avLst/>
            <a:gdLst>
              <a:gd name="connsiteX0" fmla="*/ 15367 w 1571625"/>
              <a:gd name="connsiteY0" fmla="*/ 16992 h 457200"/>
              <a:gd name="connsiteX1" fmla="*/ 1575155 w 1571625"/>
              <a:gd name="connsiteY1" fmla="*/ 16992 h 457200"/>
              <a:gd name="connsiteX2" fmla="*/ 1575155 w 1571625"/>
              <a:gd name="connsiteY2" fmla="*/ 462876 h 457200"/>
              <a:gd name="connsiteX3" fmla="*/ 15367 w 1571625"/>
              <a:gd name="connsiteY3" fmla="*/ 462876 h 457200"/>
              <a:gd name="connsiteX4" fmla="*/ 15367 w 1571625"/>
              <a:gd name="connsiteY4" fmla="*/ 1699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57200">
                <a:moveTo>
                  <a:pt x="15367" y="16992"/>
                </a:moveTo>
                <a:lnTo>
                  <a:pt x="1575155" y="16992"/>
                </a:lnTo>
                <a:lnTo>
                  <a:pt x="1575155" y="462876"/>
                </a:lnTo>
                <a:lnTo>
                  <a:pt x="15367" y="462876"/>
                </a:lnTo>
                <a:lnTo>
                  <a:pt x="15367" y="1699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6181725" y="4581525"/>
            <a:ext cx="666750" cy="457200"/>
          </a:xfrm>
          <a:custGeom>
            <a:avLst/>
            <a:gdLst>
              <a:gd name="connsiteX0" fmla="*/ 13056 w 666750"/>
              <a:gd name="connsiteY0" fmla="*/ 16992 h 457200"/>
              <a:gd name="connsiteX1" fmla="*/ 672072 w 666750"/>
              <a:gd name="connsiteY1" fmla="*/ 16992 h 457200"/>
              <a:gd name="connsiteX2" fmla="*/ 672072 w 666750"/>
              <a:gd name="connsiteY2" fmla="*/ 462876 h 457200"/>
              <a:gd name="connsiteX3" fmla="*/ 13056 w 666750"/>
              <a:gd name="connsiteY3" fmla="*/ 462876 h 457200"/>
              <a:gd name="connsiteX4" fmla="*/ 13056 w 666750"/>
              <a:gd name="connsiteY4" fmla="*/ 1699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57200">
                <a:moveTo>
                  <a:pt x="13056" y="16992"/>
                </a:moveTo>
                <a:lnTo>
                  <a:pt x="672072" y="16992"/>
                </a:lnTo>
                <a:lnTo>
                  <a:pt x="672072" y="462876"/>
                </a:lnTo>
                <a:lnTo>
                  <a:pt x="13056" y="462876"/>
                </a:lnTo>
                <a:lnTo>
                  <a:pt x="13056" y="1699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6838950" y="4581525"/>
            <a:ext cx="676275" cy="457200"/>
          </a:xfrm>
          <a:custGeom>
            <a:avLst/>
            <a:gdLst>
              <a:gd name="connsiteX0" fmla="*/ 14847 w 676275"/>
              <a:gd name="connsiteY0" fmla="*/ 16992 h 457200"/>
              <a:gd name="connsiteX1" fmla="*/ 681621 w 676275"/>
              <a:gd name="connsiteY1" fmla="*/ 16992 h 457200"/>
              <a:gd name="connsiteX2" fmla="*/ 681621 w 676275"/>
              <a:gd name="connsiteY2" fmla="*/ 462876 h 457200"/>
              <a:gd name="connsiteX3" fmla="*/ 14847 w 676275"/>
              <a:gd name="connsiteY3" fmla="*/ 462876 h 457200"/>
              <a:gd name="connsiteX4" fmla="*/ 14847 w 676275"/>
              <a:gd name="connsiteY4" fmla="*/ 1699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4847" y="16992"/>
                </a:moveTo>
                <a:lnTo>
                  <a:pt x="681621" y="16992"/>
                </a:lnTo>
                <a:lnTo>
                  <a:pt x="681621" y="462876"/>
                </a:lnTo>
                <a:lnTo>
                  <a:pt x="14847" y="462876"/>
                </a:lnTo>
                <a:lnTo>
                  <a:pt x="14847" y="16992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7505700" y="4581525"/>
            <a:ext cx="1123950" cy="457200"/>
          </a:xfrm>
          <a:custGeom>
            <a:avLst/>
            <a:gdLst>
              <a:gd name="connsiteX0" fmla="*/ 14871 w 1123950"/>
              <a:gd name="connsiteY0" fmla="*/ 16992 h 457200"/>
              <a:gd name="connsiteX1" fmla="*/ 1130148 w 1123950"/>
              <a:gd name="connsiteY1" fmla="*/ 16992 h 457200"/>
              <a:gd name="connsiteX2" fmla="*/ 1130148 w 1123950"/>
              <a:gd name="connsiteY2" fmla="*/ 462876 h 457200"/>
              <a:gd name="connsiteX3" fmla="*/ 14871 w 1123950"/>
              <a:gd name="connsiteY3" fmla="*/ 462876 h 457200"/>
              <a:gd name="connsiteX4" fmla="*/ 14871 w 1123950"/>
              <a:gd name="connsiteY4" fmla="*/ 1699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457200">
                <a:moveTo>
                  <a:pt x="14871" y="16992"/>
                </a:moveTo>
                <a:lnTo>
                  <a:pt x="1130148" y="16992"/>
                </a:lnTo>
                <a:lnTo>
                  <a:pt x="1130148" y="462876"/>
                </a:lnTo>
                <a:lnTo>
                  <a:pt x="14871" y="462876"/>
                </a:lnTo>
                <a:lnTo>
                  <a:pt x="14871" y="1699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6181725" y="1485900"/>
            <a:ext cx="9525" cy="3562350"/>
          </a:xfrm>
          <a:custGeom>
            <a:avLst/>
            <a:gdLst>
              <a:gd name="connsiteX0" fmla="*/ 13056 w 9525"/>
              <a:gd name="connsiteY0" fmla="*/ 18369 h 3562350"/>
              <a:gd name="connsiteX1" fmla="*/ 13056 w 9525"/>
              <a:gd name="connsiteY1" fmla="*/ 356485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3056" y="18369"/>
                </a:moveTo>
                <a:lnTo>
                  <a:pt x="13056" y="35648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6838950" y="1485900"/>
            <a:ext cx="9525" cy="3562350"/>
          </a:xfrm>
          <a:custGeom>
            <a:avLst/>
            <a:gdLst>
              <a:gd name="connsiteX0" fmla="*/ 14850 w 9525"/>
              <a:gd name="connsiteY0" fmla="*/ 18369 h 3562350"/>
              <a:gd name="connsiteX1" fmla="*/ 14850 w 9525"/>
              <a:gd name="connsiteY1" fmla="*/ 356485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4850" y="18369"/>
                </a:moveTo>
                <a:lnTo>
                  <a:pt x="14850" y="35648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7505700" y="1485900"/>
            <a:ext cx="9525" cy="3562350"/>
          </a:xfrm>
          <a:custGeom>
            <a:avLst/>
            <a:gdLst>
              <a:gd name="connsiteX0" fmla="*/ 14871 w 9525"/>
              <a:gd name="connsiteY0" fmla="*/ 18369 h 3562350"/>
              <a:gd name="connsiteX1" fmla="*/ 14871 w 9525"/>
              <a:gd name="connsiteY1" fmla="*/ 356485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4871" y="18369"/>
                </a:moveTo>
                <a:lnTo>
                  <a:pt x="14871" y="35648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4610100" y="1885950"/>
            <a:ext cx="4029075" cy="9525"/>
          </a:xfrm>
          <a:custGeom>
            <a:avLst/>
            <a:gdLst>
              <a:gd name="connsiteX0" fmla="*/ 18544 w 4029075"/>
              <a:gd name="connsiteY0" fmla="*/ 18177 h 9525"/>
              <a:gd name="connsiteX1" fmla="*/ 4032100 w 4029075"/>
              <a:gd name="connsiteY1" fmla="*/ 181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8177"/>
                </a:moveTo>
                <a:lnTo>
                  <a:pt x="4032100" y="18177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4610100" y="2847975"/>
            <a:ext cx="4029075" cy="9525"/>
          </a:xfrm>
          <a:custGeom>
            <a:avLst/>
            <a:gdLst>
              <a:gd name="connsiteX0" fmla="*/ 18544 w 4029075"/>
              <a:gd name="connsiteY0" fmla="*/ 10651 h 9525"/>
              <a:gd name="connsiteX1" fmla="*/ 4032100 w 4029075"/>
              <a:gd name="connsiteY1" fmla="*/ 106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0651"/>
                </a:moveTo>
                <a:lnTo>
                  <a:pt x="4032100" y="10651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4610100" y="3590925"/>
            <a:ext cx="4029075" cy="9525"/>
          </a:xfrm>
          <a:custGeom>
            <a:avLst/>
            <a:gdLst>
              <a:gd name="connsiteX0" fmla="*/ 18544 w 4029075"/>
              <a:gd name="connsiteY0" fmla="*/ 11959 h 9525"/>
              <a:gd name="connsiteX1" fmla="*/ 4032100 w 4029075"/>
              <a:gd name="connsiteY1" fmla="*/ 119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1959"/>
                </a:moveTo>
                <a:lnTo>
                  <a:pt x="4032100" y="1195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4610100" y="4067175"/>
            <a:ext cx="4029075" cy="9525"/>
          </a:xfrm>
          <a:custGeom>
            <a:avLst/>
            <a:gdLst>
              <a:gd name="connsiteX0" fmla="*/ 18544 w 4029075"/>
              <a:gd name="connsiteY0" fmla="*/ 12960 h 9525"/>
              <a:gd name="connsiteX1" fmla="*/ 4032100 w 4029075"/>
              <a:gd name="connsiteY1" fmla="*/ 129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2960"/>
                </a:moveTo>
                <a:lnTo>
                  <a:pt x="4032100" y="1296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4610100" y="4581525"/>
            <a:ext cx="1590675" cy="9525"/>
          </a:xfrm>
          <a:custGeom>
            <a:avLst/>
            <a:gdLst>
              <a:gd name="connsiteX0" fmla="*/ 18544 w 1590675"/>
              <a:gd name="connsiteY0" fmla="*/ 16997 h 9525"/>
              <a:gd name="connsiteX1" fmla="*/ 1591033 w 1590675"/>
              <a:gd name="connsiteY1" fmla="*/ 169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675" h="9525">
                <a:moveTo>
                  <a:pt x="18544" y="16997"/>
                </a:moveTo>
                <a:lnTo>
                  <a:pt x="1591033" y="1699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6191250" y="4581525"/>
            <a:ext cx="2447925" cy="9525"/>
          </a:xfrm>
          <a:custGeom>
            <a:avLst/>
            <a:gdLst>
              <a:gd name="connsiteX0" fmla="*/ 9880 w 2447925"/>
              <a:gd name="connsiteY0" fmla="*/ 16997 h 9525"/>
              <a:gd name="connsiteX1" fmla="*/ 2450948 w 2447925"/>
              <a:gd name="connsiteY1" fmla="*/ 169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7925" h="9525">
                <a:moveTo>
                  <a:pt x="9880" y="16997"/>
                </a:moveTo>
                <a:lnTo>
                  <a:pt x="2450948" y="16997"/>
                </a:lnTo>
              </a:path>
            </a:pathLst>
          </a:custGeom>
          <a:ln w="63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4619625" y="1485900"/>
            <a:ext cx="9525" cy="3562350"/>
          </a:xfrm>
          <a:custGeom>
            <a:avLst/>
            <a:gdLst>
              <a:gd name="connsiteX0" fmla="*/ 15369 w 9525"/>
              <a:gd name="connsiteY0" fmla="*/ 18369 h 3562350"/>
              <a:gd name="connsiteX1" fmla="*/ 15369 w 9525"/>
              <a:gd name="connsiteY1" fmla="*/ 356485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5369" y="18369"/>
                </a:moveTo>
                <a:lnTo>
                  <a:pt x="15369" y="35648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8620125" y="1485900"/>
            <a:ext cx="9525" cy="3562350"/>
          </a:xfrm>
          <a:custGeom>
            <a:avLst/>
            <a:gdLst>
              <a:gd name="connsiteX0" fmla="*/ 15719 w 9525"/>
              <a:gd name="connsiteY0" fmla="*/ 18369 h 3562350"/>
              <a:gd name="connsiteX1" fmla="*/ 15719 w 9525"/>
              <a:gd name="connsiteY1" fmla="*/ 356485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62350">
                <a:moveTo>
                  <a:pt x="15719" y="18369"/>
                </a:moveTo>
                <a:lnTo>
                  <a:pt x="15719" y="35648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4610100" y="1495425"/>
            <a:ext cx="4029075" cy="9525"/>
          </a:xfrm>
          <a:custGeom>
            <a:avLst/>
            <a:gdLst>
              <a:gd name="connsiteX0" fmla="*/ 18544 w 4029075"/>
              <a:gd name="connsiteY0" fmla="*/ 15194 h 9525"/>
              <a:gd name="connsiteX1" fmla="*/ 4032100 w 4029075"/>
              <a:gd name="connsiteY1" fmla="*/ 151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5194"/>
                </a:moveTo>
                <a:lnTo>
                  <a:pt x="4032100" y="15194"/>
                </a:lnTo>
              </a:path>
            </a:pathLst>
          </a:custGeom>
          <a:ln w="12700">
            <a:solidFill>
              <a:srgbClr val="60626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4610100" y="5029200"/>
            <a:ext cx="4029075" cy="9525"/>
          </a:xfrm>
          <a:custGeom>
            <a:avLst/>
            <a:gdLst>
              <a:gd name="connsiteX0" fmla="*/ 18544 w 4029075"/>
              <a:gd name="connsiteY0" fmla="*/ 15213 h 9525"/>
              <a:gd name="connsiteX1" fmla="*/ 4032100 w 4029075"/>
              <a:gd name="connsiteY1" fmla="*/ 152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544" y="15213"/>
                </a:moveTo>
                <a:lnTo>
                  <a:pt x="4032100" y="15213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9"/>
          <p:cNvSpPr txBox="1"/>
          <p:nvPr/>
        </p:nvSpPr>
        <p:spPr>
          <a:xfrm>
            <a:off x="503999" y="280440"/>
            <a:ext cx="4718833" cy="558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160"/>
              </a:lnSpc>
            </a:pP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606268"/>
                </a:solidFill>
                <a:latin typeface="Arial" charset="0"/>
                <a:cs typeface="Arial" charset="0"/>
              </a:rPr>
              <a:t>contributions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08156" y="1293381"/>
            <a:ext cx="156910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Geographical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4634994" y="1293381"/>
            <a:ext cx="135269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555777" y="1718689"/>
            <a:ext cx="1345537" cy="3173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">
              <a:lnSpc>
                <a:spcPts val="16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Asia-Pacific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6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3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7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1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5">
              <a:lnSpc>
                <a:spcPts val="15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307424" y="1718689"/>
            <a:ext cx="256830" cy="3173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126">
              <a:lnSpc>
                <a:spcPts val="16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354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582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695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809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85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029">
              <a:lnSpc>
                <a:spcPts val="15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15.3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971507" y="1718689"/>
            <a:ext cx="256595" cy="3173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126">
              <a:lnSpc>
                <a:spcPts val="16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354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582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695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809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923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029">
              <a:lnSpc>
                <a:spcPts val="15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21.6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3500717" y="1581530"/>
            <a:ext cx="892908" cy="3311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better/(worse)</a:t>
            </a:r>
          </a:p>
          <a:p>
            <a:pPr indent="96011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250">
              <a:lnSpc>
                <a:spcPts val="16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478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705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7581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9925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2043">
              <a:lnSpc>
                <a:spcPts val="15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n/a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4161">
              <a:lnSpc>
                <a:spcPts val="15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666509" y="1581520"/>
            <a:ext cx="1435038" cy="3309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</a:p>
          <a:p>
            <a:pPr indent="23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">
              <a:lnSpc>
                <a:spcPts val="180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">
              <a:lnSpc>
                <a:spcPts val="17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">
              <a:lnSpc>
                <a:spcPts val="12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Retail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">
              <a:lnSpc>
                <a:spcPts val="181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439875" y="1718680"/>
            <a:ext cx="255802" cy="31720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897">
              <a:lnSpc>
                <a:spcPts val="180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896">
              <a:lnSpc>
                <a:spcPts val="17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781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781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58">
              <a:lnSpc>
                <a:spcPts val="19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03">
              <a:lnSpc>
                <a:spcPts val="181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15.3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7106472" y="1718680"/>
            <a:ext cx="255917" cy="31720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897">
              <a:lnSpc>
                <a:spcPts val="180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897">
              <a:lnSpc>
                <a:spcPts val="17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782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782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773">
              <a:lnSpc>
                <a:spcPts val="19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03">
              <a:lnSpc>
                <a:spcPts val="181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21.6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7631909" y="1581520"/>
            <a:ext cx="892906" cy="3309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better/(worse)</a:t>
            </a:r>
          </a:p>
          <a:p>
            <a:pPr indent="96011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2800">
              <a:lnSpc>
                <a:spcPts val="180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8791">
              <a:lnSpc>
                <a:spcPts val="17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8677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2439">
              <a:lnSpc>
                <a:spcPts val="18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8906">
              <a:lnSpc>
                <a:spcPts val="19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8906">
              <a:lnSpc>
                <a:spcPts val="181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8831583" y="6416786"/>
            <a:ext cx="70349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1"> 
				</p:cNvPr>
          <p:cNvSpPr/>
          <p:nvPr/>
        </p:nvSpPr>
        <p:spPr>
          <a:xfrm>
            <a:off x="8848725" y="0"/>
            <a:ext cx="133350" cy="5915025"/>
          </a:xfrm>
          <a:custGeom>
            <a:avLst/>
            <a:gdLst>
              <a:gd name="connsiteX0" fmla="*/ 13949 w 133350"/>
              <a:gd name="connsiteY0" fmla="*/ 34 h 5915025"/>
              <a:gd name="connsiteX1" fmla="*/ 13949 w 133350"/>
              <a:gd name="connsiteY1" fmla="*/ 5916291 h 5915025"/>
              <a:gd name="connsiteX2" fmla="*/ 139946 w 133350"/>
              <a:gd name="connsiteY2" fmla="*/ 5758252 h 5915025"/>
              <a:gd name="connsiteX3" fmla="*/ 139946 w 133350"/>
              <a:gd name="connsiteY3" fmla="*/ 34 h 5915025"/>
              <a:gd name="connsiteX4" fmla="*/ 13949 w 133350"/>
              <a:gd name="connsiteY4" fmla="*/ 34 h 59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5915025">
                <a:moveTo>
                  <a:pt x="13949" y="34"/>
                </a:moveTo>
                <a:lnTo>
                  <a:pt x="13949" y="5916291"/>
                </a:lnTo>
                <a:lnTo>
                  <a:pt x="139946" y="5758252"/>
                </a:lnTo>
                <a:lnTo>
                  <a:pt x="139946" y="34"/>
                </a:lnTo>
                <a:lnTo>
                  <a:pt x="13949" y="3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8848725" y="5905500"/>
            <a:ext cx="133350" cy="952500"/>
          </a:xfrm>
          <a:custGeom>
            <a:avLst/>
            <a:gdLst>
              <a:gd name="connsiteX0" fmla="*/ 13949 w 133350"/>
              <a:gd name="connsiteY0" fmla="*/ 952500 h 952500"/>
              <a:gd name="connsiteX1" fmla="*/ 139946 w 133350"/>
              <a:gd name="connsiteY1" fmla="*/ 952500 h 952500"/>
              <a:gd name="connsiteX2" fmla="*/ 139946 w 133350"/>
              <a:gd name="connsiteY2" fmla="*/ 118960 h 952500"/>
              <a:gd name="connsiteX3" fmla="*/ 13949 w 133350"/>
              <a:gd name="connsiteY3" fmla="*/ 10769 h 952500"/>
              <a:gd name="connsiteX4" fmla="*/ 13949 w 133350"/>
              <a:gd name="connsiteY4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952500">
                <a:moveTo>
                  <a:pt x="13949" y="952500"/>
                </a:moveTo>
                <a:lnTo>
                  <a:pt x="139946" y="952500"/>
                </a:lnTo>
                <a:lnTo>
                  <a:pt x="139946" y="118960"/>
                </a:lnTo>
                <a:lnTo>
                  <a:pt x="13949" y="10769"/>
                </a:lnTo>
                <a:lnTo>
                  <a:pt x="13949" y="95250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753100"/>
            <a:ext cx="266700" cy="304800"/>
          </a:xfrm>
          <a:prstGeom prst="rect">
            <a:avLst/>
          </a:prstGeom>
        </p:spPr>
      </p:pic>
      <p:pic>
        <p:nvPicPr>
          <p:cNvPr id="175" name="Picture 17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5753100"/>
            <a:ext cx="171450" cy="304800"/>
          </a:xfrm>
          <a:prstGeom prst="rect">
            <a:avLst/>
          </a:prstGeom>
        </p:spPr>
      </p:pic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5753100"/>
            <a:ext cx="209550" cy="304800"/>
          </a:xfrm>
          <a:prstGeom prst="rect">
            <a:avLst/>
          </a:prstGeom>
        </p:spPr>
      </p:pic>
      <p:pic>
        <p:nvPicPr>
          <p:cNvPr id="177" name="Picture 17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5753100"/>
            <a:ext cx="228600" cy="304800"/>
          </a:xfrm>
          <a:prstGeom prst="rect">
            <a:avLst/>
          </a:prstGeom>
        </p:spPr>
      </p:pic>
      <p:sp>
        <p:nvSpPr>
          <p:cNvPr id="177" name="Freeform 177"> 
				</p:cNvPr>
          <p:cNvSpPr/>
          <p:nvPr/>
        </p:nvSpPr>
        <p:spPr>
          <a:xfrm>
            <a:off x="8181975" y="5753100"/>
            <a:ext cx="266700" cy="304800"/>
          </a:xfrm>
          <a:custGeom>
            <a:avLst/>
            <a:gdLst>
              <a:gd name="connsiteX0" fmla="*/ 16750 w 266700"/>
              <a:gd name="connsiteY0" fmla="*/ 17500 h 304800"/>
              <a:gd name="connsiteX1" fmla="*/ 267627 w 266700"/>
              <a:gd name="connsiteY1" fmla="*/ 17500 h 304800"/>
              <a:gd name="connsiteX2" fmla="*/ 267627 w 266700"/>
              <a:gd name="connsiteY2" fmla="*/ 308889 h 304800"/>
              <a:gd name="connsiteX3" fmla="*/ 16750 w 266700"/>
              <a:gd name="connsiteY3" fmla="*/ 308889 h 304800"/>
              <a:gd name="connsiteX4" fmla="*/ 16750 w 266700"/>
              <a:gd name="connsiteY4" fmla="*/ 175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304800">
                <a:moveTo>
                  <a:pt x="16750" y="17500"/>
                </a:moveTo>
                <a:lnTo>
                  <a:pt x="267627" y="17500"/>
                </a:lnTo>
                <a:lnTo>
                  <a:pt x="267627" y="308889"/>
                </a:lnTo>
                <a:lnTo>
                  <a:pt x="16750" y="308889"/>
                </a:lnTo>
                <a:lnTo>
                  <a:pt x="16750" y="175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8058150" y="5753100"/>
            <a:ext cx="133350" cy="304800"/>
          </a:xfrm>
          <a:custGeom>
            <a:avLst/>
            <a:gdLst>
              <a:gd name="connsiteX0" fmla="*/ 139282 w 133350"/>
              <a:gd name="connsiteY0" fmla="*/ 17507 h 304800"/>
              <a:gd name="connsiteX1" fmla="*/ 139282 w 133350"/>
              <a:gd name="connsiteY1" fmla="*/ 308895 h 304800"/>
              <a:gd name="connsiteX2" fmla="*/ 14492 w 133350"/>
              <a:gd name="connsiteY2" fmla="*/ 163201 h 304800"/>
              <a:gd name="connsiteX3" fmla="*/ 139282 w 133350"/>
              <a:gd name="connsiteY3" fmla="*/ 1750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9282" y="17507"/>
                </a:moveTo>
                <a:lnTo>
                  <a:pt x="139282" y="308895"/>
                </a:lnTo>
                <a:lnTo>
                  <a:pt x="14492" y="163201"/>
                </a:lnTo>
                <a:lnTo>
                  <a:pt x="13928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8181975" y="5753100"/>
            <a:ext cx="266700" cy="161925"/>
          </a:xfrm>
          <a:custGeom>
            <a:avLst/>
            <a:gdLst>
              <a:gd name="connsiteX0" fmla="*/ 16752 w 266700"/>
              <a:gd name="connsiteY0" fmla="*/ 17507 h 161925"/>
              <a:gd name="connsiteX1" fmla="*/ 267641 w 266700"/>
              <a:gd name="connsiteY1" fmla="*/ 17507 h 161925"/>
              <a:gd name="connsiteX2" fmla="*/ 141542 w 266700"/>
              <a:gd name="connsiteY2" fmla="*/ 163201 h 161925"/>
              <a:gd name="connsiteX3" fmla="*/ 16752 w 266700"/>
              <a:gd name="connsiteY3" fmla="*/ 1750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61925">
                <a:moveTo>
                  <a:pt x="16752" y="17507"/>
                </a:moveTo>
                <a:lnTo>
                  <a:pt x="267641" y="17507"/>
                </a:lnTo>
                <a:lnTo>
                  <a:pt x="141542" y="163201"/>
                </a:lnTo>
                <a:lnTo>
                  <a:pt x="16752" y="17507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8181975" y="5905500"/>
            <a:ext cx="266700" cy="152400"/>
          </a:xfrm>
          <a:custGeom>
            <a:avLst/>
            <a:gdLst>
              <a:gd name="connsiteX0" fmla="*/ 141542 w 266700"/>
              <a:gd name="connsiteY0" fmla="*/ 10801 h 152400"/>
              <a:gd name="connsiteX1" fmla="*/ 267641 w 266700"/>
              <a:gd name="connsiteY1" fmla="*/ 156495 h 152400"/>
              <a:gd name="connsiteX2" fmla="*/ 16752 w 266700"/>
              <a:gd name="connsiteY2" fmla="*/ 156495 h 152400"/>
              <a:gd name="connsiteX3" fmla="*/ 141542 w 266700"/>
              <a:gd name="connsiteY3" fmla="*/ 1080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52400">
                <a:moveTo>
                  <a:pt x="141542" y="10801"/>
                </a:moveTo>
                <a:lnTo>
                  <a:pt x="267641" y="156495"/>
                </a:lnTo>
                <a:lnTo>
                  <a:pt x="16752" y="156495"/>
                </a:lnTo>
                <a:lnTo>
                  <a:pt x="141542" y="108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8439150" y="5753100"/>
            <a:ext cx="133350" cy="304800"/>
          </a:xfrm>
          <a:custGeom>
            <a:avLst/>
            <a:gdLst>
              <a:gd name="connsiteX0" fmla="*/ 136551 w 133350"/>
              <a:gd name="connsiteY0" fmla="*/ 163201 h 304800"/>
              <a:gd name="connsiteX1" fmla="*/ 10466 w 133350"/>
              <a:gd name="connsiteY1" fmla="*/ 308895 h 304800"/>
              <a:gd name="connsiteX2" fmla="*/ 10466 w 133350"/>
              <a:gd name="connsiteY2" fmla="*/ 17507 h 304800"/>
              <a:gd name="connsiteX3" fmla="*/ 136551 w 133350"/>
              <a:gd name="connsiteY3" fmla="*/ 1632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304800">
                <a:moveTo>
                  <a:pt x="136551" y="163201"/>
                </a:moveTo>
                <a:lnTo>
                  <a:pt x="10466" y="308895"/>
                </a:lnTo>
                <a:lnTo>
                  <a:pt x="10466" y="17507"/>
                </a:lnTo>
                <a:lnTo>
                  <a:pt x="136551" y="163201"/>
                </a:lnTo>
                <a:close/>
              </a:path>
            </a:pathLst>
          </a:custGeom>
          <a:solidFill>
            <a:srgbClr val="f90e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2"/>
          <p:cNvSpPr txBox="1"/>
          <p:nvPr/>
        </p:nvSpPr>
        <p:spPr>
          <a:xfrm>
            <a:off x="635546" y="3985628"/>
            <a:ext cx="4072406" cy="624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920"/>
              </a:lnSpc>
            </a:pP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83"> 
				</p:cNvPr>
          <p:cNvSpPr/>
          <p:nvPr/>
        </p:nvSpPr>
        <p:spPr>
          <a:xfrm>
            <a:off x="171450" y="276225"/>
            <a:ext cx="142875" cy="561975"/>
          </a:xfrm>
          <a:custGeom>
            <a:avLst/>
            <a:gdLst>
              <a:gd name="connsiteX0" fmla="*/ 18973 w 142875"/>
              <a:gd name="connsiteY0" fmla="*/ 18186 h 561975"/>
              <a:gd name="connsiteX1" fmla="*/ 146367 w 142875"/>
              <a:gd name="connsiteY1" fmla="*/ 18186 h 561975"/>
              <a:gd name="connsiteX2" fmla="*/ 146367 w 142875"/>
              <a:gd name="connsiteY2" fmla="*/ 563397 h 561975"/>
              <a:gd name="connsiteX3" fmla="*/ 18973 w 142875"/>
              <a:gd name="connsiteY3" fmla="*/ 563397 h 561975"/>
              <a:gd name="connsiteX4" fmla="*/ 18973 w 142875"/>
              <a:gd name="connsiteY4" fmla="*/ 18186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561975">
                <a:moveTo>
                  <a:pt x="18973" y="18186"/>
                </a:moveTo>
                <a:lnTo>
                  <a:pt x="146367" y="18186"/>
                </a:lnTo>
                <a:lnTo>
                  <a:pt x="146367" y="563397"/>
                </a:lnTo>
                <a:lnTo>
                  <a:pt x="18973" y="563397"/>
                </a:lnTo>
                <a:lnTo>
                  <a:pt x="18973" y="181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1847850" y="4105275"/>
            <a:ext cx="6781800" cy="9525"/>
          </a:xfrm>
          <a:custGeom>
            <a:avLst/>
            <a:gdLst>
              <a:gd name="connsiteX0" fmla="*/ 10812 w 6781800"/>
              <a:gd name="connsiteY0" fmla="*/ 15037 h 9525"/>
              <a:gd name="connsiteX1" fmla="*/ 6790796 w 6781800"/>
              <a:gd name="connsiteY1" fmla="*/ 150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1800" h="9525">
                <a:moveTo>
                  <a:pt x="10812" y="15037"/>
                </a:moveTo>
                <a:lnTo>
                  <a:pt x="6790796" y="15037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1847850" y="2914650"/>
            <a:ext cx="6781800" cy="9525"/>
          </a:xfrm>
          <a:custGeom>
            <a:avLst/>
            <a:gdLst>
              <a:gd name="connsiteX0" fmla="*/ 10812 w 6781800"/>
              <a:gd name="connsiteY0" fmla="*/ 18008 h 9525"/>
              <a:gd name="connsiteX1" fmla="*/ 6790796 w 6781800"/>
              <a:gd name="connsiteY1" fmla="*/ 180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1800" h="9525">
                <a:moveTo>
                  <a:pt x="10812" y="18008"/>
                </a:moveTo>
                <a:lnTo>
                  <a:pt x="6790796" y="18008"/>
                </a:lnTo>
              </a:path>
            </a:pathLst>
          </a:custGeom>
          <a:ln w="6350">
            <a:solidFill>
              <a:srgbClr val="a5a5a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1838325" y="5848350"/>
            <a:ext cx="6791325" cy="323850"/>
          </a:xfrm>
          <a:custGeom>
            <a:avLst/>
            <a:gdLst>
              <a:gd name="connsiteX0" fmla="*/ 14274 w 6791325"/>
              <a:gd name="connsiteY0" fmla="*/ 13881 h 323850"/>
              <a:gd name="connsiteX1" fmla="*/ 6800368 w 6791325"/>
              <a:gd name="connsiteY1" fmla="*/ 13881 h 323850"/>
              <a:gd name="connsiteX2" fmla="*/ 6800368 w 6791325"/>
              <a:gd name="connsiteY2" fmla="*/ 330746 h 323850"/>
              <a:gd name="connsiteX3" fmla="*/ 14274 w 6791325"/>
              <a:gd name="connsiteY3" fmla="*/ 330746 h 323850"/>
              <a:gd name="connsiteX4" fmla="*/ 14274 w 6791325"/>
              <a:gd name="connsiteY4" fmla="*/ 13881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325" h="323850">
                <a:moveTo>
                  <a:pt x="14274" y="13881"/>
                </a:moveTo>
                <a:lnTo>
                  <a:pt x="6800368" y="13881"/>
                </a:lnTo>
                <a:lnTo>
                  <a:pt x="6800368" y="330746"/>
                </a:lnTo>
                <a:lnTo>
                  <a:pt x="14274" y="330746"/>
                </a:lnTo>
                <a:lnTo>
                  <a:pt x="14274" y="13881"/>
                </a:lnTo>
                <a:close/>
              </a:path>
            </a:pathLst>
          </a:custGeom>
          <a:solidFill>
            <a:srgbClr val="fef0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495300" y="1581150"/>
            <a:ext cx="1114425" cy="1285875"/>
          </a:xfrm>
          <a:custGeom>
            <a:avLst/>
            <a:gdLst>
              <a:gd name="connsiteX0" fmla="*/ 12852 w 1114425"/>
              <a:gd name="connsiteY0" fmla="*/ 13525 h 1285875"/>
              <a:gd name="connsiteX1" fmla="*/ 1123937 w 1114425"/>
              <a:gd name="connsiteY1" fmla="*/ 13525 h 1285875"/>
              <a:gd name="connsiteX2" fmla="*/ 1123937 w 1114425"/>
              <a:gd name="connsiteY2" fmla="*/ 1292771 h 1285875"/>
              <a:gd name="connsiteX3" fmla="*/ 12852 w 1114425"/>
              <a:gd name="connsiteY3" fmla="*/ 1292771 h 1285875"/>
              <a:gd name="connsiteX4" fmla="*/ 12852 w 1114425"/>
              <a:gd name="connsiteY4" fmla="*/ 13525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285875">
                <a:moveTo>
                  <a:pt x="12852" y="13525"/>
                </a:moveTo>
                <a:lnTo>
                  <a:pt x="1123937" y="13525"/>
                </a:lnTo>
                <a:lnTo>
                  <a:pt x="1123937" y="1292771"/>
                </a:lnTo>
                <a:lnTo>
                  <a:pt x="12852" y="1292771"/>
                </a:lnTo>
                <a:lnTo>
                  <a:pt x="12852" y="13525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495300" y="2981325"/>
            <a:ext cx="1114425" cy="1076325"/>
          </a:xfrm>
          <a:custGeom>
            <a:avLst/>
            <a:gdLst>
              <a:gd name="connsiteX0" fmla="*/ 12852 w 1114425"/>
              <a:gd name="connsiteY0" fmla="*/ 10134 h 1076325"/>
              <a:gd name="connsiteX1" fmla="*/ 1123937 w 1114425"/>
              <a:gd name="connsiteY1" fmla="*/ 10134 h 1076325"/>
              <a:gd name="connsiteX2" fmla="*/ 1123937 w 1114425"/>
              <a:gd name="connsiteY2" fmla="*/ 1080211 h 1076325"/>
              <a:gd name="connsiteX3" fmla="*/ 12852 w 1114425"/>
              <a:gd name="connsiteY3" fmla="*/ 1080211 h 1076325"/>
              <a:gd name="connsiteX4" fmla="*/ 12852 w 1114425"/>
              <a:gd name="connsiteY4" fmla="*/ 10134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076325">
                <a:moveTo>
                  <a:pt x="12852" y="10134"/>
                </a:moveTo>
                <a:lnTo>
                  <a:pt x="1123937" y="10134"/>
                </a:lnTo>
                <a:lnTo>
                  <a:pt x="1123937" y="1080211"/>
                </a:lnTo>
                <a:lnTo>
                  <a:pt x="12852" y="1080211"/>
                </a:lnTo>
                <a:lnTo>
                  <a:pt x="12852" y="10134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495300" y="4162425"/>
            <a:ext cx="1114425" cy="1695450"/>
          </a:xfrm>
          <a:custGeom>
            <a:avLst/>
            <a:gdLst>
              <a:gd name="connsiteX0" fmla="*/ 12852 w 1114425"/>
              <a:gd name="connsiteY0" fmla="*/ 16674 h 1695450"/>
              <a:gd name="connsiteX1" fmla="*/ 1123937 w 1114425"/>
              <a:gd name="connsiteY1" fmla="*/ 16674 h 1695450"/>
              <a:gd name="connsiteX2" fmla="*/ 1123937 w 1114425"/>
              <a:gd name="connsiteY2" fmla="*/ 1701952 h 1695450"/>
              <a:gd name="connsiteX3" fmla="*/ 12852 w 1114425"/>
              <a:gd name="connsiteY3" fmla="*/ 1701952 h 1695450"/>
              <a:gd name="connsiteX4" fmla="*/ 12852 w 1114425"/>
              <a:gd name="connsiteY4" fmla="*/ 16674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695450">
                <a:moveTo>
                  <a:pt x="12852" y="16674"/>
                </a:moveTo>
                <a:lnTo>
                  <a:pt x="1123937" y="16674"/>
                </a:lnTo>
                <a:lnTo>
                  <a:pt x="1123937" y="1701952"/>
                </a:lnTo>
                <a:lnTo>
                  <a:pt x="12852" y="1701952"/>
                </a:lnTo>
                <a:lnTo>
                  <a:pt x="12852" y="16674"/>
                </a:lnTo>
                <a:close/>
              </a:path>
            </a:pathLst>
          </a:custGeom>
          <a:solidFill>
            <a:srgbClr val="606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1838325" y="1485900"/>
            <a:ext cx="3124200" cy="9525"/>
          </a:xfrm>
          <a:custGeom>
            <a:avLst/>
            <a:gdLst>
              <a:gd name="connsiteX0" fmla="*/ 11475 w 3124200"/>
              <a:gd name="connsiteY0" fmla="*/ 16855 h 9525"/>
              <a:gd name="connsiteX1" fmla="*/ 3128145 w 3124200"/>
              <a:gd name="connsiteY1" fmla="*/ 168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4200" h="9525">
                <a:moveTo>
                  <a:pt x="11475" y="16855"/>
                </a:moveTo>
                <a:lnTo>
                  <a:pt x="3128145" y="16855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5124450" y="1485900"/>
            <a:ext cx="3486150" cy="9525"/>
          </a:xfrm>
          <a:custGeom>
            <a:avLst/>
            <a:gdLst>
              <a:gd name="connsiteX0" fmla="*/ 19032 w 3486150"/>
              <a:gd name="connsiteY0" fmla="*/ 16855 h 9525"/>
              <a:gd name="connsiteX1" fmla="*/ 3492025 w 3486150"/>
              <a:gd name="connsiteY1" fmla="*/ 168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0" h="9525">
                <a:moveTo>
                  <a:pt x="19032" y="16855"/>
                </a:moveTo>
                <a:lnTo>
                  <a:pt x="3492025" y="16855"/>
                </a:lnTo>
              </a:path>
            </a:pathLst>
          </a:custGeom>
          <a:ln w="127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2"/>
          <p:cNvSpPr txBox="1"/>
          <p:nvPr/>
        </p:nvSpPr>
        <p:spPr>
          <a:xfrm>
            <a:off x="508195" y="280435"/>
            <a:ext cx="4997049" cy="284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8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phase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achievements,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2011-13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1849757" y="1289139"/>
            <a:ext cx="707343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5143524" y="1289139"/>
            <a:ext cx="943452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573190" y="2069229"/>
            <a:ext cx="864517" cy="3037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deployment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Organisation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cost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2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1835715" y="1597114"/>
            <a:ext cx="43478" cy="35280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93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75">
              <a:lnSpc>
                <a:spcPts val="145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75">
              <a:lnSpc>
                <a:spcPts val="2279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 indent="5875">
              <a:lnSpc>
                <a:spcPts val="1680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">
              <a:lnSpc>
                <a:spcPts val="2071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2012518" y="1600332"/>
            <a:ext cx="2929353" cy="38734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93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filters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closures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893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non-strategic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and/or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</a:p>
          <a:p>
            <a:pPr indent="5875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(Legacy)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5875">
              <a:lnSpc>
                <a:spcPts val="16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Turnaround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strategically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75">
              <a:lnSpc>
                <a:spcPts val="12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delayer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organisation</a:t>
            </a:r>
          </a:p>
          <a:p>
            <a:pPr indent="5875">
              <a:lnSpc>
                <a:spcPts val="16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USD2.5-3.5bn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</a:p>
          <a:p>
            <a:pPr indent="5875">
              <a:lnSpc>
                <a:spcPts val="139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48-52%</a:t>
            </a:r>
          </a:p>
          <a:p>
            <a:pPr indent="5875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  <a:p>
            <a:pPr indent="5875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Kong,</a:t>
            </a:r>
          </a:p>
          <a:p>
            <a:pPr indent="45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MENA</a:t>
            </a:r>
          </a:p>
          <a:p>
            <a:pPr indent="45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opportunity</a:t>
            </a:r>
          </a:p>
          <a:p>
            <a:pPr indent="45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USD4bn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revenues)</a:t>
            </a:r>
          </a:p>
          <a:p>
            <a:pPr indent="45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intra-group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connectivity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</a:p>
          <a:p>
            <a:pPr indent="45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GB&amp;M</a:t>
            </a:r>
          </a:p>
          <a:p>
            <a:pPr indent="45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USD1bn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revenues)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5143422" y="1597076"/>
            <a:ext cx="37711" cy="3918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">
              <a:lnSpc>
                <a:spcPts val="1285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">
              <a:lnSpc>
                <a:spcPts val="1658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">
              <a:lnSpc>
                <a:spcPts val="1440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 indent="126">
              <a:lnSpc>
                <a:spcPts val="2107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">
              <a:lnSpc>
                <a:spcPts val="2071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">
              <a:lnSpc>
                <a:spcPts val="2071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0000"/>
                </a:solidFill>
                <a:latin typeface="Symbol" charset="0"/>
                <a:cs typeface="Symbol" charset="0"/>
              </a:rPr>
              <a:t>·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5306551" y="1600293"/>
            <a:ext cx="3330215" cy="4086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34">
              <a:lnSpc>
                <a:spcPts val="123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</a:p>
          <a:p>
            <a:pPr indent="13734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c.USD95bn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c.20k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FTE</a:t>
            </a:r>
          </a:p>
          <a:p>
            <a:pPr indent="13673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running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de-risking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</a:p>
          <a:p>
            <a:pPr indent="13715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 indent="0">
              <a:lnSpc>
                <a:spcPts val="1480"/>
              </a:lnSpc>
            </a:pP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USD58bn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USD30bn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1380"/>
              </a:lnSpc>
            </a:pP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GB&amp;M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USD47bn</a:t>
            </a:r>
          </a:p>
          <a:p>
            <a:pPr indent="163028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USD28bn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40">
              <a:lnSpc>
                <a:spcPts val="1338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37">
              <a:lnSpc>
                <a:spcPts val="1468"/>
              </a:lnSpc>
            </a:pP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37">
              <a:lnSpc>
                <a:spcPts val="1379"/>
              </a:lnSpc>
            </a:pP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</a:p>
          <a:p>
            <a:pPr indent="13772">
              <a:lnSpc>
                <a:spcPts val="159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USD4.9bn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annualised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3772">
              <a:lnSpc>
                <a:spcPts val="13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3753">
              <a:lnSpc>
                <a:spcPts val="16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</a:p>
          <a:p>
            <a:pPr indent="13799">
              <a:lnSpc>
                <a:spcPts val="210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regions’</a:t>
            </a:r>
          </a:p>
          <a:p>
            <a:pPr indent="13852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21%,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18%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</a:t>
            </a:r>
          </a:p>
          <a:p>
            <a:pPr indent="13730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3730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</a:t>
            </a:r>
          </a:p>
          <a:p>
            <a:pPr indent="13730">
              <a:lnSpc>
                <a:spcPts val="169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Wealth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3730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USD0.9bn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USD3bn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2014-16</a:t>
            </a:r>
          </a:p>
          <a:p>
            <a:pPr indent="13730">
              <a:lnSpc>
                <a:spcPts val="16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c.USD1.3bn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incremental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13759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USD2bn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2012)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3410068" y="5939416"/>
            <a:ext cx="3735560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USD31bn,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USD25bn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508195" y="6170002"/>
            <a:ext cx="220814" cy="851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7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508194" y="6252298"/>
            <a:ext cx="63844" cy="5789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67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1">
              <a:lnSpc>
                <a:spcPts val="64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1">
              <a:lnSpc>
                <a:spcPts val="64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1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  <a:p>
            <a:pPr indent="1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</a:t>
            </a:r>
          </a:p>
          <a:p>
            <a:pPr indent="0">
              <a:lnSpc>
                <a:spcPts val="1295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668214" y="6252298"/>
            <a:ext cx="5751278" cy="5789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67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</a:t>
            </a:r>
          </a:p>
          <a:p>
            <a:pPr indent="1">
              <a:lnSpc>
                <a:spcPts val="64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carrying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FY13</a:t>
            </a:r>
          </a:p>
          <a:p>
            <a:pPr indent="1">
              <a:lnSpc>
                <a:spcPts val="64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FY13</a:t>
            </a:r>
          </a:p>
          <a:p>
            <a:pPr indent="1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</a:p>
          <a:p>
            <a:pPr indent="1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spread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647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648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8831583" y="6416783"/>
            <a:ext cx="70349" cy="14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