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Box 1"/>
          <p:cNvSpPr txBox="1"/>
          <p:nvPr/>
        </p:nvSpPr>
        <p:spPr>
          <a:xfrm>
            <a:off x="307155" y="3179073"/>
            <a:ext cx="8607848" cy="35885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Hitachi’s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2133600">
              <a:lnSpc>
                <a:spcPts val="288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Co-creation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3318">
              <a:lnSpc>
                <a:spcPts val="2232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1883318">
              <a:lnSpc>
                <a:spcPts val="3328"/>
              </a:lnSpc>
            </a:pP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Takashi</a:t>
            </a: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Suzuki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3318">
              <a:lnSpc>
                <a:spcPts val="2473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Officer</a:t>
            </a:r>
          </a:p>
          <a:p>
            <a:pPr indent="1883318">
              <a:lnSpc>
                <a:spcPts val="216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Manager</a:t>
            </a:r>
          </a:p>
          <a:p>
            <a:pPr indent="1883318">
              <a:lnSpc>
                <a:spcPts val="216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Intellectual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Property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Division</a:t>
            </a:r>
          </a:p>
          <a:p>
            <a:pPr indent="1883318">
              <a:lnSpc>
                <a:spcPts val="216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</a:p>
          <a:p>
            <a:pPr indent="6278368">
              <a:lnSpc>
                <a:spcPts val="102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3" name="TextBox 163"/>
          <p:cNvSpPr txBox="1"/>
          <p:nvPr/>
        </p:nvSpPr>
        <p:spPr>
          <a:xfrm>
            <a:off x="259882" y="53261"/>
            <a:ext cx="8640825" cy="1654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3-5.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Co-Creation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</a:p>
          <a:p>
            <a:pPr indent="586739">
              <a:lnSpc>
                <a:spcPts val="2567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2679">
              <a:lnSpc>
                <a:spcPts val="3245"/>
              </a:lnSpc>
            </a:pPr>
            <a:r>
              <a:rPr lang="en-US" altLang="zh-CN" sz="2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■</a:t>
            </a:r>
            <a:r>
              <a:rPr lang="en-US" altLang="zh-CN" sz="2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Supporting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co-creation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local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sites</a:t>
            </a:r>
          </a:p>
          <a:p>
            <a:pPr indent="62679">
              <a:lnSpc>
                <a:spcPts val="2376"/>
              </a:lnSpc>
            </a:pPr>
            <a:r>
              <a:rPr lang="en-US" altLang="zh-CN" sz="2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■</a:t>
            </a:r>
            <a:r>
              <a:rPr lang="en-US" altLang="zh-CN" sz="2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Transferring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Practice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Intellectual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Property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Japan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43840" y="2249389"/>
            <a:ext cx="1899636" cy="1564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5863">
              <a:lnSpc>
                <a:spcPts val="2575"/>
              </a:lnSpc>
            </a:pPr>
            <a:r>
              <a:rPr lang="en-US" altLang="zh-CN" sz="2195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ＣＳＩ</a:t>
            </a:r>
            <a:r>
              <a:rPr lang="en-US" altLang="zh-CN" sz="2195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Europe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96"/>
              </a:lnSpc>
            </a:pPr>
            <a:r>
              <a:rPr lang="en-US" altLang="zh-CN" sz="2004" dirty="0" smtClean="0">
                <a:solidFill>
                  <a:srgbClr val="515a7c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2004" dirty="0" smtClean="0">
                <a:solidFill>
                  <a:srgbClr val="515a7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515a7c"/>
                </a:solidFill>
                <a:latin typeface="Arial" charset="0"/>
                <a:cs typeface="Arial" charset="0"/>
              </a:rPr>
              <a:t>Site</a:t>
            </a:r>
            <a:r>
              <a:rPr lang="en-US" altLang="zh-CN" sz="2004" dirty="0" smtClean="0">
                <a:solidFill>
                  <a:srgbClr val="515a7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515a7c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515a7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515a7c"/>
                </a:solidFill>
                <a:latin typeface="Arial" charset="0"/>
                <a:cs typeface="Arial" charset="0"/>
              </a:rPr>
              <a:t>Europe</a:t>
            </a:r>
          </a:p>
          <a:p>
            <a:pPr indent="54929">
              <a:lnSpc>
                <a:spcPts val="174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5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370616" y="2240779"/>
            <a:ext cx="1743877" cy="17990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3659">
              <a:lnSpc>
                <a:spcPts val="2575"/>
              </a:lnSpc>
            </a:pPr>
            <a:r>
              <a:rPr lang="en-US" altLang="zh-CN" sz="2195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ＣＳＩ</a:t>
            </a:r>
            <a:r>
              <a:rPr lang="en-US" altLang="zh-CN" sz="2195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China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115"/>
              </a:lnSpc>
            </a:pPr>
            <a:r>
              <a:rPr lang="en-US" altLang="zh-CN" sz="2004" dirty="0" smtClean="0">
                <a:solidFill>
                  <a:srgbClr val="935d49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2004" dirty="0" smtClean="0">
                <a:solidFill>
                  <a:srgbClr val="935d4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935d49"/>
                </a:solidFill>
                <a:latin typeface="Arial" charset="0"/>
                <a:cs typeface="Arial" charset="0"/>
              </a:rPr>
              <a:t>Site</a:t>
            </a:r>
            <a:r>
              <a:rPr lang="en-US" altLang="zh-CN" sz="2004" dirty="0" smtClean="0">
                <a:solidFill>
                  <a:srgbClr val="935d4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935d49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935d4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935d49"/>
                </a:solidFill>
                <a:latin typeface="Arial" charset="0"/>
                <a:cs typeface="Arial" charset="0"/>
              </a:rPr>
              <a:t>China</a:t>
            </a:r>
          </a:p>
          <a:p>
            <a:pPr indent="54929">
              <a:lnSpc>
                <a:spcPts val="174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5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Beijing</a:t>
            </a:r>
          </a:p>
          <a:p>
            <a:pPr indent="55132">
              <a:lnSpc>
                <a:spcPts val="172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5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Shanghai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4326937" y="2226164"/>
            <a:ext cx="2138719" cy="2210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75"/>
              </a:lnSpc>
            </a:pPr>
            <a:r>
              <a:rPr lang="en-US" altLang="zh-CN" sz="2195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ＣＳＩ</a:t>
            </a:r>
            <a:r>
              <a:rPr lang="en-US" altLang="zh-CN" sz="2195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Tokyo(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APAC)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003">
              <a:lnSpc>
                <a:spcPts val="3131"/>
              </a:lnSpc>
            </a:pPr>
            <a:r>
              <a:rPr lang="en-US" altLang="zh-CN" sz="2004" dirty="0" smtClean="0">
                <a:solidFill>
                  <a:srgbClr val="7b8423"/>
                </a:solidFill>
                <a:latin typeface="Arial" charset="0"/>
                <a:cs typeface="Arial" charset="0"/>
              </a:rPr>
              <a:t>Intellectual</a:t>
            </a:r>
          </a:p>
          <a:p>
            <a:pPr indent="19003">
              <a:lnSpc>
                <a:spcPts val="2160"/>
              </a:lnSpc>
            </a:pPr>
            <a:r>
              <a:rPr lang="en-US" altLang="zh-CN" sz="2004" dirty="0" smtClean="0">
                <a:solidFill>
                  <a:srgbClr val="7b8423"/>
                </a:solidFill>
                <a:latin typeface="Arial" charset="0"/>
                <a:cs typeface="Arial" charset="0"/>
              </a:rPr>
              <a:t>Property</a:t>
            </a:r>
            <a:r>
              <a:rPr lang="en-US" altLang="zh-CN" sz="2004" dirty="0" smtClean="0">
                <a:solidFill>
                  <a:srgbClr val="7b8423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7b8423"/>
                </a:solidFill>
                <a:latin typeface="Arial" charset="0"/>
                <a:cs typeface="Arial" charset="0"/>
              </a:rPr>
              <a:t>Division</a:t>
            </a:r>
          </a:p>
          <a:p>
            <a:pPr indent="19003">
              <a:lnSpc>
                <a:spcPts val="153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Tokyo,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Yokohama</a:t>
            </a:r>
          </a:p>
          <a:p>
            <a:pPr indent="19003">
              <a:lnSpc>
                <a:spcPts val="151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Co-Creation</a:t>
            </a:r>
          </a:p>
          <a:p>
            <a:pPr indent="116537">
              <a:lnSpc>
                <a:spcPts val="148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Center(15/4-)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6691715" y="2217813"/>
            <a:ext cx="2332361" cy="2206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75"/>
              </a:lnSpc>
            </a:pPr>
            <a:r>
              <a:rPr lang="en-US" altLang="zh-CN" sz="2195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ＣＳＩ</a:t>
            </a:r>
            <a:r>
              <a:rPr lang="en-US" altLang="zh-CN" sz="2195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North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America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526">
              <a:lnSpc>
                <a:spcPts val="3076"/>
              </a:lnSpc>
            </a:pPr>
            <a:r>
              <a:rPr lang="en-US" altLang="zh-CN" sz="2004" dirty="0" smtClean="0">
                <a:solidFill>
                  <a:srgbClr val="b28605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2004" dirty="0" smtClean="0">
                <a:solidFill>
                  <a:srgbClr val="b2860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b28605"/>
                </a:solidFill>
                <a:latin typeface="Arial" charset="0"/>
                <a:cs typeface="Arial" charset="0"/>
              </a:rPr>
              <a:t>Site</a:t>
            </a:r>
            <a:r>
              <a:rPr lang="en-US" altLang="zh-CN" sz="2004" dirty="0" smtClean="0">
                <a:solidFill>
                  <a:srgbClr val="b2860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b28605"/>
                </a:solidFill>
                <a:latin typeface="Arial" charset="0"/>
                <a:cs typeface="Arial" charset="0"/>
              </a:rPr>
              <a:t>in</a:t>
            </a:r>
          </a:p>
          <a:p>
            <a:pPr indent="54526">
              <a:lnSpc>
                <a:spcPts val="2160"/>
              </a:lnSpc>
            </a:pPr>
            <a:r>
              <a:rPr lang="en-US" altLang="zh-CN" sz="2004" dirty="0" smtClean="0">
                <a:solidFill>
                  <a:srgbClr val="b28605"/>
                </a:solidFill>
                <a:latin typeface="Arial" charset="0"/>
                <a:cs typeface="Arial" charset="0"/>
              </a:rPr>
              <a:t>North</a:t>
            </a:r>
            <a:r>
              <a:rPr lang="en-US" altLang="zh-CN" sz="2004" dirty="0" smtClean="0">
                <a:solidFill>
                  <a:srgbClr val="b2860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b28605"/>
                </a:solidFill>
                <a:latin typeface="Arial" charset="0"/>
                <a:cs typeface="Arial" charset="0"/>
              </a:rPr>
              <a:t>America</a:t>
            </a:r>
          </a:p>
          <a:p>
            <a:pPr indent="54526">
              <a:lnSpc>
                <a:spcPts val="153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Francisco</a:t>
            </a:r>
          </a:p>
          <a:p>
            <a:pPr indent="54526">
              <a:lnSpc>
                <a:spcPts val="151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York</a:t>
            </a:r>
          </a:p>
          <a:p>
            <a:pPr indent="54526">
              <a:lnSpc>
                <a:spcPts val="151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Santa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Clara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1196907" y="6235230"/>
            <a:ext cx="2689244" cy="3433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CSI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enter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nnovation</a:t>
            </a:r>
          </a:p>
          <a:p>
            <a:pPr indent="0">
              <a:lnSpc>
                <a:spcPts val="129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APAC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Pacific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4739640" y="5848692"/>
            <a:ext cx="3481338" cy="5150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◆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Maintaining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co-creation</a:t>
            </a:r>
          </a:p>
          <a:p>
            <a:pPr indent="0">
              <a:lnSpc>
                <a:spcPts val="194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◆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Appropriately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partners’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6585524" y="6633565"/>
            <a:ext cx="2014533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8901430" y="6571930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7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3" name="TextBox 173"/>
          <p:cNvSpPr txBox="1"/>
          <p:nvPr/>
        </p:nvSpPr>
        <p:spPr>
          <a:xfrm>
            <a:off x="653415" y="2208185"/>
            <a:ext cx="7946643" cy="4559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549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44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Hitachi’s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0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Co-creation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759">
              <a:lnSpc>
                <a:spcPts val="3330"/>
              </a:lnSpc>
            </a:pP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Takashi</a:t>
            </a: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Suzuki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759">
              <a:lnSpc>
                <a:spcPts val="2473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Officer</a:t>
            </a:r>
          </a:p>
          <a:p>
            <a:pPr indent="25759">
              <a:lnSpc>
                <a:spcPts val="216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Manager</a:t>
            </a:r>
          </a:p>
          <a:p>
            <a:pPr indent="25759">
              <a:lnSpc>
                <a:spcPts val="216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Intellectual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Property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Division</a:t>
            </a:r>
          </a:p>
          <a:p>
            <a:pPr indent="25759">
              <a:lnSpc>
                <a:spcPts val="216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32109">
              <a:lnSpc>
                <a:spcPts val="192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8802370" y="6571930"/>
            <a:ext cx="19827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38901" y="2167041"/>
            <a:ext cx="7961156" cy="4600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549"/>
              </a:lnSpc>
            </a:pPr>
            <a:r>
              <a:rPr lang="en-US" altLang="zh-CN" sz="3000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Contents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276">
              <a:lnSpc>
                <a:spcPts val="318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Expanding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Footprint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276">
              <a:lnSpc>
                <a:spcPts val="2883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Globally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276">
              <a:lnSpc>
                <a:spcPts val="2883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Co-creation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46623">
              <a:lnSpc>
                <a:spcPts val="17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901430" y="6571930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268298" y="4463394"/>
            <a:ext cx="2330348" cy="2286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協創戦略</a:t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Co-creation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19174" y="4808747"/>
            <a:ext cx="3234964" cy="2026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パートナーシップ促進に知財力を活用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4631" y="196550"/>
            <a:ext cx="8346162" cy="12399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Expanding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Footprint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9061">
              <a:lnSpc>
                <a:spcPts val="2923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Serving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World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02103" y="1927449"/>
            <a:ext cx="1965495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Products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67073" y="1878683"/>
            <a:ext cx="2727419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8277" y="2636718"/>
            <a:ext cx="6788191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Let’s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happen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Patents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5364" y="3350559"/>
            <a:ext cx="2901380" cy="8371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</a:p>
          <a:p>
            <a:pPr indent="0">
              <a:lnSpc>
                <a:spcPts val="2518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Exploiting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create</a:t>
            </a:r>
          </a:p>
          <a:p>
            <a:pPr indent="62408">
              <a:lnSpc>
                <a:spcPts val="194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barriers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entry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→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3-2,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3-3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27983" y="3355164"/>
            <a:ext cx="3256397" cy="7610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Co-creation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</a:p>
          <a:p>
            <a:pPr indent="150876">
              <a:lnSpc>
                <a:spcPts val="193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Exploiting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promote</a:t>
            </a:r>
          </a:p>
          <a:p>
            <a:pPr indent="0">
              <a:lnSpc>
                <a:spcPts val="193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partnerships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→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3-4,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3-5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05049" y="4381129"/>
            <a:ext cx="7095009" cy="238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180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globally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(Attaining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rights,</a:t>
            </a:r>
          </a:p>
          <a:p>
            <a:pPr indent="828982">
              <a:lnSpc>
                <a:spcPts val="216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identifying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know-how)</a:t>
            </a:r>
          </a:p>
          <a:p>
            <a:pPr indent="2502118">
              <a:lnSpc>
                <a:spcPts val="2132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→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2-1,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2-2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82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Intellectual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Property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“Rights”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 indent="912920">
              <a:lnSpc>
                <a:spcPts val="2184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→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Intellectual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Property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(April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004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～</a:t>
            </a:r>
            <a:r>
              <a:rPr lang="en-US" altLang="zh-CN" sz="2004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80475">
              <a:lnSpc>
                <a:spcPts val="112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901430" y="6571930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539398" y="1812755"/>
            <a:ext cx="315388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％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00393" y="2402095"/>
            <a:ext cx="530233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China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656037" y="2667708"/>
            <a:ext cx="506117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Other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855607" y="4439099"/>
            <a:ext cx="2367126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W.W.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694722" y="4718253"/>
            <a:ext cx="1591495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obtain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30554" y="215595"/>
            <a:ext cx="7536329" cy="10265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2-1.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Globally(1)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25718">
              <a:lnSpc>
                <a:spcPts val="3243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Utilizing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PCT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cover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potential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globally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flexibly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10803" y="2394444"/>
            <a:ext cx="552934" cy="4586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Japan</a:t>
            </a:r>
          </a:p>
          <a:p>
            <a:pPr indent="62429">
              <a:lnSpc>
                <a:spcPts val="1739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43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％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44529" y="1591821"/>
            <a:ext cx="1692310" cy="1695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55344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U.S.</a:t>
            </a:r>
          </a:p>
          <a:p>
            <a:pPr indent="937053">
              <a:lnSpc>
                <a:spcPts val="243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Europe</a:t>
            </a:r>
          </a:p>
          <a:p>
            <a:pPr indent="1057452">
              <a:lnSpc>
                <a:spcPts val="1739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％</a:t>
            </a:r>
          </a:p>
          <a:p>
            <a:pPr indent="0">
              <a:lnSpc>
                <a:spcPts val="3941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％</a:t>
            </a:r>
          </a:p>
          <a:p>
            <a:pPr indent="1186192">
              <a:lnSpc>
                <a:spcPts val="1621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Other</a:t>
            </a:r>
          </a:p>
          <a:p>
            <a:pPr indent="1282066">
              <a:lnSpc>
                <a:spcPts val="1739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％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900154" y="2363935"/>
            <a:ext cx="552934" cy="4586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Japan</a:t>
            </a:r>
          </a:p>
          <a:p>
            <a:pPr indent="62429">
              <a:lnSpc>
                <a:spcPts val="1739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41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％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550146" y="1596736"/>
            <a:ext cx="1728272" cy="1529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05147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U.S.</a:t>
            </a:r>
          </a:p>
          <a:p>
            <a:pPr indent="544672">
              <a:lnSpc>
                <a:spcPts val="1761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％</a:t>
            </a:r>
            <a:r>
              <a:rPr lang="en-US" altLang="zh-CN" sz="15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   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Europe</a:t>
            </a:r>
          </a:p>
          <a:p>
            <a:pPr indent="1115479">
              <a:lnSpc>
                <a:spcPts val="1739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％</a:t>
            </a:r>
          </a:p>
          <a:p>
            <a:pPr indent="1198039">
              <a:lnSpc>
                <a:spcPts val="1663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China</a:t>
            </a:r>
          </a:p>
          <a:p>
            <a:pPr indent="0">
              <a:lnSpc>
                <a:spcPts val="237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％</a:t>
            </a:r>
          </a:p>
          <a:p>
            <a:pPr indent="1201764">
              <a:lnSpc>
                <a:spcPts val="2637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％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15459" y="3259861"/>
            <a:ext cx="596901" cy="5029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20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PCT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*1</a:t>
            </a:r>
          </a:p>
          <a:p>
            <a:pPr indent="83819">
              <a:lnSpc>
                <a:spcPts val="1739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23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％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778313" y="3506740"/>
            <a:ext cx="3056527" cy="6541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Appl.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*2</a:t>
            </a:r>
          </a:p>
          <a:p>
            <a:pPr indent="656844">
              <a:lnSpc>
                <a:spcPts val="3039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57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795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  <a:r>
              <a:rPr lang="en-US" altLang="zh-CN" sz="2795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⇒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59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795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142761" y="3265604"/>
            <a:ext cx="432656" cy="4587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PCT</a:t>
            </a:r>
          </a:p>
          <a:p>
            <a:pPr indent="4570">
              <a:lnSpc>
                <a:spcPts val="1739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27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％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36600" y="4328418"/>
            <a:ext cx="2645704" cy="422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PCT: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Cooperation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Treaty</a:t>
            </a:r>
          </a:p>
          <a:p>
            <a:pPr indent="0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</a:p>
          <a:p>
            <a:pPr indent="173673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multiple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557178" y="4288235"/>
            <a:ext cx="4833100" cy="4924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3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*2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Applications</a:t>
            </a:r>
          </a:p>
          <a:p>
            <a:pPr indent="174138">
              <a:lnSpc>
                <a:spcPts val="184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PCT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where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57328" y="4988224"/>
            <a:ext cx="8499038" cy="17794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received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TOP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100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Innovators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Award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four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consecutive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years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44259">
              <a:lnSpc>
                <a:spcPts val="2803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Award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innovative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3344258">
              <a:lnSpc>
                <a:spcPts val="2184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organizations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selected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28196">
              <a:lnSpc>
                <a:spcPts val="16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901430" y="6571930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476436" y="4058063"/>
            <a:ext cx="585736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302052" y="4867990"/>
            <a:ext cx="585736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4090385" y="4058819"/>
            <a:ext cx="585735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829608" y="4611365"/>
            <a:ext cx="585736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97982" y="214803"/>
            <a:ext cx="8028780" cy="19609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2-2.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Globally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7819">
              <a:lnSpc>
                <a:spcPts val="3098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Globally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comparable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rivals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size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5919">
              <a:lnSpc>
                <a:spcPts val="2503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Published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(Granted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U.S.)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*1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17727" y="2677350"/>
            <a:ext cx="1399532" cy="589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77236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Japan</a:t>
            </a:r>
          </a:p>
          <a:p>
            <a:pPr indent="0">
              <a:lnSpc>
                <a:spcPts val="2527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group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002584" y="2677350"/>
            <a:ext cx="1399532" cy="5887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85329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U.S.</a:t>
            </a:r>
          </a:p>
          <a:p>
            <a:pPr indent="0">
              <a:lnSpc>
                <a:spcPts val="2524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group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790579" y="2677350"/>
            <a:ext cx="1399533" cy="589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70721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PCT</a:t>
            </a:r>
          </a:p>
          <a:p>
            <a:pPr indent="0">
              <a:lnSpc>
                <a:spcPts val="2528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group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657836" y="2677350"/>
            <a:ext cx="1399532" cy="5829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51947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China</a:t>
            </a:r>
          </a:p>
          <a:p>
            <a:pPr indent="0">
              <a:lnSpc>
                <a:spcPts val="2478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group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7529722" y="2677350"/>
            <a:ext cx="1399530" cy="5850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2533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Europe</a:t>
            </a:r>
          </a:p>
          <a:p>
            <a:pPr indent="0">
              <a:lnSpc>
                <a:spcPts val="2495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group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43194" y="3325746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496244" y="3325746"/>
            <a:ext cx="545619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Hitachi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381841" y="3348975"/>
            <a:ext cx="38343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8,300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943029" y="3324626"/>
            <a:ext cx="9913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436229" y="3324626"/>
            <a:ext cx="317735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3113073" y="3347768"/>
            <a:ext cx="38343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7,600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747963" y="3326235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4110107" y="3326235"/>
            <a:ext cx="545619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Hitachi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4884652" y="3349360"/>
            <a:ext cx="38343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2,400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5523035" y="3315367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6006072" y="3315367"/>
            <a:ext cx="54544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Hitachi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6889861" y="3338585"/>
            <a:ext cx="383430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2,000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468918" y="3318230"/>
            <a:ext cx="100030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8682407" y="3341457"/>
            <a:ext cx="383430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2,100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43178" y="3597359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462706" y="3597359"/>
            <a:ext cx="614262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Toshiba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381841" y="3620526"/>
            <a:ext cx="38343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6,900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943117" y="3595369"/>
            <a:ext cx="9913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2288500" y="3595369"/>
            <a:ext cx="614263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Toshiba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3113073" y="3618536"/>
            <a:ext cx="38343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3748034" y="3597990"/>
            <a:ext cx="1520049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2,200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5522991" y="3591303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5931495" y="3591303"/>
            <a:ext cx="692899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6889861" y="3614469"/>
            <a:ext cx="383430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1,900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7468890" y="3594904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994185" y="3602572"/>
            <a:ext cx="257645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682407" y="3618071"/>
            <a:ext cx="383430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43178" y="3844628"/>
            <a:ext cx="1023485" cy="12127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8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Mitsubishi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MHI</a:t>
            </a:r>
          </a:p>
          <a:p>
            <a:pPr indent="0">
              <a:lnSpc>
                <a:spcPts val="213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</a:t>
            </a:r>
          </a:p>
          <a:p>
            <a:pPr indent="0">
              <a:lnSpc>
                <a:spcPts val="207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381841" y="3974424"/>
            <a:ext cx="383431" cy="10757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5,200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2,300</a:t>
            </a:r>
          </a:p>
          <a:p>
            <a:pPr indent="128016">
              <a:lnSpc>
                <a:spcPts val="213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900</a:t>
            </a:r>
          </a:p>
          <a:p>
            <a:pPr indent="128016">
              <a:lnSpc>
                <a:spcPts val="215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300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943117" y="3866138"/>
            <a:ext cx="1553387" cy="11042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0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2,200</a:t>
            </a:r>
          </a:p>
          <a:p>
            <a:pPr indent="0">
              <a:lnSpc>
                <a:spcPts val="2071"/>
              </a:lnSpc>
            </a:pP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            </a:t>
            </a: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Hitachi</a:t>
            </a: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           </a:t>
            </a:r>
            <a:r>
              <a:rPr lang="en-US" altLang="zh-CN" sz="12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2,100</a:t>
            </a:r>
          </a:p>
          <a:p>
            <a:pPr indent="0">
              <a:lnSpc>
                <a:spcPts val="213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1,900</a:t>
            </a:r>
          </a:p>
          <a:p>
            <a:pPr indent="0">
              <a:lnSpc>
                <a:spcPts val="278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Mitsubishi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900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3748034" y="3845384"/>
            <a:ext cx="1032578" cy="12293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8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Mitsubishi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8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Toshiba</a:t>
            </a:r>
          </a:p>
          <a:p>
            <a:pPr indent="0">
              <a:lnSpc>
                <a:spcPts val="220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</a:t>
            </a:r>
          </a:p>
          <a:p>
            <a:pPr indent="0">
              <a:lnSpc>
                <a:spcPts val="220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MHI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4884652" y="3975178"/>
            <a:ext cx="383431" cy="10846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1,600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8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  <a:p>
            <a:pPr indent="64008">
              <a:lnSpc>
                <a:spcPts val="21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900</a:t>
            </a:r>
          </a:p>
          <a:p>
            <a:pPr indent="64008">
              <a:lnSpc>
                <a:spcPts val="220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600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5522991" y="3867190"/>
            <a:ext cx="99131" cy="11971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0">
              <a:lnSpc>
                <a:spcPts val="21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0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0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5881212" y="3867190"/>
            <a:ext cx="793823" cy="11971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9867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Toshiba</a:t>
            </a:r>
          </a:p>
          <a:p>
            <a:pPr indent="239110">
              <a:lnSpc>
                <a:spcPts val="21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IBM</a:t>
            </a:r>
          </a:p>
          <a:p>
            <a:pPr indent="0">
              <a:lnSpc>
                <a:spcPts val="196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Mitsubishi</a:t>
            </a:r>
          </a:p>
          <a:p>
            <a:pPr indent="103596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</a:t>
            </a:r>
          </a:p>
          <a:p>
            <a:pPr indent="268175">
              <a:lnSpc>
                <a:spcPts val="196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6889861" y="3890356"/>
            <a:ext cx="383430" cy="11667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1,300</a:t>
            </a:r>
          </a:p>
          <a:p>
            <a:pPr indent="0">
              <a:lnSpc>
                <a:spcPts val="217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0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0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1,200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7468890" y="3871517"/>
            <a:ext cx="1050943" cy="12062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            </a:t>
            </a: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Hitachi</a:t>
            </a:r>
          </a:p>
          <a:p>
            <a:pPr indent="0">
              <a:lnSpc>
                <a:spcPts val="217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Toshiba</a:t>
            </a:r>
          </a:p>
          <a:p>
            <a:pPr indent="0">
              <a:lnSpc>
                <a:spcPts val="280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Mitsubishi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6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MHI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8810423" y="3894683"/>
            <a:ext cx="255414" cy="11682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700</a:t>
            </a:r>
          </a:p>
          <a:p>
            <a:pPr indent="0">
              <a:lnSpc>
                <a:spcPts val="217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1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400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43178" y="5119804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610523" y="5119804"/>
            <a:ext cx="317735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1509857" y="5141446"/>
            <a:ext cx="25541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300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1943117" y="5114691"/>
            <a:ext cx="9913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2431681" y="5122358"/>
            <a:ext cx="325409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MHI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3177081" y="5137857"/>
            <a:ext cx="25541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400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3748034" y="5140962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4224473" y="5140962"/>
            <a:ext cx="317735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4948660" y="5162604"/>
            <a:ext cx="25541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5524547" y="5150835"/>
            <a:ext cx="96815" cy="178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7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6115816" y="5138777"/>
            <a:ext cx="325409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MHI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7017876" y="5152735"/>
            <a:ext cx="255414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300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7468890" y="5137600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7965300" y="5137600"/>
            <a:ext cx="317735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8810423" y="5160767"/>
            <a:ext cx="255414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319383" y="5725773"/>
            <a:ext cx="8502380" cy="1041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56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*1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Hitachi’s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survey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selected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rivals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Shareresearch,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Patolis,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IFIPAT/Questel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orbit,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Pat-List/CN.</a:t>
            </a:r>
          </a:p>
          <a:p>
            <a:pPr indent="241550">
              <a:lnSpc>
                <a:spcPts val="148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ranks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determined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before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rounding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</a:t>
            </a:r>
          </a:p>
          <a:p>
            <a:pPr indent="0">
              <a:lnSpc>
                <a:spcPts val="208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*2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Mitsubishi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Heavy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266141">
              <a:lnSpc>
                <a:spcPts val="19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8901430" y="6571930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0" name="TextBox 100"/>
          <p:cNvSpPr txBox="1"/>
          <p:nvPr/>
        </p:nvSpPr>
        <p:spPr>
          <a:xfrm>
            <a:off x="234482" y="321968"/>
            <a:ext cx="7144507" cy="10590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3-1.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Co-creation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53714">
              <a:lnSpc>
                <a:spcPts val="2968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Aligning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shift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263226" y="3422361"/>
            <a:ext cx="900677" cy="20094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8468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Role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</a:p>
          <a:p>
            <a:pPr indent="341528">
              <a:lnSpc>
                <a:spcPts val="1944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4500">
              <a:lnSpc>
                <a:spcPts val="2823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IP</a:t>
            </a:r>
          </a:p>
          <a:p>
            <a:pPr indent="0">
              <a:lnSpc>
                <a:spcPts val="1944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1361859" y="1940149"/>
            <a:ext cx="3469472" cy="40710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73731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Products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4658">
              <a:lnSpc>
                <a:spcPts val="315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4716">
              <a:lnSpc>
                <a:spcPts val="2483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barriers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entry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81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Acquiring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points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342954">
              <a:lnSpc>
                <a:spcPts val="153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differentiation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2">
              <a:lnSpc>
                <a:spcPts val="212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Against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rivals,</a:t>
            </a:r>
          </a:p>
          <a:p>
            <a:pPr indent="181611">
              <a:lnSpc>
                <a:spcPts val="201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Deterring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follow-ups</a:t>
            </a:r>
          </a:p>
          <a:p>
            <a:pPr indent="181611">
              <a:lnSpc>
                <a:spcPts val="172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Obtaining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licensing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2">
              <a:lnSpc>
                <a:spcPts val="212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Mitigating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rivals’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5055552" y="1878683"/>
            <a:ext cx="3695629" cy="4074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25865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99095">
              <a:lnSpc>
                <a:spcPts val="3533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Co-creation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54909">
              <a:lnSpc>
                <a:spcPts val="2593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Promoting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partnerships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2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Maintaining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partner-appealing</a:t>
            </a:r>
          </a:p>
          <a:p>
            <a:pPr indent="343158">
              <a:lnSpc>
                <a:spcPts val="172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points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3">
              <a:lnSpc>
                <a:spcPts val="192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partners,</a:t>
            </a:r>
          </a:p>
          <a:p>
            <a:pPr indent="358359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promoting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co-creation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</a:p>
          <a:p>
            <a:pPr indent="536728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taking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advantage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Hitachi’s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</a:p>
          <a:p>
            <a:pPr indent="3445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Appropriately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partners’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6585524" y="6633565"/>
            <a:ext cx="2014533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8901430" y="6571930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7" name="TextBox 107"/>
          <p:cNvSpPr txBox="1"/>
          <p:nvPr/>
        </p:nvSpPr>
        <p:spPr>
          <a:xfrm rot="16200000">
            <a:off x="8896710" y="6634880"/>
            <a:ext cx="209155" cy="991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08" name="TextBox 108"/>
          <p:cNvSpPr txBox="1"/>
          <p:nvPr/>
        </p:nvSpPr>
        <p:spPr>
          <a:xfrm rot="16200000">
            <a:off x="3029692" y="600471"/>
            <a:ext cx="209155" cy="38250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011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published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(Elevator)</a:t>
            </a:r>
          </a:p>
        </p:txBody>
      </p:sp>
      <p:sp>
        <p:nvSpPr>
          <p:cNvPr id="109" name="TextBox 109"/>
          <p:cNvSpPr txBox="1"/>
          <p:nvPr/>
        </p:nvSpPr>
        <p:spPr>
          <a:xfrm rot="16200000">
            <a:off x="6558460" y="1223122"/>
            <a:ext cx="209155" cy="25726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25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Guangzhou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CTF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Centre</a:t>
            </a:r>
          </a:p>
        </p:txBody>
      </p:sp>
      <p:sp>
        <p:nvSpPr>
          <p:cNvPr id="110" name="TextBox 110"/>
          <p:cNvSpPr txBox="1"/>
          <p:nvPr/>
        </p:nvSpPr>
        <p:spPr>
          <a:xfrm rot="16200000">
            <a:off x="6557480" y="2231363"/>
            <a:ext cx="209155" cy="940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40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(Rendering)</a:t>
            </a:r>
          </a:p>
        </p:txBody>
      </p:sp>
      <p:sp>
        <p:nvSpPr>
          <p:cNvPr id="111" name="TextBox 111"/>
          <p:cNvSpPr txBox="1"/>
          <p:nvPr/>
        </p:nvSpPr>
        <p:spPr>
          <a:xfrm rot="16200000">
            <a:off x="1674964" y="5874440"/>
            <a:ext cx="209155" cy="991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12" name="TextBox 112"/>
          <p:cNvSpPr txBox="1"/>
          <p:nvPr/>
        </p:nvSpPr>
        <p:spPr>
          <a:xfrm rot="16200000">
            <a:off x="1626286" y="5441865"/>
            <a:ext cx="209155" cy="1982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113" name="TextBox 113"/>
          <p:cNvSpPr txBox="1"/>
          <p:nvPr/>
        </p:nvSpPr>
        <p:spPr>
          <a:xfrm rot="16200000">
            <a:off x="1626286" y="5058859"/>
            <a:ext cx="209155" cy="1982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</a:t>
            </a:r>
          </a:p>
        </p:txBody>
      </p:sp>
      <p:sp>
        <p:nvSpPr>
          <p:cNvPr id="114" name="TextBox 114"/>
          <p:cNvSpPr txBox="1"/>
          <p:nvPr/>
        </p:nvSpPr>
        <p:spPr>
          <a:xfrm rot="16200000">
            <a:off x="1626286" y="4675853"/>
            <a:ext cx="209155" cy="1982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</a:t>
            </a:r>
          </a:p>
        </p:txBody>
      </p:sp>
      <p:sp>
        <p:nvSpPr>
          <p:cNvPr id="115" name="TextBox 115"/>
          <p:cNvSpPr txBox="1"/>
          <p:nvPr/>
        </p:nvSpPr>
        <p:spPr>
          <a:xfrm rot="16200000">
            <a:off x="1626286" y="4292848"/>
            <a:ext cx="209155" cy="1982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</a:t>
            </a:r>
          </a:p>
        </p:txBody>
      </p:sp>
      <p:sp>
        <p:nvSpPr>
          <p:cNvPr id="116" name="TextBox 116"/>
          <p:cNvSpPr txBox="1"/>
          <p:nvPr/>
        </p:nvSpPr>
        <p:spPr>
          <a:xfrm rot="16200000">
            <a:off x="1576092" y="3860361"/>
            <a:ext cx="209155" cy="2972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</a:p>
        </p:txBody>
      </p:sp>
      <p:sp>
        <p:nvSpPr>
          <p:cNvPr id="117" name="TextBox 117"/>
          <p:cNvSpPr txBox="1"/>
          <p:nvPr/>
        </p:nvSpPr>
        <p:spPr>
          <a:xfrm rot="16200000">
            <a:off x="1576092" y="3477356"/>
            <a:ext cx="209155" cy="2972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120</a:t>
            </a:r>
          </a:p>
        </p:txBody>
      </p:sp>
      <p:sp>
        <p:nvSpPr>
          <p:cNvPr id="118" name="TextBox 118"/>
          <p:cNvSpPr txBox="1"/>
          <p:nvPr/>
        </p:nvSpPr>
        <p:spPr>
          <a:xfrm rot="16200000">
            <a:off x="1576092" y="3094350"/>
            <a:ext cx="209155" cy="2972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140</a:t>
            </a:r>
          </a:p>
        </p:txBody>
      </p:sp>
      <p:sp>
        <p:nvSpPr>
          <p:cNvPr id="119" name="TextBox 119"/>
          <p:cNvSpPr txBox="1"/>
          <p:nvPr/>
        </p:nvSpPr>
        <p:spPr>
          <a:xfrm rot="16200000">
            <a:off x="1576092" y="2711344"/>
            <a:ext cx="209155" cy="2972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160</a:t>
            </a:r>
          </a:p>
        </p:txBody>
      </p:sp>
      <p:sp>
        <p:nvSpPr>
          <p:cNvPr id="120" name="TextBox 120"/>
          <p:cNvSpPr txBox="1"/>
          <p:nvPr/>
        </p:nvSpPr>
        <p:spPr>
          <a:xfrm rot="16200000">
            <a:off x="3191091" y="4889649"/>
            <a:ext cx="209155" cy="24982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7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2009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121" name="TextBox 121"/>
          <p:cNvSpPr txBox="1"/>
          <p:nvPr/>
        </p:nvSpPr>
        <p:spPr>
          <a:xfrm rot="16200000">
            <a:off x="3207168" y="5662288"/>
            <a:ext cx="209155" cy="1260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2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</p:txBody>
      </p:sp>
      <p:sp>
        <p:nvSpPr>
          <p:cNvPr id="122" name="TextBox 122"/>
          <p:cNvSpPr txBox="1"/>
          <p:nvPr/>
        </p:nvSpPr>
        <p:spPr>
          <a:xfrm rot="16200000">
            <a:off x="6820932" y="4893427"/>
            <a:ext cx="209155" cy="32043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23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*2)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Hitachi’s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survey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Shareresearch</a:t>
            </a:r>
          </a:p>
        </p:txBody>
      </p:sp>
      <p:sp>
        <p:nvSpPr>
          <p:cNvPr id="123" name="TextBox 123"/>
          <p:cNvSpPr txBox="1"/>
          <p:nvPr/>
        </p:nvSpPr>
        <p:spPr>
          <a:xfrm rot="16200000">
            <a:off x="2995068" y="4684360"/>
            <a:ext cx="209155" cy="36424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*1)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Elevator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Escalator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24" name="TextBox 124"/>
          <p:cNvSpPr txBox="1"/>
          <p:nvPr/>
        </p:nvSpPr>
        <p:spPr>
          <a:xfrm rot="16200000">
            <a:off x="-142921" y="4345069"/>
            <a:ext cx="3164959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published</a:t>
            </a:r>
          </a:p>
        </p:txBody>
      </p:sp>
      <p:sp>
        <p:nvSpPr>
          <p:cNvPr id="125" name="TextBox 125"/>
          <p:cNvSpPr txBox="1"/>
          <p:nvPr/>
        </p:nvSpPr>
        <p:spPr>
          <a:xfrm>
            <a:off x="259882" y="278303"/>
            <a:ext cx="8417105" cy="64893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3-2.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Strategy: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Elevator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400">
              <a:lnSpc>
                <a:spcPts val="3475"/>
              </a:lnSpc>
            </a:pPr>
            <a:r>
              <a:rPr lang="en-US" altLang="zh-CN" sz="2195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</a:t>
            </a:r>
            <a:r>
              <a:rPr lang="en-US" altLang="zh-CN" sz="2195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Reinforcing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China,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largest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market</a:t>
            </a:r>
          </a:p>
          <a:p>
            <a:pPr indent="48400">
              <a:lnSpc>
                <a:spcPts val="2376"/>
              </a:lnSpc>
            </a:pPr>
            <a:r>
              <a:rPr lang="en-US" altLang="zh-CN" sz="2195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</a:t>
            </a:r>
            <a:r>
              <a:rPr lang="en-US" altLang="zh-CN" sz="2195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Appealed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world’s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fastest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elevator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</a:p>
          <a:p>
            <a:pPr indent="412633">
              <a:lnSpc>
                <a:spcPts val="2376"/>
              </a:lnSpc>
            </a:pP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Guangzhou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CTF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Finance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Centre,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patents,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</a:p>
          <a:p>
            <a:pPr indent="412633">
              <a:lnSpc>
                <a:spcPts val="2376"/>
              </a:lnSpc>
            </a:pP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largest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elevator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87097">
              <a:lnSpc>
                <a:spcPts val="1453"/>
              </a:lnSpc>
            </a:pP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*2</a:t>
            </a:r>
          </a:p>
          <a:p>
            <a:pPr indent="3606285">
              <a:lnSpc>
                <a:spcPts val="250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</a:t>
            </a:r>
          </a:p>
          <a:p>
            <a:pPr indent="3635270">
              <a:lnSpc>
                <a:spcPts val="172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83430">
              <a:lnSpc>
                <a:spcPts val="2467"/>
              </a:lnSpc>
            </a:pPr>
            <a:r>
              <a:rPr lang="en-US" altLang="zh-CN" sz="1403" dirty="0" smtClean="0">
                <a:solidFill>
                  <a:srgbClr val="454551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1403" dirty="0" smtClean="0">
                <a:solidFill>
                  <a:srgbClr val="45455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454551"/>
                </a:solidFill>
                <a:latin typeface="Arial" charset="0"/>
                <a:cs typeface="Arial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50614">
              <a:lnSpc>
                <a:spcPts val="2141"/>
              </a:lnSpc>
            </a:pPr>
            <a:r>
              <a:rPr lang="en-US" altLang="zh-CN" sz="1403" dirty="0" smtClean="0">
                <a:solidFill>
                  <a:srgbClr val="454551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1403" dirty="0" smtClean="0">
                <a:solidFill>
                  <a:srgbClr val="45455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454551"/>
                </a:solidFill>
                <a:latin typeface="Arial" charset="0"/>
                <a:cs typeface="Arial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28891">
              <a:lnSpc>
                <a:spcPts val="2326"/>
              </a:lnSpc>
            </a:pPr>
            <a:r>
              <a:rPr lang="en-US" altLang="zh-CN" sz="1403" dirty="0" smtClean="0">
                <a:solidFill>
                  <a:srgbClr val="454551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1403" dirty="0" smtClean="0">
                <a:solidFill>
                  <a:srgbClr val="45455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454551"/>
                </a:solidFill>
                <a:latin typeface="Arial" charset="0"/>
                <a:cs typeface="Arial" charset="0"/>
              </a:rPr>
              <a:t>C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79973">
              <a:lnSpc>
                <a:spcPts val="2196"/>
              </a:lnSpc>
            </a:pPr>
            <a:r>
              <a:rPr lang="en-US" altLang="zh-CN" sz="1403" dirty="0" smtClean="0">
                <a:solidFill>
                  <a:srgbClr val="454551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1403" dirty="0" smtClean="0">
                <a:solidFill>
                  <a:srgbClr val="45455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454551"/>
                </a:solidFill>
                <a:latin typeface="Arial" charset="0"/>
                <a:cs typeface="Arial" charset="0"/>
              </a:rPr>
              <a:t>D</a:t>
            </a:r>
          </a:p>
          <a:p>
            <a:pPr indent="2608146">
              <a:lnSpc>
                <a:spcPts val="2020"/>
              </a:lnSpc>
            </a:pPr>
            <a:r>
              <a:rPr lang="en-US" altLang="zh-CN" sz="1403" dirty="0" smtClean="0">
                <a:solidFill>
                  <a:srgbClr val="454551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1403" dirty="0" smtClean="0">
                <a:solidFill>
                  <a:srgbClr val="45455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454551"/>
                </a:solidFill>
                <a:latin typeface="Arial" charset="0"/>
                <a:cs typeface="Arial" charset="0"/>
              </a:rPr>
              <a:t>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25642">
              <a:lnSpc>
                <a:spcPts val="181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7" name="TextBox 127"/>
          <p:cNvSpPr txBox="1"/>
          <p:nvPr/>
        </p:nvSpPr>
        <p:spPr>
          <a:xfrm>
            <a:off x="259882" y="50213"/>
            <a:ext cx="6035948" cy="18300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3-3.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Strategy:</a:t>
            </a:r>
          </a:p>
          <a:p>
            <a:pPr indent="586740">
              <a:lnSpc>
                <a:spcPts val="2592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Dicing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Bonding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024">
              <a:lnSpc>
                <a:spcPts val="2657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</a:t>
            </a:r>
            <a:r>
              <a:rPr lang="en-US" altLang="zh-CN" sz="2004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Appealed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rivals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customers</a:t>
            </a:r>
          </a:p>
          <a:p>
            <a:pPr indent="60278">
              <a:lnSpc>
                <a:spcPts val="216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</a:t>
            </a:r>
            <a:r>
              <a:rPr lang="en-US" altLang="zh-CN" sz="2004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notice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filed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lawsuit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against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</a:p>
          <a:p>
            <a:pPr indent="267703">
              <a:lnSpc>
                <a:spcPts val="216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potential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infringer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6618702" y="1144141"/>
            <a:ext cx="2148040" cy="5728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90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Deterring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216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blocking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follow-ups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4513453" y="2204080"/>
            <a:ext cx="4032726" cy="18965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publicity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releases</a:t>
            </a:r>
          </a:p>
          <a:p>
            <a:pPr indent="480059">
              <a:lnSpc>
                <a:spcPts val="194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→(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i)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deterring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rivals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708431">
              <a:lnSpc>
                <a:spcPts val="194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(ii)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appealing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4487">
              <a:lnSpc>
                <a:spcPts val="293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Discovered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potential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infringer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565938" y="4534121"/>
            <a:ext cx="3435279" cy="18864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57507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Dicing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bonding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Dicing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bonding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</a:p>
          <a:p>
            <a:pPr indent="0">
              <a:lnSpc>
                <a:spcPts val="149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combines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51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dicing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semiconductor</a:t>
            </a:r>
          </a:p>
          <a:p>
            <a:pPr indent="0">
              <a:lnSpc>
                <a:spcPts val="151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wafer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wafer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into</a:t>
            </a:r>
          </a:p>
          <a:p>
            <a:pPr indent="0">
              <a:lnSpc>
                <a:spcPts val="151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chips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bonding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film</a:t>
            </a:r>
          </a:p>
          <a:p>
            <a:pPr indent="0">
              <a:lnSpc>
                <a:spcPts val="151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adheres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semiconductor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chips</a:t>
            </a:r>
          </a:p>
          <a:p>
            <a:pPr indent="0">
              <a:lnSpc>
                <a:spcPts val="151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substrate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4627784" y="5090629"/>
            <a:ext cx="3802303" cy="11756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notice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</a:t>
            </a:r>
          </a:p>
          <a:p>
            <a:pPr indent="1024127">
              <a:lnSpc>
                <a:spcPts val="194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→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lawsuit*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1667">
              <a:lnSpc>
                <a:spcPts val="168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*)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Chemical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dismissed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upon</a:t>
            </a:r>
          </a:p>
          <a:p>
            <a:pPr indent="131667">
              <a:lnSpc>
                <a:spcPts val="151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agreement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both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sides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6585524" y="6633565"/>
            <a:ext cx="2014533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8951722" y="6579868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5" name="TextBox 135"/>
          <p:cNvSpPr txBox="1"/>
          <p:nvPr/>
        </p:nvSpPr>
        <p:spPr>
          <a:xfrm>
            <a:off x="259882" y="37513"/>
            <a:ext cx="8463424" cy="23595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3-4.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Co-creation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Strategy:</a:t>
            </a:r>
          </a:p>
          <a:p>
            <a:pPr indent="576072">
              <a:lnSpc>
                <a:spcPts val="2592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Appealing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8257">
              <a:lnSpc>
                <a:spcPts val="2658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</a:t>
            </a:r>
            <a:r>
              <a:rPr lang="en-US" altLang="zh-CN" sz="2004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Globally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Big-Data-related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</a:p>
          <a:p>
            <a:pPr indent="98511">
              <a:lnSpc>
                <a:spcPts val="216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</a:t>
            </a:r>
            <a:r>
              <a:rPr lang="en-US" altLang="zh-CN" sz="2004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Promoting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co-creation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backed-up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portfolio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557">
              <a:lnSpc>
                <a:spcPts val="2589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Big-Data-related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applicant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ranking</a:t>
            </a:r>
          </a:p>
          <a:p>
            <a:pPr indent="85557">
              <a:lnSpc>
                <a:spcPts val="173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(Sum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appl.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&amp;Korea.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survey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Office)</a:t>
            </a:r>
          </a:p>
        </p:txBody>
      </p:sp>
      <p:sp>
        <p:nvSpPr>
          <p:cNvPr id="136" name="TextBox 136"/>
          <p:cNvSpPr txBox="1"/>
          <p:nvPr/>
        </p:nvSpPr>
        <p:spPr>
          <a:xfrm>
            <a:off x="258127" y="2567679"/>
            <a:ext cx="655621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</a:t>
            </a:r>
            <a:r>
              <a:rPr lang="en-US" altLang="zh-CN" sz="18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3190106" y="2567679"/>
            <a:ext cx="3785839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</a:t>
            </a:r>
            <a:r>
              <a:rPr lang="en-US" altLang="zh-CN" sz="18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field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</a:p>
        </p:txBody>
      </p:sp>
      <p:sp>
        <p:nvSpPr>
          <p:cNvPr id="138" name="TextBox 138"/>
          <p:cNvSpPr txBox="1"/>
          <p:nvPr/>
        </p:nvSpPr>
        <p:spPr>
          <a:xfrm>
            <a:off x="3291041" y="2909563"/>
            <a:ext cx="1792198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</p:txBody>
      </p:sp>
      <p:sp>
        <p:nvSpPr>
          <p:cNvPr id="139" name="TextBox 139"/>
          <p:cNvSpPr txBox="1"/>
          <p:nvPr/>
        </p:nvSpPr>
        <p:spPr>
          <a:xfrm>
            <a:off x="5188980" y="2909563"/>
            <a:ext cx="1769897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40" name="TextBox 140"/>
          <p:cNvSpPr txBox="1"/>
          <p:nvPr/>
        </p:nvSpPr>
        <p:spPr>
          <a:xfrm>
            <a:off x="7130971" y="2909563"/>
            <a:ext cx="1769899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306591" y="3269761"/>
            <a:ext cx="1775885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Rank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Applicant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2355202" y="3132601"/>
            <a:ext cx="534234" cy="5447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4007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#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appl.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3291041" y="3129079"/>
            <a:ext cx="1312860" cy="4729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*2</a:t>
            </a:r>
          </a:p>
          <a:p>
            <a:pPr indent="212279">
              <a:lnSpc>
                <a:spcPts val="185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Applicant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4740777" y="3391132"/>
            <a:ext cx="99131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#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5188980" y="3129079"/>
            <a:ext cx="1499818" cy="472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stream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</a:p>
          <a:p>
            <a:pPr indent="213691">
              <a:lnSpc>
                <a:spcPts val="185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#</a:t>
            </a:r>
          </a:p>
        </p:txBody>
      </p:sp>
      <p:sp>
        <p:nvSpPr>
          <p:cNvPr id="146" name="TextBox 146"/>
          <p:cNvSpPr txBox="1"/>
          <p:nvPr/>
        </p:nvSpPr>
        <p:spPr>
          <a:xfrm>
            <a:off x="7130971" y="3129079"/>
            <a:ext cx="1468871" cy="4729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*3</a:t>
            </a:r>
          </a:p>
          <a:p>
            <a:pPr indent="144050">
              <a:lnSpc>
                <a:spcPts val="185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#</a:t>
            </a:r>
          </a:p>
        </p:txBody>
      </p:sp>
      <p:sp>
        <p:nvSpPr>
          <p:cNvPr id="147" name="TextBox 147"/>
          <p:cNvSpPr txBox="1"/>
          <p:nvPr/>
        </p:nvSpPr>
        <p:spPr>
          <a:xfrm>
            <a:off x="521144" y="3771766"/>
            <a:ext cx="127383" cy="9996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  <a:p>
            <a:pPr indent="63">
              <a:lnSpc>
                <a:spcPts val="2879"/>
              </a:lnSpc>
            </a:pPr>
            <a:r>
              <a:rPr lang="en-US" altLang="zh-CN" sz="18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2</a:t>
            </a:r>
          </a:p>
          <a:p>
            <a:pPr indent="292">
              <a:lnSpc>
                <a:spcPts val="288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1011720" y="3771766"/>
            <a:ext cx="1070769" cy="9996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IBM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*1</a:t>
            </a:r>
          </a:p>
          <a:p>
            <a:pPr indent="63">
              <a:lnSpc>
                <a:spcPts val="2879"/>
              </a:lnSpc>
            </a:pPr>
            <a:r>
              <a:rPr lang="en-US" altLang="zh-CN" sz="18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Hitachi</a:t>
            </a:r>
          </a:p>
          <a:p>
            <a:pPr indent="292">
              <a:lnSpc>
                <a:spcPts val="288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Microsoft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*1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2372868" y="3771766"/>
            <a:ext cx="570574" cy="9996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1,967</a:t>
            </a:r>
          </a:p>
          <a:p>
            <a:pPr indent="228">
              <a:lnSpc>
                <a:spcPts val="2879"/>
              </a:lnSpc>
            </a:pPr>
            <a:r>
              <a:rPr lang="en-US" altLang="zh-CN" sz="18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1,682</a:t>
            </a:r>
          </a:p>
          <a:p>
            <a:pPr indent="0">
              <a:lnSpc>
                <a:spcPts val="288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1,130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3442160" y="3720111"/>
            <a:ext cx="850169" cy="8683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Hitachi</a:t>
            </a:r>
          </a:p>
          <a:p>
            <a:pPr indent="153">
              <a:lnSpc>
                <a:spcPts val="259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IBM</a:t>
            </a:r>
          </a:p>
          <a:p>
            <a:pPr indent="304882">
              <a:lnSpc>
                <a:spcPts val="259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4615070" y="3720111"/>
            <a:ext cx="446831" cy="5387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1,217</a:t>
            </a:r>
          </a:p>
          <a:p>
            <a:pPr indent="149397">
              <a:lnSpc>
                <a:spcPts val="259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658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5373428" y="3698180"/>
            <a:ext cx="825384" cy="8246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IBM</a:t>
            </a:r>
          </a:p>
          <a:p>
            <a:pPr indent="279943">
              <a:lnSpc>
                <a:spcPts val="242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</a:p>
          <a:p>
            <a:pPr indent="178">
              <a:lnSpc>
                <a:spcPts val="2423"/>
              </a:lnSpc>
            </a:pP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Hitachi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6562029" y="3698180"/>
            <a:ext cx="297408" cy="8246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138">
              <a:lnSpc>
                <a:spcPts val="1846"/>
              </a:lnSpc>
            </a:pP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71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7245958" y="3716901"/>
            <a:ext cx="847494" cy="8621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IBM</a:t>
            </a:r>
          </a:p>
          <a:p>
            <a:pPr indent="301697">
              <a:lnSpc>
                <a:spcPts val="257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</a:p>
          <a:p>
            <a:pPr indent="356">
              <a:lnSpc>
                <a:spcPts val="2570"/>
              </a:lnSpc>
            </a:pP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Hitachi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8342018" y="3716901"/>
            <a:ext cx="446830" cy="8621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1,309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9600">
              <a:lnSpc>
                <a:spcPts val="2141"/>
              </a:lnSpc>
            </a:pPr>
            <a:r>
              <a:rPr lang="en-US" altLang="zh-CN" sz="1403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442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521207" y="4869047"/>
            <a:ext cx="127091" cy="6339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  <a:p>
            <a:pPr indent="0">
              <a:lnSpc>
                <a:spcPts val="287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1011783" y="4869047"/>
            <a:ext cx="672530" cy="6339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Fujitsu</a:t>
            </a:r>
          </a:p>
          <a:p>
            <a:pPr indent="0">
              <a:lnSpc>
                <a:spcPts val="287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2563520" y="4869047"/>
            <a:ext cx="379922" cy="6339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610</a:t>
            </a:r>
          </a:p>
          <a:p>
            <a:pPr indent="0">
              <a:lnSpc>
                <a:spcPts val="287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548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3312602" y="4812456"/>
            <a:ext cx="5522058" cy="1371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Office,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“2013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Survey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0">
              <a:lnSpc>
                <a:spcPts val="151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Technology”</a:t>
            </a:r>
          </a:p>
          <a:p>
            <a:pPr indent="51521">
              <a:lnSpc>
                <a:spcPts val="186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*1: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</a:p>
          <a:p>
            <a:pPr indent="5152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*2: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system/DB,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privacy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protection,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parallel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23440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falsification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protection,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</a:p>
          <a:p>
            <a:pPr indent="5152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*3: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Pre-processing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analysis,</a:t>
            </a:r>
          </a:p>
          <a:p>
            <a:pPr indent="234401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6585524" y="6633565"/>
            <a:ext cx="2014533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8901430" y="6571930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