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1image.jpeg"/>
	<Relationship Id="rId3" Type="http://schemas.openxmlformats.org/officeDocument/2006/relationships/image" Target="../media/42image.jpeg"/>
	<Relationship Id="rId4" Type="http://schemas.openxmlformats.org/officeDocument/2006/relationships/image" Target="../media/43image.jpeg"/>
	<Relationship Id="rId5" Type="http://schemas.openxmlformats.org/officeDocument/2006/relationships/image" Target="../media/44image.jpeg"/>
	<Relationship Id="rId6" Type="http://schemas.openxmlformats.org/officeDocument/2006/relationships/image" Target="../media/45image.jpeg"/>
	<Relationship Id="rId7" Type="http://schemas.openxmlformats.org/officeDocument/2006/relationships/image" Target="../media/46image.jpeg"/>
	<Relationship Id="rId8" Type="http://schemas.openxmlformats.org/officeDocument/2006/relationships/image" Target="../media/47image.jpeg"/>
	<Relationship Id="rId9" Type="http://schemas.openxmlformats.org/officeDocument/2006/relationships/image" Target="../media/48image.jpeg"/>
	<Relationship Id="rId10" Type="http://schemas.openxmlformats.org/officeDocument/2006/relationships/image" Target="../media/49image.jpeg"/>
	<Relationship Id="rId11" Type="http://schemas.openxmlformats.org/officeDocument/2006/relationships/image" Target="../media/50image.jpeg"/>
	<Relationship Id="rId12" Type="http://schemas.openxmlformats.org/officeDocument/2006/relationships/image" Target="../media/51image.jpeg"/>
	<Relationship Id="rId13" Type="http://schemas.openxmlformats.org/officeDocument/2006/relationships/image" Target="../media/52image.jpeg"/>
	<Relationship Id="rId14" Type="http://schemas.openxmlformats.org/officeDocument/2006/relationships/image" Target="../media/53image.jpeg"/>
	<Relationship Id="rId15" Type="http://schemas.openxmlformats.org/officeDocument/2006/relationships/image" Target="../media/54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5image.jpeg"/>
	<Relationship Id="rId3" Type="http://schemas.openxmlformats.org/officeDocument/2006/relationships/image" Target="../media/56image.jpeg"/>
	<Relationship Id="rId4" Type="http://schemas.openxmlformats.org/officeDocument/2006/relationships/image" Target="../media/57image.jpeg"/>
	<Relationship Id="rId5" Type="http://schemas.openxmlformats.org/officeDocument/2006/relationships/image" Target="../media/58image.jpeg"/>
	<Relationship Id="rId6" Type="http://schemas.openxmlformats.org/officeDocument/2006/relationships/image" Target="../media/59image.jpeg"/>
	<Relationship Id="rId7" Type="http://schemas.openxmlformats.org/officeDocument/2006/relationships/image" Target="../media/60image.jpeg"/>
	<Relationship Id="rId8" Type="http://schemas.openxmlformats.org/officeDocument/2006/relationships/image" Target="../media/61image.jpeg"/>
	<Relationship Id="rId9" Type="http://schemas.openxmlformats.org/officeDocument/2006/relationships/image" Target="../media/62image.jpeg"/>
	<Relationship Id="rId10" Type="http://schemas.openxmlformats.org/officeDocument/2006/relationships/image" Target="../media/63image.jpeg"/>
	<Relationship Id="rId11" Type="http://schemas.openxmlformats.org/officeDocument/2006/relationships/image" Target="../media/64image.jpeg"/>
	<Relationship Id="rId12" Type="http://schemas.openxmlformats.org/officeDocument/2006/relationships/image" Target="../media/65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6image.jpeg"/>
	<Relationship Id="rId3" Type="http://schemas.openxmlformats.org/officeDocument/2006/relationships/image" Target="../media/67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8image.jpeg"/>
	<Relationship Id="rId3" Type="http://schemas.openxmlformats.org/officeDocument/2006/relationships/image" Target="../media/69image.jpeg"/>
	<Relationship Id="rId4" Type="http://schemas.openxmlformats.org/officeDocument/2006/relationships/image" Target="../media/70image.jpeg"/>
	<Relationship Id="rId5" Type="http://schemas.openxmlformats.org/officeDocument/2006/relationships/image" Target="../media/71image.jpeg"/>
	<Relationship Id="rId6" Type="http://schemas.openxmlformats.org/officeDocument/2006/relationships/image" Target="../media/72image.jpeg"/>
	<Relationship Id="rId7" Type="http://schemas.openxmlformats.org/officeDocument/2006/relationships/image" Target="../media/73image.jpeg"/>
	<Relationship Id="rId8" Type="http://schemas.openxmlformats.org/officeDocument/2006/relationships/image" Target="../media/74image.jpeg"/>
	<Relationship Id="rId9" Type="http://schemas.openxmlformats.org/officeDocument/2006/relationships/image" Target="../media/75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6image.jpeg"/>
	<Relationship Id="rId3" Type="http://schemas.openxmlformats.org/officeDocument/2006/relationships/image" Target="../media/77image.jpeg"/>
	<Relationship Id="rId4" Type="http://schemas.openxmlformats.org/officeDocument/2006/relationships/image" Target="../media/78image.jpeg"/>
	<Relationship Id="rId5" Type="http://schemas.openxmlformats.org/officeDocument/2006/relationships/image" Target="../media/79image.jpeg"/>
	<Relationship Id="rId6" Type="http://schemas.openxmlformats.org/officeDocument/2006/relationships/image" Target="../media/80image.jpeg"/>
	<Relationship Id="rId7" Type="http://schemas.openxmlformats.org/officeDocument/2006/relationships/image" Target="../media/81image.jpeg"/>
	<Relationship Id="rId8" Type="http://schemas.openxmlformats.org/officeDocument/2006/relationships/image" Target="../media/82image.jpeg"/>
	<Relationship Id="rId9" Type="http://schemas.openxmlformats.org/officeDocument/2006/relationships/image" Target="../media/83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4image.jpeg"/>
	<Relationship Id="rId3" Type="http://schemas.openxmlformats.org/officeDocument/2006/relationships/image" Target="../media/85image.jpeg"/>
	<Relationship Id="rId4" Type="http://schemas.openxmlformats.org/officeDocument/2006/relationships/image" Target="../media/86image.jpeg"/>
	<Relationship Id="rId5" Type="http://schemas.openxmlformats.org/officeDocument/2006/relationships/image" Target="../media/87image.jpeg"/>
	<Relationship Id="rId6" Type="http://schemas.openxmlformats.org/officeDocument/2006/relationships/image" Target="../media/88image.jpeg"/>
	<Relationship Id="rId7" Type="http://schemas.openxmlformats.org/officeDocument/2006/relationships/image" Target="../media/89image.jpeg"/>
	<Relationship Id="rId8" Type="http://schemas.openxmlformats.org/officeDocument/2006/relationships/image" Target="../media/90image.jpeg"/>
	<Relationship Id="rId9" Type="http://schemas.openxmlformats.org/officeDocument/2006/relationships/image" Target="../media/91image.jpeg"/>
	<Relationship Id="rId10" Type="http://schemas.openxmlformats.org/officeDocument/2006/relationships/image" Target="../media/92image.jpeg"/>
	<Relationship Id="rId11" Type="http://schemas.openxmlformats.org/officeDocument/2006/relationships/image" Target="../media/93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4image.jpeg"/>
	<Relationship Id="rId3" Type="http://schemas.openxmlformats.org/officeDocument/2006/relationships/image" Target="../media/95image.jpeg"/>
	<Relationship Id="rId4" Type="http://schemas.openxmlformats.org/officeDocument/2006/relationships/image" Target="../media/96image.jpeg"/>
	<Relationship Id="rId5" Type="http://schemas.openxmlformats.org/officeDocument/2006/relationships/image" Target="../media/97image.jpeg"/>
	<Relationship Id="rId6" Type="http://schemas.openxmlformats.org/officeDocument/2006/relationships/image" Target="../media/98image.jpeg"/>
	<Relationship Id="rId7" Type="http://schemas.openxmlformats.org/officeDocument/2006/relationships/image" Target="../media/99image.jpeg"/>
	<Relationship Id="rId8" Type="http://schemas.openxmlformats.org/officeDocument/2006/relationships/image" Target="../media/100image.jpeg"/>
	<Relationship Id="rId9" Type="http://schemas.openxmlformats.org/officeDocument/2006/relationships/image" Target="../media/101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2image.jpeg"/>
	<Relationship Id="rId3" Type="http://schemas.openxmlformats.org/officeDocument/2006/relationships/image" Target="../media/103image.jpeg"/>
	<Relationship Id="rId4" Type="http://schemas.openxmlformats.org/officeDocument/2006/relationships/image" Target="../media/104image.jpeg"/>
	<Relationship Id="rId5" Type="http://schemas.openxmlformats.org/officeDocument/2006/relationships/image" Target="../media/105image.jpeg"/>
	<Relationship Id="rId6" Type="http://schemas.openxmlformats.org/officeDocument/2006/relationships/image" Target="../media/106image.jpeg"/>
	<Relationship Id="rId7" Type="http://schemas.openxmlformats.org/officeDocument/2006/relationships/image" Target="../media/107image.jpeg"/>
	<Relationship Id="rId8" Type="http://schemas.openxmlformats.org/officeDocument/2006/relationships/image" Target="../media/108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9image.jpeg"/>
	<Relationship Id="rId3" Type="http://schemas.openxmlformats.org/officeDocument/2006/relationships/image" Target="../media/110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1image.jpeg"/>
	<Relationship Id="rId3" Type="http://schemas.openxmlformats.org/officeDocument/2006/relationships/image" Target="../media/112image.jpeg"/>
	<Relationship Id="rId4" Type="http://schemas.openxmlformats.org/officeDocument/2006/relationships/image" Target="../media/113image.jpeg"/>
	<Relationship Id="rId5" Type="http://schemas.openxmlformats.org/officeDocument/2006/relationships/image" Target="../media/114image.jpeg"/>
	<Relationship Id="rId6" Type="http://schemas.openxmlformats.org/officeDocument/2006/relationships/image" Target="../media/115image.jpeg"/>
	<Relationship Id="rId7" Type="http://schemas.openxmlformats.org/officeDocument/2006/relationships/image" Target="../media/116image.jpeg"/>
	<Relationship Id="rId8" Type="http://schemas.openxmlformats.org/officeDocument/2006/relationships/image" Target="../media/117image.jpeg"/>
	<Relationship Id="rId9" Type="http://schemas.openxmlformats.org/officeDocument/2006/relationships/image" Target="../media/118image.jpeg"/>
	<Relationship Id="rId10" Type="http://schemas.openxmlformats.org/officeDocument/2006/relationships/image" Target="../media/119image.jpeg"/>
	<Relationship Id="rId11" Type="http://schemas.openxmlformats.org/officeDocument/2006/relationships/image" Target="../media/120image.jpeg"/>
	<Relationship Id="rId12" Type="http://schemas.openxmlformats.org/officeDocument/2006/relationships/image" Target="../media/121image.jpeg"/>
	<Relationship Id="rId13" Type="http://schemas.openxmlformats.org/officeDocument/2006/relationships/image" Target="../media/122image.jpeg"/>
	<Relationship Id="rId14" Type="http://schemas.openxmlformats.org/officeDocument/2006/relationships/image" Target="../media/123image.jpeg"/>
	<Relationship Id="rId15" Type="http://schemas.openxmlformats.org/officeDocument/2006/relationships/image" Target="../media/124image.jpeg"/>
	<Relationship Id="rId16" Type="http://schemas.openxmlformats.org/officeDocument/2006/relationships/image" Target="../media/125image.jpeg"/>
	<Relationship Id="rId17" Type="http://schemas.openxmlformats.org/officeDocument/2006/relationships/image" Target="../media/126image.jpeg"/>
	<Relationship Id="rId18" Type="http://schemas.openxmlformats.org/officeDocument/2006/relationships/image" Target="../media/127image.jpeg"/>
	<Relationship Id="rId19" Type="http://schemas.openxmlformats.org/officeDocument/2006/relationships/image" Target="../media/128image.jpeg"/>
	<Relationship Id="rId20" Type="http://schemas.openxmlformats.org/officeDocument/2006/relationships/image" Target="../media/129image.jpeg"/>
	<Relationship Id="rId21" Type="http://schemas.openxmlformats.org/officeDocument/2006/relationships/image" Target="../media/130image.jpeg"/>
	<Relationship Id="rId22" Type="http://schemas.openxmlformats.org/officeDocument/2006/relationships/image" Target="../media/131image.jpeg"/>
	<Relationship Id="rId23" Type="http://schemas.openxmlformats.org/officeDocument/2006/relationships/image" Target="../media/132image.jpeg"/>
	<Relationship Id="rId24" Type="http://schemas.openxmlformats.org/officeDocument/2006/relationships/image" Target="../media/133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	<Relationship Id="rId4" Type="http://schemas.openxmlformats.org/officeDocument/2006/relationships/image" Target="../media/4image.jpeg"/>
	<Relationship Id="rId5" Type="http://schemas.openxmlformats.org/officeDocument/2006/relationships/image" Target="../media/5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4image.jpeg"/>
	<Relationship Id="rId3" Type="http://schemas.openxmlformats.org/officeDocument/2006/relationships/image" Target="../media/135image.jpeg"/>
	<Relationship Id="rId4" Type="http://schemas.openxmlformats.org/officeDocument/2006/relationships/image" Target="../media/136image.jpeg"/>
	<Relationship Id="rId5" Type="http://schemas.openxmlformats.org/officeDocument/2006/relationships/image" Target="../media/137image.jpeg"/>
	<Relationship Id="rId6" Type="http://schemas.openxmlformats.org/officeDocument/2006/relationships/image" Target="../media/138image.jpeg"/>
	<Relationship Id="rId7" Type="http://schemas.openxmlformats.org/officeDocument/2006/relationships/image" Target="../media/139image.jpeg"/>
	<Relationship Id="rId8" Type="http://schemas.openxmlformats.org/officeDocument/2006/relationships/image" Target="../media/140image.jpeg"/>
	<Relationship Id="rId9" Type="http://schemas.openxmlformats.org/officeDocument/2006/relationships/image" Target="../media/141image.jpeg"/>
	<Relationship Id="rId10" Type="http://schemas.openxmlformats.org/officeDocument/2006/relationships/image" Target="../media/142image.jpeg"/>
	<Relationship Id="rId11" Type="http://schemas.openxmlformats.org/officeDocument/2006/relationships/image" Target="../media/143image.jpeg"/>
	<Relationship Id="rId12" Type="http://schemas.openxmlformats.org/officeDocument/2006/relationships/image" Target="../media/144image.jpeg"/>
	<Relationship Id="rId13" Type="http://schemas.openxmlformats.org/officeDocument/2006/relationships/image" Target="../media/145image.jpeg"/>
	<Relationship Id="rId14" Type="http://schemas.openxmlformats.org/officeDocument/2006/relationships/image" Target="../media/146image.jpeg"/>
	<Relationship Id="rId15" Type="http://schemas.openxmlformats.org/officeDocument/2006/relationships/image" Target="../media/147image.jpeg"/>
	<Relationship Id="rId16" Type="http://schemas.openxmlformats.org/officeDocument/2006/relationships/image" Target="../media/148image.jpeg"/>
	<Relationship Id="rId17" Type="http://schemas.openxmlformats.org/officeDocument/2006/relationships/image" Target="../media/149image.jpeg"/>
	<Relationship Id="rId18" Type="http://schemas.openxmlformats.org/officeDocument/2006/relationships/image" Target="../media/150image.jpeg"/>
	<Relationship Id="rId19" Type="http://schemas.openxmlformats.org/officeDocument/2006/relationships/image" Target="../media/151image.jpeg"/>
	<Relationship Id="rId20" Type="http://schemas.openxmlformats.org/officeDocument/2006/relationships/image" Target="../media/152image.jpeg"/>
	<Relationship Id="rId21" Type="http://schemas.openxmlformats.org/officeDocument/2006/relationships/image" Target="../media/153image.jpeg"/>
	<Relationship Id="rId22" Type="http://schemas.openxmlformats.org/officeDocument/2006/relationships/image" Target="../media/154image.jpeg"/>
	<Relationship Id="rId23" Type="http://schemas.openxmlformats.org/officeDocument/2006/relationships/image" Target="../media/155image.jpeg"/>
	<Relationship Id="rId24" Type="http://schemas.openxmlformats.org/officeDocument/2006/relationships/image" Target="../media/156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7image.jpeg"/>
	<Relationship Id="rId3" Type="http://schemas.openxmlformats.org/officeDocument/2006/relationships/image" Target="../media/158image.jpeg"/>
	<Relationship Id="rId4" Type="http://schemas.openxmlformats.org/officeDocument/2006/relationships/image" Target="../media/159image.jpeg"/>
	<Relationship Id="rId5" Type="http://schemas.openxmlformats.org/officeDocument/2006/relationships/image" Target="../media/160image.jpeg"/>
	<Relationship Id="rId6" Type="http://schemas.openxmlformats.org/officeDocument/2006/relationships/image" Target="../media/161image.jpeg"/>
	<Relationship Id="rId7" Type="http://schemas.openxmlformats.org/officeDocument/2006/relationships/image" Target="../media/162image.jpeg"/>
	<Relationship Id="rId8" Type="http://schemas.openxmlformats.org/officeDocument/2006/relationships/image" Target="../media/163image.jpeg"/>
	<Relationship Id="rId9" Type="http://schemas.openxmlformats.org/officeDocument/2006/relationships/image" Target="../media/164image.jpeg"/>
	<Relationship Id="rId10" Type="http://schemas.openxmlformats.org/officeDocument/2006/relationships/image" Target="../media/165image.jpeg"/>
	<Relationship Id="rId11" Type="http://schemas.openxmlformats.org/officeDocument/2006/relationships/image" Target="../media/166image.jpeg"/>
	<Relationship Id="rId12" Type="http://schemas.openxmlformats.org/officeDocument/2006/relationships/image" Target="../media/167image.jpeg"/>
	<Relationship Id="rId13" Type="http://schemas.openxmlformats.org/officeDocument/2006/relationships/image" Target="../media/168image.jpeg"/>
	<Relationship Id="rId14" Type="http://schemas.openxmlformats.org/officeDocument/2006/relationships/image" Target="../media/169image.jpeg"/>
	<Relationship Id="rId15" Type="http://schemas.openxmlformats.org/officeDocument/2006/relationships/image" Target="../media/170image.jpeg"/>
	<Relationship Id="rId16" Type="http://schemas.openxmlformats.org/officeDocument/2006/relationships/image" Target="../media/171image.jpeg"/>
	<Relationship Id="rId17" Type="http://schemas.openxmlformats.org/officeDocument/2006/relationships/image" Target="../media/172image.jpeg"/>
	<Relationship Id="rId18" Type="http://schemas.openxmlformats.org/officeDocument/2006/relationships/image" Target="../media/173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4image.jpeg"/>
	<Relationship Id="rId3" Type="http://schemas.openxmlformats.org/officeDocument/2006/relationships/image" Target="../media/175image.jpeg"/>
	<Relationship Id="rId4" Type="http://schemas.openxmlformats.org/officeDocument/2006/relationships/image" Target="../media/176image.jpeg"/>
	<Relationship Id="rId5" Type="http://schemas.openxmlformats.org/officeDocument/2006/relationships/image" Target="../media/177image.jpeg"/>
	<Relationship Id="rId6" Type="http://schemas.openxmlformats.org/officeDocument/2006/relationships/image" Target="../media/178image.jpeg"/>
	<Relationship Id="rId7" Type="http://schemas.openxmlformats.org/officeDocument/2006/relationships/image" Target="../media/179image.jpeg"/>
	<Relationship Id="rId8" Type="http://schemas.openxmlformats.org/officeDocument/2006/relationships/image" Target="../media/180image.jpeg"/>
	<Relationship Id="rId9" Type="http://schemas.openxmlformats.org/officeDocument/2006/relationships/image" Target="../media/181image.jpeg"/>
	<Relationship Id="rId10" Type="http://schemas.openxmlformats.org/officeDocument/2006/relationships/image" Target="../media/182image.jpeg"/>
	<Relationship Id="rId11" Type="http://schemas.openxmlformats.org/officeDocument/2006/relationships/image" Target="../media/183image.jpeg"/>
	<Relationship Id="rId12" Type="http://schemas.openxmlformats.org/officeDocument/2006/relationships/image" Target="../media/184image.jpeg"/>
	<Relationship Id="rId13" Type="http://schemas.openxmlformats.org/officeDocument/2006/relationships/image" Target="../media/185image.jpeg"/>
	<Relationship Id="rId14" Type="http://schemas.openxmlformats.org/officeDocument/2006/relationships/image" Target="../media/186image.jpeg"/>
	<Relationship Id="rId15" Type="http://schemas.openxmlformats.org/officeDocument/2006/relationships/image" Target="../media/187image.jpeg"/>
	<Relationship Id="rId16" Type="http://schemas.openxmlformats.org/officeDocument/2006/relationships/image" Target="../media/188image.jpeg"/>
	<Relationship Id="rId17" Type="http://schemas.openxmlformats.org/officeDocument/2006/relationships/image" Target="../media/189image.jpeg"/>
	<Relationship Id="rId18" Type="http://schemas.openxmlformats.org/officeDocument/2006/relationships/image" Target="../media/190image.jpeg"/>
	<Relationship Id="rId19" Type="http://schemas.openxmlformats.org/officeDocument/2006/relationships/image" Target="../media/191image.jpeg"/>
	<Relationship Id="rId20" Type="http://schemas.openxmlformats.org/officeDocument/2006/relationships/image" Target="../media/192image.jpeg"/>
	<Relationship Id="rId21" Type="http://schemas.openxmlformats.org/officeDocument/2006/relationships/image" Target="../media/193image.jpeg"/>
	<Relationship Id="rId22" Type="http://schemas.openxmlformats.org/officeDocument/2006/relationships/image" Target="../media/194image.jpeg"/>
	<Relationship Id="rId23" Type="http://schemas.openxmlformats.org/officeDocument/2006/relationships/image" Target="../media/195image.jpeg"/>
	<Relationship Id="rId24" Type="http://schemas.openxmlformats.org/officeDocument/2006/relationships/image" Target="../media/196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7image.jpeg"/>
	<Relationship Id="rId3" Type="http://schemas.openxmlformats.org/officeDocument/2006/relationships/image" Target="../media/198image.jpeg"/>
	<Relationship Id="rId4" Type="http://schemas.openxmlformats.org/officeDocument/2006/relationships/image" Target="../media/199image.jpeg"/>
	<Relationship Id="rId5" Type="http://schemas.openxmlformats.org/officeDocument/2006/relationships/image" Target="../media/200image.jpeg"/>
	<Relationship Id="rId6" Type="http://schemas.openxmlformats.org/officeDocument/2006/relationships/image" Target="../media/201image.jpeg"/>
	<Relationship Id="rId7" Type="http://schemas.openxmlformats.org/officeDocument/2006/relationships/image" Target="../media/202image.jpeg"/>
	<Relationship Id="rId8" Type="http://schemas.openxmlformats.org/officeDocument/2006/relationships/image" Target="../media/203image.jpeg"/>
	<Relationship Id="rId9" Type="http://schemas.openxmlformats.org/officeDocument/2006/relationships/image" Target="../media/204image.jpeg"/>
	<Relationship Id="rId10" Type="http://schemas.openxmlformats.org/officeDocument/2006/relationships/image" Target="../media/205image.jpeg"/>
	<Relationship Id="rId11" Type="http://schemas.openxmlformats.org/officeDocument/2006/relationships/image" Target="../media/206image.jpeg"/>
	<Relationship Id="rId12" Type="http://schemas.openxmlformats.org/officeDocument/2006/relationships/image" Target="../media/207image.jpeg"/>
	<Relationship Id="rId13" Type="http://schemas.openxmlformats.org/officeDocument/2006/relationships/image" Target="../media/208image.jpeg"/>
	<Relationship Id="rId14" Type="http://schemas.openxmlformats.org/officeDocument/2006/relationships/image" Target="../media/209image.jpeg"/>
	<Relationship Id="rId15" Type="http://schemas.openxmlformats.org/officeDocument/2006/relationships/image" Target="../media/210image.jpeg"/>
	<Relationship Id="rId16" Type="http://schemas.openxmlformats.org/officeDocument/2006/relationships/image" Target="../media/211image.jpeg"/>
	<Relationship Id="rId17" Type="http://schemas.openxmlformats.org/officeDocument/2006/relationships/image" Target="../media/212image.jpeg"/>
	<Relationship Id="rId18" Type="http://schemas.openxmlformats.org/officeDocument/2006/relationships/image" Target="../media/21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4image.jpeg"/>
	<Relationship Id="rId3" Type="http://schemas.openxmlformats.org/officeDocument/2006/relationships/image" Target="../media/215image.jpeg"/>
	<Relationship Id="rId4" Type="http://schemas.openxmlformats.org/officeDocument/2006/relationships/image" Target="../media/216image.jpeg"/>
	<Relationship Id="rId5" Type="http://schemas.openxmlformats.org/officeDocument/2006/relationships/image" Target="../media/217image.jpeg"/>
	<Relationship Id="rId6" Type="http://schemas.openxmlformats.org/officeDocument/2006/relationships/image" Target="../media/218image.jpeg"/>
	<Relationship Id="rId7" Type="http://schemas.openxmlformats.org/officeDocument/2006/relationships/image" Target="../media/219image.jpeg"/>
	<Relationship Id="rId8" Type="http://schemas.openxmlformats.org/officeDocument/2006/relationships/image" Target="../media/220image.jpeg"/>
	<Relationship Id="rId9" Type="http://schemas.openxmlformats.org/officeDocument/2006/relationships/image" Target="../media/221image.jpeg"/>
	<Relationship Id="rId10" Type="http://schemas.openxmlformats.org/officeDocument/2006/relationships/image" Target="../media/222image.jpeg"/>
	<Relationship Id="rId11" Type="http://schemas.openxmlformats.org/officeDocument/2006/relationships/image" Target="../media/223image.jpeg"/>
	<Relationship Id="rId12" Type="http://schemas.openxmlformats.org/officeDocument/2006/relationships/image" Target="../media/224image.jpeg"/>
	<Relationship Id="rId13" Type="http://schemas.openxmlformats.org/officeDocument/2006/relationships/image" Target="../media/225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6image.jpeg"/>
	<Relationship Id="rId3" Type="http://schemas.openxmlformats.org/officeDocument/2006/relationships/image" Target="../media/227image.jpeg"/>
	<Relationship Id="rId4" Type="http://schemas.openxmlformats.org/officeDocument/2006/relationships/image" Target="../media/228image.jpeg"/>
	<Relationship Id="rId5" Type="http://schemas.openxmlformats.org/officeDocument/2006/relationships/image" Target="../media/229image.jpeg"/>
	<Relationship Id="rId6" Type="http://schemas.openxmlformats.org/officeDocument/2006/relationships/image" Target="../media/230image.jpeg"/>
	<Relationship Id="rId7" Type="http://schemas.openxmlformats.org/officeDocument/2006/relationships/image" Target="../media/231image.jpeg"/>
	<Relationship Id="rId8" Type="http://schemas.openxmlformats.org/officeDocument/2006/relationships/image" Target="../media/232image.jpeg"/>
	<Relationship Id="rId9" Type="http://schemas.openxmlformats.org/officeDocument/2006/relationships/image" Target="../media/233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4image.jpeg"/>
	<Relationship Id="rId3" Type="http://schemas.openxmlformats.org/officeDocument/2006/relationships/image" Target="../media/235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36image.jpeg"/>
	<Relationship Id="rId3" Type="http://schemas.openxmlformats.org/officeDocument/2006/relationships/image" Target="../media/237image.jpeg"/>
	<Relationship Id="rId4" Type="http://schemas.openxmlformats.org/officeDocument/2006/relationships/image" Target="../media/238image.jpeg"/>
	<Relationship Id="rId5" Type="http://schemas.openxmlformats.org/officeDocument/2006/relationships/image" Target="../media/239image.jpeg"/>
	<Relationship Id="rId6" Type="http://schemas.openxmlformats.org/officeDocument/2006/relationships/image" Target="../media/240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1image.jpeg"/>
	<Relationship Id="rId3" Type="http://schemas.openxmlformats.org/officeDocument/2006/relationships/image" Target="../media/242image.jpeg"/>
	<Relationship Id="rId4" Type="http://schemas.openxmlformats.org/officeDocument/2006/relationships/image" Target="../media/243image.jpeg"/>
	<Relationship Id="rId5" Type="http://schemas.openxmlformats.org/officeDocument/2006/relationships/image" Target="../media/244image.jpeg"/>
	<Relationship Id="rId6" Type="http://schemas.openxmlformats.org/officeDocument/2006/relationships/image" Target="../media/245image.jpeg"/>
	<Relationship Id="rId7" Type="http://schemas.openxmlformats.org/officeDocument/2006/relationships/image" Target="../media/246image.jpeg"/>
	<Relationship Id="rId8" Type="http://schemas.openxmlformats.org/officeDocument/2006/relationships/image" Target="../media/247image.jpeg"/>
	<Relationship Id="rId9" Type="http://schemas.openxmlformats.org/officeDocument/2006/relationships/image" Target="../media/248image.jpeg"/>
	<Relationship Id="rId10" Type="http://schemas.openxmlformats.org/officeDocument/2006/relationships/image" Target="../media/249image.jpeg"/>
	<Relationship Id="rId11" Type="http://schemas.openxmlformats.org/officeDocument/2006/relationships/image" Target="../media/250image.jpeg"/>
	<Relationship Id="rId12" Type="http://schemas.openxmlformats.org/officeDocument/2006/relationships/image" Target="../media/251image.jpeg"/>
	<Relationship Id="rId13" Type="http://schemas.openxmlformats.org/officeDocument/2006/relationships/image" Target="../media/252image.jpeg"/>
	<Relationship Id="rId14" Type="http://schemas.openxmlformats.org/officeDocument/2006/relationships/image" Target="../media/253image.jpeg"/>
	<Relationship Id="rId15" Type="http://schemas.openxmlformats.org/officeDocument/2006/relationships/image" Target="../media/254image.jpeg"/>
	<Relationship Id="rId16" Type="http://schemas.openxmlformats.org/officeDocument/2006/relationships/image" Target="../media/255image.jpeg"/>
	<Relationship Id="rId17" Type="http://schemas.openxmlformats.org/officeDocument/2006/relationships/image" Target="../media/256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7image.jpeg"/>
	<Relationship Id="rId3" Type="http://schemas.openxmlformats.org/officeDocument/2006/relationships/image" Target="../media/258image.jpeg"/>
	<Relationship Id="rId4" Type="http://schemas.openxmlformats.org/officeDocument/2006/relationships/image" Target="../media/259image.jpeg"/>
	<Relationship Id="rId5" Type="http://schemas.openxmlformats.org/officeDocument/2006/relationships/image" Target="../media/260image.jpeg"/>
	<Relationship Id="rId6" Type="http://schemas.openxmlformats.org/officeDocument/2006/relationships/image" Target="../media/261image.jpeg"/>
	<Relationship Id="rId7" Type="http://schemas.openxmlformats.org/officeDocument/2006/relationships/image" Target="../media/262image.jpeg"/>
	<Relationship Id="rId8" Type="http://schemas.openxmlformats.org/officeDocument/2006/relationships/image" Target="../media/263image.jpeg"/>
	<Relationship Id="rId9" Type="http://schemas.openxmlformats.org/officeDocument/2006/relationships/image" Target="../media/264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5image.jpeg"/>
	<Relationship Id="rId3" Type="http://schemas.openxmlformats.org/officeDocument/2006/relationships/image" Target="../media/266image.jpeg"/>
	<Relationship Id="rId4" Type="http://schemas.openxmlformats.org/officeDocument/2006/relationships/image" Target="../media/267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68image.jpeg"/>
	<Relationship Id="rId3" Type="http://schemas.openxmlformats.org/officeDocument/2006/relationships/image" Target="../media/269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	<Relationship Id="rId3" Type="http://schemas.openxmlformats.org/officeDocument/2006/relationships/image" Target="../media/11image.jpeg"/>
	<Relationship Id="rId4" Type="http://schemas.openxmlformats.org/officeDocument/2006/relationships/image" Target="../media/12image.jpeg"/>
	<Relationship Id="rId5" Type="http://schemas.openxmlformats.org/officeDocument/2006/relationships/image" Target="../media/13image.jpeg"/>
	<Relationship Id="rId6" Type="http://schemas.openxmlformats.org/officeDocument/2006/relationships/image" Target="../media/14image.jpeg"/>
	<Relationship Id="rId7" Type="http://schemas.openxmlformats.org/officeDocument/2006/relationships/image" Target="../media/15image.jpeg"/>
	<Relationship Id="rId8" Type="http://schemas.openxmlformats.org/officeDocument/2006/relationships/image" Target="../media/16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	<Relationship Id="rId3" Type="http://schemas.openxmlformats.org/officeDocument/2006/relationships/image" Target="../media/19image.jpeg"/>
	<Relationship Id="rId4" Type="http://schemas.openxmlformats.org/officeDocument/2006/relationships/image" Target="../media/20image.jpeg"/>
	<Relationship Id="rId5" Type="http://schemas.openxmlformats.org/officeDocument/2006/relationships/image" Target="../media/21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	<Relationship Id="rId3" Type="http://schemas.openxmlformats.org/officeDocument/2006/relationships/image" Target="../media/23image.jpeg"/>
	<Relationship Id="rId4" Type="http://schemas.openxmlformats.org/officeDocument/2006/relationships/image" Target="../media/24image.jpeg"/>
	<Relationship Id="rId5" Type="http://schemas.openxmlformats.org/officeDocument/2006/relationships/image" Target="../media/25image.jpeg"/>
	<Relationship Id="rId6" Type="http://schemas.openxmlformats.org/officeDocument/2006/relationships/image" Target="../media/26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7image.jpeg"/>
	<Relationship Id="rId3" Type="http://schemas.openxmlformats.org/officeDocument/2006/relationships/image" Target="../media/2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	<Relationship Id="rId3" Type="http://schemas.openxmlformats.org/officeDocument/2006/relationships/image" Target="../media/30image.jpeg"/>
	<Relationship Id="rId4" Type="http://schemas.openxmlformats.org/officeDocument/2006/relationships/image" Target="../media/31image.jpeg"/>
	<Relationship Id="rId5" Type="http://schemas.openxmlformats.org/officeDocument/2006/relationships/image" Target="../media/32image.jpeg"/>
	<Relationship Id="rId6" Type="http://schemas.openxmlformats.org/officeDocument/2006/relationships/image" Target="../media/33image.jpeg"/>
	<Relationship Id="rId7" Type="http://schemas.openxmlformats.org/officeDocument/2006/relationships/image" Target="../media/34image.jpeg"/>
	<Relationship Id="rId8" Type="http://schemas.openxmlformats.org/officeDocument/2006/relationships/image" Target="../media/35image.jpeg"/>
	<Relationship Id="rId9" Type="http://schemas.openxmlformats.org/officeDocument/2006/relationships/image" Target="../media/36image.jpeg"/>
	<Relationship Id="rId10" Type="http://schemas.openxmlformats.org/officeDocument/2006/relationships/image" Target="../media/37image.jpeg"/>
	<Relationship Id="rId11" Type="http://schemas.openxmlformats.org/officeDocument/2006/relationships/image" Target="../media/38image.jpeg"/>
	<Relationship Id="rId12" Type="http://schemas.openxmlformats.org/officeDocument/2006/relationships/image" Target="../media/39image.jpeg"/>
	<Relationship Id="rId13" Type="http://schemas.openxmlformats.org/officeDocument/2006/relationships/image" Target="../media/40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950 w 762000"/>
              <a:gd name="connsiteY0" fmla="*/ 63545 h 771525"/>
              <a:gd name="connsiteX1" fmla="*/ 670950 w 762000"/>
              <a:gd name="connsiteY1" fmla="*/ 63545 h 771525"/>
              <a:gd name="connsiteX2" fmla="*/ 394112 w 762000"/>
              <a:gd name="connsiteY2" fmla="*/ 15275 h 771525"/>
              <a:gd name="connsiteX3" fmla="*/ 114758 w 762000"/>
              <a:gd name="connsiteY3" fmla="*/ 63545 h 771525"/>
              <a:gd name="connsiteX4" fmla="*/ 11572 w 762000"/>
              <a:gd name="connsiteY4" fmla="*/ 511528 h 771525"/>
              <a:gd name="connsiteX5" fmla="*/ 389918 w 762000"/>
              <a:gd name="connsiteY5" fmla="*/ 774051 h 771525"/>
              <a:gd name="connsiteX6" fmla="*/ 769101 w 762000"/>
              <a:gd name="connsiteY6" fmla="*/ 520843 h 771525"/>
              <a:gd name="connsiteX7" fmla="*/ 670950 w 762000"/>
              <a:gd name="connsiteY7" fmla="*/ 6354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950" y="63545"/>
                </a:moveTo>
                <a:lnTo>
                  <a:pt x="670950" y="63545"/>
                </a:lnTo>
                <a:cubicBezTo>
                  <a:pt x="597127" y="32"/>
                  <a:pt x="485552" y="-21985"/>
                  <a:pt x="394112" y="15275"/>
                </a:cubicBezTo>
                <a:cubicBezTo>
                  <a:pt x="300994" y="-19445"/>
                  <a:pt x="187742" y="-814"/>
                  <a:pt x="114758" y="63545"/>
                </a:cubicBezTo>
                <a:cubicBezTo>
                  <a:pt x="-4366" y="171942"/>
                  <a:pt x="-42955" y="355708"/>
                  <a:pt x="11572" y="511528"/>
                </a:cubicBezTo>
                <a:cubicBezTo>
                  <a:pt x="69457" y="663960"/>
                  <a:pt x="225493" y="776591"/>
                  <a:pt x="389918" y="774051"/>
                </a:cubicBezTo>
                <a:cubicBezTo>
                  <a:pt x="550987" y="778285"/>
                  <a:pt x="709539" y="674122"/>
                  <a:pt x="769101" y="520843"/>
                </a:cubicBezTo>
                <a:cubicBezTo>
                  <a:pt x="832858" y="365870"/>
                  <a:pt x="791752" y="177870"/>
                  <a:pt x="670950" y="63545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257 w 571500"/>
              <a:gd name="connsiteY0" fmla="*/ 501172 h 561975"/>
              <a:gd name="connsiteX1" fmla="*/ 503257 w 571500"/>
              <a:gd name="connsiteY1" fmla="*/ 501172 h 561975"/>
              <a:gd name="connsiteX2" fmla="*/ 181119 w 571500"/>
              <a:gd name="connsiteY2" fmla="*/ 570614 h 561975"/>
              <a:gd name="connsiteX3" fmla="*/ 12500 w 571500"/>
              <a:gd name="connsiteY3" fmla="*/ 418181 h 561975"/>
              <a:gd name="connsiteX4" fmla="*/ 25083 w 571500"/>
              <a:gd name="connsiteY4" fmla="*/ 111622 h 561975"/>
              <a:gd name="connsiteX5" fmla="*/ 176085 w 571500"/>
              <a:gd name="connsiteY5" fmla="*/ 12541 h 561975"/>
              <a:gd name="connsiteX6" fmla="*/ 134979 w 571500"/>
              <a:gd name="connsiteY6" fmla="*/ 255586 h 561975"/>
              <a:gd name="connsiteX7" fmla="*/ 270042 w 571500"/>
              <a:gd name="connsiteY7" fmla="*/ 352974 h 561975"/>
              <a:gd name="connsiteX8" fmla="*/ 436984 w 571500"/>
              <a:gd name="connsiteY8" fmla="*/ 263208 h 561975"/>
              <a:gd name="connsiteX9" fmla="*/ 398395 w 571500"/>
              <a:gd name="connsiteY9" fmla="*/ 14235 h 561975"/>
              <a:gd name="connsiteX10" fmla="*/ 572886 w 571500"/>
              <a:gd name="connsiteY10" fmla="*/ 153965 h 561975"/>
              <a:gd name="connsiteX11" fmla="*/ 503257 w 571500"/>
              <a:gd name="connsiteY11" fmla="*/ 501172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257" y="501172"/>
                </a:moveTo>
                <a:lnTo>
                  <a:pt x="503257" y="501172"/>
                </a:lnTo>
                <a:cubicBezTo>
                  <a:pt x="420206" y="585857"/>
                  <a:pt x="290176" y="612956"/>
                  <a:pt x="181119" y="570614"/>
                </a:cubicBezTo>
                <a:cubicBezTo>
                  <a:pt x="111490" y="545208"/>
                  <a:pt x="44377" y="485929"/>
                  <a:pt x="12500" y="418181"/>
                </a:cubicBezTo>
                <a:cubicBezTo>
                  <a:pt x="-35317" y="327568"/>
                  <a:pt x="-30284" y="195460"/>
                  <a:pt x="25083" y="111622"/>
                </a:cubicBezTo>
                <a:cubicBezTo>
                  <a:pt x="59478" y="60811"/>
                  <a:pt x="112329" y="15082"/>
                  <a:pt x="176085" y="12541"/>
                </a:cubicBezTo>
                <a:cubicBezTo>
                  <a:pt x="125751" y="78595"/>
                  <a:pt x="95551" y="175136"/>
                  <a:pt x="134979" y="255586"/>
                </a:cubicBezTo>
                <a:cubicBezTo>
                  <a:pt x="159307" y="308938"/>
                  <a:pt x="214675" y="347046"/>
                  <a:pt x="270042" y="352974"/>
                </a:cubicBezTo>
                <a:cubicBezTo>
                  <a:pt x="337155" y="359748"/>
                  <a:pt x="403428" y="325875"/>
                  <a:pt x="436984" y="263208"/>
                </a:cubicBezTo>
                <a:cubicBezTo>
                  <a:pt x="482285" y="182758"/>
                  <a:pt x="451245" y="80289"/>
                  <a:pt x="398395" y="14235"/>
                </a:cubicBezTo>
                <a:cubicBezTo>
                  <a:pt x="477251" y="14235"/>
                  <a:pt x="542686" y="86217"/>
                  <a:pt x="572886" y="153965"/>
                </a:cubicBezTo>
                <a:cubicBezTo>
                  <a:pt x="621542" y="269983"/>
                  <a:pt x="594697" y="413947"/>
                  <a:pt x="503257" y="501172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815 w 142875"/>
              <a:gd name="connsiteY0" fmla="*/ 32446 h 228600"/>
              <a:gd name="connsiteX1" fmla="*/ 58815 w 142875"/>
              <a:gd name="connsiteY1" fmla="*/ 32446 h 228600"/>
              <a:gd name="connsiteX2" fmla="*/ 77270 w 142875"/>
              <a:gd name="connsiteY2" fmla="*/ 18050 h 228600"/>
              <a:gd name="connsiteX3" fmla="*/ 149416 w 142875"/>
              <a:gd name="connsiteY3" fmla="*/ 176410 h 228600"/>
              <a:gd name="connsiteX4" fmla="*/ 96565 w 142875"/>
              <a:gd name="connsiteY4" fmla="*/ 231455 h 228600"/>
              <a:gd name="connsiteX5" fmla="*/ 12675 w 142875"/>
              <a:gd name="connsiteY5" fmla="*/ 192500 h 228600"/>
              <a:gd name="connsiteX6" fmla="*/ 58815 w 142875"/>
              <a:gd name="connsiteY6" fmla="*/ 3244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815" y="32446"/>
                </a:moveTo>
                <a:lnTo>
                  <a:pt x="58815" y="32446"/>
                </a:lnTo>
                <a:lnTo>
                  <a:pt x="77270" y="18050"/>
                </a:lnTo>
                <a:cubicBezTo>
                  <a:pt x="130121" y="51924"/>
                  <a:pt x="155288" y="112897"/>
                  <a:pt x="149416" y="176410"/>
                </a:cubicBezTo>
                <a:cubicBezTo>
                  <a:pt x="144383" y="202662"/>
                  <a:pt x="120893" y="223834"/>
                  <a:pt x="96565" y="231455"/>
                </a:cubicBezTo>
                <a:cubicBezTo>
                  <a:pt x="63009" y="239077"/>
                  <a:pt x="27775" y="223834"/>
                  <a:pt x="12675" y="192500"/>
                </a:cubicBezTo>
                <a:cubicBezTo>
                  <a:pt x="-5780" y="132374"/>
                  <a:pt x="16869" y="73095"/>
                  <a:pt x="58815" y="32446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5109 w 419100"/>
              <a:gd name="connsiteY0" fmla="*/ 348119 h 419100"/>
              <a:gd name="connsiteX1" fmla="*/ 65109 w 419100"/>
              <a:gd name="connsiteY1" fmla="*/ 348119 h 419100"/>
              <a:gd name="connsiteX2" fmla="*/ 65109 w 419100"/>
              <a:gd name="connsiteY2" fmla="*/ 92371 h 419100"/>
              <a:gd name="connsiteX3" fmla="*/ 15614 w 419100"/>
              <a:gd name="connsiteY3" fmla="*/ 92371 h 419100"/>
              <a:gd name="connsiteX4" fmla="*/ 15614 w 419100"/>
              <a:gd name="connsiteY4" fmla="*/ 11920 h 419100"/>
              <a:gd name="connsiteX5" fmla="*/ 154033 w 419100"/>
              <a:gd name="connsiteY5" fmla="*/ 11920 h 419100"/>
              <a:gd name="connsiteX6" fmla="*/ 284062 w 419100"/>
              <a:gd name="connsiteY6" fmla="*/ 247344 h 419100"/>
              <a:gd name="connsiteX7" fmla="*/ 284062 w 419100"/>
              <a:gd name="connsiteY7" fmla="*/ 92371 h 419100"/>
              <a:gd name="connsiteX8" fmla="*/ 235406 w 419100"/>
              <a:gd name="connsiteY8" fmla="*/ 92371 h 419100"/>
              <a:gd name="connsiteX9" fmla="*/ 235406 w 419100"/>
              <a:gd name="connsiteY9" fmla="*/ 11920 h 419100"/>
              <a:gd name="connsiteX10" fmla="*/ 421642 w 419100"/>
              <a:gd name="connsiteY10" fmla="*/ 11920 h 419100"/>
              <a:gd name="connsiteX11" fmla="*/ 421642 w 419100"/>
              <a:gd name="connsiteY11" fmla="*/ 91524 h 419100"/>
              <a:gd name="connsiteX12" fmla="*/ 374663 w 419100"/>
              <a:gd name="connsiteY12" fmla="*/ 91524 h 419100"/>
              <a:gd name="connsiteX13" fmla="*/ 374663 w 419100"/>
              <a:gd name="connsiteY13" fmla="*/ 427722 h 419100"/>
              <a:gd name="connsiteX14" fmla="*/ 285740 w 419100"/>
              <a:gd name="connsiteY14" fmla="*/ 427722 h 419100"/>
              <a:gd name="connsiteX15" fmla="*/ 154871 w 419100"/>
              <a:gd name="connsiteY15" fmla="*/ 191452 h 419100"/>
              <a:gd name="connsiteX16" fmla="*/ 154871 w 419100"/>
              <a:gd name="connsiteY16" fmla="*/ 348119 h 419100"/>
              <a:gd name="connsiteX17" fmla="*/ 202689 w 419100"/>
              <a:gd name="connsiteY17" fmla="*/ 348119 h 419100"/>
              <a:gd name="connsiteX18" fmla="*/ 202689 w 419100"/>
              <a:gd name="connsiteY18" fmla="*/ 427722 h 419100"/>
              <a:gd name="connsiteX19" fmla="*/ 18130 w 419100"/>
              <a:gd name="connsiteY19" fmla="*/ 427722 h 419100"/>
              <a:gd name="connsiteX20" fmla="*/ 18130 w 419100"/>
              <a:gd name="connsiteY20" fmla="*/ 348965 h 419100"/>
              <a:gd name="connsiteX21" fmla="*/ 65109 w 419100"/>
              <a:gd name="connsiteY21" fmla="*/ 34811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5109" y="348119"/>
                </a:moveTo>
                <a:lnTo>
                  <a:pt x="65109" y="348119"/>
                </a:lnTo>
                <a:lnTo>
                  <a:pt x="65109" y="92371"/>
                </a:lnTo>
                <a:lnTo>
                  <a:pt x="15614" y="92371"/>
                </a:lnTo>
                <a:lnTo>
                  <a:pt x="15614" y="11920"/>
                </a:lnTo>
                <a:lnTo>
                  <a:pt x="154033" y="11920"/>
                </a:lnTo>
                <a:lnTo>
                  <a:pt x="284062" y="247344"/>
                </a:lnTo>
                <a:lnTo>
                  <a:pt x="284062" y="92371"/>
                </a:lnTo>
                <a:lnTo>
                  <a:pt x="235406" y="92371"/>
                </a:lnTo>
                <a:lnTo>
                  <a:pt x="235406" y="11920"/>
                </a:lnTo>
                <a:lnTo>
                  <a:pt x="421642" y="11920"/>
                </a:lnTo>
                <a:lnTo>
                  <a:pt x="421642" y="91524"/>
                </a:lnTo>
                <a:lnTo>
                  <a:pt x="374663" y="91524"/>
                </a:lnTo>
                <a:lnTo>
                  <a:pt x="374663" y="427722"/>
                </a:lnTo>
                <a:lnTo>
                  <a:pt x="285740" y="427722"/>
                </a:lnTo>
                <a:lnTo>
                  <a:pt x="154871" y="191452"/>
                </a:lnTo>
                <a:lnTo>
                  <a:pt x="154871" y="348119"/>
                </a:lnTo>
                <a:lnTo>
                  <a:pt x="202689" y="348119"/>
                </a:lnTo>
                <a:lnTo>
                  <a:pt x="202689" y="427722"/>
                </a:lnTo>
                <a:lnTo>
                  <a:pt x="18130" y="427722"/>
                </a:lnTo>
                <a:lnTo>
                  <a:pt x="18130" y="348965"/>
                </a:lnTo>
                <a:lnTo>
                  <a:pt x="65109" y="34811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838 w 371475"/>
              <a:gd name="connsiteY0" fmla="*/ 427722 h 419100"/>
              <a:gd name="connsiteX1" fmla="*/ 85838 w 371475"/>
              <a:gd name="connsiteY1" fmla="*/ 427722 h 419100"/>
              <a:gd name="connsiteX2" fmla="*/ 85838 w 371475"/>
              <a:gd name="connsiteY2" fmla="*/ 347272 h 419100"/>
              <a:gd name="connsiteX3" fmla="*/ 142884 w 371475"/>
              <a:gd name="connsiteY3" fmla="*/ 347272 h 419100"/>
              <a:gd name="connsiteX4" fmla="*/ 142884 w 371475"/>
              <a:gd name="connsiteY4" fmla="*/ 92371 h 419100"/>
              <a:gd name="connsiteX5" fmla="*/ 92550 w 371475"/>
              <a:gd name="connsiteY5" fmla="*/ 92371 h 419100"/>
              <a:gd name="connsiteX6" fmla="*/ 92550 w 371475"/>
              <a:gd name="connsiteY6" fmla="*/ 170281 h 419100"/>
              <a:gd name="connsiteX7" fmla="*/ 15371 w 371475"/>
              <a:gd name="connsiteY7" fmla="*/ 170281 h 419100"/>
              <a:gd name="connsiteX8" fmla="*/ 15371 w 371475"/>
              <a:gd name="connsiteY8" fmla="*/ 11073 h 419100"/>
              <a:gd name="connsiteX9" fmla="*/ 375260 w 371475"/>
              <a:gd name="connsiteY9" fmla="*/ 11073 h 419100"/>
              <a:gd name="connsiteX10" fmla="*/ 375260 w 371475"/>
              <a:gd name="connsiteY10" fmla="*/ 170281 h 419100"/>
              <a:gd name="connsiteX11" fmla="*/ 297242 w 371475"/>
              <a:gd name="connsiteY11" fmla="*/ 170281 h 419100"/>
              <a:gd name="connsiteX12" fmla="*/ 297242 w 371475"/>
              <a:gd name="connsiteY12" fmla="*/ 91524 h 419100"/>
              <a:gd name="connsiteX13" fmla="*/ 246908 w 371475"/>
              <a:gd name="connsiteY13" fmla="*/ 91524 h 419100"/>
              <a:gd name="connsiteX14" fmla="*/ 246908 w 371475"/>
              <a:gd name="connsiteY14" fmla="*/ 347272 h 419100"/>
              <a:gd name="connsiteX15" fmla="*/ 305630 w 371475"/>
              <a:gd name="connsiteY15" fmla="*/ 347272 h 419100"/>
              <a:gd name="connsiteX16" fmla="*/ 305630 w 371475"/>
              <a:gd name="connsiteY16" fmla="*/ 427722 h 419100"/>
              <a:gd name="connsiteX17" fmla="*/ 85838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838" y="427722"/>
                </a:moveTo>
                <a:lnTo>
                  <a:pt x="85838" y="427722"/>
                </a:lnTo>
                <a:lnTo>
                  <a:pt x="85838" y="347272"/>
                </a:lnTo>
                <a:lnTo>
                  <a:pt x="142884" y="347272"/>
                </a:lnTo>
                <a:lnTo>
                  <a:pt x="142884" y="92371"/>
                </a:lnTo>
                <a:lnTo>
                  <a:pt x="92550" y="92371"/>
                </a:lnTo>
                <a:lnTo>
                  <a:pt x="92550" y="170281"/>
                </a:lnTo>
                <a:lnTo>
                  <a:pt x="15371" y="170281"/>
                </a:lnTo>
                <a:lnTo>
                  <a:pt x="15371" y="11073"/>
                </a:lnTo>
                <a:lnTo>
                  <a:pt x="375260" y="11073"/>
                </a:lnTo>
                <a:lnTo>
                  <a:pt x="375260" y="170281"/>
                </a:lnTo>
                <a:lnTo>
                  <a:pt x="297242" y="170281"/>
                </a:lnTo>
                <a:lnTo>
                  <a:pt x="297242" y="91524"/>
                </a:lnTo>
                <a:lnTo>
                  <a:pt x="246908" y="91524"/>
                </a:lnTo>
                <a:lnTo>
                  <a:pt x="246908" y="347272"/>
                </a:lnTo>
                <a:lnTo>
                  <a:pt x="305630" y="347272"/>
                </a:lnTo>
                <a:lnTo>
                  <a:pt x="305630" y="427722"/>
                </a:lnTo>
                <a:lnTo>
                  <a:pt x="85838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919 w 371475"/>
              <a:gd name="connsiteY0" fmla="*/ 427722 h 419100"/>
              <a:gd name="connsiteX1" fmla="*/ 87919 w 371475"/>
              <a:gd name="connsiteY1" fmla="*/ 427722 h 419100"/>
              <a:gd name="connsiteX2" fmla="*/ 87919 w 371475"/>
              <a:gd name="connsiteY2" fmla="*/ 347272 h 419100"/>
              <a:gd name="connsiteX3" fmla="*/ 145803 w 371475"/>
              <a:gd name="connsiteY3" fmla="*/ 347272 h 419100"/>
              <a:gd name="connsiteX4" fmla="*/ 145803 w 371475"/>
              <a:gd name="connsiteY4" fmla="*/ 92371 h 419100"/>
              <a:gd name="connsiteX5" fmla="*/ 95470 w 371475"/>
              <a:gd name="connsiteY5" fmla="*/ 92371 h 419100"/>
              <a:gd name="connsiteX6" fmla="*/ 95470 w 371475"/>
              <a:gd name="connsiteY6" fmla="*/ 170281 h 419100"/>
              <a:gd name="connsiteX7" fmla="*/ 17451 w 371475"/>
              <a:gd name="connsiteY7" fmla="*/ 170281 h 419100"/>
              <a:gd name="connsiteX8" fmla="*/ 17451 w 371475"/>
              <a:gd name="connsiteY8" fmla="*/ 11073 h 419100"/>
              <a:gd name="connsiteX9" fmla="*/ 378180 w 371475"/>
              <a:gd name="connsiteY9" fmla="*/ 11073 h 419100"/>
              <a:gd name="connsiteX10" fmla="*/ 378180 w 371475"/>
              <a:gd name="connsiteY10" fmla="*/ 170281 h 419100"/>
              <a:gd name="connsiteX11" fmla="*/ 300161 w 371475"/>
              <a:gd name="connsiteY11" fmla="*/ 170281 h 419100"/>
              <a:gd name="connsiteX12" fmla="*/ 300161 w 371475"/>
              <a:gd name="connsiteY12" fmla="*/ 91524 h 419100"/>
              <a:gd name="connsiteX13" fmla="*/ 249828 w 371475"/>
              <a:gd name="connsiteY13" fmla="*/ 91524 h 419100"/>
              <a:gd name="connsiteX14" fmla="*/ 249828 w 371475"/>
              <a:gd name="connsiteY14" fmla="*/ 347272 h 419100"/>
              <a:gd name="connsiteX15" fmla="*/ 308550 w 371475"/>
              <a:gd name="connsiteY15" fmla="*/ 347272 h 419100"/>
              <a:gd name="connsiteX16" fmla="*/ 308550 w 371475"/>
              <a:gd name="connsiteY16" fmla="*/ 427722 h 419100"/>
              <a:gd name="connsiteX17" fmla="*/ 87919 w 371475"/>
              <a:gd name="connsiteY17" fmla="*/ 4277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919" y="427722"/>
                </a:moveTo>
                <a:lnTo>
                  <a:pt x="87919" y="427722"/>
                </a:lnTo>
                <a:lnTo>
                  <a:pt x="87919" y="347272"/>
                </a:lnTo>
                <a:lnTo>
                  <a:pt x="145803" y="347272"/>
                </a:lnTo>
                <a:lnTo>
                  <a:pt x="145803" y="92371"/>
                </a:lnTo>
                <a:lnTo>
                  <a:pt x="95470" y="92371"/>
                </a:lnTo>
                <a:lnTo>
                  <a:pt x="95470" y="170281"/>
                </a:lnTo>
                <a:lnTo>
                  <a:pt x="17451" y="170281"/>
                </a:lnTo>
                <a:lnTo>
                  <a:pt x="17451" y="11073"/>
                </a:lnTo>
                <a:lnTo>
                  <a:pt x="378180" y="11073"/>
                </a:lnTo>
                <a:lnTo>
                  <a:pt x="378180" y="170281"/>
                </a:lnTo>
                <a:lnTo>
                  <a:pt x="300161" y="170281"/>
                </a:lnTo>
                <a:lnTo>
                  <a:pt x="300161" y="91524"/>
                </a:lnTo>
                <a:lnTo>
                  <a:pt x="249828" y="91524"/>
                </a:lnTo>
                <a:lnTo>
                  <a:pt x="249828" y="347272"/>
                </a:lnTo>
                <a:lnTo>
                  <a:pt x="308550" y="347272"/>
                </a:lnTo>
                <a:lnTo>
                  <a:pt x="308550" y="427722"/>
                </a:lnTo>
                <a:lnTo>
                  <a:pt x="87919" y="42772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98245" y="3445450"/>
            <a:ext cx="4370400" cy="30023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</a:p>
          <a:p>
            <a:pPr indent="575951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0869">
              <a:lnSpc>
                <a:spcPts val="26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276"> 
				</p:cNvPr>
          <p:cNvSpPr/>
          <p:nvPr/>
        </p:nvSpPr>
        <p:spPr>
          <a:xfrm>
            <a:off x="809625" y="1190625"/>
            <a:ext cx="285750" cy="285750"/>
          </a:xfrm>
          <a:custGeom>
            <a:avLst/>
            <a:gdLst>
              <a:gd name="connsiteX0" fmla="*/ 11417 w 285750"/>
              <a:gd name="connsiteY0" fmla="*/ 15989 h 285750"/>
              <a:gd name="connsiteX1" fmla="*/ 285940 w 285750"/>
              <a:gd name="connsiteY1" fmla="*/ 15989 h 285750"/>
              <a:gd name="connsiteX2" fmla="*/ 285940 w 285750"/>
              <a:gd name="connsiteY2" fmla="*/ 290512 h 285750"/>
              <a:gd name="connsiteX3" fmla="*/ 11417 w 285750"/>
              <a:gd name="connsiteY3" fmla="*/ 290512 h 285750"/>
              <a:gd name="connsiteX4" fmla="*/ 11417 w 285750"/>
              <a:gd name="connsiteY4" fmla="*/ 159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5750">
                <a:moveTo>
                  <a:pt x="11417" y="15989"/>
                </a:moveTo>
                <a:lnTo>
                  <a:pt x="285940" y="15989"/>
                </a:lnTo>
                <a:lnTo>
                  <a:pt x="285940" y="290512"/>
                </a:lnTo>
                <a:lnTo>
                  <a:pt x="11417" y="290512"/>
                </a:lnTo>
                <a:lnTo>
                  <a:pt x="11417" y="15989"/>
                </a:lnTo>
                <a:close/>
              </a:path>
            </a:pathLst>
          </a:custGeom>
          <a:solidFill>
            <a:srgbClr val="f694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809625" y="2476500"/>
            <a:ext cx="285750" cy="285750"/>
          </a:xfrm>
          <a:custGeom>
            <a:avLst/>
            <a:gdLst>
              <a:gd name="connsiteX0" fmla="*/ 11417 w 285750"/>
              <a:gd name="connsiteY0" fmla="*/ 16395 h 285750"/>
              <a:gd name="connsiteX1" fmla="*/ 285940 w 285750"/>
              <a:gd name="connsiteY1" fmla="*/ 16395 h 285750"/>
              <a:gd name="connsiteX2" fmla="*/ 285940 w 285750"/>
              <a:gd name="connsiteY2" fmla="*/ 290918 h 285750"/>
              <a:gd name="connsiteX3" fmla="*/ 11417 w 285750"/>
              <a:gd name="connsiteY3" fmla="*/ 290918 h 285750"/>
              <a:gd name="connsiteX4" fmla="*/ 11417 w 285750"/>
              <a:gd name="connsiteY4" fmla="*/ 1639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5750">
                <a:moveTo>
                  <a:pt x="11417" y="16395"/>
                </a:moveTo>
                <a:lnTo>
                  <a:pt x="285940" y="16395"/>
                </a:lnTo>
                <a:lnTo>
                  <a:pt x="285940" y="290918"/>
                </a:lnTo>
                <a:lnTo>
                  <a:pt x="11417" y="290918"/>
                </a:lnTo>
                <a:lnTo>
                  <a:pt x="11417" y="16395"/>
                </a:lnTo>
                <a:close/>
              </a:path>
            </a:pathLst>
          </a:custGeom>
          <a:solidFill>
            <a:srgbClr val="f694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809625" y="3810000"/>
            <a:ext cx="7943850" cy="19050"/>
          </a:xfrm>
          <a:custGeom>
            <a:avLst/>
            <a:gdLst>
              <a:gd name="connsiteX0" fmla="*/ 11419 w 7943850"/>
              <a:gd name="connsiteY0" fmla="*/ 15467 h 19050"/>
              <a:gd name="connsiteX1" fmla="*/ 7938835 w 7943850"/>
              <a:gd name="connsiteY1" fmla="*/ 154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5467"/>
                </a:moveTo>
                <a:lnTo>
                  <a:pt x="7938835" y="15467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809625" y="1066800"/>
            <a:ext cx="7943850" cy="19050"/>
          </a:xfrm>
          <a:custGeom>
            <a:avLst/>
            <a:gdLst>
              <a:gd name="connsiteX0" fmla="*/ 11419 w 7943850"/>
              <a:gd name="connsiteY0" fmla="*/ 12679 h 19050"/>
              <a:gd name="connsiteX1" fmla="*/ 7938835 w 7943850"/>
              <a:gd name="connsiteY1" fmla="*/ 12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2679"/>
                </a:moveTo>
                <a:lnTo>
                  <a:pt x="7938835" y="12679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809625" y="5886450"/>
            <a:ext cx="7943850" cy="19050"/>
          </a:xfrm>
          <a:custGeom>
            <a:avLst/>
            <a:gdLst>
              <a:gd name="connsiteX0" fmla="*/ 11419 w 7943850"/>
              <a:gd name="connsiteY0" fmla="*/ 12749 h 19050"/>
              <a:gd name="connsiteX1" fmla="*/ 7938835 w 7943850"/>
              <a:gd name="connsiteY1" fmla="*/ 127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2749"/>
                </a:moveTo>
                <a:lnTo>
                  <a:pt x="7938835" y="12749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2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283" name="Picture 28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23875"/>
          </a:xfrm>
          <a:prstGeom prst="rect">
            <a:avLst/>
          </a:prstGeom>
        </p:spPr>
      </p:pic>
      <p:pic>
        <p:nvPicPr>
          <p:cNvPr id="284" name="Picture 28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85" name="Picture 28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" y="781050"/>
            <a:ext cx="276225" cy="266700"/>
          </a:xfrm>
          <a:prstGeom prst="rect">
            <a:avLst/>
          </a:prstGeom>
        </p:spPr>
      </p:pic>
      <p:pic>
        <p:nvPicPr>
          <p:cNvPr id="286" name="Picture 28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575" y="1609725"/>
            <a:ext cx="190500" cy="190500"/>
          </a:xfrm>
          <a:prstGeom prst="rect">
            <a:avLst/>
          </a:prstGeom>
        </p:spPr>
      </p:pic>
      <p:pic>
        <p:nvPicPr>
          <p:cNvPr id="287" name="Picture 28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5" y="1866900"/>
            <a:ext cx="190500" cy="190500"/>
          </a:xfrm>
          <a:prstGeom prst="rect">
            <a:avLst/>
          </a:prstGeom>
        </p:spPr>
      </p:pic>
      <p:pic>
        <p:nvPicPr>
          <p:cNvPr id="288" name="Picture 28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575" y="2105025"/>
            <a:ext cx="190500" cy="190500"/>
          </a:xfrm>
          <a:prstGeom prst="rect">
            <a:avLst/>
          </a:prstGeom>
        </p:spPr>
      </p:pic>
      <p:pic>
        <p:nvPicPr>
          <p:cNvPr id="289" name="Picture 28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575" y="3505200"/>
            <a:ext cx="276225" cy="276225"/>
          </a:xfrm>
          <a:prstGeom prst="rect">
            <a:avLst/>
          </a:prstGeom>
        </p:spPr>
      </p:pic>
      <p:pic>
        <p:nvPicPr>
          <p:cNvPr id="290" name="Picture 29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575" y="5619750"/>
            <a:ext cx="276225" cy="276225"/>
          </a:xfrm>
          <a:prstGeom prst="rect">
            <a:avLst/>
          </a:prstGeom>
        </p:spPr>
      </p:pic>
      <p:pic>
        <p:nvPicPr>
          <p:cNvPr id="291" name="Picture 29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1575" y="2895600"/>
            <a:ext cx="190500" cy="180975"/>
          </a:xfrm>
          <a:prstGeom prst="rect">
            <a:avLst/>
          </a:prstGeom>
        </p:spPr>
      </p:pic>
      <p:pic>
        <p:nvPicPr>
          <p:cNvPr id="292" name="Picture 29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1575" y="3133725"/>
            <a:ext cx="190500" cy="190500"/>
          </a:xfrm>
          <a:prstGeom prst="rect">
            <a:avLst/>
          </a:prstGeom>
        </p:spPr>
      </p:pic>
      <p:pic>
        <p:nvPicPr>
          <p:cNvPr id="293" name="Picture 29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1575" y="3924300"/>
            <a:ext cx="190500" cy="190500"/>
          </a:xfrm>
          <a:prstGeom prst="rect">
            <a:avLst/>
          </a:prstGeom>
        </p:spPr>
      </p:pic>
      <p:pic>
        <p:nvPicPr>
          <p:cNvPr id="294" name="Picture 29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1575" y="5248275"/>
            <a:ext cx="190500" cy="190500"/>
          </a:xfrm>
          <a:prstGeom prst="rect">
            <a:avLst/>
          </a:prstGeom>
        </p:spPr>
      </p:pic>
      <p:pic>
        <p:nvPicPr>
          <p:cNvPr id="295" name="Picture 29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1575" y="6038850"/>
            <a:ext cx="190500" cy="190500"/>
          </a:xfrm>
          <a:prstGeom prst="rect">
            <a:avLst/>
          </a:prstGeom>
        </p:spPr>
      </p:pic>
      <p:sp>
        <p:nvSpPr>
          <p:cNvPr id="295" name="TextBox 295"/>
          <p:cNvSpPr txBox="1"/>
          <p:nvPr/>
        </p:nvSpPr>
        <p:spPr>
          <a:xfrm>
            <a:off x="775008" y="57215"/>
            <a:ext cx="7663381" cy="98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07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Stage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2.0”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18">
              <a:lnSpc>
                <a:spcPts val="246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Enhancement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Fundamental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Strategies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844003" y="1234288"/>
            <a:ext cx="228600" cy="1514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28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Ⅱ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1164907" y="1201788"/>
            <a:ext cx="7514226" cy="2156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“Global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</a:p>
          <a:p>
            <a:pPr indent="289560">
              <a:lnSpc>
                <a:spcPts val="287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anticipatory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28956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289356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297180">
              <a:lnSpc>
                <a:spcPts val="287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processes</a:t>
            </a:r>
          </a:p>
          <a:p>
            <a:pPr indent="29718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value-added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829627" y="3486976"/>
            <a:ext cx="7726644" cy="2768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B2B2X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630936">
              <a:lnSpc>
                <a:spcPts val="285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clients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“Value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Partner”</a:t>
            </a:r>
          </a:p>
          <a:p>
            <a:pPr indent="818286">
              <a:lnSpc>
                <a:spcPts val="198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sophisticated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81828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“Vitalization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Economies”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resolving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facing</a:t>
            </a:r>
          </a:p>
          <a:p>
            <a:pPr indent="110482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</a:p>
          <a:p>
            <a:pPr indent="818286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4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0936">
              <a:lnSpc>
                <a:spcPts val="22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essential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society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652262">
              <a:lnSpc>
                <a:spcPts val="287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goals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reeform 302"> 
				</p:cNvPr>
          <p:cNvSpPr/>
          <p:nvPr/>
        </p:nvSpPr>
        <p:spPr>
          <a:xfrm>
            <a:off x="809625" y="2114550"/>
            <a:ext cx="7943850" cy="19050"/>
          </a:xfrm>
          <a:custGeom>
            <a:avLst/>
            <a:gdLst>
              <a:gd name="connsiteX0" fmla="*/ 11419 w 7943850"/>
              <a:gd name="connsiteY0" fmla="*/ 18305 h 19050"/>
              <a:gd name="connsiteX1" fmla="*/ 7938835 w 7943850"/>
              <a:gd name="connsiteY1" fmla="*/ 183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8305"/>
                </a:moveTo>
                <a:lnTo>
                  <a:pt x="7938835" y="18305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2076450" y="6105525"/>
            <a:ext cx="581025" cy="276225"/>
          </a:xfrm>
          <a:custGeom>
            <a:avLst/>
            <a:gdLst>
              <a:gd name="connsiteX0" fmla="*/ 18783 w 581025"/>
              <a:gd name="connsiteY0" fmla="*/ 11163 h 276225"/>
              <a:gd name="connsiteX1" fmla="*/ 587464 w 581025"/>
              <a:gd name="connsiteY1" fmla="*/ 11163 h 276225"/>
              <a:gd name="connsiteX2" fmla="*/ 587464 w 581025"/>
              <a:gd name="connsiteY2" fmla="*/ 283159 h 276225"/>
              <a:gd name="connsiteX3" fmla="*/ 18783 w 581025"/>
              <a:gd name="connsiteY3" fmla="*/ 283159 h 276225"/>
              <a:gd name="connsiteX4" fmla="*/ 18783 w 581025"/>
              <a:gd name="connsiteY4" fmla="*/ 11163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76225">
                <a:moveTo>
                  <a:pt x="18783" y="11163"/>
                </a:moveTo>
                <a:lnTo>
                  <a:pt x="587464" y="11163"/>
                </a:lnTo>
                <a:lnTo>
                  <a:pt x="587464" y="283159"/>
                </a:lnTo>
                <a:lnTo>
                  <a:pt x="18783" y="283159"/>
                </a:lnTo>
                <a:lnTo>
                  <a:pt x="18783" y="11163"/>
                </a:lnTo>
                <a:close/>
              </a:path>
            </a:pathLst>
          </a:custGeom>
          <a:solidFill>
            <a:srgbClr val="98cbfe">
              <a:alpha val="100000"/>
            </a:srgbClr>
          </a:solidFill>
          <a:ln w="28575">
            <a:solidFill>
              <a:srgbClr val="98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3676650" y="5219700"/>
            <a:ext cx="581025" cy="1162050"/>
          </a:xfrm>
          <a:custGeom>
            <a:avLst/>
            <a:gdLst>
              <a:gd name="connsiteX0" fmla="*/ 16509 w 581025"/>
              <a:gd name="connsiteY0" fmla="*/ 9525 h 1162050"/>
              <a:gd name="connsiteX1" fmla="*/ 585190 w 581025"/>
              <a:gd name="connsiteY1" fmla="*/ 9525 h 1162050"/>
              <a:gd name="connsiteX2" fmla="*/ 585190 w 581025"/>
              <a:gd name="connsiteY2" fmla="*/ 1165644 h 1162050"/>
              <a:gd name="connsiteX3" fmla="*/ 16509 w 581025"/>
              <a:gd name="connsiteY3" fmla="*/ 1165644 h 1162050"/>
              <a:gd name="connsiteX4" fmla="*/ 16509 w 581025"/>
              <a:gd name="connsiteY4" fmla="*/ 952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162050">
                <a:moveTo>
                  <a:pt x="16509" y="9525"/>
                </a:moveTo>
                <a:lnTo>
                  <a:pt x="585190" y="9525"/>
                </a:lnTo>
                <a:lnTo>
                  <a:pt x="585190" y="1165644"/>
                </a:lnTo>
                <a:lnTo>
                  <a:pt x="16509" y="1165644"/>
                </a:lnTo>
                <a:lnTo>
                  <a:pt x="16509" y="9525"/>
                </a:lnTo>
                <a:close/>
              </a:path>
            </a:pathLst>
          </a:custGeom>
          <a:solidFill>
            <a:srgbClr val="65fe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1666875" y="4810125"/>
            <a:ext cx="2905125" cy="1581150"/>
          </a:xfrm>
          <a:custGeom>
            <a:avLst/>
            <a:gdLst>
              <a:gd name="connsiteX0" fmla="*/ 24803 w 2905125"/>
              <a:gd name="connsiteY0" fmla="*/ 28092 h 1581150"/>
              <a:gd name="connsiteX1" fmla="*/ 24803 w 2905125"/>
              <a:gd name="connsiteY1" fmla="*/ 1578546 h 1581150"/>
              <a:gd name="connsiteX2" fmla="*/ 2897619 w 2905125"/>
              <a:gd name="connsiteY2" fmla="*/ 157854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125" h="1581150">
                <a:moveTo>
                  <a:pt x="24803" y="28092"/>
                </a:moveTo>
                <a:lnTo>
                  <a:pt x="24803" y="1578546"/>
                </a:lnTo>
                <a:lnTo>
                  <a:pt x="2897619" y="157854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4429125" y="6296025"/>
            <a:ext cx="142875" cy="161925"/>
          </a:xfrm>
          <a:custGeom>
            <a:avLst/>
            <a:gdLst>
              <a:gd name="connsiteX0" fmla="*/ 21066 w 142875"/>
              <a:gd name="connsiteY0" fmla="*/ 25970 h 161925"/>
              <a:gd name="connsiteX1" fmla="*/ 135366 w 142875"/>
              <a:gd name="connsiteY1" fmla="*/ 92645 h 161925"/>
              <a:gd name="connsiteX2" fmla="*/ 21066 w 142875"/>
              <a:gd name="connsiteY2" fmla="*/ 15932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61925">
                <a:moveTo>
                  <a:pt x="21066" y="25970"/>
                </a:moveTo>
                <a:lnTo>
                  <a:pt x="135366" y="92645"/>
                </a:lnTo>
                <a:lnTo>
                  <a:pt x="21066" y="15932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1600200" y="4810125"/>
            <a:ext cx="161925" cy="142875"/>
          </a:xfrm>
          <a:custGeom>
            <a:avLst/>
            <a:gdLst>
              <a:gd name="connsiteX0" fmla="*/ 24790 w 161925"/>
              <a:gd name="connsiteY0" fmla="*/ 142385 h 142875"/>
              <a:gd name="connsiteX1" fmla="*/ 91478 w 161925"/>
              <a:gd name="connsiteY1" fmla="*/ 28085 h 142875"/>
              <a:gd name="connsiteX2" fmla="*/ 158140 w 161925"/>
              <a:gd name="connsiteY2" fmla="*/ 142399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142875">
                <a:moveTo>
                  <a:pt x="24790" y="142385"/>
                </a:moveTo>
                <a:lnTo>
                  <a:pt x="91478" y="28085"/>
                </a:lnTo>
                <a:lnTo>
                  <a:pt x="158140" y="14239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2933700" y="5238750"/>
            <a:ext cx="552450" cy="733425"/>
          </a:xfrm>
          <a:custGeom>
            <a:avLst/>
            <a:gdLst>
              <a:gd name="connsiteX0" fmla="*/ 54123 w 552450"/>
              <a:gd name="connsiteY0" fmla="*/ 686994 h 733425"/>
              <a:gd name="connsiteX1" fmla="*/ 509393 w 552450"/>
              <a:gd name="connsiteY1" fmla="*/ 52464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450" h="733425">
                <a:moveTo>
                  <a:pt x="54123" y="686994"/>
                </a:moveTo>
                <a:lnTo>
                  <a:pt x="509393" y="52464"/>
                </a:lnTo>
              </a:path>
            </a:pathLst>
          </a:custGeom>
          <a:ln w="127000">
            <a:solidFill>
              <a:srgbClr val="98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2990850" y="5238750"/>
            <a:ext cx="495300" cy="533400"/>
          </a:xfrm>
          <a:custGeom>
            <a:avLst/>
            <a:gdLst>
              <a:gd name="connsiteX0" fmla="*/ 49540 w 495300"/>
              <a:gd name="connsiteY0" fmla="*/ 232443 h 533400"/>
              <a:gd name="connsiteX1" fmla="*/ 452232 w 495300"/>
              <a:gd name="connsiteY1" fmla="*/ 52458 h 533400"/>
              <a:gd name="connsiteX2" fmla="*/ 410690 w 495300"/>
              <a:gd name="connsiteY2" fmla="*/ 49158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533400">
                <a:moveTo>
                  <a:pt x="49540" y="232443"/>
                </a:moveTo>
                <a:lnTo>
                  <a:pt x="452232" y="52458"/>
                </a:lnTo>
                <a:lnTo>
                  <a:pt x="410690" y="491587"/>
                </a:lnTo>
              </a:path>
            </a:pathLst>
          </a:custGeom>
          <a:ln w="127000">
            <a:solidFill>
              <a:srgbClr val="98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4248150" y="4838700"/>
            <a:ext cx="904875" cy="9525"/>
          </a:xfrm>
          <a:custGeom>
            <a:avLst/>
            <a:gdLst>
              <a:gd name="connsiteX0" fmla="*/ 13685 w 904875"/>
              <a:gd name="connsiteY0" fmla="*/ 13760 h 9525"/>
              <a:gd name="connsiteX1" fmla="*/ 910039 w 904875"/>
              <a:gd name="connsiteY1" fmla="*/ 137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9525">
                <a:moveTo>
                  <a:pt x="13685" y="13760"/>
                </a:moveTo>
                <a:lnTo>
                  <a:pt x="910039" y="13760"/>
                </a:lnTo>
              </a:path>
            </a:pathLst>
          </a:custGeom>
          <a:ln w="19050">
            <a:solidFill>
              <a:srgbClr val="bf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4248150" y="5048250"/>
            <a:ext cx="904875" cy="466725"/>
          </a:xfrm>
          <a:custGeom>
            <a:avLst/>
            <a:gdLst>
              <a:gd name="connsiteX0" fmla="*/ 13685 w 904875"/>
              <a:gd name="connsiteY0" fmla="*/ 16092 h 466725"/>
              <a:gd name="connsiteX1" fmla="*/ 910039 w 904875"/>
              <a:gd name="connsiteY1" fmla="*/ 470358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466725">
                <a:moveTo>
                  <a:pt x="13685" y="16092"/>
                </a:moveTo>
                <a:lnTo>
                  <a:pt x="910039" y="470358"/>
                </a:lnTo>
              </a:path>
            </a:pathLst>
          </a:custGeom>
          <a:ln w="19050">
            <a:solidFill>
              <a:srgbClr val="bf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4248150" y="5791200"/>
            <a:ext cx="904875" cy="400050"/>
          </a:xfrm>
          <a:custGeom>
            <a:avLst/>
            <a:gdLst>
              <a:gd name="connsiteX0" fmla="*/ 13685 w 904875"/>
              <a:gd name="connsiteY0" fmla="*/ 16081 h 400050"/>
              <a:gd name="connsiteX1" fmla="*/ 910039 w 904875"/>
              <a:gd name="connsiteY1" fmla="*/ 40284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400050">
                <a:moveTo>
                  <a:pt x="13685" y="16081"/>
                </a:moveTo>
                <a:lnTo>
                  <a:pt x="910039" y="402848"/>
                </a:lnTo>
              </a:path>
            </a:pathLst>
          </a:custGeom>
          <a:ln w="19050">
            <a:solidFill>
              <a:srgbClr val="bf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3676650" y="4791075"/>
            <a:ext cx="581025" cy="104775"/>
          </a:xfrm>
          <a:custGeom>
            <a:avLst/>
            <a:gdLst>
              <a:gd name="connsiteX0" fmla="*/ 16509 w 581025"/>
              <a:gd name="connsiteY0" fmla="*/ 11900 h 104775"/>
              <a:gd name="connsiteX1" fmla="*/ 585190 w 581025"/>
              <a:gd name="connsiteY1" fmla="*/ 11900 h 104775"/>
              <a:gd name="connsiteX2" fmla="*/ 585190 w 581025"/>
              <a:gd name="connsiteY2" fmla="*/ 110858 h 104775"/>
              <a:gd name="connsiteX3" fmla="*/ 16509 w 581025"/>
              <a:gd name="connsiteY3" fmla="*/ 110858 h 104775"/>
              <a:gd name="connsiteX4" fmla="*/ 16509 w 581025"/>
              <a:gd name="connsiteY4" fmla="*/ 1190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04775">
                <a:moveTo>
                  <a:pt x="16509" y="11900"/>
                </a:moveTo>
                <a:lnTo>
                  <a:pt x="585190" y="11900"/>
                </a:lnTo>
                <a:lnTo>
                  <a:pt x="585190" y="110858"/>
                </a:lnTo>
                <a:lnTo>
                  <a:pt x="16509" y="110858"/>
                </a:lnTo>
                <a:lnTo>
                  <a:pt x="16509" y="11900"/>
                </a:lnTo>
                <a:close/>
              </a:path>
            </a:pathLst>
          </a:custGeom>
          <a:solidFill>
            <a:srgbClr val="fe4f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3676650" y="4886325"/>
            <a:ext cx="581025" cy="342900"/>
          </a:xfrm>
          <a:custGeom>
            <a:avLst/>
            <a:gdLst>
              <a:gd name="connsiteX0" fmla="*/ 16509 w 581025"/>
              <a:gd name="connsiteY0" fmla="*/ 13131 h 342900"/>
              <a:gd name="connsiteX1" fmla="*/ 585190 w 581025"/>
              <a:gd name="connsiteY1" fmla="*/ 13131 h 342900"/>
              <a:gd name="connsiteX2" fmla="*/ 585190 w 581025"/>
              <a:gd name="connsiteY2" fmla="*/ 342900 h 342900"/>
              <a:gd name="connsiteX3" fmla="*/ 16509 w 581025"/>
              <a:gd name="connsiteY3" fmla="*/ 342900 h 342900"/>
              <a:gd name="connsiteX4" fmla="*/ 16509 w 581025"/>
              <a:gd name="connsiteY4" fmla="*/ 131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342900">
                <a:moveTo>
                  <a:pt x="16509" y="13131"/>
                </a:moveTo>
                <a:lnTo>
                  <a:pt x="585190" y="13131"/>
                </a:lnTo>
                <a:lnTo>
                  <a:pt x="585190" y="342900"/>
                </a:lnTo>
                <a:lnTo>
                  <a:pt x="16509" y="342900"/>
                </a:lnTo>
                <a:lnTo>
                  <a:pt x="16509" y="13131"/>
                </a:lnTo>
                <a:close/>
              </a:path>
            </a:pathLst>
          </a:custGeom>
          <a:solidFill>
            <a:srgbClr val="feb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8134350" y="4524375"/>
            <a:ext cx="828675" cy="638175"/>
          </a:xfrm>
          <a:custGeom>
            <a:avLst/>
            <a:gdLst>
              <a:gd name="connsiteX0" fmla="*/ 17716 w 828675"/>
              <a:gd name="connsiteY0" fmla="*/ 328085 h 638175"/>
              <a:gd name="connsiteX1" fmla="*/ 423926 w 828675"/>
              <a:gd name="connsiteY1" fmla="*/ 9721 h 638175"/>
              <a:gd name="connsiteX2" fmla="*/ 830136 w 828675"/>
              <a:gd name="connsiteY2" fmla="*/ 328085 h 638175"/>
              <a:gd name="connsiteX3" fmla="*/ 423926 w 828675"/>
              <a:gd name="connsiteY3" fmla="*/ 646448 h 638175"/>
              <a:gd name="connsiteX4" fmla="*/ 17716 w 828675"/>
              <a:gd name="connsiteY4" fmla="*/ 328085 h 638175"/>
              <a:gd name="connsiteX5" fmla="*/ 17716 w 828675"/>
              <a:gd name="connsiteY5" fmla="*/ 32808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" h="638175">
                <a:moveTo>
                  <a:pt x="17716" y="328085"/>
                </a:moveTo>
                <a:cubicBezTo>
                  <a:pt x="17716" y="152254"/>
                  <a:pt x="199580" y="9721"/>
                  <a:pt x="423926" y="9721"/>
                </a:cubicBezTo>
                <a:cubicBezTo>
                  <a:pt x="648272" y="9721"/>
                  <a:pt x="830136" y="152254"/>
                  <a:pt x="830136" y="328085"/>
                </a:cubicBezTo>
                <a:cubicBezTo>
                  <a:pt x="830136" y="503916"/>
                  <a:pt x="648272" y="646448"/>
                  <a:pt x="423926" y="646448"/>
                </a:cubicBezTo>
                <a:cubicBezTo>
                  <a:pt x="199580" y="646448"/>
                  <a:pt x="17716" y="503916"/>
                  <a:pt x="17716" y="328085"/>
                </a:cubicBezTo>
                <a:lnTo>
                  <a:pt x="17716" y="328085"/>
                </a:lnTo>
                <a:close/>
              </a:path>
            </a:pathLst>
          </a:custGeom>
          <a:solidFill>
            <a:srgbClr val="b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8153400" y="5200650"/>
            <a:ext cx="790575" cy="619125"/>
          </a:xfrm>
          <a:custGeom>
            <a:avLst/>
            <a:gdLst>
              <a:gd name="connsiteX0" fmla="*/ 12079 w 790575"/>
              <a:gd name="connsiteY0" fmla="*/ 317962 h 619125"/>
              <a:gd name="connsiteX1" fmla="*/ 404877 w 790575"/>
              <a:gd name="connsiteY1" fmla="*/ 10114 h 619125"/>
              <a:gd name="connsiteX2" fmla="*/ 797676 w 790575"/>
              <a:gd name="connsiteY2" fmla="*/ 317962 h 619125"/>
              <a:gd name="connsiteX3" fmla="*/ 404877 w 790575"/>
              <a:gd name="connsiteY3" fmla="*/ 625810 h 619125"/>
              <a:gd name="connsiteX4" fmla="*/ 12079 w 790575"/>
              <a:gd name="connsiteY4" fmla="*/ 317962 h 619125"/>
              <a:gd name="connsiteX5" fmla="*/ 12079 w 790575"/>
              <a:gd name="connsiteY5" fmla="*/ 317962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575" h="619125">
                <a:moveTo>
                  <a:pt x="12079" y="317962"/>
                </a:moveTo>
                <a:cubicBezTo>
                  <a:pt x="12079" y="147935"/>
                  <a:pt x="187935" y="10114"/>
                  <a:pt x="404877" y="10114"/>
                </a:cubicBezTo>
                <a:cubicBezTo>
                  <a:pt x="621819" y="10114"/>
                  <a:pt x="797676" y="147935"/>
                  <a:pt x="797676" y="317962"/>
                </a:cubicBezTo>
                <a:cubicBezTo>
                  <a:pt x="797676" y="487989"/>
                  <a:pt x="621819" y="625810"/>
                  <a:pt x="404877" y="625810"/>
                </a:cubicBezTo>
                <a:cubicBezTo>
                  <a:pt x="187935" y="625810"/>
                  <a:pt x="12079" y="487989"/>
                  <a:pt x="12079" y="317962"/>
                </a:cubicBezTo>
                <a:lnTo>
                  <a:pt x="12079" y="317962"/>
                </a:lnTo>
                <a:close/>
              </a:path>
            </a:pathLst>
          </a:custGeom>
          <a:solidFill>
            <a:srgbClr val="b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8143875" y="5867400"/>
            <a:ext cx="809625" cy="638175"/>
          </a:xfrm>
          <a:custGeom>
            <a:avLst/>
            <a:gdLst>
              <a:gd name="connsiteX0" fmla="*/ 13503 w 809625"/>
              <a:gd name="connsiteY0" fmla="*/ 326645 h 638175"/>
              <a:gd name="connsiteX1" fmla="*/ 414404 w 809625"/>
              <a:gd name="connsiteY1" fmla="*/ 12446 h 638175"/>
              <a:gd name="connsiteX2" fmla="*/ 815304 w 809625"/>
              <a:gd name="connsiteY2" fmla="*/ 326645 h 638175"/>
              <a:gd name="connsiteX3" fmla="*/ 414404 w 809625"/>
              <a:gd name="connsiteY3" fmla="*/ 640843 h 638175"/>
              <a:gd name="connsiteX4" fmla="*/ 13503 w 809625"/>
              <a:gd name="connsiteY4" fmla="*/ 326645 h 638175"/>
              <a:gd name="connsiteX5" fmla="*/ 13503 w 809625"/>
              <a:gd name="connsiteY5" fmla="*/ 32664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5" h="638175">
                <a:moveTo>
                  <a:pt x="13503" y="326645"/>
                </a:moveTo>
                <a:cubicBezTo>
                  <a:pt x="13503" y="153112"/>
                  <a:pt x="192991" y="12446"/>
                  <a:pt x="414404" y="12446"/>
                </a:cubicBezTo>
                <a:cubicBezTo>
                  <a:pt x="635815" y="12446"/>
                  <a:pt x="815304" y="153112"/>
                  <a:pt x="815304" y="326645"/>
                </a:cubicBezTo>
                <a:cubicBezTo>
                  <a:pt x="815304" y="500178"/>
                  <a:pt x="635815" y="640843"/>
                  <a:pt x="414404" y="640843"/>
                </a:cubicBezTo>
                <a:cubicBezTo>
                  <a:pt x="192991" y="640843"/>
                  <a:pt x="13503" y="500178"/>
                  <a:pt x="13503" y="326645"/>
                </a:cubicBezTo>
                <a:lnTo>
                  <a:pt x="13503" y="326645"/>
                </a:lnTo>
                <a:close/>
              </a:path>
            </a:pathLst>
          </a:custGeom>
          <a:solidFill>
            <a:srgbClr val="b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409575" y="4343400"/>
            <a:ext cx="4305300" cy="19050"/>
          </a:xfrm>
          <a:custGeom>
            <a:avLst/>
            <a:gdLst>
              <a:gd name="connsiteX0" fmla="*/ 13925 w 4305300"/>
              <a:gd name="connsiteY0" fmla="*/ 15620 h 19050"/>
              <a:gd name="connsiteX1" fmla="*/ 4300430 w 4305300"/>
              <a:gd name="connsiteY1" fmla="*/ 156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5300" h="19050">
                <a:moveTo>
                  <a:pt x="13925" y="15620"/>
                </a:moveTo>
                <a:lnTo>
                  <a:pt x="4300430" y="15620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809625" y="1066800"/>
            <a:ext cx="7943850" cy="19050"/>
          </a:xfrm>
          <a:custGeom>
            <a:avLst/>
            <a:gdLst>
              <a:gd name="connsiteX0" fmla="*/ 11419 w 7943850"/>
              <a:gd name="connsiteY0" fmla="*/ 12679 h 19050"/>
              <a:gd name="connsiteX1" fmla="*/ 7938835 w 7943850"/>
              <a:gd name="connsiteY1" fmla="*/ 12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2679"/>
                </a:moveTo>
                <a:lnTo>
                  <a:pt x="7938835" y="12679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1" name="Picture 3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322" name="Picture 32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323" name="Picture 32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324" name="Picture 32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" y="1828800"/>
            <a:ext cx="276225" cy="276225"/>
          </a:xfrm>
          <a:prstGeom prst="rect">
            <a:avLst/>
          </a:prstGeom>
        </p:spPr>
      </p:pic>
      <p:pic>
        <p:nvPicPr>
          <p:cNvPr id="325" name="Picture 325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575" y="1190625"/>
            <a:ext cx="190500" cy="180975"/>
          </a:xfrm>
          <a:prstGeom prst="rect">
            <a:avLst/>
          </a:prstGeom>
        </p:spPr>
      </p:pic>
      <p:pic>
        <p:nvPicPr>
          <p:cNvPr id="326" name="Picture 326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5" y="2257425"/>
            <a:ext cx="190500" cy="180975"/>
          </a:xfrm>
          <a:prstGeom prst="rect">
            <a:avLst/>
          </a:prstGeom>
        </p:spPr>
      </p:pic>
      <p:pic>
        <p:nvPicPr>
          <p:cNvPr id="327" name="Picture 327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575" y="3352800"/>
            <a:ext cx="190500" cy="190500"/>
          </a:xfrm>
          <a:prstGeom prst="rect">
            <a:avLst/>
          </a:prstGeom>
        </p:spPr>
      </p:pic>
      <p:pic>
        <p:nvPicPr>
          <p:cNvPr id="328" name="Picture 328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4450" y="5943600"/>
            <a:ext cx="3048000" cy="504825"/>
          </a:xfrm>
          <a:prstGeom prst="rect">
            <a:avLst/>
          </a:prstGeom>
        </p:spPr>
      </p:pic>
      <p:pic>
        <p:nvPicPr>
          <p:cNvPr id="329" name="Picture 329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4450" y="5343525"/>
            <a:ext cx="3048000" cy="409575"/>
          </a:xfrm>
          <a:prstGeom prst="rect">
            <a:avLst/>
          </a:prstGeom>
        </p:spPr>
      </p:pic>
      <p:pic>
        <p:nvPicPr>
          <p:cNvPr id="330" name="Picture 330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4450" y="4657725"/>
            <a:ext cx="3048000" cy="447675"/>
          </a:xfrm>
          <a:prstGeom prst="rect">
            <a:avLst/>
          </a:prstGeom>
        </p:spPr>
      </p:pic>
      <p:pic>
        <p:nvPicPr>
          <p:cNvPr id="331" name="Picture 331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575" y="781050"/>
            <a:ext cx="276225" cy="266700"/>
          </a:xfrm>
          <a:prstGeom prst="rect">
            <a:avLst/>
          </a:prstGeom>
        </p:spPr>
      </p:pic>
      <p:sp>
        <p:nvSpPr>
          <p:cNvPr id="331" name="TextBox 331"/>
          <p:cNvSpPr txBox="1"/>
          <p:nvPr/>
        </p:nvSpPr>
        <p:spPr>
          <a:xfrm>
            <a:off x="775008" y="130012"/>
            <a:ext cx="8143583" cy="3441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(Reference)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Training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Initiatives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18">
              <a:lnSpc>
                <a:spcPts val="307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Training</a:t>
            </a:r>
          </a:p>
          <a:p>
            <a:pPr indent="679458">
              <a:lnSpc>
                <a:spcPts val="285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domestic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experts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872905">
              <a:lnSpc>
                <a:spcPts val="247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596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54618">
              <a:lnSpc>
                <a:spcPts val="306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Training</a:t>
            </a:r>
          </a:p>
          <a:p>
            <a:pPr indent="679458">
              <a:lnSpc>
                <a:spcPts val="285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“Cyber-attack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Cyber-defense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Technologies”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Waseda</a:t>
            </a:r>
          </a:p>
          <a:p>
            <a:pPr indent="679458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872905">
              <a:lnSpc>
                <a:spcPts val="219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596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universities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subsequently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159512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participating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</a:p>
          <a:p>
            <a:pPr indent="679458">
              <a:lnSpc>
                <a:spcPts val="260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“Information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Novices”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1454467" y="3578009"/>
            <a:ext cx="1920091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“gacco*”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3637614" y="3660451"/>
            <a:ext cx="496609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*MOOC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(Massive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Online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Courses)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Knowledge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Square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514940" y="4126565"/>
            <a:ext cx="373857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Training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971908" y="4484850"/>
            <a:ext cx="1799346" cy="2169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Experts</a:t>
            </a:r>
          </a:p>
          <a:p>
            <a:pPr indent="342948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(Domestic)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5987">
              <a:lnSpc>
                <a:spcPts val="1779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2,500</a:t>
            </a:r>
          </a:p>
          <a:p>
            <a:pPr indent="121862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people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6022">
              <a:lnSpc>
                <a:spcPts val="248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3527726" y="4487990"/>
            <a:ext cx="897455" cy="2168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10,000</a:t>
            </a:r>
          </a:p>
          <a:p>
            <a:pPr indent="24539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people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330">
              <a:lnSpc>
                <a:spcPts val="269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5309463" y="4772743"/>
            <a:ext cx="2643724" cy="158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72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①</a:t>
            </a: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    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Produce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“Top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Gun”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experts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②</a:t>
            </a: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Build-up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specialists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23">
              <a:lnSpc>
                <a:spcPts val="1658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③</a:t>
            </a: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    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Raise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cybersecurity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skill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level</a:t>
            </a:r>
          </a:p>
          <a:p>
            <a:pPr indent="235326">
              <a:lnSpc>
                <a:spcPts val="1308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engineers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8311199" y="4672779"/>
            <a:ext cx="492014" cy="17062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3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50-100</a:t>
            </a:r>
          </a:p>
          <a:p>
            <a:pPr indent="0">
              <a:lnSpc>
                <a:spcPts val="14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people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243">
              <a:lnSpc>
                <a:spcPts val="179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2,000</a:t>
            </a:r>
          </a:p>
          <a:p>
            <a:pPr indent="379">
              <a:lnSpc>
                <a:spcPts val="14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people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991">
              <a:lnSpc>
                <a:spcPts val="186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8,000</a:t>
            </a:r>
          </a:p>
          <a:p>
            <a:pPr indent="127">
              <a:lnSpc>
                <a:spcPts val="14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people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reeform 342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346" name="TextBox 346"/>
          <p:cNvSpPr txBox="1"/>
          <p:nvPr/>
        </p:nvSpPr>
        <p:spPr>
          <a:xfrm>
            <a:off x="4085935" y="2976151"/>
            <a:ext cx="4022727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reeform 347"> 
				</p:cNvPr>
          <p:cNvSpPr/>
          <p:nvPr/>
        </p:nvSpPr>
        <p:spPr>
          <a:xfrm>
            <a:off x="352425" y="1476375"/>
            <a:ext cx="8267700" cy="2257425"/>
          </a:xfrm>
          <a:custGeom>
            <a:avLst/>
            <a:gdLst>
              <a:gd name="connsiteX0" fmla="*/ 10884 w 8267700"/>
              <a:gd name="connsiteY0" fmla="*/ 12394 h 2257425"/>
              <a:gd name="connsiteX1" fmla="*/ 8269461 w 8267700"/>
              <a:gd name="connsiteY1" fmla="*/ 12394 h 2257425"/>
              <a:gd name="connsiteX2" fmla="*/ 8269461 w 8267700"/>
              <a:gd name="connsiteY2" fmla="*/ 2263406 h 2257425"/>
              <a:gd name="connsiteX3" fmla="*/ 10884 w 8267700"/>
              <a:gd name="connsiteY3" fmla="*/ 2263406 h 2257425"/>
              <a:gd name="connsiteX4" fmla="*/ 10884 w 8267700"/>
              <a:gd name="connsiteY4" fmla="*/ 12394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2257425">
                <a:moveTo>
                  <a:pt x="10884" y="12394"/>
                </a:moveTo>
                <a:lnTo>
                  <a:pt x="8269461" y="12394"/>
                </a:lnTo>
                <a:lnTo>
                  <a:pt x="8269461" y="2263406"/>
                </a:lnTo>
                <a:lnTo>
                  <a:pt x="10884" y="2263406"/>
                </a:lnTo>
                <a:lnTo>
                  <a:pt x="10884" y="1239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352425" y="3724275"/>
            <a:ext cx="1219200" cy="238125"/>
          </a:xfrm>
          <a:custGeom>
            <a:avLst/>
            <a:gdLst>
              <a:gd name="connsiteX0" fmla="*/ 10884 w 1219200"/>
              <a:gd name="connsiteY0" fmla="*/ 10972 h 238125"/>
              <a:gd name="connsiteX1" fmla="*/ 1226310 w 1219200"/>
              <a:gd name="connsiteY1" fmla="*/ 10972 h 238125"/>
              <a:gd name="connsiteX2" fmla="*/ 1226310 w 1219200"/>
              <a:gd name="connsiteY2" fmla="*/ 246490 h 238125"/>
              <a:gd name="connsiteX3" fmla="*/ 10884 w 1219200"/>
              <a:gd name="connsiteY3" fmla="*/ 246490 h 238125"/>
              <a:gd name="connsiteX4" fmla="*/ 10884 w 1219200"/>
              <a:gd name="connsiteY4" fmla="*/ 1097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38125">
                <a:moveTo>
                  <a:pt x="10884" y="10972"/>
                </a:moveTo>
                <a:lnTo>
                  <a:pt x="1226310" y="10972"/>
                </a:lnTo>
                <a:lnTo>
                  <a:pt x="1226310" y="246490"/>
                </a:lnTo>
                <a:lnTo>
                  <a:pt x="10884" y="246490"/>
                </a:lnTo>
                <a:lnTo>
                  <a:pt x="10884" y="109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1562100" y="3724275"/>
            <a:ext cx="4505325" cy="238125"/>
          </a:xfrm>
          <a:custGeom>
            <a:avLst/>
            <a:gdLst>
              <a:gd name="connsiteX0" fmla="*/ 12099 w 4505325"/>
              <a:gd name="connsiteY0" fmla="*/ 10972 h 238125"/>
              <a:gd name="connsiteX1" fmla="*/ 4506471 w 4505325"/>
              <a:gd name="connsiteY1" fmla="*/ 10972 h 238125"/>
              <a:gd name="connsiteX2" fmla="*/ 4506471 w 4505325"/>
              <a:gd name="connsiteY2" fmla="*/ 246490 h 238125"/>
              <a:gd name="connsiteX3" fmla="*/ 12099 w 4505325"/>
              <a:gd name="connsiteY3" fmla="*/ 246490 h 238125"/>
              <a:gd name="connsiteX4" fmla="*/ 12099 w 4505325"/>
              <a:gd name="connsiteY4" fmla="*/ 1097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5325" h="238125">
                <a:moveTo>
                  <a:pt x="12099" y="10972"/>
                </a:moveTo>
                <a:lnTo>
                  <a:pt x="4506471" y="10972"/>
                </a:lnTo>
                <a:lnTo>
                  <a:pt x="4506471" y="246490"/>
                </a:lnTo>
                <a:lnTo>
                  <a:pt x="12099" y="246490"/>
                </a:lnTo>
                <a:lnTo>
                  <a:pt x="12099" y="1097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6800850" y="3724275"/>
            <a:ext cx="1066800" cy="238125"/>
          </a:xfrm>
          <a:custGeom>
            <a:avLst/>
            <a:gdLst>
              <a:gd name="connsiteX0" fmla="*/ 11491 w 1066800"/>
              <a:gd name="connsiteY0" fmla="*/ 10972 h 238125"/>
              <a:gd name="connsiteX1" fmla="*/ 1072726 w 1066800"/>
              <a:gd name="connsiteY1" fmla="*/ 10972 h 238125"/>
              <a:gd name="connsiteX2" fmla="*/ 1072726 w 1066800"/>
              <a:gd name="connsiteY2" fmla="*/ 246490 h 238125"/>
              <a:gd name="connsiteX3" fmla="*/ 11491 w 1066800"/>
              <a:gd name="connsiteY3" fmla="*/ 246490 h 238125"/>
              <a:gd name="connsiteX4" fmla="*/ 11491 w 1066800"/>
              <a:gd name="connsiteY4" fmla="*/ 1097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238125">
                <a:moveTo>
                  <a:pt x="11491" y="10972"/>
                </a:moveTo>
                <a:lnTo>
                  <a:pt x="1072726" y="10972"/>
                </a:lnTo>
                <a:lnTo>
                  <a:pt x="1072726" y="246490"/>
                </a:lnTo>
                <a:lnTo>
                  <a:pt x="11491" y="246490"/>
                </a:lnTo>
                <a:lnTo>
                  <a:pt x="11491" y="109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7858125" y="3724275"/>
            <a:ext cx="762000" cy="238125"/>
          </a:xfrm>
          <a:custGeom>
            <a:avLst/>
            <a:gdLst>
              <a:gd name="connsiteX0" fmla="*/ 10915 w 762000"/>
              <a:gd name="connsiteY0" fmla="*/ 10972 h 238125"/>
              <a:gd name="connsiteX1" fmla="*/ 763756 w 762000"/>
              <a:gd name="connsiteY1" fmla="*/ 10972 h 238125"/>
              <a:gd name="connsiteX2" fmla="*/ 763756 w 762000"/>
              <a:gd name="connsiteY2" fmla="*/ 246490 h 238125"/>
              <a:gd name="connsiteX3" fmla="*/ 10915 w 762000"/>
              <a:gd name="connsiteY3" fmla="*/ 246490 h 238125"/>
              <a:gd name="connsiteX4" fmla="*/ 10915 w 762000"/>
              <a:gd name="connsiteY4" fmla="*/ 10972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38125">
                <a:moveTo>
                  <a:pt x="10915" y="10972"/>
                </a:moveTo>
                <a:lnTo>
                  <a:pt x="763756" y="10972"/>
                </a:lnTo>
                <a:lnTo>
                  <a:pt x="763756" y="246490"/>
                </a:lnTo>
                <a:lnTo>
                  <a:pt x="10915" y="246490"/>
                </a:lnTo>
                <a:lnTo>
                  <a:pt x="10915" y="10972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8601075" y="3724275"/>
            <a:ext cx="19050" cy="238125"/>
          </a:xfrm>
          <a:custGeom>
            <a:avLst/>
            <a:gdLst>
              <a:gd name="connsiteX0" fmla="*/ 20811 w 19050"/>
              <a:gd name="connsiteY0" fmla="*/ 10972 h 238125"/>
              <a:gd name="connsiteX1" fmla="*/ 20811 w 19050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0811" y="10972"/>
                </a:moveTo>
                <a:lnTo>
                  <a:pt x="20811" y="246490"/>
                </a:lnTo>
              </a:path>
            </a:pathLst>
          </a:custGeom>
          <a:ln w="60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352425" y="3952875"/>
            <a:ext cx="8267700" cy="409575"/>
          </a:xfrm>
          <a:custGeom>
            <a:avLst/>
            <a:gdLst>
              <a:gd name="connsiteX0" fmla="*/ 10883 w 8267700"/>
              <a:gd name="connsiteY0" fmla="*/ 13361 h 409575"/>
              <a:gd name="connsiteX1" fmla="*/ 8269461 w 8267700"/>
              <a:gd name="connsiteY1" fmla="*/ 13361 h 409575"/>
              <a:gd name="connsiteX2" fmla="*/ 8269461 w 8267700"/>
              <a:gd name="connsiteY2" fmla="*/ 411929 h 409575"/>
              <a:gd name="connsiteX3" fmla="*/ 10883 w 8267700"/>
              <a:gd name="connsiteY3" fmla="*/ 411929 h 409575"/>
              <a:gd name="connsiteX4" fmla="*/ 10883 w 8267700"/>
              <a:gd name="connsiteY4" fmla="*/ 1336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409575">
                <a:moveTo>
                  <a:pt x="10883" y="13361"/>
                </a:moveTo>
                <a:lnTo>
                  <a:pt x="8269461" y="13361"/>
                </a:lnTo>
                <a:lnTo>
                  <a:pt x="8269461" y="411929"/>
                </a:lnTo>
                <a:lnTo>
                  <a:pt x="10883" y="411929"/>
                </a:lnTo>
                <a:lnTo>
                  <a:pt x="10883" y="133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352425" y="4343400"/>
            <a:ext cx="1219200" cy="190500"/>
          </a:xfrm>
          <a:custGeom>
            <a:avLst/>
            <a:gdLst>
              <a:gd name="connsiteX0" fmla="*/ 10883 w 1219200"/>
              <a:gd name="connsiteY0" fmla="*/ 16879 h 190500"/>
              <a:gd name="connsiteX1" fmla="*/ 1226309 w 1219200"/>
              <a:gd name="connsiteY1" fmla="*/ 16879 h 190500"/>
              <a:gd name="connsiteX2" fmla="*/ 1226309 w 1219200"/>
              <a:gd name="connsiteY2" fmla="*/ 193517 h 190500"/>
              <a:gd name="connsiteX3" fmla="*/ 10883 w 1219200"/>
              <a:gd name="connsiteY3" fmla="*/ 193517 h 190500"/>
              <a:gd name="connsiteX4" fmla="*/ 10883 w 1219200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90500">
                <a:moveTo>
                  <a:pt x="10883" y="16879"/>
                </a:moveTo>
                <a:lnTo>
                  <a:pt x="1226309" y="16879"/>
                </a:lnTo>
                <a:lnTo>
                  <a:pt x="1226309" y="193517"/>
                </a:lnTo>
                <a:lnTo>
                  <a:pt x="10883" y="193517"/>
                </a:lnTo>
                <a:lnTo>
                  <a:pt x="10883" y="168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1562100" y="4343400"/>
            <a:ext cx="5248275" cy="190500"/>
          </a:xfrm>
          <a:custGeom>
            <a:avLst/>
            <a:gdLst>
              <a:gd name="connsiteX0" fmla="*/ 12099 w 5248275"/>
              <a:gd name="connsiteY0" fmla="*/ 16879 h 190500"/>
              <a:gd name="connsiteX1" fmla="*/ 5254777 w 5248275"/>
              <a:gd name="connsiteY1" fmla="*/ 16879 h 190500"/>
              <a:gd name="connsiteX2" fmla="*/ 5254777 w 5248275"/>
              <a:gd name="connsiteY2" fmla="*/ 193517 h 190500"/>
              <a:gd name="connsiteX3" fmla="*/ 12099 w 5248275"/>
              <a:gd name="connsiteY3" fmla="*/ 193517 h 190500"/>
              <a:gd name="connsiteX4" fmla="*/ 12099 w 5248275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8275" h="190500">
                <a:moveTo>
                  <a:pt x="12099" y="16879"/>
                </a:moveTo>
                <a:lnTo>
                  <a:pt x="5254777" y="16879"/>
                </a:lnTo>
                <a:lnTo>
                  <a:pt x="5254777" y="193517"/>
                </a:lnTo>
                <a:lnTo>
                  <a:pt x="12099" y="193517"/>
                </a:lnTo>
                <a:lnTo>
                  <a:pt x="12099" y="168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6800850" y="4343400"/>
            <a:ext cx="171450" cy="190500"/>
          </a:xfrm>
          <a:custGeom>
            <a:avLst/>
            <a:gdLst>
              <a:gd name="connsiteX0" fmla="*/ 11491 w 171450"/>
              <a:gd name="connsiteY0" fmla="*/ 16879 h 190500"/>
              <a:gd name="connsiteX1" fmla="*/ 174758 w 171450"/>
              <a:gd name="connsiteY1" fmla="*/ 16879 h 190500"/>
              <a:gd name="connsiteX2" fmla="*/ 174758 w 171450"/>
              <a:gd name="connsiteY2" fmla="*/ 193517 h 190500"/>
              <a:gd name="connsiteX3" fmla="*/ 11491 w 171450"/>
              <a:gd name="connsiteY3" fmla="*/ 193517 h 190500"/>
              <a:gd name="connsiteX4" fmla="*/ 11491 w 171450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190500">
                <a:moveTo>
                  <a:pt x="11491" y="16879"/>
                </a:moveTo>
                <a:lnTo>
                  <a:pt x="174758" y="16879"/>
                </a:lnTo>
                <a:lnTo>
                  <a:pt x="174758" y="193517"/>
                </a:lnTo>
                <a:lnTo>
                  <a:pt x="11491" y="193517"/>
                </a:lnTo>
                <a:lnTo>
                  <a:pt x="11491" y="168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6953250" y="4343400"/>
            <a:ext cx="762000" cy="190500"/>
          </a:xfrm>
          <a:custGeom>
            <a:avLst/>
            <a:gdLst>
              <a:gd name="connsiteX0" fmla="*/ 17823 w 762000"/>
              <a:gd name="connsiteY0" fmla="*/ 16879 h 190500"/>
              <a:gd name="connsiteX1" fmla="*/ 770664 w 762000"/>
              <a:gd name="connsiteY1" fmla="*/ 16879 h 190500"/>
              <a:gd name="connsiteX2" fmla="*/ 770664 w 762000"/>
              <a:gd name="connsiteY2" fmla="*/ 193517 h 190500"/>
              <a:gd name="connsiteX3" fmla="*/ 17823 w 762000"/>
              <a:gd name="connsiteY3" fmla="*/ 193517 h 190500"/>
              <a:gd name="connsiteX4" fmla="*/ 17823 w 762000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90500">
                <a:moveTo>
                  <a:pt x="17823" y="16879"/>
                </a:moveTo>
                <a:lnTo>
                  <a:pt x="770664" y="16879"/>
                </a:lnTo>
                <a:lnTo>
                  <a:pt x="770664" y="193517"/>
                </a:lnTo>
                <a:lnTo>
                  <a:pt x="17823" y="193517"/>
                </a:lnTo>
                <a:lnTo>
                  <a:pt x="17823" y="168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7724775" y="4343400"/>
            <a:ext cx="142875" cy="190500"/>
          </a:xfrm>
          <a:custGeom>
            <a:avLst/>
            <a:gdLst>
              <a:gd name="connsiteX0" fmla="*/ 17279 w 142875"/>
              <a:gd name="connsiteY0" fmla="*/ 16879 h 190500"/>
              <a:gd name="connsiteX1" fmla="*/ 148800 w 142875"/>
              <a:gd name="connsiteY1" fmla="*/ 16879 h 190500"/>
              <a:gd name="connsiteX2" fmla="*/ 148800 w 142875"/>
              <a:gd name="connsiteY2" fmla="*/ 193517 h 190500"/>
              <a:gd name="connsiteX3" fmla="*/ 17279 w 142875"/>
              <a:gd name="connsiteY3" fmla="*/ 193517 h 190500"/>
              <a:gd name="connsiteX4" fmla="*/ 17279 w 142875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90500">
                <a:moveTo>
                  <a:pt x="17279" y="16879"/>
                </a:moveTo>
                <a:lnTo>
                  <a:pt x="148800" y="16879"/>
                </a:lnTo>
                <a:lnTo>
                  <a:pt x="148800" y="193517"/>
                </a:lnTo>
                <a:lnTo>
                  <a:pt x="17279" y="193517"/>
                </a:lnTo>
                <a:lnTo>
                  <a:pt x="17279" y="168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7858125" y="4343400"/>
            <a:ext cx="762000" cy="190500"/>
          </a:xfrm>
          <a:custGeom>
            <a:avLst/>
            <a:gdLst>
              <a:gd name="connsiteX0" fmla="*/ 10914 w 762000"/>
              <a:gd name="connsiteY0" fmla="*/ 16879 h 190500"/>
              <a:gd name="connsiteX1" fmla="*/ 763756 w 762000"/>
              <a:gd name="connsiteY1" fmla="*/ 16879 h 190500"/>
              <a:gd name="connsiteX2" fmla="*/ 763756 w 762000"/>
              <a:gd name="connsiteY2" fmla="*/ 193517 h 190500"/>
              <a:gd name="connsiteX3" fmla="*/ 10914 w 762000"/>
              <a:gd name="connsiteY3" fmla="*/ 193517 h 190500"/>
              <a:gd name="connsiteX4" fmla="*/ 10914 w 762000"/>
              <a:gd name="connsiteY4" fmla="*/ 1687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90500">
                <a:moveTo>
                  <a:pt x="10914" y="16879"/>
                </a:moveTo>
                <a:lnTo>
                  <a:pt x="763756" y="16879"/>
                </a:lnTo>
                <a:lnTo>
                  <a:pt x="763756" y="193517"/>
                </a:lnTo>
                <a:lnTo>
                  <a:pt x="10914" y="193517"/>
                </a:lnTo>
                <a:lnTo>
                  <a:pt x="10914" y="1687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8601075" y="4343400"/>
            <a:ext cx="19050" cy="190500"/>
          </a:xfrm>
          <a:custGeom>
            <a:avLst/>
            <a:gdLst>
              <a:gd name="connsiteX0" fmla="*/ 20810 w 19050"/>
              <a:gd name="connsiteY0" fmla="*/ 16879 h 190500"/>
              <a:gd name="connsiteX1" fmla="*/ 20810 w 19050"/>
              <a:gd name="connsiteY1" fmla="*/ 19351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810" y="16879"/>
                </a:moveTo>
                <a:lnTo>
                  <a:pt x="20810" y="193517"/>
                </a:lnTo>
              </a:path>
            </a:pathLst>
          </a:custGeom>
          <a:ln w="60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352425" y="4514850"/>
            <a:ext cx="1219200" cy="190500"/>
          </a:xfrm>
          <a:custGeom>
            <a:avLst/>
            <a:gdLst>
              <a:gd name="connsiteX0" fmla="*/ 10883 w 1219200"/>
              <a:gd name="connsiteY0" fmla="*/ 17537 h 190500"/>
              <a:gd name="connsiteX1" fmla="*/ 1226309 w 1219200"/>
              <a:gd name="connsiteY1" fmla="*/ 17537 h 190500"/>
              <a:gd name="connsiteX2" fmla="*/ 1226309 w 1219200"/>
              <a:gd name="connsiteY2" fmla="*/ 194175 h 190500"/>
              <a:gd name="connsiteX3" fmla="*/ 10883 w 1219200"/>
              <a:gd name="connsiteY3" fmla="*/ 194175 h 190500"/>
              <a:gd name="connsiteX4" fmla="*/ 10883 w 1219200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90500">
                <a:moveTo>
                  <a:pt x="10883" y="17537"/>
                </a:moveTo>
                <a:lnTo>
                  <a:pt x="1226309" y="17537"/>
                </a:lnTo>
                <a:lnTo>
                  <a:pt x="1226309" y="194175"/>
                </a:lnTo>
                <a:lnTo>
                  <a:pt x="10883" y="194175"/>
                </a:lnTo>
                <a:lnTo>
                  <a:pt x="10883" y="1753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1562100" y="4514850"/>
            <a:ext cx="5248275" cy="190500"/>
          </a:xfrm>
          <a:custGeom>
            <a:avLst/>
            <a:gdLst>
              <a:gd name="connsiteX0" fmla="*/ 12098 w 5248275"/>
              <a:gd name="connsiteY0" fmla="*/ 17537 h 190500"/>
              <a:gd name="connsiteX1" fmla="*/ 5254776 w 5248275"/>
              <a:gd name="connsiteY1" fmla="*/ 17537 h 190500"/>
              <a:gd name="connsiteX2" fmla="*/ 5254776 w 5248275"/>
              <a:gd name="connsiteY2" fmla="*/ 194175 h 190500"/>
              <a:gd name="connsiteX3" fmla="*/ 12098 w 5248275"/>
              <a:gd name="connsiteY3" fmla="*/ 194175 h 190500"/>
              <a:gd name="connsiteX4" fmla="*/ 12098 w 5248275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8275" h="190500">
                <a:moveTo>
                  <a:pt x="12098" y="17537"/>
                </a:moveTo>
                <a:lnTo>
                  <a:pt x="5254776" y="17537"/>
                </a:lnTo>
                <a:lnTo>
                  <a:pt x="5254776" y="194175"/>
                </a:lnTo>
                <a:lnTo>
                  <a:pt x="12098" y="194175"/>
                </a:lnTo>
                <a:lnTo>
                  <a:pt x="12098" y="1753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6800850" y="4514850"/>
            <a:ext cx="171450" cy="190500"/>
          </a:xfrm>
          <a:custGeom>
            <a:avLst/>
            <a:gdLst>
              <a:gd name="connsiteX0" fmla="*/ 11490 w 171450"/>
              <a:gd name="connsiteY0" fmla="*/ 17537 h 190500"/>
              <a:gd name="connsiteX1" fmla="*/ 174758 w 171450"/>
              <a:gd name="connsiteY1" fmla="*/ 17537 h 190500"/>
              <a:gd name="connsiteX2" fmla="*/ 174758 w 171450"/>
              <a:gd name="connsiteY2" fmla="*/ 194175 h 190500"/>
              <a:gd name="connsiteX3" fmla="*/ 11490 w 171450"/>
              <a:gd name="connsiteY3" fmla="*/ 194175 h 190500"/>
              <a:gd name="connsiteX4" fmla="*/ 11490 w 171450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190500">
                <a:moveTo>
                  <a:pt x="11490" y="17537"/>
                </a:moveTo>
                <a:lnTo>
                  <a:pt x="174758" y="17537"/>
                </a:lnTo>
                <a:lnTo>
                  <a:pt x="174758" y="194175"/>
                </a:lnTo>
                <a:lnTo>
                  <a:pt x="11490" y="194175"/>
                </a:lnTo>
                <a:lnTo>
                  <a:pt x="11490" y="1753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6953250" y="4514850"/>
            <a:ext cx="762000" cy="190500"/>
          </a:xfrm>
          <a:custGeom>
            <a:avLst/>
            <a:gdLst>
              <a:gd name="connsiteX0" fmla="*/ 17822 w 762000"/>
              <a:gd name="connsiteY0" fmla="*/ 17537 h 190500"/>
              <a:gd name="connsiteX1" fmla="*/ 770663 w 762000"/>
              <a:gd name="connsiteY1" fmla="*/ 17537 h 190500"/>
              <a:gd name="connsiteX2" fmla="*/ 770663 w 762000"/>
              <a:gd name="connsiteY2" fmla="*/ 194175 h 190500"/>
              <a:gd name="connsiteX3" fmla="*/ 17822 w 762000"/>
              <a:gd name="connsiteY3" fmla="*/ 194175 h 190500"/>
              <a:gd name="connsiteX4" fmla="*/ 17822 w 762000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90500">
                <a:moveTo>
                  <a:pt x="17822" y="17537"/>
                </a:moveTo>
                <a:lnTo>
                  <a:pt x="770663" y="17537"/>
                </a:lnTo>
                <a:lnTo>
                  <a:pt x="770663" y="194175"/>
                </a:lnTo>
                <a:lnTo>
                  <a:pt x="17822" y="194175"/>
                </a:lnTo>
                <a:lnTo>
                  <a:pt x="17822" y="1753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7705725" y="4514850"/>
            <a:ext cx="161925" cy="190500"/>
          </a:xfrm>
          <a:custGeom>
            <a:avLst/>
            <a:gdLst>
              <a:gd name="connsiteX0" fmla="*/ 13653 w 161925"/>
              <a:gd name="connsiteY0" fmla="*/ 17537 h 190500"/>
              <a:gd name="connsiteX1" fmla="*/ 167850 w 161925"/>
              <a:gd name="connsiteY1" fmla="*/ 17537 h 190500"/>
              <a:gd name="connsiteX2" fmla="*/ 167850 w 161925"/>
              <a:gd name="connsiteY2" fmla="*/ 194175 h 190500"/>
              <a:gd name="connsiteX3" fmla="*/ 13653 w 161925"/>
              <a:gd name="connsiteY3" fmla="*/ 194175 h 190500"/>
              <a:gd name="connsiteX4" fmla="*/ 13653 w 161925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90500">
                <a:moveTo>
                  <a:pt x="13653" y="17537"/>
                </a:moveTo>
                <a:lnTo>
                  <a:pt x="167850" y="17537"/>
                </a:lnTo>
                <a:lnTo>
                  <a:pt x="167850" y="194175"/>
                </a:lnTo>
                <a:lnTo>
                  <a:pt x="13653" y="194175"/>
                </a:lnTo>
                <a:lnTo>
                  <a:pt x="13653" y="1753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7858125" y="4514850"/>
            <a:ext cx="762000" cy="190500"/>
          </a:xfrm>
          <a:custGeom>
            <a:avLst/>
            <a:gdLst>
              <a:gd name="connsiteX0" fmla="*/ 10914 w 762000"/>
              <a:gd name="connsiteY0" fmla="*/ 17537 h 190500"/>
              <a:gd name="connsiteX1" fmla="*/ 763755 w 762000"/>
              <a:gd name="connsiteY1" fmla="*/ 17537 h 190500"/>
              <a:gd name="connsiteX2" fmla="*/ 763755 w 762000"/>
              <a:gd name="connsiteY2" fmla="*/ 194175 h 190500"/>
              <a:gd name="connsiteX3" fmla="*/ 10914 w 762000"/>
              <a:gd name="connsiteY3" fmla="*/ 194175 h 190500"/>
              <a:gd name="connsiteX4" fmla="*/ 10914 w 762000"/>
              <a:gd name="connsiteY4" fmla="*/ 1753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90500">
                <a:moveTo>
                  <a:pt x="10914" y="17537"/>
                </a:moveTo>
                <a:lnTo>
                  <a:pt x="763755" y="17537"/>
                </a:lnTo>
                <a:lnTo>
                  <a:pt x="763755" y="194175"/>
                </a:lnTo>
                <a:lnTo>
                  <a:pt x="10914" y="194175"/>
                </a:lnTo>
                <a:lnTo>
                  <a:pt x="10914" y="1753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8601075" y="4514850"/>
            <a:ext cx="19050" cy="190500"/>
          </a:xfrm>
          <a:custGeom>
            <a:avLst/>
            <a:gdLst>
              <a:gd name="connsiteX0" fmla="*/ 20809 w 19050"/>
              <a:gd name="connsiteY0" fmla="*/ 17537 h 190500"/>
              <a:gd name="connsiteX1" fmla="*/ 20809 w 19050"/>
              <a:gd name="connsiteY1" fmla="*/ 1941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809" y="17537"/>
                </a:moveTo>
                <a:lnTo>
                  <a:pt x="20809" y="194175"/>
                </a:lnTo>
              </a:path>
            </a:pathLst>
          </a:custGeom>
          <a:ln w="605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352425" y="4686300"/>
            <a:ext cx="1219200" cy="838200"/>
          </a:xfrm>
          <a:custGeom>
            <a:avLst/>
            <a:gdLst>
              <a:gd name="connsiteX0" fmla="*/ 10882 w 1219200"/>
              <a:gd name="connsiteY0" fmla="*/ 18192 h 838200"/>
              <a:gd name="connsiteX1" fmla="*/ 1226308 w 1219200"/>
              <a:gd name="connsiteY1" fmla="*/ 18192 h 838200"/>
              <a:gd name="connsiteX2" fmla="*/ 1226308 w 1219200"/>
              <a:gd name="connsiteY2" fmla="*/ 847036 h 838200"/>
              <a:gd name="connsiteX3" fmla="*/ 10882 w 1219200"/>
              <a:gd name="connsiteY3" fmla="*/ 847036 h 838200"/>
              <a:gd name="connsiteX4" fmla="*/ 10882 w 1219200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838200">
                <a:moveTo>
                  <a:pt x="10882" y="18192"/>
                </a:moveTo>
                <a:lnTo>
                  <a:pt x="1226308" y="18192"/>
                </a:lnTo>
                <a:lnTo>
                  <a:pt x="1226308" y="847036"/>
                </a:lnTo>
                <a:lnTo>
                  <a:pt x="10882" y="847036"/>
                </a:lnTo>
                <a:lnTo>
                  <a:pt x="10882" y="18192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1562100" y="4686300"/>
            <a:ext cx="3000375" cy="838200"/>
          </a:xfrm>
          <a:custGeom>
            <a:avLst/>
            <a:gdLst>
              <a:gd name="connsiteX0" fmla="*/ 12098 w 3000375"/>
              <a:gd name="connsiteY0" fmla="*/ 18192 h 838200"/>
              <a:gd name="connsiteX1" fmla="*/ 3009857 w 3000375"/>
              <a:gd name="connsiteY1" fmla="*/ 18192 h 838200"/>
              <a:gd name="connsiteX2" fmla="*/ 3009857 w 3000375"/>
              <a:gd name="connsiteY2" fmla="*/ 847036 h 838200"/>
              <a:gd name="connsiteX3" fmla="*/ 12098 w 3000375"/>
              <a:gd name="connsiteY3" fmla="*/ 847036 h 838200"/>
              <a:gd name="connsiteX4" fmla="*/ 12098 w 3000375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75" h="838200">
                <a:moveTo>
                  <a:pt x="12098" y="18192"/>
                </a:moveTo>
                <a:lnTo>
                  <a:pt x="3009857" y="18192"/>
                </a:lnTo>
                <a:lnTo>
                  <a:pt x="3009857" y="847036"/>
                </a:lnTo>
                <a:lnTo>
                  <a:pt x="12098" y="847036"/>
                </a:lnTo>
                <a:lnTo>
                  <a:pt x="12098" y="18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5305425" y="4686300"/>
            <a:ext cx="1504950" cy="838200"/>
          </a:xfrm>
          <a:custGeom>
            <a:avLst/>
            <a:gdLst>
              <a:gd name="connsiteX0" fmla="*/ 10303 w 1504950"/>
              <a:gd name="connsiteY0" fmla="*/ 18192 h 838200"/>
              <a:gd name="connsiteX1" fmla="*/ 1511450 w 1504950"/>
              <a:gd name="connsiteY1" fmla="*/ 18192 h 838200"/>
              <a:gd name="connsiteX2" fmla="*/ 1511450 w 1504950"/>
              <a:gd name="connsiteY2" fmla="*/ 847036 h 838200"/>
              <a:gd name="connsiteX3" fmla="*/ 10303 w 1504950"/>
              <a:gd name="connsiteY3" fmla="*/ 847036 h 838200"/>
              <a:gd name="connsiteX4" fmla="*/ 10303 w 1504950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838200">
                <a:moveTo>
                  <a:pt x="10303" y="18192"/>
                </a:moveTo>
                <a:lnTo>
                  <a:pt x="1511450" y="18192"/>
                </a:lnTo>
                <a:lnTo>
                  <a:pt x="1511450" y="847036"/>
                </a:lnTo>
                <a:lnTo>
                  <a:pt x="10303" y="847036"/>
                </a:lnTo>
                <a:lnTo>
                  <a:pt x="10303" y="18192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6800850" y="4686300"/>
            <a:ext cx="171450" cy="838200"/>
          </a:xfrm>
          <a:custGeom>
            <a:avLst/>
            <a:gdLst>
              <a:gd name="connsiteX0" fmla="*/ 11490 w 171450"/>
              <a:gd name="connsiteY0" fmla="*/ 18192 h 838200"/>
              <a:gd name="connsiteX1" fmla="*/ 174757 w 171450"/>
              <a:gd name="connsiteY1" fmla="*/ 18192 h 838200"/>
              <a:gd name="connsiteX2" fmla="*/ 174757 w 171450"/>
              <a:gd name="connsiteY2" fmla="*/ 847036 h 838200"/>
              <a:gd name="connsiteX3" fmla="*/ 11490 w 171450"/>
              <a:gd name="connsiteY3" fmla="*/ 847036 h 838200"/>
              <a:gd name="connsiteX4" fmla="*/ 11490 w 171450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838200">
                <a:moveTo>
                  <a:pt x="11490" y="18192"/>
                </a:moveTo>
                <a:lnTo>
                  <a:pt x="174757" y="18192"/>
                </a:lnTo>
                <a:lnTo>
                  <a:pt x="174757" y="847036"/>
                </a:lnTo>
                <a:lnTo>
                  <a:pt x="11490" y="847036"/>
                </a:lnTo>
                <a:lnTo>
                  <a:pt x="11490" y="18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6953250" y="4686300"/>
            <a:ext cx="762000" cy="838200"/>
          </a:xfrm>
          <a:custGeom>
            <a:avLst/>
            <a:gdLst>
              <a:gd name="connsiteX0" fmla="*/ 17822 w 762000"/>
              <a:gd name="connsiteY0" fmla="*/ 18192 h 838200"/>
              <a:gd name="connsiteX1" fmla="*/ 770663 w 762000"/>
              <a:gd name="connsiteY1" fmla="*/ 18192 h 838200"/>
              <a:gd name="connsiteX2" fmla="*/ 770663 w 762000"/>
              <a:gd name="connsiteY2" fmla="*/ 847036 h 838200"/>
              <a:gd name="connsiteX3" fmla="*/ 17822 w 762000"/>
              <a:gd name="connsiteY3" fmla="*/ 847036 h 838200"/>
              <a:gd name="connsiteX4" fmla="*/ 17822 w 762000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838200">
                <a:moveTo>
                  <a:pt x="17822" y="18192"/>
                </a:moveTo>
                <a:lnTo>
                  <a:pt x="770663" y="18192"/>
                </a:lnTo>
                <a:lnTo>
                  <a:pt x="770663" y="847036"/>
                </a:lnTo>
                <a:lnTo>
                  <a:pt x="17822" y="847036"/>
                </a:lnTo>
                <a:lnTo>
                  <a:pt x="17822" y="18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7705725" y="4686300"/>
            <a:ext cx="161925" cy="838200"/>
          </a:xfrm>
          <a:custGeom>
            <a:avLst/>
            <a:gdLst>
              <a:gd name="connsiteX0" fmla="*/ 13653 w 161925"/>
              <a:gd name="connsiteY0" fmla="*/ 18192 h 838200"/>
              <a:gd name="connsiteX1" fmla="*/ 167849 w 161925"/>
              <a:gd name="connsiteY1" fmla="*/ 18192 h 838200"/>
              <a:gd name="connsiteX2" fmla="*/ 167849 w 161925"/>
              <a:gd name="connsiteY2" fmla="*/ 847036 h 838200"/>
              <a:gd name="connsiteX3" fmla="*/ 13653 w 161925"/>
              <a:gd name="connsiteY3" fmla="*/ 847036 h 838200"/>
              <a:gd name="connsiteX4" fmla="*/ 13653 w 161925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838200">
                <a:moveTo>
                  <a:pt x="13653" y="18192"/>
                </a:moveTo>
                <a:lnTo>
                  <a:pt x="167849" y="18192"/>
                </a:lnTo>
                <a:lnTo>
                  <a:pt x="167849" y="847036"/>
                </a:lnTo>
                <a:lnTo>
                  <a:pt x="13653" y="847036"/>
                </a:lnTo>
                <a:lnTo>
                  <a:pt x="13653" y="18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7858125" y="4686300"/>
            <a:ext cx="762000" cy="838200"/>
          </a:xfrm>
          <a:custGeom>
            <a:avLst/>
            <a:gdLst>
              <a:gd name="connsiteX0" fmla="*/ 10914 w 762000"/>
              <a:gd name="connsiteY0" fmla="*/ 18192 h 838200"/>
              <a:gd name="connsiteX1" fmla="*/ 763755 w 762000"/>
              <a:gd name="connsiteY1" fmla="*/ 18192 h 838200"/>
              <a:gd name="connsiteX2" fmla="*/ 763755 w 762000"/>
              <a:gd name="connsiteY2" fmla="*/ 847036 h 838200"/>
              <a:gd name="connsiteX3" fmla="*/ 10914 w 762000"/>
              <a:gd name="connsiteY3" fmla="*/ 847036 h 838200"/>
              <a:gd name="connsiteX4" fmla="*/ 10914 w 762000"/>
              <a:gd name="connsiteY4" fmla="*/ 18192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838200">
                <a:moveTo>
                  <a:pt x="10914" y="18192"/>
                </a:moveTo>
                <a:lnTo>
                  <a:pt x="763755" y="18192"/>
                </a:lnTo>
                <a:lnTo>
                  <a:pt x="763755" y="847036"/>
                </a:lnTo>
                <a:lnTo>
                  <a:pt x="10914" y="847036"/>
                </a:lnTo>
                <a:lnTo>
                  <a:pt x="10914" y="18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8601075" y="4686300"/>
            <a:ext cx="19050" cy="838200"/>
          </a:xfrm>
          <a:custGeom>
            <a:avLst/>
            <a:gdLst>
              <a:gd name="connsiteX0" fmla="*/ 20814 w 19050"/>
              <a:gd name="connsiteY0" fmla="*/ 18192 h 838200"/>
              <a:gd name="connsiteX1" fmla="*/ 20814 w 19050"/>
              <a:gd name="connsiteY1" fmla="*/ 847036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38200">
                <a:moveTo>
                  <a:pt x="20814" y="18192"/>
                </a:moveTo>
                <a:lnTo>
                  <a:pt x="20814" y="847036"/>
                </a:lnTo>
              </a:path>
            </a:pathLst>
          </a:custGeom>
          <a:ln w="6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352425" y="5514975"/>
            <a:ext cx="4210050" cy="114300"/>
          </a:xfrm>
          <a:custGeom>
            <a:avLst/>
            <a:gdLst>
              <a:gd name="connsiteX0" fmla="*/ 10886 w 4210050"/>
              <a:gd name="connsiteY0" fmla="*/ 13828 h 114300"/>
              <a:gd name="connsiteX1" fmla="*/ 4219532 w 4210050"/>
              <a:gd name="connsiteY1" fmla="*/ 13828 h 114300"/>
              <a:gd name="connsiteX2" fmla="*/ 4219532 w 4210050"/>
              <a:gd name="connsiteY2" fmla="*/ 122528 h 114300"/>
              <a:gd name="connsiteX3" fmla="*/ 10886 w 4210050"/>
              <a:gd name="connsiteY3" fmla="*/ 122528 h 114300"/>
              <a:gd name="connsiteX4" fmla="*/ 10886 w 4210050"/>
              <a:gd name="connsiteY4" fmla="*/ 1382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050" h="114300">
                <a:moveTo>
                  <a:pt x="10886" y="13828"/>
                </a:moveTo>
                <a:lnTo>
                  <a:pt x="4219532" y="13828"/>
                </a:lnTo>
                <a:lnTo>
                  <a:pt x="4219532" y="122528"/>
                </a:lnTo>
                <a:lnTo>
                  <a:pt x="10886" y="122528"/>
                </a:lnTo>
                <a:lnTo>
                  <a:pt x="10886" y="138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5305425" y="5514975"/>
            <a:ext cx="762000" cy="114300"/>
          </a:xfrm>
          <a:custGeom>
            <a:avLst/>
            <a:gdLst>
              <a:gd name="connsiteX0" fmla="*/ 10303 w 762000"/>
              <a:gd name="connsiteY0" fmla="*/ 13828 h 114300"/>
              <a:gd name="connsiteX1" fmla="*/ 763144 w 762000"/>
              <a:gd name="connsiteY1" fmla="*/ 13828 h 114300"/>
              <a:gd name="connsiteX2" fmla="*/ 763144 w 762000"/>
              <a:gd name="connsiteY2" fmla="*/ 122528 h 114300"/>
              <a:gd name="connsiteX3" fmla="*/ 10303 w 762000"/>
              <a:gd name="connsiteY3" fmla="*/ 122528 h 114300"/>
              <a:gd name="connsiteX4" fmla="*/ 10303 w 762000"/>
              <a:gd name="connsiteY4" fmla="*/ 1382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114300">
                <a:moveTo>
                  <a:pt x="10303" y="13828"/>
                </a:moveTo>
                <a:lnTo>
                  <a:pt x="763144" y="13828"/>
                </a:lnTo>
                <a:lnTo>
                  <a:pt x="763144" y="122528"/>
                </a:lnTo>
                <a:lnTo>
                  <a:pt x="10303" y="122528"/>
                </a:lnTo>
                <a:lnTo>
                  <a:pt x="10303" y="138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6800850" y="5514975"/>
            <a:ext cx="1819275" cy="114300"/>
          </a:xfrm>
          <a:custGeom>
            <a:avLst/>
            <a:gdLst>
              <a:gd name="connsiteX0" fmla="*/ 11490 w 1819275"/>
              <a:gd name="connsiteY0" fmla="*/ 13828 h 114300"/>
              <a:gd name="connsiteX1" fmla="*/ 1821040 w 1819275"/>
              <a:gd name="connsiteY1" fmla="*/ 13828 h 114300"/>
              <a:gd name="connsiteX2" fmla="*/ 1821040 w 1819275"/>
              <a:gd name="connsiteY2" fmla="*/ 122528 h 114300"/>
              <a:gd name="connsiteX3" fmla="*/ 11490 w 1819275"/>
              <a:gd name="connsiteY3" fmla="*/ 122528 h 114300"/>
              <a:gd name="connsiteX4" fmla="*/ 11490 w 1819275"/>
              <a:gd name="connsiteY4" fmla="*/ 1382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275" h="114300">
                <a:moveTo>
                  <a:pt x="11490" y="13828"/>
                </a:moveTo>
                <a:lnTo>
                  <a:pt x="1821040" y="13828"/>
                </a:lnTo>
                <a:lnTo>
                  <a:pt x="1821040" y="122528"/>
                </a:lnTo>
                <a:lnTo>
                  <a:pt x="11490" y="122528"/>
                </a:lnTo>
                <a:lnTo>
                  <a:pt x="11490" y="138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352425" y="5619750"/>
            <a:ext cx="1219200" cy="200025"/>
          </a:xfrm>
          <a:custGeom>
            <a:avLst/>
            <a:gdLst>
              <a:gd name="connsiteX0" fmla="*/ 10886 w 1219200"/>
              <a:gd name="connsiteY0" fmla="*/ 13228 h 200025"/>
              <a:gd name="connsiteX1" fmla="*/ 1226307 w 1219200"/>
              <a:gd name="connsiteY1" fmla="*/ 13228 h 200025"/>
              <a:gd name="connsiteX2" fmla="*/ 1226307 w 1219200"/>
              <a:gd name="connsiteY2" fmla="*/ 203454 h 200025"/>
              <a:gd name="connsiteX3" fmla="*/ 10886 w 1219200"/>
              <a:gd name="connsiteY3" fmla="*/ 203454 h 200025"/>
              <a:gd name="connsiteX4" fmla="*/ 10886 w 1219200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00025">
                <a:moveTo>
                  <a:pt x="10886" y="13228"/>
                </a:moveTo>
                <a:lnTo>
                  <a:pt x="1226307" y="13228"/>
                </a:lnTo>
                <a:lnTo>
                  <a:pt x="1226307" y="203454"/>
                </a:lnTo>
                <a:lnTo>
                  <a:pt x="10886" y="203454"/>
                </a:lnTo>
                <a:lnTo>
                  <a:pt x="10886" y="13228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1562100" y="5619750"/>
            <a:ext cx="3000375" cy="200025"/>
          </a:xfrm>
          <a:custGeom>
            <a:avLst/>
            <a:gdLst>
              <a:gd name="connsiteX0" fmla="*/ 12097 w 3000375"/>
              <a:gd name="connsiteY0" fmla="*/ 13228 h 200025"/>
              <a:gd name="connsiteX1" fmla="*/ 3009857 w 3000375"/>
              <a:gd name="connsiteY1" fmla="*/ 13228 h 200025"/>
              <a:gd name="connsiteX2" fmla="*/ 3009857 w 3000375"/>
              <a:gd name="connsiteY2" fmla="*/ 203454 h 200025"/>
              <a:gd name="connsiteX3" fmla="*/ 12097 w 3000375"/>
              <a:gd name="connsiteY3" fmla="*/ 203454 h 200025"/>
              <a:gd name="connsiteX4" fmla="*/ 12097 w 3000375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75" h="200025">
                <a:moveTo>
                  <a:pt x="12097" y="13228"/>
                </a:moveTo>
                <a:lnTo>
                  <a:pt x="3009857" y="13228"/>
                </a:lnTo>
                <a:lnTo>
                  <a:pt x="3009857" y="203454"/>
                </a:lnTo>
                <a:lnTo>
                  <a:pt x="12097" y="203454"/>
                </a:lnTo>
                <a:lnTo>
                  <a:pt x="12097" y="132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5305425" y="5619750"/>
            <a:ext cx="1504950" cy="200025"/>
          </a:xfrm>
          <a:custGeom>
            <a:avLst/>
            <a:gdLst>
              <a:gd name="connsiteX0" fmla="*/ 10302 w 1504950"/>
              <a:gd name="connsiteY0" fmla="*/ 13228 h 200025"/>
              <a:gd name="connsiteX1" fmla="*/ 1511450 w 1504950"/>
              <a:gd name="connsiteY1" fmla="*/ 13228 h 200025"/>
              <a:gd name="connsiteX2" fmla="*/ 1511450 w 1504950"/>
              <a:gd name="connsiteY2" fmla="*/ 203454 h 200025"/>
              <a:gd name="connsiteX3" fmla="*/ 10302 w 1504950"/>
              <a:gd name="connsiteY3" fmla="*/ 203454 h 200025"/>
              <a:gd name="connsiteX4" fmla="*/ 10302 w 1504950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200025">
                <a:moveTo>
                  <a:pt x="10302" y="13228"/>
                </a:moveTo>
                <a:lnTo>
                  <a:pt x="1511450" y="13228"/>
                </a:lnTo>
                <a:lnTo>
                  <a:pt x="1511450" y="203454"/>
                </a:lnTo>
                <a:lnTo>
                  <a:pt x="10302" y="203454"/>
                </a:lnTo>
                <a:lnTo>
                  <a:pt x="10302" y="1322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6800850" y="5619750"/>
            <a:ext cx="171450" cy="200025"/>
          </a:xfrm>
          <a:custGeom>
            <a:avLst/>
            <a:gdLst>
              <a:gd name="connsiteX0" fmla="*/ 11489 w 171450"/>
              <a:gd name="connsiteY0" fmla="*/ 13228 h 200025"/>
              <a:gd name="connsiteX1" fmla="*/ 174756 w 171450"/>
              <a:gd name="connsiteY1" fmla="*/ 13228 h 200025"/>
              <a:gd name="connsiteX2" fmla="*/ 174756 w 171450"/>
              <a:gd name="connsiteY2" fmla="*/ 203454 h 200025"/>
              <a:gd name="connsiteX3" fmla="*/ 11489 w 171450"/>
              <a:gd name="connsiteY3" fmla="*/ 203454 h 200025"/>
              <a:gd name="connsiteX4" fmla="*/ 11489 w 171450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" h="200025">
                <a:moveTo>
                  <a:pt x="11489" y="13228"/>
                </a:moveTo>
                <a:lnTo>
                  <a:pt x="174756" y="13228"/>
                </a:lnTo>
                <a:lnTo>
                  <a:pt x="174756" y="203454"/>
                </a:lnTo>
                <a:lnTo>
                  <a:pt x="11489" y="203454"/>
                </a:lnTo>
                <a:lnTo>
                  <a:pt x="11489" y="132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6953250" y="5619750"/>
            <a:ext cx="762000" cy="200025"/>
          </a:xfrm>
          <a:custGeom>
            <a:avLst/>
            <a:gdLst>
              <a:gd name="connsiteX0" fmla="*/ 17820 w 762000"/>
              <a:gd name="connsiteY0" fmla="*/ 13228 h 200025"/>
              <a:gd name="connsiteX1" fmla="*/ 770662 w 762000"/>
              <a:gd name="connsiteY1" fmla="*/ 13228 h 200025"/>
              <a:gd name="connsiteX2" fmla="*/ 770662 w 762000"/>
              <a:gd name="connsiteY2" fmla="*/ 203454 h 200025"/>
              <a:gd name="connsiteX3" fmla="*/ 17820 w 762000"/>
              <a:gd name="connsiteY3" fmla="*/ 203454 h 200025"/>
              <a:gd name="connsiteX4" fmla="*/ 17820 w 762000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00025">
                <a:moveTo>
                  <a:pt x="17820" y="13228"/>
                </a:moveTo>
                <a:lnTo>
                  <a:pt x="770662" y="13228"/>
                </a:lnTo>
                <a:lnTo>
                  <a:pt x="770662" y="203454"/>
                </a:lnTo>
                <a:lnTo>
                  <a:pt x="17820" y="203454"/>
                </a:lnTo>
                <a:lnTo>
                  <a:pt x="17820" y="132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7705725" y="5619750"/>
            <a:ext cx="161925" cy="200025"/>
          </a:xfrm>
          <a:custGeom>
            <a:avLst/>
            <a:gdLst>
              <a:gd name="connsiteX0" fmla="*/ 13651 w 161925"/>
              <a:gd name="connsiteY0" fmla="*/ 13228 h 200025"/>
              <a:gd name="connsiteX1" fmla="*/ 167848 w 161925"/>
              <a:gd name="connsiteY1" fmla="*/ 13228 h 200025"/>
              <a:gd name="connsiteX2" fmla="*/ 167848 w 161925"/>
              <a:gd name="connsiteY2" fmla="*/ 203454 h 200025"/>
              <a:gd name="connsiteX3" fmla="*/ 13651 w 161925"/>
              <a:gd name="connsiteY3" fmla="*/ 203454 h 200025"/>
              <a:gd name="connsiteX4" fmla="*/ 13651 w 161925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200025">
                <a:moveTo>
                  <a:pt x="13651" y="13228"/>
                </a:moveTo>
                <a:lnTo>
                  <a:pt x="167848" y="13228"/>
                </a:lnTo>
                <a:lnTo>
                  <a:pt x="167848" y="203454"/>
                </a:lnTo>
                <a:lnTo>
                  <a:pt x="13651" y="203454"/>
                </a:lnTo>
                <a:lnTo>
                  <a:pt x="13651" y="132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7858125" y="5619750"/>
            <a:ext cx="762000" cy="200025"/>
          </a:xfrm>
          <a:custGeom>
            <a:avLst/>
            <a:gdLst>
              <a:gd name="connsiteX0" fmla="*/ 10913 w 762000"/>
              <a:gd name="connsiteY0" fmla="*/ 13228 h 200025"/>
              <a:gd name="connsiteX1" fmla="*/ 763754 w 762000"/>
              <a:gd name="connsiteY1" fmla="*/ 13228 h 200025"/>
              <a:gd name="connsiteX2" fmla="*/ 763754 w 762000"/>
              <a:gd name="connsiteY2" fmla="*/ 203454 h 200025"/>
              <a:gd name="connsiteX3" fmla="*/ 10913 w 762000"/>
              <a:gd name="connsiteY3" fmla="*/ 203454 h 200025"/>
              <a:gd name="connsiteX4" fmla="*/ 10913 w 762000"/>
              <a:gd name="connsiteY4" fmla="*/ 1322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00025">
                <a:moveTo>
                  <a:pt x="10913" y="13228"/>
                </a:moveTo>
                <a:lnTo>
                  <a:pt x="763754" y="13228"/>
                </a:lnTo>
                <a:lnTo>
                  <a:pt x="763754" y="203454"/>
                </a:lnTo>
                <a:lnTo>
                  <a:pt x="10913" y="203454"/>
                </a:lnTo>
                <a:lnTo>
                  <a:pt x="10913" y="132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8601075" y="5619750"/>
            <a:ext cx="19050" cy="200025"/>
          </a:xfrm>
          <a:custGeom>
            <a:avLst/>
            <a:gdLst>
              <a:gd name="connsiteX0" fmla="*/ 20813 w 19050"/>
              <a:gd name="connsiteY0" fmla="*/ 13228 h 200025"/>
              <a:gd name="connsiteX1" fmla="*/ 20813 w 19050"/>
              <a:gd name="connsiteY1" fmla="*/ 20345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813" y="13228"/>
                </a:moveTo>
                <a:lnTo>
                  <a:pt x="20813" y="203454"/>
                </a:lnTo>
              </a:path>
            </a:pathLst>
          </a:custGeom>
          <a:ln w="605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352425" y="5800725"/>
            <a:ext cx="8267700" cy="19050"/>
          </a:xfrm>
          <a:custGeom>
            <a:avLst/>
            <a:gdLst>
              <a:gd name="connsiteX0" fmla="*/ 10886 w 8267700"/>
              <a:gd name="connsiteY0" fmla="*/ 22483 h 19050"/>
              <a:gd name="connsiteX1" fmla="*/ 8269463 w 8267700"/>
              <a:gd name="connsiteY1" fmla="*/ 224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19050">
                <a:moveTo>
                  <a:pt x="10886" y="22483"/>
                </a:moveTo>
                <a:lnTo>
                  <a:pt x="8269463" y="22483"/>
                </a:lnTo>
              </a:path>
            </a:pathLst>
          </a:custGeom>
          <a:ln w="604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1552575" y="3714750"/>
            <a:ext cx="4524375" cy="28575"/>
          </a:xfrm>
          <a:custGeom>
            <a:avLst/>
            <a:gdLst>
              <a:gd name="connsiteX0" fmla="*/ 26160 w 4524375"/>
              <a:gd name="connsiteY0" fmla="*/ 20500 h 28575"/>
              <a:gd name="connsiteX1" fmla="*/ 4515996 w 4524375"/>
              <a:gd name="connsiteY1" fmla="*/ 2050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4375" h="28575">
                <a:moveTo>
                  <a:pt x="26160" y="20500"/>
                </a:moveTo>
                <a:lnTo>
                  <a:pt x="4515996" y="20500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1562100" y="3724275"/>
            <a:ext cx="4505325" cy="9525"/>
          </a:xfrm>
          <a:custGeom>
            <a:avLst/>
            <a:gdLst>
              <a:gd name="connsiteX0" fmla="*/ 16635 w 4505325"/>
              <a:gd name="connsiteY0" fmla="*/ 15506 h 9525"/>
              <a:gd name="connsiteX1" fmla="*/ 4506471 w 4505325"/>
              <a:gd name="connsiteY1" fmla="*/ 155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5325" h="9525">
                <a:moveTo>
                  <a:pt x="16635" y="15506"/>
                </a:moveTo>
                <a:lnTo>
                  <a:pt x="4506471" y="15506"/>
                </a:lnTo>
              </a:path>
            </a:pathLst>
          </a:custGeom>
          <a:ln w="604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1552575" y="3714750"/>
            <a:ext cx="28575" cy="257175"/>
          </a:xfrm>
          <a:custGeom>
            <a:avLst/>
            <a:gdLst>
              <a:gd name="connsiteX0" fmla="*/ 21624 w 28575"/>
              <a:gd name="connsiteY0" fmla="*/ 20500 h 257175"/>
              <a:gd name="connsiteX1" fmla="*/ 21624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1624" y="20500"/>
                </a:moveTo>
                <a:lnTo>
                  <a:pt x="21624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1562100" y="3724275"/>
            <a:ext cx="9525" cy="238125"/>
          </a:xfrm>
          <a:custGeom>
            <a:avLst/>
            <a:gdLst>
              <a:gd name="connsiteX0" fmla="*/ 16635 w 9525"/>
              <a:gd name="connsiteY0" fmla="*/ 10972 h 238125"/>
              <a:gd name="connsiteX1" fmla="*/ 16635 w 9525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6635" y="10972"/>
                </a:moveTo>
                <a:lnTo>
                  <a:pt x="16635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2295525" y="3714750"/>
            <a:ext cx="28575" cy="257175"/>
          </a:xfrm>
          <a:custGeom>
            <a:avLst/>
            <a:gdLst>
              <a:gd name="connsiteX0" fmla="*/ 26980 w 28575"/>
              <a:gd name="connsiteY0" fmla="*/ 25029 h 257175"/>
              <a:gd name="connsiteX1" fmla="*/ 26980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6980" y="25029"/>
                </a:moveTo>
                <a:lnTo>
                  <a:pt x="26980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2305050" y="3724275"/>
            <a:ext cx="19050" cy="238125"/>
          </a:xfrm>
          <a:custGeom>
            <a:avLst/>
            <a:gdLst>
              <a:gd name="connsiteX0" fmla="*/ 21990 w 19050"/>
              <a:gd name="connsiteY0" fmla="*/ 15506 h 238125"/>
              <a:gd name="connsiteX1" fmla="*/ 21990 w 19050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1990" y="15506"/>
                </a:moveTo>
                <a:lnTo>
                  <a:pt x="21990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3048000" y="3714750"/>
            <a:ext cx="28575" cy="257175"/>
          </a:xfrm>
          <a:custGeom>
            <a:avLst/>
            <a:gdLst>
              <a:gd name="connsiteX0" fmla="*/ 22811 w 28575"/>
              <a:gd name="connsiteY0" fmla="*/ 25029 h 257175"/>
              <a:gd name="connsiteX1" fmla="*/ 22811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2811" y="25029"/>
                </a:moveTo>
                <a:lnTo>
                  <a:pt x="22811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3057525" y="3724275"/>
            <a:ext cx="9525" cy="238125"/>
          </a:xfrm>
          <a:custGeom>
            <a:avLst/>
            <a:gdLst>
              <a:gd name="connsiteX0" fmla="*/ 17821 w 9525"/>
              <a:gd name="connsiteY0" fmla="*/ 15506 h 238125"/>
              <a:gd name="connsiteX1" fmla="*/ 17821 w 9525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7821" y="15506"/>
                </a:moveTo>
                <a:lnTo>
                  <a:pt x="17821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1552575" y="3943350"/>
            <a:ext cx="2276475" cy="28575"/>
          </a:xfrm>
          <a:custGeom>
            <a:avLst/>
            <a:gdLst>
              <a:gd name="connsiteX0" fmla="*/ 26159 w 2276475"/>
              <a:gd name="connsiteY0" fmla="*/ 22888 h 28575"/>
              <a:gd name="connsiteX1" fmla="*/ 2271077 w 2276475"/>
              <a:gd name="connsiteY1" fmla="*/ 228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76475" h="28575">
                <a:moveTo>
                  <a:pt x="26159" y="22888"/>
                </a:moveTo>
                <a:lnTo>
                  <a:pt x="2271077" y="22888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1562100" y="3952875"/>
            <a:ext cx="2257425" cy="9525"/>
          </a:xfrm>
          <a:custGeom>
            <a:avLst/>
            <a:gdLst>
              <a:gd name="connsiteX0" fmla="*/ 16635 w 2257425"/>
              <a:gd name="connsiteY0" fmla="*/ 17890 h 9525"/>
              <a:gd name="connsiteX1" fmla="*/ 2261553 w 2257425"/>
              <a:gd name="connsiteY1" fmla="*/ 178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7425" h="9525">
                <a:moveTo>
                  <a:pt x="16635" y="17890"/>
                </a:moveTo>
                <a:lnTo>
                  <a:pt x="2261553" y="17890"/>
                </a:lnTo>
              </a:path>
            </a:pathLst>
          </a:custGeom>
          <a:ln w="60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3790950" y="3714750"/>
            <a:ext cx="28575" cy="257175"/>
          </a:xfrm>
          <a:custGeom>
            <a:avLst/>
            <a:gdLst>
              <a:gd name="connsiteX0" fmla="*/ 28167 w 28575"/>
              <a:gd name="connsiteY0" fmla="*/ 25029 h 257175"/>
              <a:gd name="connsiteX1" fmla="*/ 28167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8167" y="25029"/>
                </a:moveTo>
                <a:lnTo>
                  <a:pt x="28167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3800475" y="3724275"/>
            <a:ext cx="19050" cy="238125"/>
          </a:xfrm>
          <a:custGeom>
            <a:avLst/>
            <a:gdLst>
              <a:gd name="connsiteX0" fmla="*/ 23178 w 19050"/>
              <a:gd name="connsiteY0" fmla="*/ 15506 h 238125"/>
              <a:gd name="connsiteX1" fmla="*/ 23178 w 19050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3178" y="15506"/>
                </a:moveTo>
                <a:lnTo>
                  <a:pt x="23178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4543425" y="3714750"/>
            <a:ext cx="28575" cy="257175"/>
          </a:xfrm>
          <a:custGeom>
            <a:avLst/>
            <a:gdLst>
              <a:gd name="connsiteX0" fmla="*/ 23997 w 28575"/>
              <a:gd name="connsiteY0" fmla="*/ 25029 h 257175"/>
              <a:gd name="connsiteX1" fmla="*/ 23997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3997" y="25029"/>
                </a:moveTo>
                <a:lnTo>
                  <a:pt x="23997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4552950" y="3724275"/>
            <a:ext cx="9525" cy="238125"/>
          </a:xfrm>
          <a:custGeom>
            <a:avLst/>
            <a:gdLst>
              <a:gd name="connsiteX0" fmla="*/ 19008 w 9525"/>
              <a:gd name="connsiteY0" fmla="*/ 15506 h 238125"/>
              <a:gd name="connsiteX1" fmla="*/ 19008 w 9525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9008" y="15506"/>
                </a:moveTo>
                <a:lnTo>
                  <a:pt x="19008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5295900" y="3714750"/>
            <a:ext cx="28575" cy="257175"/>
          </a:xfrm>
          <a:custGeom>
            <a:avLst/>
            <a:gdLst>
              <a:gd name="connsiteX0" fmla="*/ 19829 w 28575"/>
              <a:gd name="connsiteY0" fmla="*/ 25029 h 257175"/>
              <a:gd name="connsiteX1" fmla="*/ 19829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19829" y="25029"/>
                </a:moveTo>
                <a:lnTo>
                  <a:pt x="19829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5305425" y="3724275"/>
            <a:ext cx="9525" cy="238125"/>
          </a:xfrm>
          <a:custGeom>
            <a:avLst/>
            <a:gdLst>
              <a:gd name="connsiteX0" fmla="*/ 14840 w 9525"/>
              <a:gd name="connsiteY0" fmla="*/ 15506 h 238125"/>
              <a:gd name="connsiteX1" fmla="*/ 14840 w 9525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4840" y="15506"/>
                </a:moveTo>
                <a:lnTo>
                  <a:pt x="14840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4543425" y="3943350"/>
            <a:ext cx="1533525" cy="28575"/>
          </a:xfrm>
          <a:custGeom>
            <a:avLst/>
            <a:gdLst>
              <a:gd name="connsiteX0" fmla="*/ 28532 w 1533525"/>
              <a:gd name="connsiteY0" fmla="*/ 22888 h 28575"/>
              <a:gd name="connsiteX1" fmla="*/ 1525144 w 1533525"/>
              <a:gd name="connsiteY1" fmla="*/ 228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525" h="28575">
                <a:moveTo>
                  <a:pt x="28532" y="22888"/>
                </a:moveTo>
                <a:lnTo>
                  <a:pt x="1525144" y="22888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4552950" y="3952875"/>
            <a:ext cx="1514475" cy="9525"/>
          </a:xfrm>
          <a:custGeom>
            <a:avLst/>
            <a:gdLst>
              <a:gd name="connsiteX0" fmla="*/ 19008 w 1514475"/>
              <a:gd name="connsiteY0" fmla="*/ 17890 h 9525"/>
              <a:gd name="connsiteX1" fmla="*/ 1515620 w 1514475"/>
              <a:gd name="connsiteY1" fmla="*/ 178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475" h="9525">
                <a:moveTo>
                  <a:pt x="19008" y="17890"/>
                </a:moveTo>
                <a:lnTo>
                  <a:pt x="1515620" y="17890"/>
                </a:lnTo>
              </a:path>
            </a:pathLst>
          </a:custGeom>
          <a:ln w="60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8591550" y="3714750"/>
            <a:ext cx="28575" cy="257175"/>
          </a:xfrm>
          <a:custGeom>
            <a:avLst/>
            <a:gdLst>
              <a:gd name="connsiteX0" fmla="*/ 25795 w 28575"/>
              <a:gd name="connsiteY0" fmla="*/ 25029 h 257175"/>
              <a:gd name="connsiteX1" fmla="*/ 25795 w 28575"/>
              <a:gd name="connsiteY1" fmla="*/ 25601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5795" y="25029"/>
                </a:moveTo>
                <a:lnTo>
                  <a:pt x="25795" y="256017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8601075" y="3724275"/>
            <a:ext cx="19050" cy="238125"/>
          </a:xfrm>
          <a:custGeom>
            <a:avLst/>
            <a:gdLst>
              <a:gd name="connsiteX0" fmla="*/ 20807 w 19050"/>
              <a:gd name="connsiteY0" fmla="*/ 15506 h 238125"/>
              <a:gd name="connsiteX1" fmla="*/ 20807 w 19050"/>
              <a:gd name="connsiteY1" fmla="*/ 24649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20807" y="15506"/>
                </a:moveTo>
                <a:lnTo>
                  <a:pt x="20807" y="246490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1562100" y="4343400"/>
            <a:ext cx="5248275" cy="19050"/>
          </a:xfrm>
          <a:custGeom>
            <a:avLst/>
            <a:gdLst>
              <a:gd name="connsiteX0" fmla="*/ 16633 w 5248275"/>
              <a:gd name="connsiteY0" fmla="*/ 21408 h 19050"/>
              <a:gd name="connsiteX1" fmla="*/ 5254775 w 5248275"/>
              <a:gd name="connsiteY1" fmla="*/ 214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8275" h="19050">
                <a:moveTo>
                  <a:pt x="16633" y="21408"/>
                </a:moveTo>
                <a:lnTo>
                  <a:pt x="5254775" y="21408"/>
                </a:lnTo>
              </a:path>
            </a:pathLst>
          </a:custGeom>
          <a:ln w="120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6962775" y="4343400"/>
            <a:ext cx="752475" cy="19050"/>
          </a:xfrm>
          <a:custGeom>
            <a:avLst/>
            <a:gdLst>
              <a:gd name="connsiteX0" fmla="*/ 12832 w 752475"/>
              <a:gd name="connsiteY0" fmla="*/ 21408 h 19050"/>
              <a:gd name="connsiteX1" fmla="*/ 761138 w 752475"/>
              <a:gd name="connsiteY1" fmla="*/ 214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2832" y="21408"/>
                </a:moveTo>
                <a:lnTo>
                  <a:pt x="761138" y="21408"/>
                </a:lnTo>
              </a:path>
            </a:pathLst>
          </a:custGeom>
          <a:ln w="1207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7858125" y="4343400"/>
            <a:ext cx="762000" cy="19050"/>
          </a:xfrm>
          <a:custGeom>
            <a:avLst/>
            <a:gdLst>
              <a:gd name="connsiteX0" fmla="*/ 15449 w 762000"/>
              <a:gd name="connsiteY0" fmla="*/ 21408 h 19050"/>
              <a:gd name="connsiteX1" fmla="*/ 763755 w 762000"/>
              <a:gd name="connsiteY1" fmla="*/ 214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9" y="21408"/>
                </a:moveTo>
                <a:lnTo>
                  <a:pt x="763755" y="21408"/>
                </a:lnTo>
              </a:path>
            </a:pathLst>
          </a:custGeom>
          <a:ln w="120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1552575" y="4505325"/>
            <a:ext cx="3019425" cy="28575"/>
          </a:xfrm>
          <a:custGeom>
            <a:avLst/>
            <a:gdLst>
              <a:gd name="connsiteX0" fmla="*/ 26158 w 3019425"/>
              <a:gd name="connsiteY0" fmla="*/ 27061 h 28575"/>
              <a:gd name="connsiteX1" fmla="*/ 3010312 w 3019425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9425" h="28575">
                <a:moveTo>
                  <a:pt x="26158" y="27061"/>
                </a:moveTo>
                <a:lnTo>
                  <a:pt x="3010312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1562100" y="4514850"/>
            <a:ext cx="3000375" cy="19050"/>
          </a:xfrm>
          <a:custGeom>
            <a:avLst/>
            <a:gdLst>
              <a:gd name="connsiteX0" fmla="*/ 16633 w 3000375"/>
              <a:gd name="connsiteY0" fmla="*/ 22067 h 19050"/>
              <a:gd name="connsiteX1" fmla="*/ 3000787 w 3000375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0375" h="19050">
                <a:moveTo>
                  <a:pt x="16633" y="22067"/>
                </a:moveTo>
                <a:lnTo>
                  <a:pt x="3000787" y="22067"/>
                </a:lnTo>
              </a:path>
            </a:pathLst>
          </a:custGeom>
          <a:ln w="60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4543425" y="4505325"/>
            <a:ext cx="771525" cy="28575"/>
          </a:xfrm>
          <a:custGeom>
            <a:avLst/>
            <a:gdLst>
              <a:gd name="connsiteX0" fmla="*/ 28531 w 771525"/>
              <a:gd name="connsiteY0" fmla="*/ 27061 h 28575"/>
              <a:gd name="connsiteX1" fmla="*/ 767767 w 771525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28575">
                <a:moveTo>
                  <a:pt x="28531" y="27061"/>
                </a:moveTo>
                <a:lnTo>
                  <a:pt x="767767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4552950" y="4514850"/>
            <a:ext cx="752475" cy="19050"/>
          </a:xfrm>
          <a:custGeom>
            <a:avLst/>
            <a:gdLst>
              <a:gd name="connsiteX0" fmla="*/ 19007 w 752475"/>
              <a:gd name="connsiteY0" fmla="*/ 22067 h 19050"/>
              <a:gd name="connsiteX1" fmla="*/ 758242 w 752475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9007" y="22067"/>
                </a:moveTo>
                <a:lnTo>
                  <a:pt x="758242" y="22067"/>
                </a:lnTo>
              </a:path>
            </a:pathLst>
          </a:custGeom>
          <a:ln w="60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5295900" y="4505325"/>
            <a:ext cx="771525" cy="28575"/>
          </a:xfrm>
          <a:custGeom>
            <a:avLst/>
            <a:gdLst>
              <a:gd name="connsiteX0" fmla="*/ 24363 w 771525"/>
              <a:gd name="connsiteY0" fmla="*/ 27061 h 28575"/>
              <a:gd name="connsiteX1" fmla="*/ 763599 w 771525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28575">
                <a:moveTo>
                  <a:pt x="24363" y="27061"/>
                </a:moveTo>
                <a:lnTo>
                  <a:pt x="763599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5305425" y="4514850"/>
            <a:ext cx="752475" cy="19050"/>
          </a:xfrm>
          <a:custGeom>
            <a:avLst/>
            <a:gdLst>
              <a:gd name="connsiteX0" fmla="*/ 14838 w 752475"/>
              <a:gd name="connsiteY0" fmla="*/ 22067 h 19050"/>
              <a:gd name="connsiteX1" fmla="*/ 754074 w 752475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4838" y="22067"/>
                </a:moveTo>
                <a:lnTo>
                  <a:pt x="754074" y="22067"/>
                </a:lnTo>
              </a:path>
            </a:pathLst>
          </a:custGeom>
          <a:ln w="60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6048375" y="4505325"/>
            <a:ext cx="762000" cy="28575"/>
          </a:xfrm>
          <a:custGeom>
            <a:avLst/>
            <a:gdLst>
              <a:gd name="connsiteX0" fmla="*/ 20194 w 762000"/>
              <a:gd name="connsiteY0" fmla="*/ 27061 h 28575"/>
              <a:gd name="connsiteX1" fmla="*/ 759429 w 762000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28575">
                <a:moveTo>
                  <a:pt x="20194" y="27061"/>
                </a:moveTo>
                <a:lnTo>
                  <a:pt x="759429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> 
				</p:cNvPr>
          <p:cNvSpPr/>
          <p:nvPr/>
        </p:nvSpPr>
        <p:spPr>
          <a:xfrm>
            <a:off x="6057900" y="4514850"/>
            <a:ext cx="742950" cy="19050"/>
          </a:xfrm>
          <a:custGeom>
            <a:avLst/>
            <a:gdLst>
              <a:gd name="connsiteX0" fmla="*/ 10669 w 742950"/>
              <a:gd name="connsiteY0" fmla="*/ 22067 h 19050"/>
              <a:gd name="connsiteX1" fmla="*/ 749905 w 742950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0669" y="22067"/>
                </a:moveTo>
                <a:lnTo>
                  <a:pt x="749905" y="22067"/>
                </a:lnTo>
              </a:path>
            </a:pathLst>
          </a:custGeom>
          <a:ln w="60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> 
				</p:cNvPr>
          <p:cNvSpPr/>
          <p:nvPr/>
        </p:nvSpPr>
        <p:spPr>
          <a:xfrm>
            <a:off x="7715250" y="4505325"/>
            <a:ext cx="152400" cy="28575"/>
          </a:xfrm>
          <a:custGeom>
            <a:avLst/>
            <a:gdLst>
              <a:gd name="connsiteX0" fmla="*/ 26803 w 152400"/>
              <a:gd name="connsiteY0" fmla="*/ 27061 h 28575"/>
              <a:gd name="connsiteX1" fmla="*/ 149252 w 152400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28575">
                <a:moveTo>
                  <a:pt x="26803" y="27061"/>
                </a:moveTo>
                <a:lnTo>
                  <a:pt x="149252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> 
				</p:cNvPr>
          <p:cNvSpPr/>
          <p:nvPr/>
        </p:nvSpPr>
        <p:spPr>
          <a:xfrm>
            <a:off x="7724775" y="4514850"/>
            <a:ext cx="133350" cy="19050"/>
          </a:xfrm>
          <a:custGeom>
            <a:avLst/>
            <a:gdLst>
              <a:gd name="connsiteX0" fmla="*/ 17279 w 133350"/>
              <a:gd name="connsiteY0" fmla="*/ 22067 h 19050"/>
              <a:gd name="connsiteX1" fmla="*/ 139729 w 133350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19050">
                <a:moveTo>
                  <a:pt x="17279" y="22067"/>
                </a:moveTo>
                <a:lnTo>
                  <a:pt x="139729" y="22067"/>
                </a:lnTo>
              </a:path>
            </a:pathLst>
          </a:custGeom>
          <a:ln w="60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> 
				</p:cNvPr>
          <p:cNvSpPr/>
          <p:nvPr/>
        </p:nvSpPr>
        <p:spPr>
          <a:xfrm>
            <a:off x="2295525" y="4514850"/>
            <a:ext cx="28575" cy="190500"/>
          </a:xfrm>
          <a:custGeom>
            <a:avLst/>
            <a:gdLst>
              <a:gd name="connsiteX0" fmla="*/ 26978 w 28575"/>
              <a:gd name="connsiteY0" fmla="*/ 22065 h 190500"/>
              <a:gd name="connsiteX1" fmla="*/ 26978 w 28575"/>
              <a:gd name="connsiteY1" fmla="*/ 18511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6978" y="22065"/>
                </a:moveTo>
                <a:lnTo>
                  <a:pt x="26978" y="185115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> 
				</p:cNvPr>
          <p:cNvSpPr/>
          <p:nvPr/>
        </p:nvSpPr>
        <p:spPr>
          <a:xfrm>
            <a:off x="2305050" y="4524375"/>
            <a:ext cx="19050" cy="171450"/>
          </a:xfrm>
          <a:custGeom>
            <a:avLst/>
            <a:gdLst>
              <a:gd name="connsiteX0" fmla="*/ 21989 w 19050"/>
              <a:gd name="connsiteY0" fmla="*/ 12537 h 171450"/>
              <a:gd name="connsiteX1" fmla="*/ 21989 w 19050"/>
              <a:gd name="connsiteY1" fmla="*/ 17558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1989" y="12537"/>
                </a:moveTo>
                <a:lnTo>
                  <a:pt x="21989" y="175588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> 
				</p:cNvPr>
          <p:cNvSpPr/>
          <p:nvPr/>
        </p:nvSpPr>
        <p:spPr>
          <a:xfrm>
            <a:off x="3048000" y="4514850"/>
            <a:ext cx="28575" cy="190500"/>
          </a:xfrm>
          <a:custGeom>
            <a:avLst/>
            <a:gdLst>
              <a:gd name="connsiteX0" fmla="*/ 22809 w 28575"/>
              <a:gd name="connsiteY0" fmla="*/ 22065 h 190500"/>
              <a:gd name="connsiteX1" fmla="*/ 22809 w 28575"/>
              <a:gd name="connsiteY1" fmla="*/ 18511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2809" y="22065"/>
                </a:moveTo>
                <a:lnTo>
                  <a:pt x="22809" y="185115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> 
				</p:cNvPr>
          <p:cNvSpPr/>
          <p:nvPr/>
        </p:nvSpPr>
        <p:spPr>
          <a:xfrm>
            <a:off x="3057525" y="4524375"/>
            <a:ext cx="9525" cy="171450"/>
          </a:xfrm>
          <a:custGeom>
            <a:avLst/>
            <a:gdLst>
              <a:gd name="connsiteX0" fmla="*/ 17820 w 9525"/>
              <a:gd name="connsiteY0" fmla="*/ 12537 h 171450"/>
              <a:gd name="connsiteX1" fmla="*/ 17820 w 9525"/>
              <a:gd name="connsiteY1" fmla="*/ 17558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1450">
                <a:moveTo>
                  <a:pt x="17820" y="12537"/>
                </a:moveTo>
                <a:lnTo>
                  <a:pt x="17820" y="175588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> 
				</p:cNvPr>
          <p:cNvSpPr/>
          <p:nvPr/>
        </p:nvSpPr>
        <p:spPr>
          <a:xfrm>
            <a:off x="3790950" y="4514850"/>
            <a:ext cx="28575" cy="190500"/>
          </a:xfrm>
          <a:custGeom>
            <a:avLst/>
            <a:gdLst>
              <a:gd name="connsiteX0" fmla="*/ 28164 w 28575"/>
              <a:gd name="connsiteY0" fmla="*/ 22065 h 190500"/>
              <a:gd name="connsiteX1" fmla="*/ 28164 w 28575"/>
              <a:gd name="connsiteY1" fmla="*/ 18511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90500">
                <a:moveTo>
                  <a:pt x="28164" y="22065"/>
                </a:moveTo>
                <a:lnTo>
                  <a:pt x="28164" y="185115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> 
				</p:cNvPr>
          <p:cNvSpPr/>
          <p:nvPr/>
        </p:nvSpPr>
        <p:spPr>
          <a:xfrm>
            <a:off x="3800475" y="4524375"/>
            <a:ext cx="19050" cy="171450"/>
          </a:xfrm>
          <a:custGeom>
            <a:avLst/>
            <a:gdLst>
              <a:gd name="connsiteX0" fmla="*/ 23176 w 19050"/>
              <a:gd name="connsiteY0" fmla="*/ 12537 h 171450"/>
              <a:gd name="connsiteX1" fmla="*/ 23176 w 19050"/>
              <a:gd name="connsiteY1" fmla="*/ 17558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3176" y="12537"/>
                </a:moveTo>
                <a:lnTo>
                  <a:pt x="23176" y="175588"/>
                </a:lnTo>
              </a:path>
            </a:pathLst>
          </a:custGeom>
          <a:ln w="60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> 
				</p:cNvPr>
          <p:cNvSpPr/>
          <p:nvPr/>
        </p:nvSpPr>
        <p:spPr>
          <a:xfrm>
            <a:off x="352425" y="4686300"/>
            <a:ext cx="6457950" cy="19050"/>
          </a:xfrm>
          <a:custGeom>
            <a:avLst/>
            <a:gdLst>
              <a:gd name="connsiteX0" fmla="*/ 10876 w 6457950"/>
              <a:gd name="connsiteY0" fmla="*/ 22721 h 19050"/>
              <a:gd name="connsiteX1" fmla="*/ 6464449 w 6457950"/>
              <a:gd name="connsiteY1" fmla="*/ 22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950" h="19050">
                <a:moveTo>
                  <a:pt x="10876" y="22721"/>
                </a:moveTo>
                <a:lnTo>
                  <a:pt x="6464449" y="22721"/>
                </a:lnTo>
              </a:path>
            </a:pathLst>
          </a:custGeom>
          <a:ln w="120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> 
				</p:cNvPr>
          <p:cNvSpPr/>
          <p:nvPr/>
        </p:nvSpPr>
        <p:spPr>
          <a:xfrm>
            <a:off x="6953250" y="4343400"/>
            <a:ext cx="19050" cy="352425"/>
          </a:xfrm>
          <a:custGeom>
            <a:avLst/>
            <a:gdLst>
              <a:gd name="connsiteX0" fmla="*/ 22356 w 19050"/>
              <a:gd name="connsiteY0" fmla="*/ 12349 h 352425"/>
              <a:gd name="connsiteX1" fmla="*/ 22356 w 19050"/>
              <a:gd name="connsiteY1" fmla="*/ 35656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2356" y="12349"/>
                </a:moveTo>
                <a:lnTo>
                  <a:pt x="22356" y="356567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> 
				</p:cNvPr>
          <p:cNvSpPr/>
          <p:nvPr/>
        </p:nvSpPr>
        <p:spPr>
          <a:xfrm>
            <a:off x="6953250" y="4686300"/>
            <a:ext cx="762000" cy="19050"/>
          </a:xfrm>
          <a:custGeom>
            <a:avLst/>
            <a:gdLst>
              <a:gd name="connsiteX0" fmla="*/ 13286 w 762000"/>
              <a:gd name="connsiteY0" fmla="*/ 22721 h 19050"/>
              <a:gd name="connsiteX1" fmla="*/ 770662 w 762000"/>
              <a:gd name="connsiteY1" fmla="*/ 22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3286" y="22721"/>
                </a:moveTo>
                <a:lnTo>
                  <a:pt x="770662" y="22721"/>
                </a:lnTo>
              </a:path>
            </a:pathLst>
          </a:custGeom>
          <a:ln w="120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> 
				</p:cNvPr>
          <p:cNvSpPr/>
          <p:nvPr/>
        </p:nvSpPr>
        <p:spPr>
          <a:xfrm>
            <a:off x="7696200" y="4352925"/>
            <a:ext cx="19050" cy="342900"/>
          </a:xfrm>
          <a:custGeom>
            <a:avLst/>
            <a:gdLst>
              <a:gd name="connsiteX0" fmla="*/ 27712 w 19050"/>
              <a:gd name="connsiteY0" fmla="*/ 11883 h 342900"/>
              <a:gd name="connsiteX1" fmla="*/ 27712 w 19050"/>
              <a:gd name="connsiteY1" fmla="*/ 34704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7712" y="11883"/>
                </a:moveTo>
                <a:lnTo>
                  <a:pt x="27712" y="347042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> 
				</p:cNvPr>
          <p:cNvSpPr/>
          <p:nvPr/>
        </p:nvSpPr>
        <p:spPr>
          <a:xfrm>
            <a:off x="7696200" y="4676775"/>
            <a:ext cx="171450" cy="28575"/>
          </a:xfrm>
          <a:custGeom>
            <a:avLst/>
            <a:gdLst>
              <a:gd name="connsiteX0" fmla="*/ 27711 w 171450"/>
              <a:gd name="connsiteY0" fmla="*/ 27720 h 28575"/>
              <a:gd name="connsiteX1" fmla="*/ 168302 w 171450"/>
              <a:gd name="connsiteY1" fmla="*/ 2772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28575">
                <a:moveTo>
                  <a:pt x="27711" y="27720"/>
                </a:moveTo>
                <a:lnTo>
                  <a:pt x="168302" y="27720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> 
				</p:cNvPr>
          <p:cNvSpPr/>
          <p:nvPr/>
        </p:nvSpPr>
        <p:spPr>
          <a:xfrm>
            <a:off x="7705725" y="4686300"/>
            <a:ext cx="152400" cy="19050"/>
          </a:xfrm>
          <a:custGeom>
            <a:avLst/>
            <a:gdLst>
              <a:gd name="connsiteX0" fmla="*/ 18186 w 152400"/>
              <a:gd name="connsiteY0" fmla="*/ 22721 h 19050"/>
              <a:gd name="connsiteX1" fmla="*/ 158777 w 152400"/>
              <a:gd name="connsiteY1" fmla="*/ 22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9050">
                <a:moveTo>
                  <a:pt x="18186" y="22721"/>
                </a:moveTo>
                <a:lnTo>
                  <a:pt x="158777" y="22721"/>
                </a:lnTo>
              </a:path>
            </a:pathLst>
          </a:custGeom>
          <a:ln w="60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> 
				</p:cNvPr>
          <p:cNvSpPr/>
          <p:nvPr/>
        </p:nvSpPr>
        <p:spPr>
          <a:xfrm>
            <a:off x="7858125" y="4686300"/>
            <a:ext cx="762000" cy="19050"/>
          </a:xfrm>
          <a:custGeom>
            <a:avLst/>
            <a:gdLst>
              <a:gd name="connsiteX0" fmla="*/ 15447 w 762000"/>
              <a:gd name="connsiteY0" fmla="*/ 22721 h 19050"/>
              <a:gd name="connsiteX1" fmla="*/ 763754 w 762000"/>
              <a:gd name="connsiteY1" fmla="*/ 22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7" y="22721"/>
                </a:moveTo>
                <a:lnTo>
                  <a:pt x="763754" y="22721"/>
                </a:lnTo>
              </a:path>
            </a:pathLst>
          </a:custGeom>
          <a:ln w="1207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> 
				</p:cNvPr>
          <p:cNvSpPr/>
          <p:nvPr/>
        </p:nvSpPr>
        <p:spPr>
          <a:xfrm>
            <a:off x="819150" y="4857750"/>
            <a:ext cx="5991225" cy="19050"/>
          </a:xfrm>
          <a:custGeom>
            <a:avLst/>
            <a:gdLst>
              <a:gd name="connsiteX0" fmla="*/ 11275 w 5991225"/>
              <a:gd name="connsiteY0" fmla="*/ 23385 h 19050"/>
              <a:gd name="connsiteX1" fmla="*/ 5997724 w 5991225"/>
              <a:gd name="connsiteY1" fmla="*/ 2338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1225" h="19050">
                <a:moveTo>
                  <a:pt x="11275" y="23385"/>
                </a:moveTo>
                <a:lnTo>
                  <a:pt x="5997724" y="23385"/>
                </a:lnTo>
              </a:path>
            </a:pathLst>
          </a:custGeom>
          <a:ln w="120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> 
				</p:cNvPr>
          <p:cNvSpPr/>
          <p:nvPr/>
        </p:nvSpPr>
        <p:spPr>
          <a:xfrm>
            <a:off x="6953250" y="4695825"/>
            <a:ext cx="19050" cy="171450"/>
          </a:xfrm>
          <a:custGeom>
            <a:avLst/>
            <a:gdLst>
              <a:gd name="connsiteX0" fmla="*/ 22355 w 19050"/>
              <a:gd name="connsiteY0" fmla="*/ 13196 h 171450"/>
              <a:gd name="connsiteX1" fmla="*/ 22355 w 19050"/>
              <a:gd name="connsiteY1" fmla="*/ 1762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2355" y="13196"/>
                </a:moveTo>
                <a:lnTo>
                  <a:pt x="22355" y="176247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> 
				</p:cNvPr>
          <p:cNvSpPr/>
          <p:nvPr/>
        </p:nvSpPr>
        <p:spPr>
          <a:xfrm>
            <a:off x="6953250" y="4857750"/>
            <a:ext cx="762000" cy="19050"/>
          </a:xfrm>
          <a:custGeom>
            <a:avLst/>
            <a:gdLst>
              <a:gd name="connsiteX0" fmla="*/ 13285 w 762000"/>
              <a:gd name="connsiteY0" fmla="*/ 23385 h 19050"/>
              <a:gd name="connsiteX1" fmla="*/ 770661 w 762000"/>
              <a:gd name="connsiteY1" fmla="*/ 2338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3285" y="23385"/>
                </a:moveTo>
                <a:lnTo>
                  <a:pt x="770661" y="23385"/>
                </a:lnTo>
              </a:path>
            </a:pathLst>
          </a:custGeom>
          <a:ln w="120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> 
				</p:cNvPr>
          <p:cNvSpPr/>
          <p:nvPr/>
        </p:nvSpPr>
        <p:spPr>
          <a:xfrm>
            <a:off x="7696200" y="4695825"/>
            <a:ext cx="19050" cy="171450"/>
          </a:xfrm>
          <a:custGeom>
            <a:avLst/>
            <a:gdLst>
              <a:gd name="connsiteX0" fmla="*/ 27711 w 19050"/>
              <a:gd name="connsiteY0" fmla="*/ 13196 h 171450"/>
              <a:gd name="connsiteX1" fmla="*/ 27711 w 19050"/>
              <a:gd name="connsiteY1" fmla="*/ 17624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71450">
                <a:moveTo>
                  <a:pt x="27711" y="13196"/>
                </a:moveTo>
                <a:lnTo>
                  <a:pt x="27711" y="176247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7858125" y="4857750"/>
            <a:ext cx="762000" cy="19050"/>
          </a:xfrm>
          <a:custGeom>
            <a:avLst/>
            <a:gdLst>
              <a:gd name="connsiteX0" fmla="*/ 15447 w 762000"/>
              <a:gd name="connsiteY0" fmla="*/ 23385 h 19050"/>
              <a:gd name="connsiteX1" fmla="*/ 763754 w 762000"/>
              <a:gd name="connsiteY1" fmla="*/ 2338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7" y="23385"/>
                </a:moveTo>
                <a:lnTo>
                  <a:pt x="763754" y="23385"/>
                </a:lnTo>
              </a:path>
            </a:pathLst>
          </a:custGeom>
          <a:ln w="1208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352425" y="5324475"/>
            <a:ext cx="6457950" cy="9525"/>
          </a:xfrm>
          <a:custGeom>
            <a:avLst/>
            <a:gdLst>
              <a:gd name="connsiteX0" fmla="*/ 10876 w 6457950"/>
              <a:gd name="connsiteY0" fmla="*/ 18636 h 9525"/>
              <a:gd name="connsiteX1" fmla="*/ 6464449 w 6457950"/>
              <a:gd name="connsiteY1" fmla="*/ 1863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950" h="9525">
                <a:moveTo>
                  <a:pt x="10876" y="18636"/>
                </a:moveTo>
                <a:lnTo>
                  <a:pt x="6464449" y="18636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6953250" y="4867275"/>
            <a:ext cx="19050" cy="466725"/>
          </a:xfrm>
          <a:custGeom>
            <a:avLst/>
            <a:gdLst>
              <a:gd name="connsiteX0" fmla="*/ 22355 w 19050"/>
              <a:gd name="connsiteY0" fmla="*/ 13860 h 466725"/>
              <a:gd name="connsiteX1" fmla="*/ 22355 w 19050"/>
              <a:gd name="connsiteY1" fmla="*/ 466777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6725">
                <a:moveTo>
                  <a:pt x="22355" y="13860"/>
                </a:moveTo>
                <a:lnTo>
                  <a:pt x="22355" y="466777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6953250" y="5324475"/>
            <a:ext cx="762000" cy="9525"/>
          </a:xfrm>
          <a:custGeom>
            <a:avLst/>
            <a:gdLst>
              <a:gd name="connsiteX0" fmla="*/ 13284 w 762000"/>
              <a:gd name="connsiteY0" fmla="*/ 18636 h 9525"/>
              <a:gd name="connsiteX1" fmla="*/ 770661 w 762000"/>
              <a:gd name="connsiteY1" fmla="*/ 1863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3284" y="18636"/>
                </a:moveTo>
                <a:lnTo>
                  <a:pt x="770661" y="18636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7696200" y="4867275"/>
            <a:ext cx="19050" cy="466725"/>
          </a:xfrm>
          <a:custGeom>
            <a:avLst/>
            <a:gdLst>
              <a:gd name="connsiteX0" fmla="*/ 27711 w 19050"/>
              <a:gd name="connsiteY0" fmla="*/ 13860 h 466725"/>
              <a:gd name="connsiteX1" fmla="*/ 27711 w 19050"/>
              <a:gd name="connsiteY1" fmla="*/ 466777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6725">
                <a:moveTo>
                  <a:pt x="27711" y="13860"/>
                </a:moveTo>
                <a:lnTo>
                  <a:pt x="27711" y="466777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7858125" y="5324475"/>
            <a:ext cx="762000" cy="9525"/>
          </a:xfrm>
          <a:custGeom>
            <a:avLst/>
            <a:gdLst>
              <a:gd name="connsiteX0" fmla="*/ 15447 w 762000"/>
              <a:gd name="connsiteY0" fmla="*/ 18636 h 9525"/>
              <a:gd name="connsiteX1" fmla="*/ 763753 w 762000"/>
              <a:gd name="connsiteY1" fmla="*/ 1863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447" y="18636"/>
                </a:moveTo>
                <a:lnTo>
                  <a:pt x="763753" y="18636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342900" y="4686300"/>
            <a:ext cx="19050" cy="838200"/>
          </a:xfrm>
          <a:custGeom>
            <a:avLst/>
            <a:gdLst>
              <a:gd name="connsiteX0" fmla="*/ 20400 w 19050"/>
              <a:gd name="connsiteY0" fmla="*/ 13663 h 838200"/>
              <a:gd name="connsiteX1" fmla="*/ 20400 w 19050"/>
              <a:gd name="connsiteY1" fmla="*/ 847036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38200">
                <a:moveTo>
                  <a:pt x="20400" y="13663"/>
                </a:moveTo>
                <a:lnTo>
                  <a:pt x="20400" y="847036"/>
                </a:lnTo>
              </a:path>
            </a:pathLst>
          </a:custGeom>
          <a:ln w="604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809625" y="4857750"/>
            <a:ext cx="19050" cy="476250"/>
          </a:xfrm>
          <a:custGeom>
            <a:avLst/>
            <a:gdLst>
              <a:gd name="connsiteX0" fmla="*/ 20800 w 19050"/>
              <a:gd name="connsiteY0" fmla="*/ 14321 h 476250"/>
              <a:gd name="connsiteX1" fmla="*/ 20800 w 19050"/>
              <a:gd name="connsiteY1" fmla="*/ 485357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0800" y="14321"/>
                </a:moveTo>
                <a:lnTo>
                  <a:pt x="20800" y="485357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1552575" y="4343400"/>
            <a:ext cx="19050" cy="1181100"/>
          </a:xfrm>
          <a:custGeom>
            <a:avLst/>
            <a:gdLst>
              <a:gd name="connsiteX0" fmla="*/ 26160 w 19050"/>
              <a:gd name="connsiteY0" fmla="*/ 12349 h 1181100"/>
              <a:gd name="connsiteX1" fmla="*/ 26160 w 19050"/>
              <a:gd name="connsiteY1" fmla="*/ 118993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81100">
                <a:moveTo>
                  <a:pt x="26160" y="12349"/>
                </a:moveTo>
                <a:lnTo>
                  <a:pt x="26160" y="1189936"/>
                </a:lnTo>
              </a:path>
            </a:pathLst>
          </a:custGeom>
          <a:ln w="121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2305050" y="4695825"/>
            <a:ext cx="19050" cy="828675"/>
          </a:xfrm>
          <a:custGeom>
            <a:avLst/>
            <a:gdLst>
              <a:gd name="connsiteX0" fmla="*/ 21987 w 19050"/>
              <a:gd name="connsiteY0" fmla="*/ 13196 h 828675"/>
              <a:gd name="connsiteX1" fmla="*/ 21987 w 19050"/>
              <a:gd name="connsiteY1" fmla="*/ 837511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28675">
                <a:moveTo>
                  <a:pt x="21987" y="13196"/>
                </a:moveTo>
                <a:lnTo>
                  <a:pt x="21987" y="837511"/>
                </a:lnTo>
              </a:path>
            </a:pathLst>
          </a:custGeom>
          <a:ln w="1209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3048000" y="4695825"/>
            <a:ext cx="19050" cy="828675"/>
          </a:xfrm>
          <a:custGeom>
            <a:avLst/>
            <a:gdLst>
              <a:gd name="connsiteX0" fmla="*/ 27343 w 19050"/>
              <a:gd name="connsiteY0" fmla="*/ 13196 h 828675"/>
              <a:gd name="connsiteX1" fmla="*/ 27343 w 19050"/>
              <a:gd name="connsiteY1" fmla="*/ 837511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28675">
                <a:moveTo>
                  <a:pt x="27343" y="13196"/>
                </a:moveTo>
                <a:lnTo>
                  <a:pt x="27343" y="837511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3800475" y="4695825"/>
            <a:ext cx="19050" cy="828675"/>
          </a:xfrm>
          <a:custGeom>
            <a:avLst/>
            <a:gdLst>
              <a:gd name="connsiteX0" fmla="*/ 23178 w 19050"/>
              <a:gd name="connsiteY0" fmla="*/ 13196 h 828675"/>
              <a:gd name="connsiteX1" fmla="*/ 23178 w 19050"/>
              <a:gd name="connsiteY1" fmla="*/ 837511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28675">
                <a:moveTo>
                  <a:pt x="23178" y="13196"/>
                </a:moveTo>
                <a:lnTo>
                  <a:pt x="23178" y="837511"/>
                </a:lnTo>
              </a:path>
            </a:pathLst>
          </a:custGeom>
          <a:ln w="120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4552950" y="4352925"/>
            <a:ext cx="9525" cy="1171575"/>
          </a:xfrm>
          <a:custGeom>
            <a:avLst/>
            <a:gdLst>
              <a:gd name="connsiteX0" fmla="*/ 19005 w 9525"/>
              <a:gd name="connsiteY0" fmla="*/ 11883 h 1171575"/>
              <a:gd name="connsiteX1" fmla="*/ 19005 w 9525"/>
              <a:gd name="connsiteY1" fmla="*/ 1180411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71575">
                <a:moveTo>
                  <a:pt x="19005" y="11883"/>
                </a:moveTo>
                <a:lnTo>
                  <a:pt x="19005" y="1180411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5295900" y="4514850"/>
            <a:ext cx="19050" cy="1009650"/>
          </a:xfrm>
          <a:custGeom>
            <a:avLst/>
            <a:gdLst>
              <a:gd name="connsiteX0" fmla="*/ 24361 w 19050"/>
              <a:gd name="connsiteY0" fmla="*/ 17537 h 1009650"/>
              <a:gd name="connsiteX1" fmla="*/ 24361 w 19050"/>
              <a:gd name="connsiteY1" fmla="*/ 1018486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09650">
                <a:moveTo>
                  <a:pt x="24361" y="17537"/>
                </a:moveTo>
                <a:lnTo>
                  <a:pt x="24361" y="1018486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6048375" y="4514850"/>
            <a:ext cx="19050" cy="1009650"/>
          </a:xfrm>
          <a:custGeom>
            <a:avLst/>
            <a:gdLst>
              <a:gd name="connsiteX0" fmla="*/ 20197 w 19050"/>
              <a:gd name="connsiteY0" fmla="*/ 17537 h 1009650"/>
              <a:gd name="connsiteX1" fmla="*/ 20197 w 19050"/>
              <a:gd name="connsiteY1" fmla="*/ 1018486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009650">
                <a:moveTo>
                  <a:pt x="20197" y="17537"/>
                </a:moveTo>
                <a:lnTo>
                  <a:pt x="20197" y="1018486"/>
                </a:lnTo>
              </a:path>
            </a:pathLst>
          </a:custGeom>
          <a:ln w="121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352425" y="5505450"/>
            <a:ext cx="6457950" cy="19050"/>
          </a:xfrm>
          <a:custGeom>
            <a:avLst/>
            <a:gdLst>
              <a:gd name="connsiteX0" fmla="*/ 10875 w 6457950"/>
              <a:gd name="connsiteY0" fmla="*/ 27886 h 19050"/>
              <a:gd name="connsiteX1" fmla="*/ 6464449 w 6457950"/>
              <a:gd name="connsiteY1" fmla="*/ 278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950" h="19050">
                <a:moveTo>
                  <a:pt x="10875" y="27886"/>
                </a:moveTo>
                <a:lnTo>
                  <a:pt x="6464449" y="27886"/>
                </a:lnTo>
              </a:path>
            </a:pathLst>
          </a:custGeom>
          <a:ln w="1208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6791325" y="4352925"/>
            <a:ext cx="19050" cy="1171575"/>
          </a:xfrm>
          <a:custGeom>
            <a:avLst/>
            <a:gdLst>
              <a:gd name="connsiteX0" fmla="*/ 25548 w 19050"/>
              <a:gd name="connsiteY0" fmla="*/ 11883 h 1171575"/>
              <a:gd name="connsiteX1" fmla="*/ 25548 w 19050"/>
              <a:gd name="connsiteY1" fmla="*/ 1180411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71575">
                <a:moveTo>
                  <a:pt x="25548" y="11883"/>
                </a:moveTo>
                <a:lnTo>
                  <a:pt x="25548" y="1180411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6953250" y="5324475"/>
            <a:ext cx="19050" cy="190500"/>
          </a:xfrm>
          <a:custGeom>
            <a:avLst/>
            <a:gdLst>
              <a:gd name="connsiteX0" fmla="*/ 22353 w 19050"/>
              <a:gd name="connsiteY0" fmla="*/ 18636 h 190500"/>
              <a:gd name="connsiteX1" fmla="*/ 22353 w 19050"/>
              <a:gd name="connsiteY1" fmla="*/ 1998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2353" y="18636"/>
                </a:moveTo>
                <a:lnTo>
                  <a:pt x="22353" y="199803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6953250" y="5505450"/>
            <a:ext cx="762000" cy="19050"/>
          </a:xfrm>
          <a:custGeom>
            <a:avLst/>
            <a:gdLst>
              <a:gd name="connsiteX0" fmla="*/ 13283 w 762000"/>
              <a:gd name="connsiteY0" fmla="*/ 27886 h 19050"/>
              <a:gd name="connsiteX1" fmla="*/ 770659 w 762000"/>
              <a:gd name="connsiteY1" fmla="*/ 278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3283" y="27886"/>
                </a:moveTo>
                <a:lnTo>
                  <a:pt x="770659" y="27886"/>
                </a:lnTo>
              </a:path>
            </a:pathLst>
          </a:custGeom>
          <a:ln w="1208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7696200" y="5324475"/>
            <a:ext cx="19050" cy="190500"/>
          </a:xfrm>
          <a:custGeom>
            <a:avLst/>
            <a:gdLst>
              <a:gd name="connsiteX0" fmla="*/ 27709 w 19050"/>
              <a:gd name="connsiteY0" fmla="*/ 18636 h 190500"/>
              <a:gd name="connsiteX1" fmla="*/ 27709 w 19050"/>
              <a:gd name="connsiteY1" fmla="*/ 19980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7709" y="18636"/>
                </a:moveTo>
                <a:lnTo>
                  <a:pt x="27709" y="199803"/>
                </a:lnTo>
              </a:path>
            </a:pathLst>
          </a:custGeom>
          <a:ln w="12093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7848600" y="4343400"/>
            <a:ext cx="19050" cy="1181100"/>
          </a:xfrm>
          <a:custGeom>
            <a:avLst/>
            <a:gdLst>
              <a:gd name="connsiteX0" fmla="*/ 24971 w 19050"/>
              <a:gd name="connsiteY0" fmla="*/ 12349 h 1181100"/>
              <a:gd name="connsiteX1" fmla="*/ 24971 w 19050"/>
              <a:gd name="connsiteY1" fmla="*/ 118993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81100">
                <a:moveTo>
                  <a:pt x="24971" y="12349"/>
                </a:moveTo>
                <a:lnTo>
                  <a:pt x="24971" y="1189936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7858125" y="5505450"/>
            <a:ext cx="762000" cy="19050"/>
          </a:xfrm>
          <a:custGeom>
            <a:avLst/>
            <a:gdLst>
              <a:gd name="connsiteX0" fmla="*/ 15446 w 762000"/>
              <a:gd name="connsiteY0" fmla="*/ 27886 h 19050"/>
              <a:gd name="connsiteX1" fmla="*/ 763751 w 762000"/>
              <a:gd name="connsiteY1" fmla="*/ 278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6" y="27886"/>
                </a:moveTo>
                <a:lnTo>
                  <a:pt x="763751" y="27886"/>
                </a:lnTo>
              </a:path>
            </a:pathLst>
          </a:custGeom>
          <a:ln w="1208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8601075" y="4352925"/>
            <a:ext cx="19050" cy="1171575"/>
          </a:xfrm>
          <a:custGeom>
            <a:avLst/>
            <a:gdLst>
              <a:gd name="connsiteX0" fmla="*/ 20801 w 19050"/>
              <a:gd name="connsiteY0" fmla="*/ 11883 h 1171575"/>
              <a:gd name="connsiteX1" fmla="*/ 20801 w 19050"/>
              <a:gd name="connsiteY1" fmla="*/ 1180411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171575">
                <a:moveTo>
                  <a:pt x="20801" y="11883"/>
                </a:moveTo>
                <a:lnTo>
                  <a:pt x="20801" y="1180411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342900" y="5610225"/>
            <a:ext cx="6467475" cy="19050"/>
          </a:xfrm>
          <a:custGeom>
            <a:avLst/>
            <a:gdLst>
              <a:gd name="connsiteX0" fmla="*/ 15873 w 6467475"/>
              <a:gd name="connsiteY0" fmla="*/ 27283 h 19050"/>
              <a:gd name="connsiteX1" fmla="*/ 6473972 w 6467475"/>
              <a:gd name="connsiteY1" fmla="*/ 272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19050">
                <a:moveTo>
                  <a:pt x="15873" y="27283"/>
                </a:moveTo>
                <a:lnTo>
                  <a:pt x="6473972" y="27283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6962775" y="5610225"/>
            <a:ext cx="752475" cy="19050"/>
          </a:xfrm>
          <a:custGeom>
            <a:avLst/>
            <a:gdLst>
              <a:gd name="connsiteX0" fmla="*/ 12828 w 752475"/>
              <a:gd name="connsiteY0" fmla="*/ 27283 h 19050"/>
              <a:gd name="connsiteX1" fmla="*/ 761134 w 752475"/>
              <a:gd name="connsiteY1" fmla="*/ 272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2828" y="27283"/>
                </a:moveTo>
                <a:lnTo>
                  <a:pt x="761134" y="27283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7858125" y="5610225"/>
            <a:ext cx="762000" cy="19050"/>
          </a:xfrm>
          <a:custGeom>
            <a:avLst/>
            <a:gdLst>
              <a:gd name="connsiteX0" fmla="*/ 15446 w 762000"/>
              <a:gd name="connsiteY0" fmla="*/ 27283 h 19050"/>
              <a:gd name="connsiteX1" fmla="*/ 763751 w 762000"/>
              <a:gd name="connsiteY1" fmla="*/ 272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6" y="27283"/>
                </a:moveTo>
                <a:lnTo>
                  <a:pt x="763751" y="27283"/>
                </a:lnTo>
              </a:path>
            </a:pathLst>
          </a:custGeom>
          <a:ln w="1207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342900" y="5619750"/>
            <a:ext cx="19050" cy="190500"/>
          </a:xfrm>
          <a:custGeom>
            <a:avLst/>
            <a:gdLst>
              <a:gd name="connsiteX0" fmla="*/ 20399 w 19050"/>
              <a:gd name="connsiteY0" fmla="*/ 17753 h 190500"/>
              <a:gd name="connsiteX1" fmla="*/ 20399 w 19050"/>
              <a:gd name="connsiteY1" fmla="*/ 19439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399" y="17753"/>
                </a:moveTo>
                <a:lnTo>
                  <a:pt x="20399" y="194391"/>
                </a:lnTo>
              </a:path>
            </a:pathLst>
          </a:custGeom>
          <a:ln w="6034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1552575" y="5619750"/>
            <a:ext cx="19050" cy="200025"/>
          </a:xfrm>
          <a:custGeom>
            <a:avLst/>
            <a:gdLst>
              <a:gd name="connsiteX0" fmla="*/ 26159 w 19050"/>
              <a:gd name="connsiteY0" fmla="*/ 17753 h 200025"/>
              <a:gd name="connsiteX1" fmla="*/ 26159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6159" y="17753"/>
                </a:moveTo>
                <a:lnTo>
                  <a:pt x="26159" y="203449"/>
                </a:lnTo>
              </a:path>
            </a:pathLst>
          </a:custGeom>
          <a:ln w="121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2305050" y="5619750"/>
            <a:ext cx="19050" cy="200025"/>
          </a:xfrm>
          <a:custGeom>
            <a:avLst/>
            <a:gdLst>
              <a:gd name="connsiteX0" fmla="*/ 21985 w 19050"/>
              <a:gd name="connsiteY0" fmla="*/ 17753 h 200025"/>
              <a:gd name="connsiteX1" fmla="*/ 21985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1985" y="17753"/>
                </a:moveTo>
                <a:lnTo>
                  <a:pt x="21985" y="203449"/>
                </a:lnTo>
              </a:path>
            </a:pathLst>
          </a:custGeom>
          <a:ln w="12094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3048000" y="5619750"/>
            <a:ext cx="19050" cy="200025"/>
          </a:xfrm>
          <a:custGeom>
            <a:avLst/>
            <a:gdLst>
              <a:gd name="connsiteX0" fmla="*/ 27341 w 19050"/>
              <a:gd name="connsiteY0" fmla="*/ 17753 h 200025"/>
              <a:gd name="connsiteX1" fmla="*/ 27341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7341" y="17753"/>
                </a:moveTo>
                <a:lnTo>
                  <a:pt x="27341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3800475" y="5619750"/>
            <a:ext cx="19050" cy="200025"/>
          </a:xfrm>
          <a:custGeom>
            <a:avLst/>
            <a:gdLst>
              <a:gd name="connsiteX0" fmla="*/ 23176 w 19050"/>
              <a:gd name="connsiteY0" fmla="*/ 17753 h 200025"/>
              <a:gd name="connsiteX1" fmla="*/ 23176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3176" y="17753"/>
                </a:moveTo>
                <a:lnTo>
                  <a:pt x="23176" y="203449"/>
                </a:lnTo>
              </a:path>
            </a:pathLst>
          </a:custGeom>
          <a:ln w="12099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4552950" y="5619750"/>
            <a:ext cx="9525" cy="200025"/>
          </a:xfrm>
          <a:custGeom>
            <a:avLst/>
            <a:gdLst>
              <a:gd name="connsiteX0" fmla="*/ 19003 w 9525"/>
              <a:gd name="connsiteY0" fmla="*/ 17753 h 200025"/>
              <a:gd name="connsiteX1" fmla="*/ 19003 w 9525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0025">
                <a:moveTo>
                  <a:pt x="19003" y="17753"/>
                </a:moveTo>
                <a:lnTo>
                  <a:pt x="19003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5295900" y="5619750"/>
            <a:ext cx="19050" cy="200025"/>
          </a:xfrm>
          <a:custGeom>
            <a:avLst/>
            <a:gdLst>
              <a:gd name="connsiteX0" fmla="*/ 24359 w 19050"/>
              <a:gd name="connsiteY0" fmla="*/ 17753 h 200025"/>
              <a:gd name="connsiteX1" fmla="*/ 24359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4359" y="17753"/>
                </a:moveTo>
                <a:lnTo>
                  <a:pt x="24359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6048375" y="5619750"/>
            <a:ext cx="19050" cy="200025"/>
          </a:xfrm>
          <a:custGeom>
            <a:avLst/>
            <a:gdLst>
              <a:gd name="connsiteX0" fmla="*/ 20195 w 19050"/>
              <a:gd name="connsiteY0" fmla="*/ 17753 h 200025"/>
              <a:gd name="connsiteX1" fmla="*/ 20195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195" y="17753"/>
                </a:moveTo>
                <a:lnTo>
                  <a:pt x="20195" y="203449"/>
                </a:lnTo>
              </a:path>
            </a:pathLst>
          </a:custGeom>
          <a:ln w="121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342900" y="5800725"/>
            <a:ext cx="6467475" cy="19050"/>
          </a:xfrm>
          <a:custGeom>
            <a:avLst/>
            <a:gdLst>
              <a:gd name="connsiteX0" fmla="*/ 15872 w 6467475"/>
              <a:gd name="connsiteY0" fmla="*/ 22479 h 19050"/>
              <a:gd name="connsiteX1" fmla="*/ 6473971 w 6467475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19050">
                <a:moveTo>
                  <a:pt x="15872" y="22479"/>
                </a:moveTo>
                <a:lnTo>
                  <a:pt x="6473971" y="22479"/>
                </a:lnTo>
              </a:path>
            </a:pathLst>
          </a:custGeom>
          <a:ln w="1208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6791325" y="5619750"/>
            <a:ext cx="19050" cy="200025"/>
          </a:xfrm>
          <a:custGeom>
            <a:avLst/>
            <a:gdLst>
              <a:gd name="connsiteX0" fmla="*/ 25546 w 19050"/>
              <a:gd name="connsiteY0" fmla="*/ 17753 h 200025"/>
              <a:gd name="connsiteX1" fmla="*/ 25546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5546" y="17753"/>
                </a:moveTo>
                <a:lnTo>
                  <a:pt x="25546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6953250" y="5610225"/>
            <a:ext cx="19050" cy="209550"/>
          </a:xfrm>
          <a:custGeom>
            <a:avLst/>
            <a:gdLst>
              <a:gd name="connsiteX0" fmla="*/ 22353 w 19050"/>
              <a:gd name="connsiteY0" fmla="*/ 18224 h 209550"/>
              <a:gd name="connsiteX1" fmla="*/ 22353 w 19050"/>
              <a:gd name="connsiteY1" fmla="*/ 21297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353" y="18224"/>
                </a:moveTo>
                <a:lnTo>
                  <a:pt x="22353" y="21297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6962775" y="5800725"/>
            <a:ext cx="752475" cy="19050"/>
          </a:xfrm>
          <a:custGeom>
            <a:avLst/>
            <a:gdLst>
              <a:gd name="connsiteX0" fmla="*/ 12828 w 752475"/>
              <a:gd name="connsiteY0" fmla="*/ 22479 h 19050"/>
              <a:gd name="connsiteX1" fmla="*/ 761134 w 752475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19050">
                <a:moveTo>
                  <a:pt x="12828" y="22479"/>
                </a:moveTo>
                <a:lnTo>
                  <a:pt x="761134" y="22479"/>
                </a:lnTo>
              </a:path>
            </a:pathLst>
          </a:custGeom>
          <a:ln w="1208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7696200" y="5619750"/>
            <a:ext cx="19050" cy="200025"/>
          </a:xfrm>
          <a:custGeom>
            <a:avLst/>
            <a:gdLst>
              <a:gd name="connsiteX0" fmla="*/ 27709 w 19050"/>
              <a:gd name="connsiteY0" fmla="*/ 17753 h 200025"/>
              <a:gd name="connsiteX1" fmla="*/ 27709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7709" y="17753"/>
                </a:moveTo>
                <a:lnTo>
                  <a:pt x="27709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7848600" y="5610225"/>
            <a:ext cx="19050" cy="209550"/>
          </a:xfrm>
          <a:custGeom>
            <a:avLst/>
            <a:gdLst>
              <a:gd name="connsiteX0" fmla="*/ 24970 w 19050"/>
              <a:gd name="connsiteY0" fmla="*/ 18224 h 209550"/>
              <a:gd name="connsiteX1" fmla="*/ 24970 w 19050"/>
              <a:gd name="connsiteY1" fmla="*/ 21297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4970" y="18224"/>
                </a:moveTo>
                <a:lnTo>
                  <a:pt x="24970" y="21297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7858125" y="5800725"/>
            <a:ext cx="762000" cy="19050"/>
          </a:xfrm>
          <a:custGeom>
            <a:avLst/>
            <a:gdLst>
              <a:gd name="connsiteX0" fmla="*/ 15445 w 762000"/>
              <a:gd name="connsiteY0" fmla="*/ 22479 h 19050"/>
              <a:gd name="connsiteX1" fmla="*/ 763751 w 762000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9050">
                <a:moveTo>
                  <a:pt x="15445" y="22479"/>
                </a:moveTo>
                <a:lnTo>
                  <a:pt x="763751" y="22479"/>
                </a:lnTo>
              </a:path>
            </a:pathLst>
          </a:custGeom>
          <a:ln w="1208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8601075" y="5619750"/>
            <a:ext cx="19050" cy="200025"/>
          </a:xfrm>
          <a:custGeom>
            <a:avLst/>
            <a:gdLst>
              <a:gd name="connsiteX0" fmla="*/ 20801 w 19050"/>
              <a:gd name="connsiteY0" fmla="*/ 17753 h 200025"/>
              <a:gd name="connsiteX1" fmla="*/ 20801 w 19050"/>
              <a:gd name="connsiteY1" fmla="*/ 20344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0025">
                <a:moveTo>
                  <a:pt x="20801" y="17753"/>
                </a:moveTo>
                <a:lnTo>
                  <a:pt x="20801" y="20344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6943725" y="3714750"/>
            <a:ext cx="1685925" cy="28575"/>
          </a:xfrm>
          <a:custGeom>
            <a:avLst/>
            <a:gdLst>
              <a:gd name="connsiteX0" fmla="*/ 27341 w 1685925"/>
              <a:gd name="connsiteY0" fmla="*/ 20500 h 28575"/>
              <a:gd name="connsiteX1" fmla="*/ 1682685 w 1685925"/>
              <a:gd name="connsiteY1" fmla="*/ 2050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5925" h="28575">
                <a:moveTo>
                  <a:pt x="27341" y="20500"/>
                </a:moveTo>
                <a:lnTo>
                  <a:pt x="1682685" y="20500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6953250" y="3724275"/>
            <a:ext cx="1666875" cy="9525"/>
          </a:xfrm>
          <a:custGeom>
            <a:avLst/>
            <a:gdLst>
              <a:gd name="connsiteX0" fmla="*/ 17816 w 1666875"/>
              <a:gd name="connsiteY0" fmla="*/ 15506 h 9525"/>
              <a:gd name="connsiteX1" fmla="*/ 1668634 w 1666875"/>
              <a:gd name="connsiteY1" fmla="*/ 155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7816" y="15506"/>
                </a:moveTo>
                <a:lnTo>
                  <a:pt x="1668634" y="15506"/>
                </a:lnTo>
              </a:path>
            </a:pathLst>
          </a:custGeom>
          <a:ln w="604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6943725" y="3943350"/>
            <a:ext cx="1685925" cy="28575"/>
          </a:xfrm>
          <a:custGeom>
            <a:avLst/>
            <a:gdLst>
              <a:gd name="connsiteX0" fmla="*/ 27341 w 1685925"/>
              <a:gd name="connsiteY0" fmla="*/ 22888 h 28575"/>
              <a:gd name="connsiteX1" fmla="*/ 1682685 w 1685925"/>
              <a:gd name="connsiteY1" fmla="*/ 2288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5925" h="28575">
                <a:moveTo>
                  <a:pt x="27341" y="22888"/>
                </a:moveTo>
                <a:lnTo>
                  <a:pt x="1682685" y="22888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6953250" y="3952875"/>
            <a:ext cx="1666875" cy="9525"/>
          </a:xfrm>
          <a:custGeom>
            <a:avLst/>
            <a:gdLst>
              <a:gd name="connsiteX0" fmla="*/ 17816 w 1666875"/>
              <a:gd name="connsiteY0" fmla="*/ 17890 h 9525"/>
              <a:gd name="connsiteX1" fmla="*/ 1668634 w 1666875"/>
              <a:gd name="connsiteY1" fmla="*/ 178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7816" y="17890"/>
                </a:moveTo>
                <a:lnTo>
                  <a:pt x="1668634" y="17890"/>
                </a:lnTo>
              </a:path>
            </a:pathLst>
          </a:custGeom>
          <a:ln w="603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8601075" y="4505325"/>
            <a:ext cx="28575" cy="28575"/>
          </a:xfrm>
          <a:custGeom>
            <a:avLst/>
            <a:gdLst>
              <a:gd name="connsiteX0" fmla="*/ 20800 w 28575"/>
              <a:gd name="connsiteY0" fmla="*/ 27061 h 28575"/>
              <a:gd name="connsiteX1" fmla="*/ 25335 w 28575"/>
              <a:gd name="connsiteY1" fmla="*/ 2706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">
                <a:moveTo>
                  <a:pt x="20800" y="27061"/>
                </a:moveTo>
                <a:lnTo>
                  <a:pt x="25335" y="27061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8610600" y="4514850"/>
            <a:ext cx="9525" cy="19050"/>
          </a:xfrm>
          <a:custGeom>
            <a:avLst/>
            <a:gdLst>
              <a:gd name="connsiteX0" fmla="*/ 11289 w 9525"/>
              <a:gd name="connsiteY0" fmla="*/ 17537 h 19050"/>
              <a:gd name="connsiteX1" fmla="*/ 11289 w 9525"/>
              <a:gd name="connsiteY1" fmla="*/ 220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289" y="17537"/>
                </a:moveTo>
                <a:lnTo>
                  <a:pt x="11289" y="22067"/>
                </a:lnTo>
              </a:path>
            </a:pathLst>
          </a:custGeom>
          <a:ln w="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8601075" y="4676775"/>
            <a:ext cx="28575" cy="28575"/>
          </a:xfrm>
          <a:custGeom>
            <a:avLst/>
            <a:gdLst>
              <a:gd name="connsiteX0" fmla="*/ 20800 w 28575"/>
              <a:gd name="connsiteY0" fmla="*/ 27720 h 28575"/>
              <a:gd name="connsiteX1" fmla="*/ 25335 w 28575"/>
              <a:gd name="connsiteY1" fmla="*/ 2772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8575">
                <a:moveTo>
                  <a:pt x="20800" y="27720"/>
                </a:moveTo>
                <a:lnTo>
                  <a:pt x="25335" y="27720"/>
                </a:lnTo>
              </a:path>
            </a:pathLst>
          </a:custGeom>
          <a:ln w="2669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8610600" y="4686300"/>
            <a:ext cx="9525" cy="19050"/>
          </a:xfrm>
          <a:custGeom>
            <a:avLst/>
            <a:gdLst>
              <a:gd name="connsiteX0" fmla="*/ 11289 w 9525"/>
              <a:gd name="connsiteY0" fmla="*/ 18192 h 19050"/>
              <a:gd name="connsiteX1" fmla="*/ 11289 w 9525"/>
              <a:gd name="connsiteY1" fmla="*/ 2272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1289" y="18192"/>
                </a:moveTo>
                <a:lnTo>
                  <a:pt x="11289" y="22721"/>
                </a:lnTo>
              </a:path>
            </a:pathLst>
          </a:custGeom>
          <a:ln w="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1581150" y="1562100"/>
            <a:ext cx="19050" cy="2143125"/>
          </a:xfrm>
          <a:custGeom>
            <a:avLst/>
            <a:gdLst>
              <a:gd name="connsiteX0" fmla="*/ 11190 w 19050"/>
              <a:gd name="connsiteY0" fmla="*/ 2136916 h 2143125"/>
              <a:gd name="connsiteX1" fmla="*/ 11190 w 19050"/>
              <a:gd name="connsiteY1" fmla="*/ 12731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43125">
                <a:moveTo>
                  <a:pt x="11190" y="2136916"/>
                </a:moveTo>
                <a:lnTo>
                  <a:pt x="11190" y="1273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1581150" y="3686175"/>
            <a:ext cx="47625" cy="19050"/>
          </a:xfrm>
          <a:custGeom>
            <a:avLst/>
            <a:gdLst>
              <a:gd name="connsiteX0" fmla="*/ 11190 w 47625"/>
              <a:gd name="connsiteY0" fmla="*/ 12841 h 19050"/>
              <a:gd name="connsiteX1" fmla="*/ 42937 w 47625"/>
              <a:gd name="connsiteY1" fmla="*/ 128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1190" y="12841"/>
                </a:moveTo>
                <a:lnTo>
                  <a:pt x="42937" y="1284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1581150" y="3190875"/>
            <a:ext cx="47625" cy="19050"/>
          </a:xfrm>
          <a:custGeom>
            <a:avLst/>
            <a:gdLst>
              <a:gd name="connsiteX0" fmla="*/ 11190 w 47625"/>
              <a:gd name="connsiteY0" fmla="*/ 9931 h 19050"/>
              <a:gd name="connsiteX1" fmla="*/ 42937 w 47625"/>
              <a:gd name="connsiteY1" fmla="*/ 99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1190" y="9931"/>
                </a:moveTo>
                <a:lnTo>
                  <a:pt x="42937" y="9931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1581150" y="2686050"/>
            <a:ext cx="47625" cy="19050"/>
          </a:xfrm>
          <a:custGeom>
            <a:avLst/>
            <a:gdLst>
              <a:gd name="connsiteX0" fmla="*/ 11190 w 47625"/>
              <a:gd name="connsiteY0" fmla="*/ 12017 h 19050"/>
              <a:gd name="connsiteX1" fmla="*/ 42937 w 47625"/>
              <a:gd name="connsiteY1" fmla="*/ 120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1190" y="12017"/>
                </a:moveTo>
                <a:lnTo>
                  <a:pt x="42937" y="12017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1581150" y="2181225"/>
            <a:ext cx="47625" cy="19050"/>
          </a:xfrm>
          <a:custGeom>
            <a:avLst/>
            <a:gdLst>
              <a:gd name="connsiteX0" fmla="*/ 11190 w 47625"/>
              <a:gd name="connsiteY0" fmla="*/ 18633 h 19050"/>
              <a:gd name="connsiteX1" fmla="*/ 42937 w 47625"/>
              <a:gd name="connsiteY1" fmla="*/ 186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1190" y="18633"/>
                </a:moveTo>
                <a:lnTo>
                  <a:pt x="42937" y="186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1581150" y="1685925"/>
            <a:ext cx="47625" cy="19050"/>
          </a:xfrm>
          <a:custGeom>
            <a:avLst/>
            <a:gdLst>
              <a:gd name="connsiteX0" fmla="*/ 11190 w 47625"/>
              <a:gd name="connsiteY0" fmla="*/ 11194 h 19050"/>
              <a:gd name="connsiteX1" fmla="*/ 42937 w 47625"/>
              <a:gd name="connsiteY1" fmla="*/ 11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1190" y="11194"/>
                </a:moveTo>
                <a:lnTo>
                  <a:pt x="42937" y="1119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1581150" y="3686175"/>
            <a:ext cx="4467225" cy="9525"/>
          </a:xfrm>
          <a:custGeom>
            <a:avLst/>
            <a:gdLst>
              <a:gd name="connsiteX0" fmla="*/ 13458 w 4467225"/>
              <a:gd name="connsiteY0" fmla="*/ 15106 h 9525"/>
              <a:gd name="connsiteX1" fmla="*/ 4476084 w 4467225"/>
              <a:gd name="connsiteY1" fmla="*/ 151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7225" h="9525">
                <a:moveTo>
                  <a:pt x="13458" y="15106"/>
                </a:moveTo>
                <a:lnTo>
                  <a:pt x="4476084" y="151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7858125" y="3695700"/>
            <a:ext cx="742950" cy="9525"/>
          </a:xfrm>
          <a:custGeom>
            <a:avLst/>
            <a:gdLst>
              <a:gd name="connsiteX0" fmla="*/ 17719 w 742950"/>
              <a:gd name="connsiteY0" fmla="*/ 10111 h 9525"/>
              <a:gd name="connsiteX1" fmla="*/ 752419 w 742950"/>
              <a:gd name="connsiteY1" fmla="*/ 101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9525">
                <a:moveTo>
                  <a:pt x="17719" y="10111"/>
                </a:moveTo>
                <a:lnTo>
                  <a:pt x="752419" y="101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4562475" y="1390650"/>
            <a:ext cx="9525" cy="4438650"/>
          </a:xfrm>
          <a:custGeom>
            <a:avLst/>
            <a:gdLst>
              <a:gd name="connsiteX0" fmla="*/ 9525 w 9525"/>
              <a:gd name="connsiteY0" fmla="*/ 14606 h 4438650"/>
              <a:gd name="connsiteX1" fmla="*/ 9525 w 9525"/>
              <a:gd name="connsiteY1" fmla="*/ 4442601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438650">
                <a:moveTo>
                  <a:pt x="9525" y="14606"/>
                </a:moveTo>
                <a:lnTo>
                  <a:pt x="9525" y="4442601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6505575" y="752475"/>
            <a:ext cx="1171575" cy="581025"/>
          </a:xfrm>
          <a:custGeom>
            <a:avLst/>
            <a:gdLst>
              <a:gd name="connsiteX0" fmla="*/ 10642 w 1171575"/>
              <a:gd name="connsiteY0" fmla="*/ 12230 h 581025"/>
              <a:gd name="connsiteX1" fmla="*/ 1174089 w 1171575"/>
              <a:gd name="connsiteY1" fmla="*/ 12230 h 581025"/>
              <a:gd name="connsiteX2" fmla="*/ 1174089 w 1171575"/>
              <a:gd name="connsiteY2" fmla="*/ 588225 h 581025"/>
              <a:gd name="connsiteX3" fmla="*/ 10642 w 1171575"/>
              <a:gd name="connsiteY3" fmla="*/ 588225 h 581025"/>
              <a:gd name="connsiteX4" fmla="*/ 10642 w 1171575"/>
              <a:gd name="connsiteY4" fmla="*/ 1223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581025">
                <a:moveTo>
                  <a:pt x="10642" y="12230"/>
                </a:moveTo>
                <a:lnTo>
                  <a:pt x="1174089" y="12230"/>
                </a:lnTo>
                <a:lnTo>
                  <a:pt x="1174089" y="588225"/>
                </a:lnTo>
                <a:lnTo>
                  <a:pt x="10642" y="588225"/>
                </a:lnTo>
                <a:lnTo>
                  <a:pt x="10642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1743075" y="1733550"/>
            <a:ext cx="409575" cy="9525"/>
          </a:xfrm>
          <a:custGeom>
            <a:avLst/>
            <a:gdLst>
              <a:gd name="connsiteX0" fmla="*/ 18822 w 409575"/>
              <a:gd name="connsiteY0" fmla="*/ 16405 h 9525"/>
              <a:gd name="connsiteX1" fmla="*/ 413551 w 409575"/>
              <a:gd name="connsiteY1" fmla="*/ 16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75" h="9525">
                <a:moveTo>
                  <a:pt x="18822" y="16405"/>
                </a:moveTo>
                <a:lnTo>
                  <a:pt x="413551" y="164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3990975" y="1704975"/>
            <a:ext cx="400050" cy="9525"/>
          </a:xfrm>
          <a:custGeom>
            <a:avLst/>
            <a:gdLst>
              <a:gd name="connsiteX0" fmla="*/ 12580 w 400050"/>
              <a:gd name="connsiteY0" fmla="*/ 18693 h 9525"/>
              <a:gd name="connsiteX1" fmla="*/ 407309 w 400050"/>
              <a:gd name="connsiteY1" fmla="*/ 186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9525">
                <a:moveTo>
                  <a:pt x="12580" y="18693"/>
                </a:moveTo>
                <a:lnTo>
                  <a:pt x="407309" y="1869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4743450" y="1695450"/>
            <a:ext cx="400050" cy="9525"/>
          </a:xfrm>
          <a:custGeom>
            <a:avLst/>
            <a:gdLst>
              <a:gd name="connsiteX0" fmla="*/ 9889 w 400050"/>
              <a:gd name="connsiteY0" fmla="*/ 12978 h 9525"/>
              <a:gd name="connsiteX1" fmla="*/ 404618 w 400050"/>
              <a:gd name="connsiteY1" fmla="*/ 129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9525">
                <a:moveTo>
                  <a:pt x="9889" y="12978"/>
                </a:moveTo>
                <a:lnTo>
                  <a:pt x="404618" y="129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5476875" y="1685925"/>
            <a:ext cx="400050" cy="9525"/>
          </a:xfrm>
          <a:custGeom>
            <a:avLst/>
            <a:gdLst>
              <a:gd name="connsiteX0" fmla="*/ 11784 w 400050"/>
              <a:gd name="connsiteY0" fmla="*/ 11455 h 9525"/>
              <a:gd name="connsiteX1" fmla="*/ 406513 w 400050"/>
              <a:gd name="connsiteY1" fmla="*/ 114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9525">
                <a:moveTo>
                  <a:pt x="11784" y="11455"/>
                </a:moveTo>
                <a:lnTo>
                  <a:pt x="406513" y="114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3" name="Picture 5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504" name="Picture 50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505" name="Picture 50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506" name="Picture 50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5" y="1704975"/>
            <a:ext cx="4248150" cy="2000250"/>
          </a:xfrm>
          <a:prstGeom prst="rect">
            <a:avLst/>
          </a:prstGeom>
        </p:spPr>
      </p:pic>
      <p:pic>
        <p:nvPicPr>
          <p:cNvPr id="507" name="Picture 50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100" y="1562100"/>
            <a:ext cx="523875" cy="2152650"/>
          </a:xfrm>
          <a:prstGeom prst="rect">
            <a:avLst/>
          </a:prstGeom>
        </p:spPr>
      </p:pic>
      <p:pic>
        <p:nvPicPr>
          <p:cNvPr id="508" name="Picture 508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" y="628650"/>
            <a:ext cx="2047875" cy="342900"/>
          </a:xfrm>
          <a:prstGeom prst="rect">
            <a:avLst/>
          </a:prstGeom>
        </p:spPr>
      </p:pic>
      <p:pic>
        <p:nvPicPr>
          <p:cNvPr id="509" name="Picture 509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4029075"/>
            <a:ext cx="2514600" cy="333375"/>
          </a:xfrm>
          <a:prstGeom prst="rect">
            <a:avLst/>
          </a:prstGeom>
        </p:spPr>
      </p:pic>
      <p:pic>
        <p:nvPicPr>
          <p:cNvPr id="510" name="Picture 510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790575"/>
            <a:ext cx="400050" cy="647700"/>
          </a:xfrm>
          <a:prstGeom prst="rect">
            <a:avLst/>
          </a:prstGeom>
        </p:spPr>
      </p:pic>
      <p:sp>
        <p:nvSpPr>
          <p:cNvPr id="510" name="TextBox 510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1448748" y="5132976"/>
            <a:ext cx="5453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683760" y="650139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683760" y="6384248"/>
            <a:ext cx="333869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openings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relocations.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530575" y="122061"/>
            <a:ext cx="6252099" cy="1366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424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836">
              <a:lnSpc>
                <a:spcPts val="100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6965682" y="820772"/>
            <a:ext cx="660739" cy="4634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 indent="0">
              <a:lnSpc>
                <a:spcPts val="135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</a:p>
          <a:p>
            <a:pPr indent="0">
              <a:lnSpc>
                <a:spcPts val="134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1136699" y="1630994"/>
            <a:ext cx="334271" cy="2129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3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0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0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530">
              <a:lnSpc>
                <a:spcPts val="1940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356">
              <a:lnSpc>
                <a:spcPts val="1940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1774652" y="1602425"/>
            <a:ext cx="568518" cy="2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19,271</a:t>
            </a:r>
          </a:p>
          <a:p>
            <a:pPr indent="36297">
              <a:lnSpc>
                <a:spcPts val="1450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1,751</a:t>
            </a:r>
          </a:p>
          <a:p>
            <a:pPr indent="0">
              <a:lnSpc>
                <a:spcPts val="1450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17,521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3">
              <a:lnSpc>
                <a:spcPts val="1420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15,412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325">
              <a:lnSpc>
                <a:spcPts val="1720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2518585" y="1596064"/>
            <a:ext cx="568518" cy="2314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19,335</a:t>
            </a:r>
          </a:p>
          <a:p>
            <a:pPr indent="36297">
              <a:lnSpc>
                <a:spcPts val="141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1,663</a:t>
            </a:r>
          </a:p>
          <a:p>
            <a:pPr indent="0">
              <a:lnSpc>
                <a:spcPts val="141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17,672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3">
              <a:lnSpc>
                <a:spcPts val="1301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15,664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692">
              <a:lnSpc>
                <a:spcPts val="959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3262518" y="1585076"/>
            <a:ext cx="568518" cy="23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19,444</a:t>
            </a:r>
          </a:p>
          <a:p>
            <a:pPr indent="36296">
              <a:lnSpc>
                <a:spcPts val="1380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1,572</a:t>
            </a:r>
          </a:p>
          <a:p>
            <a:pPr indent="0">
              <a:lnSpc>
                <a:spcPts val="1380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17,873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3">
              <a:lnSpc>
                <a:spcPts val="1137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20">
              <a:lnSpc>
                <a:spcPts val="1281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4006451" y="1576180"/>
            <a:ext cx="568516" cy="2334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19,534</a:t>
            </a:r>
          </a:p>
          <a:p>
            <a:pPr indent="36296">
              <a:lnSpc>
                <a:spcPts val="134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1,483</a:t>
            </a:r>
          </a:p>
          <a:p>
            <a:pPr indent="0">
              <a:lnSpc>
                <a:spcPts val="134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18,050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2">
              <a:lnSpc>
                <a:spcPts val="193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425">
              <a:lnSpc>
                <a:spcPts val="1619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4750384" y="1557786"/>
            <a:ext cx="568516" cy="2352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19,717</a:t>
            </a:r>
          </a:p>
          <a:p>
            <a:pPr indent="36296">
              <a:lnSpc>
                <a:spcPts val="1311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1,398</a:t>
            </a:r>
          </a:p>
          <a:p>
            <a:pPr indent="0">
              <a:lnSpc>
                <a:spcPts val="1311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18,319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2">
              <a:lnSpc>
                <a:spcPts val="1948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16,507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791">
              <a:lnSpc>
                <a:spcPts val="1821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5494317" y="1550690"/>
            <a:ext cx="568516" cy="2359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19,788</a:t>
            </a:r>
          </a:p>
          <a:p>
            <a:pPr indent="36296">
              <a:lnSpc>
                <a:spcPts val="1286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1,333</a:t>
            </a:r>
          </a:p>
          <a:p>
            <a:pPr indent="0">
              <a:lnSpc>
                <a:spcPts val="1286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18,455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982">
              <a:lnSpc>
                <a:spcPts val="1542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16,705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157">
              <a:lnSpc>
                <a:spcPts val="1334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8049592" y="1535272"/>
            <a:ext cx="570180" cy="23749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92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19,954</a:t>
            </a:r>
          </a:p>
          <a:p>
            <a:pPr indent="35754">
              <a:lnSpc>
                <a:spcPts val="123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1,203</a:t>
            </a:r>
          </a:p>
          <a:p>
            <a:pPr indent="0">
              <a:lnSpc>
                <a:spcPts val="1235"/>
              </a:lnSpc>
            </a:pPr>
            <a:r>
              <a:rPr lang="en-US" altLang="zh-CN" sz="96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646">
              <a:lnSpc>
                <a:spcPts val="1538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17,106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52">
              <a:lnSpc>
                <a:spcPts val="1559"/>
              </a:lnSpc>
            </a:pPr>
            <a:r>
              <a:rPr lang="en-US" altLang="zh-CN" sz="74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364596" y="4097035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1855397" y="4547645"/>
            <a:ext cx="191096" cy="154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26" name="TextBox 526"/>
          <p:cNvSpPr txBox="1"/>
          <p:nvPr/>
        </p:nvSpPr>
        <p:spPr>
          <a:xfrm>
            <a:off x="2603760" y="4547645"/>
            <a:ext cx="191096" cy="154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27" name="TextBox 527"/>
          <p:cNvSpPr txBox="1"/>
          <p:nvPr/>
        </p:nvSpPr>
        <p:spPr>
          <a:xfrm>
            <a:off x="2844087" y="4371009"/>
            <a:ext cx="771732" cy="330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35435">
              <a:lnSpc>
                <a:spcPts val="1390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528" name="TextBox 528"/>
          <p:cNvSpPr txBox="1"/>
          <p:nvPr/>
        </p:nvSpPr>
        <p:spPr>
          <a:xfrm>
            <a:off x="4100354" y="4547645"/>
            <a:ext cx="191096" cy="154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529" name="TextBox 529"/>
          <p:cNvSpPr txBox="1"/>
          <p:nvPr/>
        </p:nvSpPr>
        <p:spPr>
          <a:xfrm>
            <a:off x="4848717" y="4547645"/>
            <a:ext cx="191096" cy="154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530" name="TextBox 530"/>
          <p:cNvSpPr txBox="1"/>
          <p:nvPr/>
        </p:nvSpPr>
        <p:spPr>
          <a:xfrm>
            <a:off x="5465458" y="4371009"/>
            <a:ext cx="458743" cy="330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31622">
              <a:lnSpc>
                <a:spcPts val="1390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531" name="TextBox 531"/>
          <p:cNvSpPr txBox="1"/>
          <p:nvPr/>
        </p:nvSpPr>
        <p:spPr>
          <a:xfrm>
            <a:off x="6345443" y="4547645"/>
            <a:ext cx="191096" cy="154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3"/>
              </a:lnSpc>
            </a:pPr>
            <a:r>
              <a:rPr lang="en-US" altLang="zh-CN" sz="103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4-9</a:t>
            </a:r>
          </a:p>
        </p:txBody>
      </p:sp>
      <p:sp>
        <p:nvSpPr>
          <p:cNvPr id="532" name="TextBox 532"/>
          <p:cNvSpPr txBox="1"/>
          <p:nvPr/>
        </p:nvSpPr>
        <p:spPr>
          <a:xfrm>
            <a:off x="7157104" y="4469587"/>
            <a:ext cx="378124" cy="1275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3"/>
              </a:lnSpc>
            </a:pPr>
            <a:r>
              <a:rPr lang="en-US" altLang="zh-CN" sz="8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533" name="TextBox 533"/>
          <p:cNvSpPr txBox="1"/>
          <p:nvPr/>
        </p:nvSpPr>
        <p:spPr>
          <a:xfrm>
            <a:off x="8018800" y="4242523"/>
            <a:ext cx="584872" cy="354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863">
              <a:lnSpc>
                <a:spcPts val="878"/>
              </a:lnSpc>
            </a:pPr>
            <a:r>
              <a:rPr lang="en-US" altLang="zh-CN" sz="74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1913"/>
              </a:lnSpc>
            </a:pPr>
            <a:r>
              <a:rPr lang="en-US" altLang="zh-CN" sz="8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534" name="TextBox 534"/>
          <p:cNvSpPr txBox="1"/>
          <p:nvPr/>
        </p:nvSpPr>
        <p:spPr>
          <a:xfrm>
            <a:off x="381449" y="4719327"/>
            <a:ext cx="757364" cy="143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29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35" name="TextBox 535"/>
          <p:cNvSpPr txBox="1"/>
          <p:nvPr/>
        </p:nvSpPr>
        <p:spPr>
          <a:xfrm>
            <a:off x="1214348" y="4727836"/>
            <a:ext cx="423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536" name="TextBox 536"/>
          <p:cNvSpPr txBox="1"/>
          <p:nvPr/>
        </p:nvSpPr>
        <p:spPr>
          <a:xfrm>
            <a:off x="2054955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220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2803235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</a:t>
            </a:r>
          </a:p>
        </p:txBody>
      </p:sp>
      <p:sp>
        <p:nvSpPr>
          <p:cNvPr id="538" name="TextBox 538"/>
          <p:cNvSpPr txBox="1"/>
          <p:nvPr/>
        </p:nvSpPr>
        <p:spPr>
          <a:xfrm>
            <a:off x="3551515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539" name="TextBox 539"/>
          <p:cNvSpPr txBox="1"/>
          <p:nvPr/>
        </p:nvSpPr>
        <p:spPr>
          <a:xfrm>
            <a:off x="4299795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178</a:t>
            </a:r>
          </a:p>
        </p:txBody>
      </p:sp>
      <p:sp>
        <p:nvSpPr>
          <p:cNvPr id="540" name="TextBox 540"/>
          <p:cNvSpPr txBox="1"/>
          <p:nvPr/>
        </p:nvSpPr>
        <p:spPr>
          <a:xfrm>
            <a:off x="5048075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269</a:t>
            </a:r>
          </a:p>
        </p:txBody>
      </p:sp>
      <p:sp>
        <p:nvSpPr>
          <p:cNvPr id="541" name="TextBox 541"/>
          <p:cNvSpPr txBox="1"/>
          <p:nvPr/>
        </p:nvSpPr>
        <p:spPr>
          <a:xfrm>
            <a:off x="5796354" y="4711332"/>
            <a:ext cx="243808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136</a:t>
            </a:r>
          </a:p>
        </p:txBody>
      </p:sp>
      <p:sp>
        <p:nvSpPr>
          <p:cNvPr id="542" name="TextBox 542"/>
          <p:cNvSpPr txBox="1"/>
          <p:nvPr/>
        </p:nvSpPr>
        <p:spPr>
          <a:xfrm>
            <a:off x="6544634" y="4711332"/>
            <a:ext cx="243807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405</a:t>
            </a:r>
          </a:p>
        </p:txBody>
      </p:sp>
      <p:sp>
        <p:nvSpPr>
          <p:cNvPr id="543" name="TextBox 543"/>
          <p:cNvSpPr txBox="1"/>
          <p:nvPr/>
        </p:nvSpPr>
        <p:spPr>
          <a:xfrm>
            <a:off x="7451684" y="4711332"/>
            <a:ext cx="243807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750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8349591" y="4711332"/>
            <a:ext cx="243807" cy="170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381449" y="4904383"/>
            <a:ext cx="1111165" cy="897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2371">
              <a:lnSpc>
                <a:spcPts val="1003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634971">
              <a:lnSpc>
                <a:spcPts val="1105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</a:p>
          <a:p>
            <a:pPr indent="526125">
              <a:lnSpc>
                <a:spcPts val="1105"/>
              </a:lnSpc>
            </a:pPr>
            <a:r>
              <a:rPr lang="en-US" altLang="zh-CN" sz="8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</a:p>
          <a:p>
            <a:pPr indent="0">
              <a:lnSpc>
                <a:spcPts val="1520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4684">
              <a:lnSpc>
                <a:spcPts val="132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  <a:p>
            <a:pPr indent="0">
              <a:lnSpc>
                <a:spcPts val="200"/>
              </a:lnSpc>
            </a:pP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6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1514652" y="5173683"/>
            <a:ext cx="42363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203681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(98)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242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278509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252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353337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(91)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287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428165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(89)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305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502993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(85)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251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5778213" y="5028371"/>
            <a:ext cx="2619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41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(65)</a:t>
            </a:r>
          </a:p>
          <a:p>
            <a:pPr indent="18141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199</a:t>
            </a:r>
          </a:p>
        </p:txBody>
      </p:sp>
      <p:sp>
        <p:nvSpPr>
          <p:cNvPr id="553" name="TextBox 553"/>
          <p:cNvSpPr txBox="1"/>
          <p:nvPr/>
        </p:nvSpPr>
        <p:spPr>
          <a:xfrm>
            <a:off x="6422146" y="5028371"/>
            <a:ext cx="366295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84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(150)</a:t>
            </a:r>
          </a:p>
          <a:p>
            <a:pPr indent="122488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450</a:t>
            </a:r>
          </a:p>
        </p:txBody>
      </p:sp>
      <p:sp>
        <p:nvSpPr>
          <p:cNvPr id="554" name="TextBox 554"/>
          <p:cNvSpPr txBox="1"/>
          <p:nvPr/>
        </p:nvSpPr>
        <p:spPr>
          <a:xfrm>
            <a:off x="7329196" y="5028371"/>
            <a:ext cx="366150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3,131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84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(365)</a:t>
            </a:r>
          </a:p>
          <a:p>
            <a:pPr indent="0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1,087</a:t>
            </a:r>
          </a:p>
        </p:txBody>
      </p:sp>
      <p:sp>
        <p:nvSpPr>
          <p:cNvPr id="555" name="TextBox 555"/>
          <p:cNvSpPr txBox="1"/>
          <p:nvPr/>
        </p:nvSpPr>
        <p:spPr>
          <a:xfrm>
            <a:off x="8227102" y="5028371"/>
            <a:ext cx="366297" cy="785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8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84">
              <a:lnSpc>
                <a:spcPts val="1567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(280)</a:t>
            </a:r>
          </a:p>
          <a:p>
            <a:pPr indent="122489">
              <a:lnSpc>
                <a:spcPts val="2282"/>
              </a:lnSpc>
            </a:pPr>
            <a:r>
              <a:rPr lang="en-US" altLang="zh-CN" sz="114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850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683760" y="6149060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775008" y="6161341"/>
            <a:ext cx="764544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</a:p>
          <a:p>
            <a:pPr indent="96082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54927" y="6525560"/>
            <a:ext cx="4238414" cy="299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008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channels.</a:t>
            </a:r>
          </a:p>
          <a:p>
            <a:pPr indent="0">
              <a:lnSpc>
                <a:spcPts val="141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561"> 
				</p:cNvPr>
          <p:cNvSpPr/>
          <p:nvPr/>
        </p:nvSpPr>
        <p:spPr>
          <a:xfrm>
            <a:off x="390525" y="1028700"/>
            <a:ext cx="8267700" cy="3724275"/>
          </a:xfrm>
          <a:custGeom>
            <a:avLst/>
            <a:gdLst>
              <a:gd name="connsiteX0" fmla="*/ 10457 w 8267700"/>
              <a:gd name="connsiteY0" fmla="*/ 15488 h 3724275"/>
              <a:gd name="connsiteX1" fmla="*/ 8268981 w 8267700"/>
              <a:gd name="connsiteY1" fmla="*/ 15488 h 3724275"/>
              <a:gd name="connsiteX2" fmla="*/ 8268981 w 8267700"/>
              <a:gd name="connsiteY2" fmla="*/ 3727143 h 3724275"/>
              <a:gd name="connsiteX3" fmla="*/ 10457 w 8267700"/>
              <a:gd name="connsiteY3" fmla="*/ 3727143 h 3724275"/>
              <a:gd name="connsiteX4" fmla="*/ 10457 w 8267700"/>
              <a:gd name="connsiteY4" fmla="*/ 15488 h 372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3724275">
                <a:moveTo>
                  <a:pt x="10457" y="15488"/>
                </a:moveTo>
                <a:lnTo>
                  <a:pt x="8268981" y="15488"/>
                </a:lnTo>
                <a:lnTo>
                  <a:pt x="8268981" y="3727143"/>
                </a:lnTo>
                <a:lnTo>
                  <a:pt x="10457" y="3727143"/>
                </a:lnTo>
                <a:lnTo>
                  <a:pt x="10457" y="154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390525" y="4733925"/>
            <a:ext cx="990600" cy="247650"/>
          </a:xfrm>
          <a:custGeom>
            <a:avLst/>
            <a:gdLst>
              <a:gd name="connsiteX0" fmla="*/ 10457 w 990600"/>
              <a:gd name="connsiteY0" fmla="*/ 17488 h 247650"/>
              <a:gd name="connsiteX1" fmla="*/ 998579 w 990600"/>
              <a:gd name="connsiteY1" fmla="*/ 17488 h 247650"/>
              <a:gd name="connsiteX2" fmla="*/ 998579 w 990600"/>
              <a:gd name="connsiteY2" fmla="*/ 247806 h 247650"/>
              <a:gd name="connsiteX3" fmla="*/ 10457 w 990600"/>
              <a:gd name="connsiteY3" fmla="*/ 247806 h 247650"/>
              <a:gd name="connsiteX4" fmla="*/ 10457 w 990600"/>
              <a:gd name="connsiteY4" fmla="*/ 1748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47650">
                <a:moveTo>
                  <a:pt x="10457" y="17488"/>
                </a:moveTo>
                <a:lnTo>
                  <a:pt x="998579" y="17488"/>
                </a:lnTo>
                <a:lnTo>
                  <a:pt x="998579" y="247806"/>
                </a:lnTo>
                <a:lnTo>
                  <a:pt x="10457" y="247806"/>
                </a:lnTo>
                <a:lnTo>
                  <a:pt x="10457" y="174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1371600" y="4733925"/>
            <a:ext cx="4476750" cy="247650"/>
          </a:xfrm>
          <a:custGeom>
            <a:avLst/>
            <a:gdLst>
              <a:gd name="connsiteX0" fmla="*/ 12971 w 4476750"/>
              <a:gd name="connsiteY0" fmla="*/ 17490 h 247650"/>
              <a:gd name="connsiteX1" fmla="*/ 4477651 w 4476750"/>
              <a:gd name="connsiteY1" fmla="*/ 17490 h 247650"/>
              <a:gd name="connsiteX2" fmla="*/ 4477651 w 4476750"/>
              <a:gd name="connsiteY2" fmla="*/ 247808 h 247650"/>
              <a:gd name="connsiteX3" fmla="*/ 12971 w 4476750"/>
              <a:gd name="connsiteY3" fmla="*/ 247808 h 247650"/>
              <a:gd name="connsiteX4" fmla="*/ 12971 w 4476750"/>
              <a:gd name="connsiteY4" fmla="*/ 1749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0" h="247650">
                <a:moveTo>
                  <a:pt x="12971" y="17490"/>
                </a:moveTo>
                <a:lnTo>
                  <a:pt x="4477651" y="17490"/>
                </a:lnTo>
                <a:lnTo>
                  <a:pt x="4477651" y="247808"/>
                </a:lnTo>
                <a:lnTo>
                  <a:pt x="12971" y="247808"/>
                </a:lnTo>
                <a:lnTo>
                  <a:pt x="12971" y="17490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6572250" y="4733925"/>
            <a:ext cx="1152525" cy="247650"/>
          </a:xfrm>
          <a:custGeom>
            <a:avLst/>
            <a:gdLst>
              <a:gd name="connsiteX0" fmla="*/ 11298 w 1152525"/>
              <a:gd name="connsiteY0" fmla="*/ 17491 h 247650"/>
              <a:gd name="connsiteX1" fmla="*/ 1158063 w 1152525"/>
              <a:gd name="connsiteY1" fmla="*/ 17491 h 247650"/>
              <a:gd name="connsiteX2" fmla="*/ 1158063 w 1152525"/>
              <a:gd name="connsiteY2" fmla="*/ 247808 h 247650"/>
              <a:gd name="connsiteX3" fmla="*/ 11298 w 1152525"/>
              <a:gd name="connsiteY3" fmla="*/ 247808 h 247650"/>
              <a:gd name="connsiteX4" fmla="*/ 11298 w 1152525"/>
              <a:gd name="connsiteY4" fmla="*/ 1749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525" h="247650">
                <a:moveTo>
                  <a:pt x="11298" y="17491"/>
                </a:moveTo>
                <a:lnTo>
                  <a:pt x="1158063" y="17491"/>
                </a:lnTo>
                <a:lnTo>
                  <a:pt x="1158063" y="247808"/>
                </a:lnTo>
                <a:lnTo>
                  <a:pt x="11298" y="247808"/>
                </a:lnTo>
                <a:lnTo>
                  <a:pt x="11298" y="174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7715250" y="4733925"/>
            <a:ext cx="942975" cy="247650"/>
          </a:xfrm>
          <a:custGeom>
            <a:avLst/>
            <a:gdLst>
              <a:gd name="connsiteX0" fmla="*/ 10531 w 942975"/>
              <a:gd name="connsiteY0" fmla="*/ 17491 h 247650"/>
              <a:gd name="connsiteX1" fmla="*/ 944256 w 942975"/>
              <a:gd name="connsiteY1" fmla="*/ 17491 h 247650"/>
              <a:gd name="connsiteX2" fmla="*/ 944256 w 942975"/>
              <a:gd name="connsiteY2" fmla="*/ 247809 h 247650"/>
              <a:gd name="connsiteX3" fmla="*/ 10531 w 942975"/>
              <a:gd name="connsiteY3" fmla="*/ 247809 h 247650"/>
              <a:gd name="connsiteX4" fmla="*/ 10531 w 942975"/>
              <a:gd name="connsiteY4" fmla="*/ 1749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247650">
                <a:moveTo>
                  <a:pt x="10531" y="17491"/>
                </a:moveTo>
                <a:lnTo>
                  <a:pt x="944256" y="17491"/>
                </a:lnTo>
                <a:lnTo>
                  <a:pt x="944256" y="247809"/>
                </a:lnTo>
                <a:lnTo>
                  <a:pt x="10531" y="247809"/>
                </a:lnTo>
                <a:lnTo>
                  <a:pt x="10531" y="1749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8639175" y="4733925"/>
            <a:ext cx="19050" cy="247650"/>
          </a:xfrm>
          <a:custGeom>
            <a:avLst/>
            <a:gdLst>
              <a:gd name="connsiteX0" fmla="*/ 20331 w 19050"/>
              <a:gd name="connsiteY0" fmla="*/ 17492 h 247650"/>
              <a:gd name="connsiteX1" fmla="*/ 20331 w 19050"/>
              <a:gd name="connsiteY1" fmla="*/ 24781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7650">
                <a:moveTo>
                  <a:pt x="20331" y="17492"/>
                </a:moveTo>
                <a:lnTo>
                  <a:pt x="20331" y="247810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390525" y="4962525"/>
            <a:ext cx="8267700" cy="419100"/>
          </a:xfrm>
          <a:custGeom>
            <a:avLst/>
            <a:gdLst>
              <a:gd name="connsiteX0" fmla="*/ 10457 w 8267700"/>
              <a:gd name="connsiteY0" fmla="*/ 14781 h 419100"/>
              <a:gd name="connsiteX1" fmla="*/ 8268981 w 8267700"/>
              <a:gd name="connsiteY1" fmla="*/ 14781 h 419100"/>
              <a:gd name="connsiteX2" fmla="*/ 8268981 w 8267700"/>
              <a:gd name="connsiteY2" fmla="*/ 422266 h 419100"/>
              <a:gd name="connsiteX3" fmla="*/ 10457 w 8267700"/>
              <a:gd name="connsiteY3" fmla="*/ 422266 h 419100"/>
              <a:gd name="connsiteX4" fmla="*/ 10457 w 8267700"/>
              <a:gd name="connsiteY4" fmla="*/ 1478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419100">
                <a:moveTo>
                  <a:pt x="10457" y="14781"/>
                </a:moveTo>
                <a:lnTo>
                  <a:pt x="8268981" y="14781"/>
                </a:lnTo>
                <a:lnTo>
                  <a:pt x="8268981" y="422266"/>
                </a:lnTo>
                <a:lnTo>
                  <a:pt x="10457" y="422266"/>
                </a:lnTo>
                <a:lnTo>
                  <a:pt x="10457" y="147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390525" y="5362575"/>
            <a:ext cx="990600" cy="180975"/>
          </a:xfrm>
          <a:custGeom>
            <a:avLst/>
            <a:gdLst>
              <a:gd name="connsiteX0" fmla="*/ 10457 w 990600"/>
              <a:gd name="connsiteY0" fmla="*/ 17787 h 180975"/>
              <a:gd name="connsiteX1" fmla="*/ 998579 w 990600"/>
              <a:gd name="connsiteY1" fmla="*/ 17787 h 180975"/>
              <a:gd name="connsiteX2" fmla="*/ 998579 w 990600"/>
              <a:gd name="connsiteY2" fmla="*/ 186096 h 180975"/>
              <a:gd name="connsiteX3" fmla="*/ 10457 w 990600"/>
              <a:gd name="connsiteY3" fmla="*/ 186096 h 180975"/>
              <a:gd name="connsiteX4" fmla="*/ 10457 w 990600"/>
              <a:gd name="connsiteY4" fmla="*/ 17787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180975">
                <a:moveTo>
                  <a:pt x="10457" y="17787"/>
                </a:moveTo>
                <a:lnTo>
                  <a:pt x="998579" y="17787"/>
                </a:lnTo>
                <a:lnTo>
                  <a:pt x="998579" y="186096"/>
                </a:lnTo>
                <a:lnTo>
                  <a:pt x="10457" y="186096"/>
                </a:lnTo>
                <a:lnTo>
                  <a:pt x="10457" y="1778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1371600" y="5362575"/>
            <a:ext cx="5210175" cy="180975"/>
          </a:xfrm>
          <a:custGeom>
            <a:avLst/>
            <a:gdLst>
              <a:gd name="connsiteX0" fmla="*/ 12971 w 5210175"/>
              <a:gd name="connsiteY0" fmla="*/ 17789 h 180975"/>
              <a:gd name="connsiteX1" fmla="*/ 5216476 w 5210175"/>
              <a:gd name="connsiteY1" fmla="*/ 17789 h 180975"/>
              <a:gd name="connsiteX2" fmla="*/ 5216476 w 5210175"/>
              <a:gd name="connsiteY2" fmla="*/ 186099 h 180975"/>
              <a:gd name="connsiteX3" fmla="*/ 12971 w 5210175"/>
              <a:gd name="connsiteY3" fmla="*/ 186099 h 180975"/>
              <a:gd name="connsiteX4" fmla="*/ 12971 w 5210175"/>
              <a:gd name="connsiteY4" fmla="*/ 1778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0175" h="180975">
                <a:moveTo>
                  <a:pt x="12971" y="17789"/>
                </a:moveTo>
                <a:lnTo>
                  <a:pt x="5216476" y="17789"/>
                </a:lnTo>
                <a:lnTo>
                  <a:pt x="5216476" y="186099"/>
                </a:lnTo>
                <a:lnTo>
                  <a:pt x="12971" y="186099"/>
                </a:lnTo>
                <a:lnTo>
                  <a:pt x="12971" y="1778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6686550" y="5362575"/>
            <a:ext cx="942975" cy="180975"/>
          </a:xfrm>
          <a:custGeom>
            <a:avLst/>
            <a:gdLst>
              <a:gd name="connsiteX0" fmla="*/ 10310 w 942975"/>
              <a:gd name="connsiteY0" fmla="*/ 17789 h 180975"/>
              <a:gd name="connsiteX1" fmla="*/ 944040 w 942975"/>
              <a:gd name="connsiteY1" fmla="*/ 17789 h 180975"/>
              <a:gd name="connsiteX2" fmla="*/ 944040 w 942975"/>
              <a:gd name="connsiteY2" fmla="*/ 186099 h 180975"/>
              <a:gd name="connsiteX3" fmla="*/ 10310 w 942975"/>
              <a:gd name="connsiteY3" fmla="*/ 186099 h 180975"/>
              <a:gd name="connsiteX4" fmla="*/ 10310 w 942975"/>
              <a:gd name="connsiteY4" fmla="*/ 1778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80975">
                <a:moveTo>
                  <a:pt x="10310" y="17789"/>
                </a:moveTo>
                <a:lnTo>
                  <a:pt x="944040" y="17789"/>
                </a:lnTo>
                <a:lnTo>
                  <a:pt x="944040" y="186099"/>
                </a:lnTo>
                <a:lnTo>
                  <a:pt x="10310" y="186099"/>
                </a:lnTo>
                <a:lnTo>
                  <a:pt x="10310" y="1778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7610475" y="5362575"/>
            <a:ext cx="114300" cy="180975"/>
          </a:xfrm>
          <a:custGeom>
            <a:avLst/>
            <a:gdLst>
              <a:gd name="connsiteX0" fmla="*/ 15582 w 114300"/>
              <a:gd name="connsiteY0" fmla="*/ 17790 h 180975"/>
              <a:gd name="connsiteX1" fmla="*/ 119833 w 114300"/>
              <a:gd name="connsiteY1" fmla="*/ 17790 h 180975"/>
              <a:gd name="connsiteX2" fmla="*/ 119833 w 114300"/>
              <a:gd name="connsiteY2" fmla="*/ 186100 h 180975"/>
              <a:gd name="connsiteX3" fmla="*/ 15582 w 114300"/>
              <a:gd name="connsiteY3" fmla="*/ 186100 h 180975"/>
              <a:gd name="connsiteX4" fmla="*/ 15582 w 114300"/>
              <a:gd name="connsiteY4" fmla="*/ 1779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80975">
                <a:moveTo>
                  <a:pt x="15582" y="17790"/>
                </a:moveTo>
                <a:lnTo>
                  <a:pt x="119833" y="17790"/>
                </a:lnTo>
                <a:lnTo>
                  <a:pt x="119833" y="186100"/>
                </a:lnTo>
                <a:lnTo>
                  <a:pt x="15582" y="186100"/>
                </a:lnTo>
                <a:lnTo>
                  <a:pt x="15582" y="177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7715250" y="5362575"/>
            <a:ext cx="942975" cy="180975"/>
          </a:xfrm>
          <a:custGeom>
            <a:avLst/>
            <a:gdLst>
              <a:gd name="connsiteX0" fmla="*/ 10531 w 942975"/>
              <a:gd name="connsiteY0" fmla="*/ 17791 h 180975"/>
              <a:gd name="connsiteX1" fmla="*/ 944256 w 942975"/>
              <a:gd name="connsiteY1" fmla="*/ 17791 h 180975"/>
              <a:gd name="connsiteX2" fmla="*/ 944256 w 942975"/>
              <a:gd name="connsiteY2" fmla="*/ 186101 h 180975"/>
              <a:gd name="connsiteX3" fmla="*/ 10531 w 942975"/>
              <a:gd name="connsiteY3" fmla="*/ 186101 h 180975"/>
              <a:gd name="connsiteX4" fmla="*/ 10531 w 942975"/>
              <a:gd name="connsiteY4" fmla="*/ 177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80975">
                <a:moveTo>
                  <a:pt x="10531" y="17791"/>
                </a:moveTo>
                <a:lnTo>
                  <a:pt x="944256" y="17791"/>
                </a:lnTo>
                <a:lnTo>
                  <a:pt x="944256" y="186101"/>
                </a:lnTo>
                <a:lnTo>
                  <a:pt x="10531" y="186101"/>
                </a:lnTo>
                <a:lnTo>
                  <a:pt x="10531" y="1779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8639175" y="5362575"/>
            <a:ext cx="19050" cy="180975"/>
          </a:xfrm>
          <a:custGeom>
            <a:avLst/>
            <a:gdLst>
              <a:gd name="connsiteX0" fmla="*/ 20331 w 19050"/>
              <a:gd name="connsiteY0" fmla="*/ 17792 h 180975"/>
              <a:gd name="connsiteX1" fmla="*/ 20331 w 19050"/>
              <a:gd name="connsiteY1" fmla="*/ 18610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20331" y="17792"/>
                </a:moveTo>
                <a:lnTo>
                  <a:pt x="20331" y="18610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390525" y="5534025"/>
            <a:ext cx="990600" cy="190500"/>
          </a:xfrm>
          <a:custGeom>
            <a:avLst/>
            <a:gdLst>
              <a:gd name="connsiteX0" fmla="*/ 10457 w 990600"/>
              <a:gd name="connsiteY0" fmla="*/ 10222 h 190500"/>
              <a:gd name="connsiteX1" fmla="*/ 998579 w 990600"/>
              <a:gd name="connsiteY1" fmla="*/ 10222 h 190500"/>
              <a:gd name="connsiteX2" fmla="*/ 998579 w 990600"/>
              <a:gd name="connsiteY2" fmla="*/ 196248 h 190500"/>
              <a:gd name="connsiteX3" fmla="*/ 10457 w 990600"/>
              <a:gd name="connsiteY3" fmla="*/ 196248 h 190500"/>
              <a:gd name="connsiteX4" fmla="*/ 10457 w 990600"/>
              <a:gd name="connsiteY4" fmla="*/ 1022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190500">
                <a:moveTo>
                  <a:pt x="10457" y="10222"/>
                </a:moveTo>
                <a:lnTo>
                  <a:pt x="998579" y="10222"/>
                </a:lnTo>
                <a:lnTo>
                  <a:pt x="998579" y="196248"/>
                </a:lnTo>
                <a:lnTo>
                  <a:pt x="10457" y="196248"/>
                </a:lnTo>
                <a:lnTo>
                  <a:pt x="10457" y="102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1371600" y="5534025"/>
            <a:ext cx="5210175" cy="190500"/>
          </a:xfrm>
          <a:custGeom>
            <a:avLst/>
            <a:gdLst>
              <a:gd name="connsiteX0" fmla="*/ 12971 w 5210175"/>
              <a:gd name="connsiteY0" fmla="*/ 10224 h 190500"/>
              <a:gd name="connsiteX1" fmla="*/ 5216476 w 5210175"/>
              <a:gd name="connsiteY1" fmla="*/ 10224 h 190500"/>
              <a:gd name="connsiteX2" fmla="*/ 5216476 w 5210175"/>
              <a:gd name="connsiteY2" fmla="*/ 196250 h 190500"/>
              <a:gd name="connsiteX3" fmla="*/ 12971 w 5210175"/>
              <a:gd name="connsiteY3" fmla="*/ 196250 h 190500"/>
              <a:gd name="connsiteX4" fmla="*/ 12971 w 5210175"/>
              <a:gd name="connsiteY4" fmla="*/ 1022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0175" h="190500">
                <a:moveTo>
                  <a:pt x="12971" y="10224"/>
                </a:moveTo>
                <a:lnTo>
                  <a:pt x="5216476" y="10224"/>
                </a:lnTo>
                <a:lnTo>
                  <a:pt x="5216476" y="196250"/>
                </a:lnTo>
                <a:lnTo>
                  <a:pt x="12971" y="196250"/>
                </a:lnTo>
                <a:lnTo>
                  <a:pt x="12971" y="1022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6572250" y="5534025"/>
            <a:ext cx="123825" cy="190500"/>
          </a:xfrm>
          <a:custGeom>
            <a:avLst/>
            <a:gdLst>
              <a:gd name="connsiteX0" fmla="*/ 11298 w 123825"/>
              <a:gd name="connsiteY0" fmla="*/ 10224 h 190500"/>
              <a:gd name="connsiteX1" fmla="*/ 129143 w 123825"/>
              <a:gd name="connsiteY1" fmla="*/ 10224 h 190500"/>
              <a:gd name="connsiteX2" fmla="*/ 129143 w 123825"/>
              <a:gd name="connsiteY2" fmla="*/ 196250 h 190500"/>
              <a:gd name="connsiteX3" fmla="*/ 11298 w 123825"/>
              <a:gd name="connsiteY3" fmla="*/ 196250 h 190500"/>
              <a:gd name="connsiteX4" fmla="*/ 11298 w 123825"/>
              <a:gd name="connsiteY4" fmla="*/ 1022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90500">
                <a:moveTo>
                  <a:pt x="11298" y="10224"/>
                </a:moveTo>
                <a:lnTo>
                  <a:pt x="129143" y="10224"/>
                </a:lnTo>
                <a:lnTo>
                  <a:pt x="129143" y="196250"/>
                </a:lnTo>
                <a:lnTo>
                  <a:pt x="11298" y="196250"/>
                </a:lnTo>
                <a:lnTo>
                  <a:pt x="11298" y="102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6686550" y="5534025"/>
            <a:ext cx="942975" cy="190500"/>
          </a:xfrm>
          <a:custGeom>
            <a:avLst/>
            <a:gdLst>
              <a:gd name="connsiteX0" fmla="*/ 10310 w 942975"/>
              <a:gd name="connsiteY0" fmla="*/ 10225 h 190500"/>
              <a:gd name="connsiteX1" fmla="*/ 944040 w 942975"/>
              <a:gd name="connsiteY1" fmla="*/ 10225 h 190500"/>
              <a:gd name="connsiteX2" fmla="*/ 944040 w 942975"/>
              <a:gd name="connsiteY2" fmla="*/ 196251 h 190500"/>
              <a:gd name="connsiteX3" fmla="*/ 10310 w 942975"/>
              <a:gd name="connsiteY3" fmla="*/ 196251 h 190500"/>
              <a:gd name="connsiteX4" fmla="*/ 10310 w 942975"/>
              <a:gd name="connsiteY4" fmla="*/ 1022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90500">
                <a:moveTo>
                  <a:pt x="10310" y="10225"/>
                </a:moveTo>
                <a:lnTo>
                  <a:pt x="944040" y="10225"/>
                </a:lnTo>
                <a:lnTo>
                  <a:pt x="944040" y="196251"/>
                </a:lnTo>
                <a:lnTo>
                  <a:pt x="10310" y="196251"/>
                </a:lnTo>
                <a:lnTo>
                  <a:pt x="10310" y="10225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7610475" y="5534025"/>
            <a:ext cx="114300" cy="190500"/>
          </a:xfrm>
          <a:custGeom>
            <a:avLst/>
            <a:gdLst>
              <a:gd name="connsiteX0" fmla="*/ 15582 w 114300"/>
              <a:gd name="connsiteY0" fmla="*/ 10226 h 190500"/>
              <a:gd name="connsiteX1" fmla="*/ 119833 w 114300"/>
              <a:gd name="connsiteY1" fmla="*/ 10226 h 190500"/>
              <a:gd name="connsiteX2" fmla="*/ 119833 w 114300"/>
              <a:gd name="connsiteY2" fmla="*/ 196252 h 190500"/>
              <a:gd name="connsiteX3" fmla="*/ 15582 w 114300"/>
              <a:gd name="connsiteY3" fmla="*/ 196252 h 190500"/>
              <a:gd name="connsiteX4" fmla="*/ 15582 w 114300"/>
              <a:gd name="connsiteY4" fmla="*/ 1022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90500">
                <a:moveTo>
                  <a:pt x="15582" y="10226"/>
                </a:moveTo>
                <a:lnTo>
                  <a:pt x="119833" y="10226"/>
                </a:lnTo>
                <a:lnTo>
                  <a:pt x="119833" y="196252"/>
                </a:lnTo>
                <a:lnTo>
                  <a:pt x="15582" y="196252"/>
                </a:lnTo>
                <a:lnTo>
                  <a:pt x="15582" y="102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7715250" y="5534025"/>
            <a:ext cx="942975" cy="190500"/>
          </a:xfrm>
          <a:custGeom>
            <a:avLst/>
            <a:gdLst>
              <a:gd name="connsiteX0" fmla="*/ 10531 w 942975"/>
              <a:gd name="connsiteY0" fmla="*/ 10227 h 190500"/>
              <a:gd name="connsiteX1" fmla="*/ 944256 w 942975"/>
              <a:gd name="connsiteY1" fmla="*/ 10227 h 190500"/>
              <a:gd name="connsiteX2" fmla="*/ 944256 w 942975"/>
              <a:gd name="connsiteY2" fmla="*/ 196253 h 190500"/>
              <a:gd name="connsiteX3" fmla="*/ 10531 w 942975"/>
              <a:gd name="connsiteY3" fmla="*/ 196253 h 190500"/>
              <a:gd name="connsiteX4" fmla="*/ 10531 w 942975"/>
              <a:gd name="connsiteY4" fmla="*/ 10227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90500">
                <a:moveTo>
                  <a:pt x="10531" y="10227"/>
                </a:moveTo>
                <a:lnTo>
                  <a:pt x="944256" y="10227"/>
                </a:lnTo>
                <a:lnTo>
                  <a:pt x="944256" y="196253"/>
                </a:lnTo>
                <a:lnTo>
                  <a:pt x="10531" y="196253"/>
                </a:lnTo>
                <a:lnTo>
                  <a:pt x="10531" y="10227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8639175" y="5534025"/>
            <a:ext cx="19050" cy="190500"/>
          </a:xfrm>
          <a:custGeom>
            <a:avLst/>
            <a:gdLst>
              <a:gd name="connsiteX0" fmla="*/ 20331 w 19050"/>
              <a:gd name="connsiteY0" fmla="*/ 10228 h 190500"/>
              <a:gd name="connsiteX1" fmla="*/ 20331 w 19050"/>
              <a:gd name="connsiteY1" fmla="*/ 19625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90500">
                <a:moveTo>
                  <a:pt x="20331" y="10228"/>
                </a:moveTo>
                <a:lnTo>
                  <a:pt x="20331" y="196253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390525" y="5715000"/>
            <a:ext cx="990600" cy="295275"/>
          </a:xfrm>
          <a:custGeom>
            <a:avLst/>
            <a:gdLst>
              <a:gd name="connsiteX0" fmla="*/ 10457 w 990600"/>
              <a:gd name="connsiteY0" fmla="*/ 10850 h 295275"/>
              <a:gd name="connsiteX1" fmla="*/ 998579 w 990600"/>
              <a:gd name="connsiteY1" fmla="*/ 10850 h 295275"/>
              <a:gd name="connsiteX2" fmla="*/ 998579 w 990600"/>
              <a:gd name="connsiteY2" fmla="*/ 298738 h 295275"/>
              <a:gd name="connsiteX3" fmla="*/ 10457 w 990600"/>
              <a:gd name="connsiteY3" fmla="*/ 298738 h 295275"/>
              <a:gd name="connsiteX4" fmla="*/ 10457 w 990600"/>
              <a:gd name="connsiteY4" fmla="*/ 1085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95275">
                <a:moveTo>
                  <a:pt x="10457" y="10850"/>
                </a:moveTo>
                <a:lnTo>
                  <a:pt x="998579" y="10850"/>
                </a:lnTo>
                <a:lnTo>
                  <a:pt x="998579" y="298738"/>
                </a:lnTo>
                <a:lnTo>
                  <a:pt x="10457" y="298738"/>
                </a:lnTo>
                <a:lnTo>
                  <a:pt x="10457" y="10850"/>
                </a:lnTo>
                <a:close/>
              </a:path>
            </a:pathLst>
          </a:custGeom>
          <a:solidFill>
            <a:srgbClr val="8cb3e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1371600" y="5715000"/>
            <a:ext cx="2990850" cy="295275"/>
          </a:xfrm>
          <a:custGeom>
            <a:avLst/>
            <a:gdLst>
              <a:gd name="connsiteX0" fmla="*/ 12971 w 2990850"/>
              <a:gd name="connsiteY0" fmla="*/ 10851 h 295275"/>
              <a:gd name="connsiteX1" fmla="*/ 2990935 w 2990850"/>
              <a:gd name="connsiteY1" fmla="*/ 10851 h 295275"/>
              <a:gd name="connsiteX2" fmla="*/ 2990935 w 2990850"/>
              <a:gd name="connsiteY2" fmla="*/ 298739 h 295275"/>
              <a:gd name="connsiteX3" fmla="*/ 12971 w 2990850"/>
              <a:gd name="connsiteY3" fmla="*/ 298739 h 295275"/>
              <a:gd name="connsiteX4" fmla="*/ 12971 w 2990850"/>
              <a:gd name="connsiteY4" fmla="*/ 1085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95275">
                <a:moveTo>
                  <a:pt x="12971" y="10851"/>
                </a:moveTo>
                <a:lnTo>
                  <a:pt x="2990935" y="10851"/>
                </a:lnTo>
                <a:lnTo>
                  <a:pt x="2990935" y="298739"/>
                </a:lnTo>
                <a:lnTo>
                  <a:pt x="12971" y="298739"/>
                </a:lnTo>
                <a:lnTo>
                  <a:pt x="12971" y="108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5086350" y="5715000"/>
            <a:ext cx="1495425" cy="295275"/>
          </a:xfrm>
          <a:custGeom>
            <a:avLst/>
            <a:gdLst>
              <a:gd name="connsiteX0" fmla="*/ 15010 w 1495425"/>
              <a:gd name="connsiteY0" fmla="*/ 10851 h 295275"/>
              <a:gd name="connsiteX1" fmla="*/ 1501730 w 1495425"/>
              <a:gd name="connsiteY1" fmla="*/ 10851 h 295275"/>
              <a:gd name="connsiteX2" fmla="*/ 1501730 w 1495425"/>
              <a:gd name="connsiteY2" fmla="*/ 298736 h 295275"/>
              <a:gd name="connsiteX3" fmla="*/ 15010 w 1495425"/>
              <a:gd name="connsiteY3" fmla="*/ 298736 h 295275"/>
              <a:gd name="connsiteX4" fmla="*/ 15010 w 1495425"/>
              <a:gd name="connsiteY4" fmla="*/ 1085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295275">
                <a:moveTo>
                  <a:pt x="15010" y="10851"/>
                </a:moveTo>
                <a:lnTo>
                  <a:pt x="1501730" y="10851"/>
                </a:lnTo>
                <a:lnTo>
                  <a:pt x="1501730" y="298736"/>
                </a:lnTo>
                <a:lnTo>
                  <a:pt x="15010" y="298736"/>
                </a:lnTo>
                <a:lnTo>
                  <a:pt x="15010" y="10851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6572250" y="5715000"/>
            <a:ext cx="123825" cy="295275"/>
          </a:xfrm>
          <a:custGeom>
            <a:avLst/>
            <a:gdLst>
              <a:gd name="connsiteX0" fmla="*/ 11298 w 123825"/>
              <a:gd name="connsiteY0" fmla="*/ 10852 h 295275"/>
              <a:gd name="connsiteX1" fmla="*/ 129143 w 123825"/>
              <a:gd name="connsiteY1" fmla="*/ 10852 h 295275"/>
              <a:gd name="connsiteX2" fmla="*/ 129143 w 123825"/>
              <a:gd name="connsiteY2" fmla="*/ 298736 h 295275"/>
              <a:gd name="connsiteX3" fmla="*/ 11298 w 123825"/>
              <a:gd name="connsiteY3" fmla="*/ 298736 h 295275"/>
              <a:gd name="connsiteX4" fmla="*/ 11298 w 123825"/>
              <a:gd name="connsiteY4" fmla="*/ 1085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295275">
                <a:moveTo>
                  <a:pt x="11298" y="10852"/>
                </a:moveTo>
                <a:lnTo>
                  <a:pt x="129143" y="10852"/>
                </a:lnTo>
                <a:lnTo>
                  <a:pt x="129143" y="298736"/>
                </a:lnTo>
                <a:lnTo>
                  <a:pt x="11298" y="298736"/>
                </a:lnTo>
                <a:lnTo>
                  <a:pt x="11298" y="108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6686550" y="5715000"/>
            <a:ext cx="942975" cy="295275"/>
          </a:xfrm>
          <a:custGeom>
            <a:avLst/>
            <a:gdLst>
              <a:gd name="connsiteX0" fmla="*/ 10310 w 942975"/>
              <a:gd name="connsiteY0" fmla="*/ 10852 h 295275"/>
              <a:gd name="connsiteX1" fmla="*/ 944040 w 942975"/>
              <a:gd name="connsiteY1" fmla="*/ 10852 h 295275"/>
              <a:gd name="connsiteX2" fmla="*/ 944040 w 942975"/>
              <a:gd name="connsiteY2" fmla="*/ 298736 h 295275"/>
              <a:gd name="connsiteX3" fmla="*/ 10310 w 942975"/>
              <a:gd name="connsiteY3" fmla="*/ 298736 h 295275"/>
              <a:gd name="connsiteX4" fmla="*/ 10310 w 942975"/>
              <a:gd name="connsiteY4" fmla="*/ 1085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295275">
                <a:moveTo>
                  <a:pt x="10310" y="10852"/>
                </a:moveTo>
                <a:lnTo>
                  <a:pt x="944040" y="10852"/>
                </a:lnTo>
                <a:lnTo>
                  <a:pt x="944040" y="298736"/>
                </a:lnTo>
                <a:lnTo>
                  <a:pt x="10310" y="298736"/>
                </a:lnTo>
                <a:lnTo>
                  <a:pt x="10310" y="108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7610475" y="5715000"/>
            <a:ext cx="114300" cy="295275"/>
          </a:xfrm>
          <a:custGeom>
            <a:avLst/>
            <a:gdLst>
              <a:gd name="connsiteX0" fmla="*/ 15582 w 114300"/>
              <a:gd name="connsiteY0" fmla="*/ 10852 h 295275"/>
              <a:gd name="connsiteX1" fmla="*/ 119833 w 114300"/>
              <a:gd name="connsiteY1" fmla="*/ 10852 h 295275"/>
              <a:gd name="connsiteX2" fmla="*/ 119833 w 114300"/>
              <a:gd name="connsiteY2" fmla="*/ 298736 h 295275"/>
              <a:gd name="connsiteX3" fmla="*/ 15582 w 114300"/>
              <a:gd name="connsiteY3" fmla="*/ 298736 h 295275"/>
              <a:gd name="connsiteX4" fmla="*/ 15582 w 114300"/>
              <a:gd name="connsiteY4" fmla="*/ 1085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295275">
                <a:moveTo>
                  <a:pt x="15582" y="10852"/>
                </a:moveTo>
                <a:lnTo>
                  <a:pt x="119833" y="10852"/>
                </a:lnTo>
                <a:lnTo>
                  <a:pt x="119833" y="298736"/>
                </a:lnTo>
                <a:lnTo>
                  <a:pt x="15582" y="298736"/>
                </a:lnTo>
                <a:lnTo>
                  <a:pt x="15582" y="108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7715250" y="5715000"/>
            <a:ext cx="942975" cy="295275"/>
          </a:xfrm>
          <a:custGeom>
            <a:avLst/>
            <a:gdLst>
              <a:gd name="connsiteX0" fmla="*/ 10531 w 942975"/>
              <a:gd name="connsiteY0" fmla="*/ 10852 h 295275"/>
              <a:gd name="connsiteX1" fmla="*/ 944256 w 942975"/>
              <a:gd name="connsiteY1" fmla="*/ 10852 h 295275"/>
              <a:gd name="connsiteX2" fmla="*/ 944256 w 942975"/>
              <a:gd name="connsiteY2" fmla="*/ 298736 h 295275"/>
              <a:gd name="connsiteX3" fmla="*/ 10531 w 942975"/>
              <a:gd name="connsiteY3" fmla="*/ 298736 h 295275"/>
              <a:gd name="connsiteX4" fmla="*/ 10531 w 942975"/>
              <a:gd name="connsiteY4" fmla="*/ 1085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295275">
                <a:moveTo>
                  <a:pt x="10531" y="10852"/>
                </a:moveTo>
                <a:lnTo>
                  <a:pt x="944256" y="10852"/>
                </a:lnTo>
                <a:lnTo>
                  <a:pt x="944256" y="298736"/>
                </a:lnTo>
                <a:lnTo>
                  <a:pt x="10531" y="298736"/>
                </a:lnTo>
                <a:lnTo>
                  <a:pt x="10531" y="108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8639175" y="5715000"/>
            <a:ext cx="19050" cy="295275"/>
          </a:xfrm>
          <a:custGeom>
            <a:avLst/>
            <a:gdLst>
              <a:gd name="connsiteX0" fmla="*/ 20331 w 19050"/>
              <a:gd name="connsiteY0" fmla="*/ 10852 h 295275"/>
              <a:gd name="connsiteX1" fmla="*/ 20331 w 19050"/>
              <a:gd name="connsiteY1" fmla="*/ 29873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0331" y="10852"/>
                </a:moveTo>
                <a:lnTo>
                  <a:pt x="20331" y="298732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390525" y="5991225"/>
            <a:ext cx="8267700" cy="19050"/>
          </a:xfrm>
          <a:custGeom>
            <a:avLst/>
            <a:gdLst>
              <a:gd name="connsiteX0" fmla="*/ 10457 w 8267700"/>
              <a:gd name="connsiteY0" fmla="*/ 22503 h 19050"/>
              <a:gd name="connsiteX1" fmla="*/ 8268981 w 8267700"/>
              <a:gd name="connsiteY1" fmla="*/ 225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19050">
                <a:moveTo>
                  <a:pt x="10457" y="22503"/>
                </a:moveTo>
                <a:lnTo>
                  <a:pt x="8268981" y="22503"/>
                </a:lnTo>
              </a:path>
            </a:pathLst>
          </a:custGeom>
          <a:ln w="587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1362075" y="4724400"/>
            <a:ext cx="4495800" cy="28575"/>
          </a:xfrm>
          <a:custGeom>
            <a:avLst/>
            <a:gdLst>
              <a:gd name="connsiteX0" fmla="*/ 22499 w 4495800"/>
              <a:gd name="connsiteY0" fmla="*/ 27013 h 28575"/>
              <a:gd name="connsiteX1" fmla="*/ 4487179 w 4495800"/>
              <a:gd name="connsiteY1" fmla="*/ 270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95800" h="28575">
                <a:moveTo>
                  <a:pt x="22499" y="27013"/>
                </a:moveTo>
                <a:lnTo>
                  <a:pt x="4487179" y="27013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1371600" y="4733925"/>
            <a:ext cx="4476750" cy="19050"/>
          </a:xfrm>
          <a:custGeom>
            <a:avLst/>
            <a:gdLst>
              <a:gd name="connsiteX0" fmla="*/ 12971 w 4476750"/>
              <a:gd name="connsiteY0" fmla="*/ 21918 h 19050"/>
              <a:gd name="connsiteX1" fmla="*/ 4477651 w 4476750"/>
              <a:gd name="connsiteY1" fmla="*/ 219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19050">
                <a:moveTo>
                  <a:pt x="12971" y="21918"/>
                </a:moveTo>
                <a:lnTo>
                  <a:pt x="4477651" y="21918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1362075" y="4733925"/>
            <a:ext cx="28575" cy="247650"/>
          </a:xfrm>
          <a:custGeom>
            <a:avLst/>
            <a:gdLst>
              <a:gd name="connsiteX0" fmla="*/ 22499 w 28575"/>
              <a:gd name="connsiteY0" fmla="*/ 21919 h 247650"/>
              <a:gd name="connsiteX1" fmla="*/ 22499 w 28575"/>
              <a:gd name="connsiteY1" fmla="*/ 24337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47650">
                <a:moveTo>
                  <a:pt x="22499" y="21919"/>
                </a:moveTo>
                <a:lnTo>
                  <a:pt x="22499" y="243378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1371600" y="4743450"/>
            <a:ext cx="9525" cy="228600"/>
          </a:xfrm>
          <a:custGeom>
            <a:avLst/>
            <a:gdLst>
              <a:gd name="connsiteX0" fmla="*/ 17504 w 9525"/>
              <a:gd name="connsiteY0" fmla="*/ 12393 h 228600"/>
              <a:gd name="connsiteX1" fmla="*/ 17504 w 9525"/>
              <a:gd name="connsiteY1" fmla="*/ 23385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7504" y="12393"/>
                </a:moveTo>
                <a:lnTo>
                  <a:pt x="17504" y="233852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2105025" y="4733925"/>
            <a:ext cx="28575" cy="257175"/>
          </a:xfrm>
          <a:custGeom>
            <a:avLst/>
            <a:gdLst>
              <a:gd name="connsiteX0" fmla="*/ 22907 w 28575"/>
              <a:gd name="connsiteY0" fmla="*/ 21921 h 257175"/>
              <a:gd name="connsiteX1" fmla="*/ 22907 w 28575"/>
              <a:gd name="connsiteY1" fmla="*/ 24780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2907" y="21921"/>
                </a:moveTo>
                <a:lnTo>
                  <a:pt x="22907" y="247809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2114550" y="4743450"/>
            <a:ext cx="9525" cy="238125"/>
          </a:xfrm>
          <a:custGeom>
            <a:avLst/>
            <a:gdLst>
              <a:gd name="connsiteX0" fmla="*/ 17916 w 9525"/>
              <a:gd name="connsiteY0" fmla="*/ 12393 h 238125"/>
              <a:gd name="connsiteX1" fmla="*/ 17916 w 9525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7916" y="12393"/>
                </a:moveTo>
                <a:lnTo>
                  <a:pt x="17916" y="238281"/>
                </a:lnTo>
              </a:path>
            </a:pathLst>
          </a:custGeom>
          <a:ln w="604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2847975" y="4733925"/>
            <a:ext cx="28575" cy="257175"/>
          </a:xfrm>
          <a:custGeom>
            <a:avLst/>
            <a:gdLst>
              <a:gd name="connsiteX0" fmla="*/ 23315 w 28575"/>
              <a:gd name="connsiteY0" fmla="*/ 21922 h 257175"/>
              <a:gd name="connsiteX1" fmla="*/ 23315 w 28575"/>
              <a:gd name="connsiteY1" fmla="*/ 247811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3315" y="21922"/>
                </a:moveTo>
                <a:lnTo>
                  <a:pt x="23315" y="247811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2857500" y="4743450"/>
            <a:ext cx="9525" cy="238125"/>
          </a:xfrm>
          <a:custGeom>
            <a:avLst/>
            <a:gdLst>
              <a:gd name="connsiteX0" fmla="*/ 18324 w 9525"/>
              <a:gd name="connsiteY0" fmla="*/ 12393 h 238125"/>
              <a:gd name="connsiteX1" fmla="*/ 18324 w 9525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8324" y="12393"/>
                </a:moveTo>
                <a:lnTo>
                  <a:pt x="18324" y="23828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3590925" y="4733925"/>
            <a:ext cx="28575" cy="257175"/>
          </a:xfrm>
          <a:custGeom>
            <a:avLst/>
            <a:gdLst>
              <a:gd name="connsiteX0" fmla="*/ 23722 w 28575"/>
              <a:gd name="connsiteY0" fmla="*/ 21924 h 257175"/>
              <a:gd name="connsiteX1" fmla="*/ 23722 w 28575"/>
              <a:gd name="connsiteY1" fmla="*/ 24781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3722" y="21924"/>
                </a:moveTo>
                <a:lnTo>
                  <a:pt x="23722" y="247812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3600450" y="4743450"/>
            <a:ext cx="9525" cy="238125"/>
          </a:xfrm>
          <a:custGeom>
            <a:avLst/>
            <a:gdLst>
              <a:gd name="connsiteX0" fmla="*/ 18732 w 9525"/>
              <a:gd name="connsiteY0" fmla="*/ 12393 h 238125"/>
              <a:gd name="connsiteX1" fmla="*/ 18732 w 9525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38125">
                <a:moveTo>
                  <a:pt x="18732" y="12393"/>
                </a:moveTo>
                <a:lnTo>
                  <a:pt x="18732" y="23828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4333875" y="4733925"/>
            <a:ext cx="28575" cy="257175"/>
          </a:xfrm>
          <a:custGeom>
            <a:avLst/>
            <a:gdLst>
              <a:gd name="connsiteX0" fmla="*/ 24130 w 28575"/>
              <a:gd name="connsiteY0" fmla="*/ 21925 h 257175"/>
              <a:gd name="connsiteX1" fmla="*/ 24130 w 28575"/>
              <a:gd name="connsiteY1" fmla="*/ 247814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4130" y="21925"/>
                </a:moveTo>
                <a:lnTo>
                  <a:pt x="24130" y="247814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4343400" y="4743450"/>
            <a:ext cx="19050" cy="238125"/>
          </a:xfrm>
          <a:custGeom>
            <a:avLst/>
            <a:gdLst>
              <a:gd name="connsiteX0" fmla="*/ 19140 w 19050"/>
              <a:gd name="connsiteY0" fmla="*/ 12393 h 238125"/>
              <a:gd name="connsiteX1" fmla="*/ 19140 w 19050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19140" y="12393"/>
                </a:moveTo>
                <a:lnTo>
                  <a:pt x="19140" y="23828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5076825" y="4733925"/>
            <a:ext cx="28575" cy="257175"/>
          </a:xfrm>
          <a:custGeom>
            <a:avLst/>
            <a:gdLst>
              <a:gd name="connsiteX0" fmla="*/ 24538 w 28575"/>
              <a:gd name="connsiteY0" fmla="*/ 21927 h 257175"/>
              <a:gd name="connsiteX1" fmla="*/ 24538 w 28575"/>
              <a:gd name="connsiteY1" fmla="*/ 247816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4538" y="21927"/>
                </a:moveTo>
                <a:lnTo>
                  <a:pt x="24538" y="247816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5086350" y="4743450"/>
            <a:ext cx="19050" cy="238125"/>
          </a:xfrm>
          <a:custGeom>
            <a:avLst/>
            <a:gdLst>
              <a:gd name="connsiteX0" fmla="*/ 19543 w 19050"/>
              <a:gd name="connsiteY0" fmla="*/ 12393 h 238125"/>
              <a:gd name="connsiteX1" fmla="*/ 19543 w 19050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19543" y="12393"/>
                </a:moveTo>
                <a:lnTo>
                  <a:pt x="19543" y="23828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1362075" y="4953000"/>
            <a:ext cx="4495800" cy="28575"/>
          </a:xfrm>
          <a:custGeom>
            <a:avLst/>
            <a:gdLst>
              <a:gd name="connsiteX0" fmla="*/ 22499 w 4495800"/>
              <a:gd name="connsiteY0" fmla="*/ 24313 h 28575"/>
              <a:gd name="connsiteX1" fmla="*/ 4487179 w 4495800"/>
              <a:gd name="connsiteY1" fmla="*/ 243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95800" h="28575">
                <a:moveTo>
                  <a:pt x="22499" y="24313"/>
                </a:moveTo>
                <a:lnTo>
                  <a:pt x="4487179" y="24313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1371600" y="4962525"/>
            <a:ext cx="4476750" cy="19050"/>
          </a:xfrm>
          <a:custGeom>
            <a:avLst/>
            <a:gdLst>
              <a:gd name="connsiteX0" fmla="*/ 12971 w 4476750"/>
              <a:gd name="connsiteY0" fmla="*/ 19206 h 19050"/>
              <a:gd name="connsiteX1" fmla="*/ 4477651 w 4476750"/>
              <a:gd name="connsiteY1" fmla="*/ 192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0" h="19050">
                <a:moveTo>
                  <a:pt x="12971" y="19206"/>
                </a:moveTo>
                <a:lnTo>
                  <a:pt x="4477651" y="19206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5819775" y="4733925"/>
            <a:ext cx="28575" cy="257175"/>
          </a:xfrm>
          <a:custGeom>
            <a:avLst/>
            <a:gdLst>
              <a:gd name="connsiteX0" fmla="*/ 24946 w 28575"/>
              <a:gd name="connsiteY0" fmla="*/ 21930 h 257175"/>
              <a:gd name="connsiteX1" fmla="*/ 24946 w 28575"/>
              <a:gd name="connsiteY1" fmla="*/ 24781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57175">
                <a:moveTo>
                  <a:pt x="24946" y="21930"/>
                </a:moveTo>
                <a:lnTo>
                  <a:pt x="24946" y="247818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5829300" y="4743450"/>
            <a:ext cx="19050" cy="238125"/>
          </a:xfrm>
          <a:custGeom>
            <a:avLst/>
            <a:gdLst>
              <a:gd name="connsiteX0" fmla="*/ 19955 w 19050"/>
              <a:gd name="connsiteY0" fmla="*/ 12393 h 238125"/>
              <a:gd name="connsiteX1" fmla="*/ 19955 w 19050"/>
              <a:gd name="connsiteY1" fmla="*/ 23828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38125">
                <a:moveTo>
                  <a:pt x="19955" y="12393"/>
                </a:moveTo>
                <a:lnTo>
                  <a:pt x="19955" y="238281"/>
                </a:lnTo>
              </a:path>
            </a:pathLst>
          </a:custGeom>
          <a:ln w="604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7705725" y="4733925"/>
            <a:ext cx="28575" cy="247650"/>
          </a:xfrm>
          <a:custGeom>
            <a:avLst/>
            <a:gdLst>
              <a:gd name="connsiteX0" fmla="*/ 20053 w 28575"/>
              <a:gd name="connsiteY0" fmla="*/ 21931 h 247650"/>
              <a:gd name="connsiteX1" fmla="*/ 20053 w 28575"/>
              <a:gd name="connsiteY1" fmla="*/ 24339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47650">
                <a:moveTo>
                  <a:pt x="20053" y="21931"/>
                </a:moveTo>
                <a:lnTo>
                  <a:pt x="20053" y="243391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7715250" y="4743450"/>
            <a:ext cx="9525" cy="228600"/>
          </a:xfrm>
          <a:custGeom>
            <a:avLst/>
            <a:gdLst>
              <a:gd name="connsiteX0" fmla="*/ 15063 w 9525"/>
              <a:gd name="connsiteY0" fmla="*/ 12393 h 228600"/>
              <a:gd name="connsiteX1" fmla="*/ 15063 w 9525"/>
              <a:gd name="connsiteY1" fmla="*/ 23385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5063" y="12393"/>
                </a:moveTo>
                <a:lnTo>
                  <a:pt x="15063" y="233852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1371600" y="5362575"/>
            <a:ext cx="2981325" cy="19050"/>
          </a:xfrm>
          <a:custGeom>
            <a:avLst/>
            <a:gdLst>
              <a:gd name="connsiteX0" fmla="*/ 17504 w 2981325"/>
              <a:gd name="connsiteY0" fmla="*/ 22228 h 19050"/>
              <a:gd name="connsiteX1" fmla="*/ 2981870 w 2981325"/>
              <a:gd name="connsiteY1" fmla="*/ 22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1325" h="19050">
                <a:moveTo>
                  <a:pt x="17504" y="22228"/>
                </a:moveTo>
                <a:lnTo>
                  <a:pt x="2981870" y="22228"/>
                </a:lnTo>
              </a:path>
            </a:pathLst>
          </a:custGeom>
          <a:ln w="118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4352925" y="5362575"/>
            <a:ext cx="2219325" cy="19050"/>
          </a:xfrm>
          <a:custGeom>
            <a:avLst/>
            <a:gdLst>
              <a:gd name="connsiteX0" fmla="*/ 9611 w 2219325"/>
              <a:gd name="connsiteY0" fmla="*/ 22228 h 19050"/>
              <a:gd name="connsiteX1" fmla="*/ 2226086 w 2219325"/>
              <a:gd name="connsiteY1" fmla="*/ 22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9325" h="19050">
                <a:moveTo>
                  <a:pt x="9611" y="22228"/>
                </a:moveTo>
                <a:lnTo>
                  <a:pt x="2226086" y="22228"/>
                </a:lnTo>
              </a:path>
            </a:pathLst>
          </a:custGeom>
          <a:ln w="118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6686550" y="5362575"/>
            <a:ext cx="942975" cy="19050"/>
          </a:xfrm>
          <a:custGeom>
            <a:avLst/>
            <a:gdLst>
              <a:gd name="connsiteX0" fmla="*/ 14843 w 942975"/>
              <a:gd name="connsiteY0" fmla="*/ 22228 h 19050"/>
              <a:gd name="connsiteX1" fmla="*/ 944040 w 942975"/>
              <a:gd name="connsiteY1" fmla="*/ 22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4843" y="22228"/>
                </a:moveTo>
                <a:lnTo>
                  <a:pt x="944040" y="22228"/>
                </a:lnTo>
              </a:path>
            </a:pathLst>
          </a:custGeom>
          <a:ln w="118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7715250" y="5362575"/>
            <a:ext cx="942975" cy="19050"/>
          </a:xfrm>
          <a:custGeom>
            <a:avLst/>
            <a:gdLst>
              <a:gd name="connsiteX0" fmla="*/ 15063 w 942975"/>
              <a:gd name="connsiteY0" fmla="*/ 22228 h 19050"/>
              <a:gd name="connsiteX1" fmla="*/ 944256 w 942975"/>
              <a:gd name="connsiteY1" fmla="*/ 22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5063" y="22228"/>
                </a:moveTo>
                <a:lnTo>
                  <a:pt x="944256" y="22228"/>
                </a:lnTo>
              </a:path>
            </a:pathLst>
          </a:custGeom>
          <a:ln w="1181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362075" y="5524500"/>
            <a:ext cx="3000375" cy="28575"/>
          </a:xfrm>
          <a:custGeom>
            <a:avLst/>
            <a:gdLst>
              <a:gd name="connsiteX0" fmla="*/ 27032 w 3000375"/>
              <a:gd name="connsiteY0" fmla="*/ 19757 h 28575"/>
              <a:gd name="connsiteX1" fmla="*/ 2991398 w 3000375"/>
              <a:gd name="connsiteY1" fmla="*/ 1975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0375" h="28575">
                <a:moveTo>
                  <a:pt x="27032" y="19757"/>
                </a:moveTo>
                <a:lnTo>
                  <a:pt x="2991398" y="19757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1371600" y="5534025"/>
            <a:ext cx="2981325" cy="9525"/>
          </a:xfrm>
          <a:custGeom>
            <a:avLst/>
            <a:gdLst>
              <a:gd name="connsiteX0" fmla="*/ 17504 w 2981325"/>
              <a:gd name="connsiteY0" fmla="*/ 14661 h 9525"/>
              <a:gd name="connsiteX1" fmla="*/ 2981870 w 2981325"/>
              <a:gd name="connsiteY1" fmla="*/ 146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1325" h="9525">
                <a:moveTo>
                  <a:pt x="17504" y="14661"/>
                </a:moveTo>
                <a:lnTo>
                  <a:pt x="2981870" y="14661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4343400" y="5524500"/>
            <a:ext cx="1504950" cy="28575"/>
          </a:xfrm>
          <a:custGeom>
            <a:avLst/>
            <a:gdLst>
              <a:gd name="connsiteX0" fmla="*/ 19138 w 1504950"/>
              <a:gd name="connsiteY0" fmla="*/ 19759 h 28575"/>
              <a:gd name="connsiteX1" fmla="*/ 1501321 w 1504950"/>
              <a:gd name="connsiteY1" fmla="*/ 1975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4950" h="28575">
                <a:moveTo>
                  <a:pt x="19138" y="19759"/>
                </a:moveTo>
                <a:lnTo>
                  <a:pt x="1501321" y="19759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4352925" y="5534025"/>
            <a:ext cx="1485900" cy="9525"/>
          </a:xfrm>
          <a:custGeom>
            <a:avLst/>
            <a:gdLst>
              <a:gd name="connsiteX0" fmla="*/ 9611 w 1485900"/>
              <a:gd name="connsiteY0" fmla="*/ 14661 h 9525"/>
              <a:gd name="connsiteX1" fmla="*/ 1491794 w 1485900"/>
              <a:gd name="connsiteY1" fmla="*/ 146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5900" h="9525">
                <a:moveTo>
                  <a:pt x="9611" y="14661"/>
                </a:moveTo>
                <a:lnTo>
                  <a:pt x="1491794" y="14661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5829300" y="5524500"/>
            <a:ext cx="752475" cy="28575"/>
          </a:xfrm>
          <a:custGeom>
            <a:avLst/>
            <a:gdLst>
              <a:gd name="connsiteX0" fmla="*/ 19953 w 752475"/>
              <a:gd name="connsiteY0" fmla="*/ 19760 h 28575"/>
              <a:gd name="connsiteX1" fmla="*/ 749713 w 752475"/>
              <a:gd name="connsiteY1" fmla="*/ 1976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28575">
                <a:moveTo>
                  <a:pt x="19953" y="19760"/>
                </a:moveTo>
                <a:lnTo>
                  <a:pt x="749713" y="19760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5838825" y="5534025"/>
            <a:ext cx="733425" cy="9525"/>
          </a:xfrm>
          <a:custGeom>
            <a:avLst/>
            <a:gdLst>
              <a:gd name="connsiteX0" fmla="*/ 10430 w 733425"/>
              <a:gd name="connsiteY0" fmla="*/ 14661 h 9525"/>
              <a:gd name="connsiteX1" fmla="*/ 740185 w 733425"/>
              <a:gd name="connsiteY1" fmla="*/ 146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425" h="9525">
                <a:moveTo>
                  <a:pt x="10430" y="14661"/>
                </a:moveTo>
                <a:lnTo>
                  <a:pt x="740185" y="14661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7610475" y="5524500"/>
            <a:ext cx="114300" cy="28575"/>
          </a:xfrm>
          <a:custGeom>
            <a:avLst/>
            <a:gdLst>
              <a:gd name="connsiteX0" fmla="*/ 20118 w 114300"/>
              <a:gd name="connsiteY0" fmla="*/ 19762 h 28575"/>
              <a:gd name="connsiteX1" fmla="*/ 110771 w 114300"/>
              <a:gd name="connsiteY1" fmla="*/ 1976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0118" y="19762"/>
                </a:moveTo>
                <a:lnTo>
                  <a:pt x="110771" y="19762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7620000" y="5534025"/>
            <a:ext cx="95250" cy="9525"/>
          </a:xfrm>
          <a:custGeom>
            <a:avLst/>
            <a:gdLst>
              <a:gd name="connsiteX0" fmla="*/ 10590 w 95250"/>
              <a:gd name="connsiteY0" fmla="*/ 14661 h 9525"/>
              <a:gd name="connsiteX1" fmla="*/ 101243 w 95250"/>
              <a:gd name="connsiteY1" fmla="*/ 146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0590" y="14661"/>
                </a:moveTo>
                <a:lnTo>
                  <a:pt x="101243" y="14661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2105025" y="5524500"/>
            <a:ext cx="28575" cy="200025"/>
          </a:xfrm>
          <a:custGeom>
            <a:avLst/>
            <a:gdLst>
              <a:gd name="connsiteX0" fmla="*/ 22907 w 28575"/>
              <a:gd name="connsiteY0" fmla="*/ 24192 h 200025"/>
              <a:gd name="connsiteX1" fmla="*/ 22907 w 28575"/>
              <a:gd name="connsiteY1" fmla="*/ 19693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0025">
                <a:moveTo>
                  <a:pt x="22907" y="24192"/>
                </a:moveTo>
                <a:lnTo>
                  <a:pt x="22907" y="196931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2114550" y="5534025"/>
            <a:ext cx="9525" cy="180975"/>
          </a:xfrm>
          <a:custGeom>
            <a:avLst/>
            <a:gdLst>
              <a:gd name="connsiteX0" fmla="*/ 17916 w 9525"/>
              <a:gd name="connsiteY0" fmla="*/ 14661 h 180975"/>
              <a:gd name="connsiteX1" fmla="*/ 17916 w 9525"/>
              <a:gd name="connsiteY1" fmla="*/ 18739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7916" y="14661"/>
                </a:moveTo>
                <a:lnTo>
                  <a:pt x="17916" y="187399"/>
                </a:lnTo>
              </a:path>
            </a:pathLst>
          </a:custGeom>
          <a:ln w="604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2847975" y="5524500"/>
            <a:ext cx="28575" cy="200025"/>
          </a:xfrm>
          <a:custGeom>
            <a:avLst/>
            <a:gdLst>
              <a:gd name="connsiteX0" fmla="*/ 23315 w 28575"/>
              <a:gd name="connsiteY0" fmla="*/ 24194 h 200025"/>
              <a:gd name="connsiteX1" fmla="*/ 23315 w 28575"/>
              <a:gd name="connsiteY1" fmla="*/ 19693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0025">
                <a:moveTo>
                  <a:pt x="23315" y="24194"/>
                </a:moveTo>
                <a:lnTo>
                  <a:pt x="23315" y="196932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2857500" y="5534025"/>
            <a:ext cx="9525" cy="180975"/>
          </a:xfrm>
          <a:custGeom>
            <a:avLst/>
            <a:gdLst>
              <a:gd name="connsiteX0" fmla="*/ 18324 w 9525"/>
              <a:gd name="connsiteY0" fmla="*/ 14661 h 180975"/>
              <a:gd name="connsiteX1" fmla="*/ 18324 w 9525"/>
              <a:gd name="connsiteY1" fmla="*/ 18739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8324" y="14661"/>
                </a:moveTo>
                <a:lnTo>
                  <a:pt x="18324" y="187399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3590925" y="5524500"/>
            <a:ext cx="28575" cy="200025"/>
          </a:xfrm>
          <a:custGeom>
            <a:avLst/>
            <a:gdLst>
              <a:gd name="connsiteX0" fmla="*/ 23722 w 28575"/>
              <a:gd name="connsiteY0" fmla="*/ 24196 h 200025"/>
              <a:gd name="connsiteX1" fmla="*/ 23722 w 28575"/>
              <a:gd name="connsiteY1" fmla="*/ 196934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0025">
                <a:moveTo>
                  <a:pt x="23722" y="24196"/>
                </a:moveTo>
                <a:lnTo>
                  <a:pt x="23722" y="196934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3600450" y="5534025"/>
            <a:ext cx="9525" cy="180975"/>
          </a:xfrm>
          <a:custGeom>
            <a:avLst/>
            <a:gdLst>
              <a:gd name="connsiteX0" fmla="*/ 18732 w 9525"/>
              <a:gd name="connsiteY0" fmla="*/ 14661 h 180975"/>
              <a:gd name="connsiteX1" fmla="*/ 18732 w 9525"/>
              <a:gd name="connsiteY1" fmla="*/ 187399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0975">
                <a:moveTo>
                  <a:pt x="18732" y="14661"/>
                </a:moveTo>
                <a:lnTo>
                  <a:pt x="18732" y="187399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4343400" y="5362575"/>
            <a:ext cx="19050" cy="352425"/>
          </a:xfrm>
          <a:custGeom>
            <a:avLst/>
            <a:gdLst>
              <a:gd name="connsiteX0" fmla="*/ 19140 w 19050"/>
              <a:gd name="connsiteY0" fmla="*/ 13384 h 352425"/>
              <a:gd name="connsiteX1" fmla="*/ 19140 w 19050"/>
              <a:gd name="connsiteY1" fmla="*/ 358856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19140" y="13384"/>
                </a:moveTo>
                <a:lnTo>
                  <a:pt x="19140" y="358856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5076825" y="5524500"/>
            <a:ext cx="28575" cy="200025"/>
          </a:xfrm>
          <a:custGeom>
            <a:avLst/>
            <a:gdLst>
              <a:gd name="connsiteX0" fmla="*/ 24538 w 28575"/>
              <a:gd name="connsiteY0" fmla="*/ 24198 h 200025"/>
              <a:gd name="connsiteX1" fmla="*/ 24538 w 28575"/>
              <a:gd name="connsiteY1" fmla="*/ 19693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0025">
                <a:moveTo>
                  <a:pt x="24538" y="24198"/>
                </a:moveTo>
                <a:lnTo>
                  <a:pt x="24538" y="196936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5086350" y="5534025"/>
            <a:ext cx="19050" cy="180975"/>
          </a:xfrm>
          <a:custGeom>
            <a:avLst/>
            <a:gdLst>
              <a:gd name="connsiteX0" fmla="*/ 19543 w 19050"/>
              <a:gd name="connsiteY0" fmla="*/ 14672 h 180975"/>
              <a:gd name="connsiteX1" fmla="*/ 19543 w 19050"/>
              <a:gd name="connsiteY1" fmla="*/ 18741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19543" y="14672"/>
                </a:moveTo>
                <a:lnTo>
                  <a:pt x="19543" y="187411"/>
                </a:lnTo>
              </a:path>
            </a:pathLst>
          </a:custGeom>
          <a:ln w="604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5819775" y="5524500"/>
            <a:ext cx="28575" cy="200025"/>
          </a:xfrm>
          <a:custGeom>
            <a:avLst/>
            <a:gdLst>
              <a:gd name="connsiteX0" fmla="*/ 24946 w 28575"/>
              <a:gd name="connsiteY0" fmla="*/ 19770 h 200025"/>
              <a:gd name="connsiteX1" fmla="*/ 24946 w 28575"/>
              <a:gd name="connsiteY1" fmla="*/ 19693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0025">
                <a:moveTo>
                  <a:pt x="24946" y="19770"/>
                </a:moveTo>
                <a:lnTo>
                  <a:pt x="24946" y="196938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5829300" y="5534025"/>
            <a:ext cx="19050" cy="180975"/>
          </a:xfrm>
          <a:custGeom>
            <a:avLst/>
            <a:gdLst>
              <a:gd name="connsiteX0" fmla="*/ 19955 w 19050"/>
              <a:gd name="connsiteY0" fmla="*/ 10243 h 180975"/>
              <a:gd name="connsiteX1" fmla="*/ 19955 w 19050"/>
              <a:gd name="connsiteY1" fmla="*/ 18741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180975">
                <a:moveTo>
                  <a:pt x="19955" y="10243"/>
                </a:moveTo>
                <a:lnTo>
                  <a:pt x="19955" y="187411"/>
                </a:lnTo>
              </a:path>
            </a:pathLst>
          </a:custGeom>
          <a:ln w="604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390525" y="5705475"/>
            <a:ext cx="6191250" cy="19050"/>
          </a:xfrm>
          <a:custGeom>
            <a:avLst/>
            <a:gdLst>
              <a:gd name="connsiteX0" fmla="*/ 10457 w 6191250"/>
              <a:gd name="connsiteY0" fmla="*/ 24827 h 19050"/>
              <a:gd name="connsiteX1" fmla="*/ 6197551 w 6191250"/>
              <a:gd name="connsiteY1" fmla="*/ 248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1250" h="19050">
                <a:moveTo>
                  <a:pt x="10457" y="24827"/>
                </a:moveTo>
                <a:lnTo>
                  <a:pt x="6197551" y="24827"/>
                </a:lnTo>
              </a:path>
            </a:pathLst>
          </a:custGeom>
          <a:ln w="1181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6562725" y="5705475"/>
            <a:ext cx="133350" cy="28575"/>
          </a:xfrm>
          <a:custGeom>
            <a:avLst/>
            <a:gdLst>
              <a:gd name="connsiteX0" fmla="*/ 25354 w 133350"/>
              <a:gd name="connsiteY0" fmla="*/ 20394 h 28575"/>
              <a:gd name="connsiteX1" fmla="*/ 129605 w 133350"/>
              <a:gd name="connsiteY1" fmla="*/ 2039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28575">
                <a:moveTo>
                  <a:pt x="25354" y="20394"/>
                </a:moveTo>
                <a:lnTo>
                  <a:pt x="129605" y="20394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6572250" y="5715000"/>
            <a:ext cx="114300" cy="9525"/>
          </a:xfrm>
          <a:custGeom>
            <a:avLst/>
            <a:gdLst>
              <a:gd name="connsiteX0" fmla="*/ 15830 w 114300"/>
              <a:gd name="connsiteY0" fmla="*/ 15302 h 9525"/>
              <a:gd name="connsiteX1" fmla="*/ 120082 w 114300"/>
              <a:gd name="connsiteY1" fmla="*/ 153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9525">
                <a:moveTo>
                  <a:pt x="15830" y="15302"/>
                </a:moveTo>
                <a:lnTo>
                  <a:pt x="120082" y="15302"/>
                </a:lnTo>
              </a:path>
            </a:pathLst>
          </a:custGeom>
          <a:ln w="59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6686550" y="5705475"/>
            <a:ext cx="942975" cy="19050"/>
          </a:xfrm>
          <a:custGeom>
            <a:avLst/>
            <a:gdLst>
              <a:gd name="connsiteX0" fmla="*/ 14843 w 942975"/>
              <a:gd name="connsiteY0" fmla="*/ 24829 h 19050"/>
              <a:gd name="connsiteX1" fmla="*/ 944040 w 942975"/>
              <a:gd name="connsiteY1" fmla="*/ 2482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4843" y="24829"/>
                </a:moveTo>
                <a:lnTo>
                  <a:pt x="944040" y="24829"/>
                </a:lnTo>
              </a:path>
            </a:pathLst>
          </a:custGeom>
          <a:ln w="1181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7610475" y="5705475"/>
            <a:ext cx="114300" cy="28575"/>
          </a:xfrm>
          <a:custGeom>
            <a:avLst/>
            <a:gdLst>
              <a:gd name="connsiteX0" fmla="*/ 20118 w 114300"/>
              <a:gd name="connsiteY0" fmla="*/ 20397 h 28575"/>
              <a:gd name="connsiteX1" fmla="*/ 110771 w 114300"/>
              <a:gd name="connsiteY1" fmla="*/ 2039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8575">
                <a:moveTo>
                  <a:pt x="20118" y="20397"/>
                </a:moveTo>
                <a:lnTo>
                  <a:pt x="110771" y="20397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7620000" y="5715000"/>
            <a:ext cx="95250" cy="9525"/>
          </a:xfrm>
          <a:custGeom>
            <a:avLst/>
            <a:gdLst>
              <a:gd name="connsiteX0" fmla="*/ 10590 w 95250"/>
              <a:gd name="connsiteY0" fmla="*/ 15305 h 9525"/>
              <a:gd name="connsiteX1" fmla="*/ 101243 w 95250"/>
              <a:gd name="connsiteY1" fmla="*/ 153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9525">
                <a:moveTo>
                  <a:pt x="10590" y="15305"/>
                </a:moveTo>
                <a:lnTo>
                  <a:pt x="101243" y="15305"/>
                </a:lnTo>
              </a:path>
            </a:pathLst>
          </a:custGeom>
          <a:ln w="591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7715250" y="5705475"/>
            <a:ext cx="942975" cy="19050"/>
          </a:xfrm>
          <a:custGeom>
            <a:avLst/>
            <a:gdLst>
              <a:gd name="connsiteX0" fmla="*/ 15063 w 942975"/>
              <a:gd name="connsiteY0" fmla="*/ 24831 h 19050"/>
              <a:gd name="connsiteX1" fmla="*/ 944256 w 942975"/>
              <a:gd name="connsiteY1" fmla="*/ 248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5063" y="24831"/>
                </a:moveTo>
                <a:lnTo>
                  <a:pt x="944256" y="24831"/>
                </a:lnTo>
              </a:path>
            </a:pathLst>
          </a:custGeom>
          <a:ln w="1181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381000" y="5705475"/>
            <a:ext cx="19050" cy="304800"/>
          </a:xfrm>
          <a:custGeom>
            <a:avLst/>
            <a:gdLst>
              <a:gd name="connsiteX0" fmla="*/ 19987 w 19050"/>
              <a:gd name="connsiteY0" fmla="*/ 15968 h 304800"/>
              <a:gd name="connsiteX1" fmla="*/ 19987 w 19050"/>
              <a:gd name="connsiteY1" fmla="*/ 30826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19987" y="15968"/>
                </a:moveTo>
                <a:lnTo>
                  <a:pt x="19987" y="308263"/>
                </a:lnTo>
              </a:path>
            </a:pathLst>
          </a:custGeom>
          <a:ln w="60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1362075" y="5362575"/>
            <a:ext cx="19050" cy="647700"/>
          </a:xfrm>
          <a:custGeom>
            <a:avLst/>
            <a:gdLst>
              <a:gd name="connsiteX0" fmla="*/ 27029 w 19050"/>
              <a:gd name="connsiteY0" fmla="*/ 13392 h 647700"/>
              <a:gd name="connsiteX1" fmla="*/ 27029 w 19050"/>
              <a:gd name="connsiteY1" fmla="*/ 651159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47700">
                <a:moveTo>
                  <a:pt x="27029" y="13392"/>
                </a:moveTo>
                <a:lnTo>
                  <a:pt x="27029" y="651159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2105025" y="5715000"/>
            <a:ext cx="19050" cy="295275"/>
          </a:xfrm>
          <a:custGeom>
            <a:avLst/>
            <a:gdLst>
              <a:gd name="connsiteX0" fmla="*/ 27441 w 19050"/>
              <a:gd name="connsiteY0" fmla="*/ 15302 h 295275"/>
              <a:gd name="connsiteX1" fmla="*/ 27441 w 19050"/>
              <a:gd name="connsiteY1" fmla="*/ 298734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7441" y="15302"/>
                </a:moveTo>
                <a:lnTo>
                  <a:pt x="27441" y="298734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2847975" y="5715000"/>
            <a:ext cx="19050" cy="295275"/>
          </a:xfrm>
          <a:custGeom>
            <a:avLst/>
            <a:gdLst>
              <a:gd name="connsiteX0" fmla="*/ 27849 w 19050"/>
              <a:gd name="connsiteY0" fmla="*/ 15302 h 295275"/>
              <a:gd name="connsiteX1" fmla="*/ 27849 w 19050"/>
              <a:gd name="connsiteY1" fmla="*/ 29872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7849" y="15302"/>
                </a:moveTo>
                <a:lnTo>
                  <a:pt x="27849" y="298729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3600450" y="5715000"/>
            <a:ext cx="9525" cy="295275"/>
          </a:xfrm>
          <a:custGeom>
            <a:avLst/>
            <a:gdLst>
              <a:gd name="connsiteX0" fmla="*/ 18732 w 9525"/>
              <a:gd name="connsiteY0" fmla="*/ 15302 h 295275"/>
              <a:gd name="connsiteX1" fmla="*/ 18732 w 9525"/>
              <a:gd name="connsiteY1" fmla="*/ 29872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5275">
                <a:moveTo>
                  <a:pt x="18732" y="15302"/>
                </a:moveTo>
                <a:lnTo>
                  <a:pt x="18732" y="298729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4343400" y="5715000"/>
            <a:ext cx="19050" cy="285750"/>
          </a:xfrm>
          <a:custGeom>
            <a:avLst/>
            <a:gdLst>
              <a:gd name="connsiteX0" fmla="*/ 19140 w 19050"/>
              <a:gd name="connsiteY0" fmla="*/ 15302 h 285750"/>
              <a:gd name="connsiteX1" fmla="*/ 19140 w 19050"/>
              <a:gd name="connsiteY1" fmla="*/ 2899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5750">
                <a:moveTo>
                  <a:pt x="19140" y="15302"/>
                </a:moveTo>
                <a:lnTo>
                  <a:pt x="19140" y="289907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5086350" y="5715000"/>
            <a:ext cx="19050" cy="295275"/>
          </a:xfrm>
          <a:custGeom>
            <a:avLst/>
            <a:gdLst>
              <a:gd name="connsiteX0" fmla="*/ 19543 w 19050"/>
              <a:gd name="connsiteY0" fmla="*/ 15302 h 295275"/>
              <a:gd name="connsiteX1" fmla="*/ 19543 w 19050"/>
              <a:gd name="connsiteY1" fmla="*/ 29872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19543" y="15302"/>
                </a:moveTo>
                <a:lnTo>
                  <a:pt x="19543" y="298729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5829300" y="5715000"/>
            <a:ext cx="19050" cy="295275"/>
          </a:xfrm>
          <a:custGeom>
            <a:avLst/>
            <a:gdLst>
              <a:gd name="connsiteX0" fmla="*/ 19955 w 19050"/>
              <a:gd name="connsiteY0" fmla="*/ 15302 h 295275"/>
              <a:gd name="connsiteX1" fmla="*/ 19955 w 19050"/>
              <a:gd name="connsiteY1" fmla="*/ 29872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19955" y="15302"/>
                </a:moveTo>
                <a:lnTo>
                  <a:pt x="19955" y="298729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390525" y="5991225"/>
            <a:ext cx="6191250" cy="19050"/>
          </a:xfrm>
          <a:custGeom>
            <a:avLst/>
            <a:gdLst>
              <a:gd name="connsiteX0" fmla="*/ 10457 w 6191250"/>
              <a:gd name="connsiteY0" fmla="*/ 22504 h 19050"/>
              <a:gd name="connsiteX1" fmla="*/ 6197551 w 6191250"/>
              <a:gd name="connsiteY1" fmla="*/ 225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91250" h="19050">
                <a:moveTo>
                  <a:pt x="10457" y="22504"/>
                </a:moveTo>
                <a:lnTo>
                  <a:pt x="6197551" y="22504"/>
                </a:lnTo>
              </a:path>
            </a:pathLst>
          </a:custGeom>
          <a:ln w="117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6562725" y="5362575"/>
            <a:ext cx="19050" cy="647700"/>
          </a:xfrm>
          <a:custGeom>
            <a:avLst/>
            <a:gdLst>
              <a:gd name="connsiteX0" fmla="*/ 25355 w 19050"/>
              <a:gd name="connsiteY0" fmla="*/ 13392 h 647700"/>
              <a:gd name="connsiteX1" fmla="*/ 25355 w 19050"/>
              <a:gd name="connsiteY1" fmla="*/ 65115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47700">
                <a:moveTo>
                  <a:pt x="25355" y="13392"/>
                </a:moveTo>
                <a:lnTo>
                  <a:pt x="25355" y="651150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6677025" y="5362575"/>
            <a:ext cx="19050" cy="647700"/>
          </a:xfrm>
          <a:custGeom>
            <a:avLst/>
            <a:gdLst>
              <a:gd name="connsiteX0" fmla="*/ 24368 w 19050"/>
              <a:gd name="connsiteY0" fmla="*/ 13392 h 647700"/>
              <a:gd name="connsiteX1" fmla="*/ 24368 w 19050"/>
              <a:gd name="connsiteY1" fmla="*/ 65115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47700">
                <a:moveTo>
                  <a:pt x="24368" y="13392"/>
                </a:moveTo>
                <a:lnTo>
                  <a:pt x="24368" y="651150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6686550" y="5991225"/>
            <a:ext cx="942975" cy="19050"/>
          </a:xfrm>
          <a:custGeom>
            <a:avLst/>
            <a:gdLst>
              <a:gd name="connsiteX0" fmla="*/ 14843 w 942975"/>
              <a:gd name="connsiteY0" fmla="*/ 22504 h 19050"/>
              <a:gd name="connsiteX1" fmla="*/ 944040 w 942975"/>
              <a:gd name="connsiteY1" fmla="*/ 225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4843" y="22504"/>
                </a:moveTo>
                <a:lnTo>
                  <a:pt x="944040" y="22504"/>
                </a:lnTo>
              </a:path>
            </a:pathLst>
          </a:custGeom>
          <a:ln w="11758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7610475" y="5372100"/>
            <a:ext cx="19050" cy="638175"/>
          </a:xfrm>
          <a:custGeom>
            <a:avLst/>
            <a:gdLst>
              <a:gd name="connsiteX0" fmla="*/ 20115 w 19050"/>
              <a:gd name="connsiteY0" fmla="*/ 12725 h 638175"/>
              <a:gd name="connsiteX1" fmla="*/ 20115 w 19050"/>
              <a:gd name="connsiteY1" fmla="*/ 6416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38175">
                <a:moveTo>
                  <a:pt x="20115" y="12725"/>
                </a:moveTo>
                <a:lnTo>
                  <a:pt x="20115" y="641625"/>
                </a:lnTo>
              </a:path>
            </a:pathLst>
          </a:custGeom>
          <a:ln w="1208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7705725" y="5362575"/>
            <a:ext cx="19050" cy="647700"/>
          </a:xfrm>
          <a:custGeom>
            <a:avLst/>
            <a:gdLst>
              <a:gd name="connsiteX0" fmla="*/ 24588 w 19050"/>
              <a:gd name="connsiteY0" fmla="*/ 13392 h 647700"/>
              <a:gd name="connsiteX1" fmla="*/ 24588 w 19050"/>
              <a:gd name="connsiteY1" fmla="*/ 65114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47700">
                <a:moveTo>
                  <a:pt x="24588" y="13392"/>
                </a:moveTo>
                <a:lnTo>
                  <a:pt x="24588" y="651146"/>
                </a:lnTo>
              </a:path>
            </a:pathLst>
          </a:custGeom>
          <a:ln w="1209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7715250" y="5991225"/>
            <a:ext cx="942975" cy="19050"/>
          </a:xfrm>
          <a:custGeom>
            <a:avLst/>
            <a:gdLst>
              <a:gd name="connsiteX0" fmla="*/ 15063 w 942975"/>
              <a:gd name="connsiteY0" fmla="*/ 22500 h 19050"/>
              <a:gd name="connsiteX1" fmla="*/ 944256 w 942975"/>
              <a:gd name="connsiteY1" fmla="*/ 225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19050">
                <a:moveTo>
                  <a:pt x="15063" y="22500"/>
                </a:moveTo>
                <a:lnTo>
                  <a:pt x="944256" y="22500"/>
                </a:lnTo>
              </a:path>
            </a:pathLst>
          </a:custGeom>
          <a:ln w="1175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8639175" y="5372100"/>
            <a:ext cx="19050" cy="638175"/>
          </a:xfrm>
          <a:custGeom>
            <a:avLst/>
            <a:gdLst>
              <a:gd name="connsiteX0" fmla="*/ 20331 w 19050"/>
              <a:gd name="connsiteY0" fmla="*/ 12725 h 638175"/>
              <a:gd name="connsiteX1" fmla="*/ 20331 w 19050"/>
              <a:gd name="connsiteY1" fmla="*/ 64162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38175">
                <a:moveTo>
                  <a:pt x="20331" y="12725"/>
                </a:moveTo>
                <a:lnTo>
                  <a:pt x="20331" y="641621"/>
                </a:lnTo>
              </a:path>
            </a:pathLst>
          </a:custGeom>
          <a:ln w="1208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7600950" y="4724400"/>
            <a:ext cx="1066800" cy="28575"/>
          </a:xfrm>
          <a:custGeom>
            <a:avLst/>
            <a:gdLst>
              <a:gd name="connsiteX0" fmla="*/ 25110 w 1066800"/>
              <a:gd name="connsiteY0" fmla="*/ 27065 h 28575"/>
              <a:gd name="connsiteX1" fmla="*/ 1063091 w 1066800"/>
              <a:gd name="connsiteY1" fmla="*/ 2706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25110" y="27065"/>
                </a:moveTo>
                <a:lnTo>
                  <a:pt x="1063091" y="27065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7610475" y="4733925"/>
            <a:ext cx="1047750" cy="19050"/>
          </a:xfrm>
          <a:custGeom>
            <a:avLst/>
            <a:gdLst>
              <a:gd name="connsiteX0" fmla="*/ 15582 w 1047750"/>
              <a:gd name="connsiteY0" fmla="*/ 21969 h 19050"/>
              <a:gd name="connsiteX1" fmla="*/ 1049031 w 1047750"/>
              <a:gd name="connsiteY1" fmla="*/ 219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15582" y="21969"/>
                </a:moveTo>
                <a:lnTo>
                  <a:pt x="1049031" y="21969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7600950" y="4953000"/>
            <a:ext cx="1066800" cy="28575"/>
          </a:xfrm>
          <a:custGeom>
            <a:avLst/>
            <a:gdLst>
              <a:gd name="connsiteX0" fmla="*/ 25110 w 1066800"/>
              <a:gd name="connsiteY0" fmla="*/ 24355 h 28575"/>
              <a:gd name="connsiteX1" fmla="*/ 1063091 w 1066800"/>
              <a:gd name="connsiteY1" fmla="*/ 243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" h="28575">
                <a:moveTo>
                  <a:pt x="25110" y="24355"/>
                </a:moveTo>
                <a:lnTo>
                  <a:pt x="1063091" y="24355"/>
                </a:lnTo>
              </a:path>
            </a:pathLst>
          </a:custGeom>
          <a:ln w="269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7610475" y="4962525"/>
            <a:ext cx="1047750" cy="19050"/>
          </a:xfrm>
          <a:custGeom>
            <a:avLst/>
            <a:gdLst>
              <a:gd name="connsiteX0" fmla="*/ 15582 w 1047750"/>
              <a:gd name="connsiteY0" fmla="*/ 19257 h 19050"/>
              <a:gd name="connsiteX1" fmla="*/ 1049031 w 1047750"/>
              <a:gd name="connsiteY1" fmla="*/ 1925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15582" y="19257"/>
                </a:moveTo>
                <a:lnTo>
                  <a:pt x="1049031" y="19257"/>
                </a:lnTo>
              </a:path>
            </a:pathLst>
          </a:custGeom>
          <a:ln w="59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7724775" y="4657725"/>
            <a:ext cx="923925" cy="9525"/>
          </a:xfrm>
          <a:custGeom>
            <a:avLst/>
            <a:gdLst>
              <a:gd name="connsiteX0" fmla="*/ 16868 w 923925"/>
              <a:gd name="connsiteY0" fmla="*/ 16177 h 9525"/>
              <a:gd name="connsiteX1" fmla="*/ 932467 w 923925"/>
              <a:gd name="connsiteY1" fmla="*/ 161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9525">
                <a:moveTo>
                  <a:pt x="16868" y="16177"/>
                </a:moveTo>
                <a:lnTo>
                  <a:pt x="932467" y="161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7953375" y="1600200"/>
            <a:ext cx="466725" cy="19050"/>
          </a:xfrm>
          <a:custGeom>
            <a:avLst/>
            <a:gdLst>
              <a:gd name="connsiteX0" fmla="*/ 355180 w 466725"/>
              <a:gd name="connsiteY0" fmla="*/ 21031 h 19050"/>
              <a:gd name="connsiteX1" fmla="*/ 242996 w 466725"/>
              <a:gd name="connsiteY1" fmla="*/ 21031 h 19050"/>
              <a:gd name="connsiteX2" fmla="*/ 130813 w 466725"/>
              <a:gd name="connsiteY2" fmla="*/ 21031 h 19050"/>
              <a:gd name="connsiteX3" fmla="*/ 18629 w 466725"/>
              <a:gd name="connsiteY3" fmla="*/ 21031 h 19050"/>
              <a:gd name="connsiteX4" fmla="*/ 18629 w 466725"/>
              <a:gd name="connsiteY4" fmla="*/ 12168 h 19050"/>
              <a:gd name="connsiteX5" fmla="*/ 130813 w 466725"/>
              <a:gd name="connsiteY5" fmla="*/ 12168 h 19050"/>
              <a:gd name="connsiteX6" fmla="*/ 242996 w 466725"/>
              <a:gd name="connsiteY6" fmla="*/ 12168 h 19050"/>
              <a:gd name="connsiteX7" fmla="*/ 355180 w 466725"/>
              <a:gd name="connsiteY7" fmla="*/ 12168 h 19050"/>
              <a:gd name="connsiteX8" fmla="*/ 467364 w 466725"/>
              <a:gd name="connsiteY8" fmla="*/ 12168 h 19050"/>
              <a:gd name="connsiteX9" fmla="*/ 467364 w 466725"/>
              <a:gd name="connsiteY9" fmla="*/ 21031 h 19050"/>
              <a:gd name="connsiteX10" fmla="*/ 355180 w 466725"/>
              <a:gd name="connsiteY10" fmla="*/ 210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6725" h="19050">
                <a:moveTo>
                  <a:pt x="355180" y="21031"/>
                </a:moveTo>
                <a:lnTo>
                  <a:pt x="242996" y="21031"/>
                </a:lnTo>
                <a:lnTo>
                  <a:pt x="130813" y="21031"/>
                </a:lnTo>
                <a:lnTo>
                  <a:pt x="18629" y="21031"/>
                </a:lnTo>
                <a:lnTo>
                  <a:pt x="18629" y="12168"/>
                </a:lnTo>
                <a:lnTo>
                  <a:pt x="130813" y="12168"/>
                </a:lnTo>
                <a:lnTo>
                  <a:pt x="242996" y="12168"/>
                </a:lnTo>
                <a:lnTo>
                  <a:pt x="355180" y="12168"/>
                </a:lnTo>
                <a:lnTo>
                  <a:pt x="467364" y="12168"/>
                </a:lnTo>
                <a:lnTo>
                  <a:pt x="467364" y="21031"/>
                </a:lnTo>
                <a:lnTo>
                  <a:pt x="355180" y="2103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1371600" y="1352550"/>
            <a:ext cx="19050" cy="3333750"/>
          </a:xfrm>
          <a:custGeom>
            <a:avLst/>
            <a:gdLst>
              <a:gd name="connsiteX0" fmla="*/ 17507 w 19050"/>
              <a:gd name="connsiteY0" fmla="*/ 3327996 h 3333750"/>
              <a:gd name="connsiteX1" fmla="*/ 17507 w 19050"/>
              <a:gd name="connsiteY1" fmla="*/ 10534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33750">
                <a:moveTo>
                  <a:pt x="17507" y="3327996"/>
                </a:moveTo>
                <a:lnTo>
                  <a:pt x="17507" y="1053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1371600" y="4667250"/>
            <a:ext cx="66675" cy="19050"/>
          </a:xfrm>
          <a:custGeom>
            <a:avLst/>
            <a:gdLst>
              <a:gd name="connsiteX0" fmla="*/ 17507 w 66675"/>
              <a:gd name="connsiteY0" fmla="*/ 13296 h 19050"/>
              <a:gd name="connsiteX1" fmla="*/ 62834 w 66675"/>
              <a:gd name="connsiteY1" fmla="*/ 1329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3296"/>
                </a:moveTo>
                <a:lnTo>
                  <a:pt x="62834" y="1329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1371600" y="4191000"/>
            <a:ext cx="66675" cy="19050"/>
          </a:xfrm>
          <a:custGeom>
            <a:avLst/>
            <a:gdLst>
              <a:gd name="connsiteX0" fmla="*/ 17507 w 66675"/>
              <a:gd name="connsiteY0" fmla="*/ 15623 h 19050"/>
              <a:gd name="connsiteX1" fmla="*/ 62834 w 66675"/>
              <a:gd name="connsiteY1" fmla="*/ 156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5623"/>
                </a:moveTo>
                <a:lnTo>
                  <a:pt x="62834" y="1562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1371600" y="3714750"/>
            <a:ext cx="66675" cy="19050"/>
          </a:xfrm>
          <a:custGeom>
            <a:avLst/>
            <a:gdLst>
              <a:gd name="connsiteX0" fmla="*/ 17507 w 66675"/>
              <a:gd name="connsiteY0" fmla="*/ 17950 h 19050"/>
              <a:gd name="connsiteX1" fmla="*/ 62834 w 66675"/>
              <a:gd name="connsiteY1" fmla="*/ 179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7950"/>
                </a:moveTo>
                <a:lnTo>
                  <a:pt x="62834" y="1795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1371600" y="3248025"/>
            <a:ext cx="66675" cy="19050"/>
          </a:xfrm>
          <a:custGeom>
            <a:avLst/>
            <a:gdLst>
              <a:gd name="connsiteX0" fmla="*/ 17507 w 66675"/>
              <a:gd name="connsiteY0" fmla="*/ 10752 h 19050"/>
              <a:gd name="connsiteX1" fmla="*/ 62834 w 66675"/>
              <a:gd name="connsiteY1" fmla="*/ 107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0752"/>
                </a:moveTo>
                <a:lnTo>
                  <a:pt x="62834" y="1075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1371600" y="2771775"/>
            <a:ext cx="66675" cy="19050"/>
          </a:xfrm>
          <a:custGeom>
            <a:avLst/>
            <a:gdLst>
              <a:gd name="connsiteX0" fmla="*/ 17507 w 66675"/>
              <a:gd name="connsiteY0" fmla="*/ 13078 h 19050"/>
              <a:gd name="connsiteX1" fmla="*/ 62834 w 66675"/>
              <a:gd name="connsiteY1" fmla="*/ 130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3078"/>
                </a:moveTo>
                <a:lnTo>
                  <a:pt x="62834" y="1307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1371600" y="2295525"/>
            <a:ext cx="66675" cy="19050"/>
          </a:xfrm>
          <a:custGeom>
            <a:avLst/>
            <a:gdLst>
              <a:gd name="connsiteX0" fmla="*/ 17507 w 66675"/>
              <a:gd name="connsiteY0" fmla="*/ 15406 h 19050"/>
              <a:gd name="connsiteX1" fmla="*/ 62834 w 66675"/>
              <a:gd name="connsiteY1" fmla="*/ 15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5406"/>
                </a:moveTo>
                <a:lnTo>
                  <a:pt x="62834" y="1540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1371600" y="1819275"/>
            <a:ext cx="66675" cy="19050"/>
          </a:xfrm>
          <a:custGeom>
            <a:avLst/>
            <a:gdLst>
              <a:gd name="connsiteX0" fmla="*/ 17507 w 66675"/>
              <a:gd name="connsiteY0" fmla="*/ 17733 h 19050"/>
              <a:gd name="connsiteX1" fmla="*/ 62834 w 66675"/>
              <a:gd name="connsiteY1" fmla="*/ 177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7733"/>
                </a:moveTo>
                <a:lnTo>
                  <a:pt x="62834" y="177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1371600" y="1352550"/>
            <a:ext cx="66675" cy="19050"/>
          </a:xfrm>
          <a:custGeom>
            <a:avLst/>
            <a:gdLst>
              <a:gd name="connsiteX0" fmla="*/ 17507 w 66675"/>
              <a:gd name="connsiteY0" fmla="*/ 10534 h 19050"/>
              <a:gd name="connsiteX1" fmla="*/ 62834 w 66675"/>
              <a:gd name="connsiteY1" fmla="*/ 105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7507" y="10534"/>
                </a:moveTo>
                <a:lnTo>
                  <a:pt x="62834" y="1053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1381125" y="4667250"/>
            <a:ext cx="4457700" cy="9525"/>
          </a:xfrm>
          <a:custGeom>
            <a:avLst/>
            <a:gdLst>
              <a:gd name="connsiteX0" fmla="*/ 10248 w 4457700"/>
              <a:gd name="connsiteY0" fmla="*/ 15510 h 9525"/>
              <a:gd name="connsiteX1" fmla="*/ 4465863 w 4457700"/>
              <a:gd name="connsiteY1" fmla="*/ 155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7700" h="9525">
                <a:moveTo>
                  <a:pt x="10248" y="15510"/>
                </a:moveTo>
                <a:lnTo>
                  <a:pt x="4465863" y="155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5238750" y="1571625"/>
            <a:ext cx="457200" cy="19050"/>
          </a:xfrm>
          <a:custGeom>
            <a:avLst/>
            <a:gdLst>
              <a:gd name="connsiteX0" fmla="*/ 234531 w 457200"/>
              <a:gd name="connsiteY0" fmla="*/ 26964 h 19050"/>
              <a:gd name="connsiteX1" fmla="*/ 10164 w 457200"/>
              <a:gd name="connsiteY1" fmla="*/ 26964 h 19050"/>
              <a:gd name="connsiteX2" fmla="*/ 10164 w 457200"/>
              <a:gd name="connsiteY2" fmla="*/ 18101 h 19050"/>
              <a:gd name="connsiteX3" fmla="*/ 234531 w 457200"/>
              <a:gd name="connsiteY3" fmla="*/ 18101 h 19050"/>
              <a:gd name="connsiteX4" fmla="*/ 458898 w 457200"/>
              <a:gd name="connsiteY4" fmla="*/ 18101 h 19050"/>
              <a:gd name="connsiteX5" fmla="*/ 458898 w 457200"/>
              <a:gd name="connsiteY5" fmla="*/ 26964 h 19050"/>
              <a:gd name="connsiteX6" fmla="*/ 234531 w 457200"/>
              <a:gd name="connsiteY6" fmla="*/ 269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9050">
                <a:moveTo>
                  <a:pt x="234531" y="26964"/>
                </a:moveTo>
                <a:lnTo>
                  <a:pt x="10164" y="26964"/>
                </a:lnTo>
                <a:lnTo>
                  <a:pt x="10164" y="18101"/>
                </a:lnTo>
                <a:lnTo>
                  <a:pt x="234531" y="18101"/>
                </a:lnTo>
                <a:lnTo>
                  <a:pt x="458898" y="18101"/>
                </a:lnTo>
                <a:lnTo>
                  <a:pt x="458898" y="26964"/>
                </a:lnTo>
                <a:lnTo>
                  <a:pt x="234531" y="269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4352925" y="1247775"/>
            <a:ext cx="9525" cy="4762500"/>
          </a:xfrm>
          <a:custGeom>
            <a:avLst/>
            <a:gdLst>
              <a:gd name="connsiteX0" fmla="*/ 12575 w 9525"/>
              <a:gd name="connsiteY0" fmla="*/ 11987 h 4762500"/>
              <a:gd name="connsiteX1" fmla="*/ 12575 w 9525"/>
              <a:gd name="connsiteY1" fmla="*/ 4763985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0">
                <a:moveTo>
                  <a:pt x="12575" y="11987"/>
                </a:moveTo>
                <a:lnTo>
                  <a:pt x="12575" y="4763985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6210300" y="752475"/>
            <a:ext cx="1095375" cy="514350"/>
          </a:xfrm>
          <a:custGeom>
            <a:avLst/>
            <a:gdLst>
              <a:gd name="connsiteX0" fmla="*/ 17881 w 1095375"/>
              <a:gd name="connsiteY0" fmla="*/ 12280 h 514350"/>
              <a:gd name="connsiteX1" fmla="*/ 1097877 w 1095375"/>
              <a:gd name="connsiteY1" fmla="*/ 12280 h 514350"/>
              <a:gd name="connsiteX2" fmla="*/ 1097877 w 1095375"/>
              <a:gd name="connsiteY2" fmla="*/ 516280 h 514350"/>
              <a:gd name="connsiteX3" fmla="*/ 17881 w 1095375"/>
              <a:gd name="connsiteY3" fmla="*/ 516280 h 514350"/>
              <a:gd name="connsiteX4" fmla="*/ 17881 w 1095375"/>
              <a:gd name="connsiteY4" fmla="*/ 1228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514350">
                <a:moveTo>
                  <a:pt x="17881" y="12280"/>
                </a:moveTo>
                <a:lnTo>
                  <a:pt x="1097877" y="12280"/>
                </a:lnTo>
                <a:lnTo>
                  <a:pt x="1097877" y="516280"/>
                </a:lnTo>
                <a:lnTo>
                  <a:pt x="17881" y="516280"/>
                </a:lnTo>
                <a:lnTo>
                  <a:pt x="17881" y="1228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6" name="Picture 6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677" name="Picture 67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678" name="Picture 67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679" name="Picture 67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1628775"/>
            <a:ext cx="647700" cy="3048000"/>
          </a:xfrm>
          <a:prstGeom prst="rect">
            <a:avLst/>
          </a:prstGeom>
        </p:spPr>
      </p:pic>
      <p:pic>
        <p:nvPicPr>
          <p:cNvPr id="680" name="Picture 68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5" y="1609725"/>
            <a:ext cx="4248150" cy="3076575"/>
          </a:xfrm>
          <a:prstGeom prst="rect">
            <a:avLst/>
          </a:prstGeom>
        </p:spPr>
      </p:pic>
      <p:pic>
        <p:nvPicPr>
          <p:cNvPr id="681" name="Picture 68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809625"/>
            <a:ext cx="2047875" cy="342900"/>
          </a:xfrm>
          <a:prstGeom prst="rect">
            <a:avLst/>
          </a:prstGeom>
        </p:spPr>
      </p:pic>
      <p:pic>
        <p:nvPicPr>
          <p:cNvPr id="682" name="Picture 68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5029200"/>
            <a:ext cx="2514600" cy="342900"/>
          </a:xfrm>
          <a:prstGeom prst="rect">
            <a:avLst/>
          </a:prstGeom>
        </p:spPr>
      </p:pic>
      <p:pic>
        <p:nvPicPr>
          <p:cNvPr id="683" name="Picture 68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125" y="838200"/>
            <a:ext cx="314325" cy="342900"/>
          </a:xfrm>
          <a:prstGeom prst="rect">
            <a:avLst/>
          </a:prstGeom>
        </p:spPr>
      </p:pic>
      <p:sp>
        <p:nvSpPr>
          <p:cNvPr id="683" name="TextBox 683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774000" y="122061"/>
            <a:ext cx="6137200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711056" y="676268"/>
            <a:ext cx="1385082" cy="762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24787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  <a:p>
            <a:pPr indent="0">
              <a:lnSpc>
                <a:spcPts val="1166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16706">
              <a:lnSpc>
                <a:spcPts val="18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69439">
              <a:lnSpc>
                <a:spcPts val="1303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70,000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6788693" y="830116"/>
            <a:ext cx="366186" cy="3616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3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</a:p>
          <a:p>
            <a:pPr indent="0">
              <a:lnSpc>
                <a:spcPts val="16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1533330" y="1568018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61,623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2276457" y="1560954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61,772</a:t>
            </a:r>
          </a:p>
        </p:txBody>
      </p:sp>
      <p:sp>
        <p:nvSpPr>
          <p:cNvPr id="689" name="TextBox 689"/>
          <p:cNvSpPr txBox="1"/>
          <p:nvPr/>
        </p:nvSpPr>
        <p:spPr>
          <a:xfrm>
            <a:off x="3019582" y="1541566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62,182</a:t>
            </a:r>
          </a:p>
        </p:txBody>
      </p:sp>
      <p:sp>
        <p:nvSpPr>
          <p:cNvPr id="690" name="TextBox 690"/>
          <p:cNvSpPr txBox="1"/>
          <p:nvPr/>
        </p:nvSpPr>
        <p:spPr>
          <a:xfrm>
            <a:off x="3762709" y="1497767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63,105</a:t>
            </a:r>
          </a:p>
        </p:txBody>
      </p:sp>
      <p:sp>
        <p:nvSpPr>
          <p:cNvPr id="691" name="TextBox 691"/>
          <p:cNvSpPr txBox="1"/>
          <p:nvPr/>
        </p:nvSpPr>
        <p:spPr>
          <a:xfrm>
            <a:off x="4505835" y="1475914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63,566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5248962" y="1441359"/>
            <a:ext cx="447462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64,295</a:t>
            </a:r>
          </a:p>
        </p:txBody>
      </p:sp>
      <p:sp>
        <p:nvSpPr>
          <p:cNvPr id="693" name="TextBox 693"/>
          <p:cNvSpPr txBox="1"/>
          <p:nvPr/>
        </p:nvSpPr>
        <p:spPr>
          <a:xfrm>
            <a:off x="7972077" y="1464000"/>
            <a:ext cx="44746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67,000</a:t>
            </a:r>
          </a:p>
        </p:txBody>
      </p:sp>
      <p:sp>
        <p:nvSpPr>
          <p:cNvPr id="694" name="TextBox 694"/>
          <p:cNvSpPr txBox="1"/>
          <p:nvPr/>
        </p:nvSpPr>
        <p:spPr>
          <a:xfrm>
            <a:off x="780496" y="1746743"/>
            <a:ext cx="443678" cy="3010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3039">
              <a:lnSpc>
                <a:spcPts val="1732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695" name="TextBox 695"/>
          <p:cNvSpPr txBox="1"/>
          <p:nvPr/>
        </p:nvSpPr>
        <p:spPr>
          <a:xfrm>
            <a:off x="1533330" y="2012585"/>
            <a:ext cx="453733" cy="29383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14,198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71">
              <a:lnSpc>
                <a:spcPts val="1732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47,425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5">
              <a:lnSpc>
                <a:spcPts val="2094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2276457" y="2057665"/>
            <a:ext cx="460678" cy="2893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16,398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215">
              <a:lnSpc>
                <a:spcPts val="1774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3">
              <a:lnSpc>
                <a:spcPts val="1698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2980137" y="2100447"/>
            <a:ext cx="528978" cy="285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445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19,021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283">
              <a:lnSpc>
                <a:spcPts val="1857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43,160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78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3762709" y="2126423"/>
            <a:ext cx="457205" cy="2824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21,965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43">
              <a:lnSpc>
                <a:spcPts val="1879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41,140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0">
              <a:lnSpc>
                <a:spcPts val="2051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4501308" y="2153822"/>
            <a:ext cx="453778" cy="2797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27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24,043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2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39,523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15">
              <a:lnSpc>
                <a:spcPts val="1802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700" name="TextBox 700"/>
          <p:cNvSpPr txBox="1"/>
          <p:nvPr/>
        </p:nvSpPr>
        <p:spPr>
          <a:xfrm>
            <a:off x="5248960" y="2170745"/>
            <a:ext cx="449490" cy="27801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26,215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9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38,080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7">
              <a:lnSpc>
                <a:spcPts val="1583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701" name="TextBox 701"/>
          <p:cNvSpPr txBox="1"/>
          <p:nvPr/>
        </p:nvSpPr>
        <p:spPr>
          <a:xfrm>
            <a:off x="7920717" y="2240652"/>
            <a:ext cx="545076" cy="2710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359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359">
              <a:lnSpc>
                <a:spcPts val="1876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37,300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5"/>
              </a:lnSpc>
            </a:pPr>
            <a:r>
              <a:rPr lang="en-US" altLang="zh-CN" sz="112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2015.3E</a:t>
            </a:r>
          </a:p>
        </p:txBody>
      </p:sp>
      <p:sp>
        <p:nvSpPr>
          <p:cNvPr id="702" name="TextBox 702"/>
          <p:cNvSpPr txBox="1"/>
          <p:nvPr/>
        </p:nvSpPr>
        <p:spPr>
          <a:xfrm>
            <a:off x="545076" y="5105171"/>
            <a:ext cx="218641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preceding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703" name="TextBox 703"/>
          <p:cNvSpPr txBox="1"/>
          <p:nvPr/>
        </p:nvSpPr>
        <p:spPr>
          <a:xfrm>
            <a:off x="1665613" y="5563583"/>
            <a:ext cx="190988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04" name="TextBox 704"/>
          <p:cNvSpPr txBox="1"/>
          <p:nvPr/>
        </p:nvSpPr>
        <p:spPr>
          <a:xfrm>
            <a:off x="2408956" y="5563583"/>
            <a:ext cx="190988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05" name="TextBox 705"/>
          <p:cNvSpPr txBox="1"/>
          <p:nvPr/>
        </p:nvSpPr>
        <p:spPr>
          <a:xfrm>
            <a:off x="2644679" y="5390821"/>
            <a:ext cx="771169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435060">
              <a:lnSpc>
                <a:spcPts val="1360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706" name="TextBox 706"/>
          <p:cNvSpPr txBox="1"/>
          <p:nvPr/>
        </p:nvSpPr>
        <p:spPr>
          <a:xfrm>
            <a:off x="3895642" y="5563583"/>
            <a:ext cx="190989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707" name="TextBox 707"/>
          <p:cNvSpPr txBox="1"/>
          <p:nvPr/>
        </p:nvSpPr>
        <p:spPr>
          <a:xfrm>
            <a:off x="4638986" y="5563583"/>
            <a:ext cx="190989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708" name="TextBox 708"/>
          <p:cNvSpPr txBox="1"/>
          <p:nvPr/>
        </p:nvSpPr>
        <p:spPr>
          <a:xfrm>
            <a:off x="5246455" y="5390821"/>
            <a:ext cx="458487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135873">
              <a:lnSpc>
                <a:spcPts val="1360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6121202" y="5563583"/>
            <a:ext cx="190989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4-9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6932621" y="5479405"/>
            <a:ext cx="458487" cy="150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6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7920752" y="5265161"/>
            <a:ext cx="720619" cy="36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905">
              <a:lnSpc>
                <a:spcPts val="859"/>
              </a:lnSpc>
            </a:pPr>
            <a:r>
              <a:rPr lang="en-US" altLang="zh-CN" sz="74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0">
              <a:lnSpc>
                <a:spcPts val="2014"/>
              </a:lnSpc>
            </a:pPr>
            <a:r>
              <a:rPr lang="en-US" altLang="zh-CN" sz="10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573231" y="5785644"/>
            <a:ext cx="636167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Xi+FOMA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1942109" y="5790072"/>
            <a:ext cx="162155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87</a:t>
            </a:r>
          </a:p>
        </p:txBody>
      </p:sp>
      <p:sp>
        <p:nvSpPr>
          <p:cNvPr id="714" name="TextBox 714"/>
          <p:cNvSpPr txBox="1"/>
          <p:nvPr/>
        </p:nvSpPr>
        <p:spPr>
          <a:xfrm>
            <a:off x="2603812" y="5790072"/>
            <a:ext cx="24367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149</a:t>
            </a:r>
          </a:p>
        </p:txBody>
      </p:sp>
      <p:sp>
        <p:nvSpPr>
          <p:cNvPr id="715" name="TextBox 715"/>
          <p:cNvSpPr txBox="1"/>
          <p:nvPr/>
        </p:nvSpPr>
        <p:spPr>
          <a:xfrm>
            <a:off x="3347176" y="5790072"/>
            <a:ext cx="24367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410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4090541" y="5790072"/>
            <a:ext cx="24367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924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4833905" y="5790072"/>
            <a:ext cx="24367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461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5577269" y="5790072"/>
            <a:ext cx="243671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729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6193718" y="5790072"/>
            <a:ext cx="365946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1,190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7236168" y="5790072"/>
            <a:ext cx="365945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1,569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8265129" y="5790072"/>
            <a:ext cx="365945" cy="166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9"/>
              </a:lnSpc>
            </a:pPr>
            <a:r>
              <a:rPr lang="en-US" altLang="zh-CN" sz="112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3,900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593719" y="6037455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690130" y="6069487"/>
            <a:ext cx="416447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4384637" y="6644991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Freeform 727"> 
				</p:cNvPr>
          <p:cNvSpPr/>
          <p:nvPr/>
        </p:nvSpPr>
        <p:spPr>
          <a:xfrm>
            <a:off x="238125" y="952500"/>
            <a:ext cx="8267700" cy="1943100"/>
          </a:xfrm>
          <a:custGeom>
            <a:avLst/>
            <a:gdLst>
              <a:gd name="connsiteX0" fmla="*/ 18161 w 8267700"/>
              <a:gd name="connsiteY0" fmla="*/ 1950491 h 1943100"/>
              <a:gd name="connsiteX1" fmla="*/ 8276361 w 8267700"/>
              <a:gd name="connsiteY1" fmla="*/ 1950491 h 1943100"/>
              <a:gd name="connsiteX2" fmla="*/ 8276361 w 8267700"/>
              <a:gd name="connsiteY2" fmla="*/ 16941 h 1943100"/>
              <a:gd name="connsiteX3" fmla="*/ 18161 w 8267700"/>
              <a:gd name="connsiteY3" fmla="*/ 16941 h 1943100"/>
              <a:gd name="connsiteX4" fmla="*/ 18161 w 8267700"/>
              <a:gd name="connsiteY4" fmla="*/ 1950491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1943100">
                <a:moveTo>
                  <a:pt x="18161" y="1950491"/>
                </a:moveTo>
                <a:lnTo>
                  <a:pt x="8276361" y="1950491"/>
                </a:lnTo>
                <a:lnTo>
                  <a:pt x="8276361" y="16941"/>
                </a:lnTo>
                <a:lnTo>
                  <a:pt x="18161" y="16941"/>
                </a:lnTo>
                <a:lnTo>
                  <a:pt x="18161" y="19504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> 
				</p:cNvPr>
          <p:cNvSpPr/>
          <p:nvPr/>
        </p:nvSpPr>
        <p:spPr>
          <a:xfrm>
            <a:off x="238125" y="2886075"/>
            <a:ext cx="1028700" cy="428625"/>
          </a:xfrm>
          <a:custGeom>
            <a:avLst/>
            <a:gdLst>
              <a:gd name="connsiteX0" fmla="*/ 18161 w 1028700"/>
              <a:gd name="connsiteY0" fmla="*/ 436003 h 428625"/>
              <a:gd name="connsiteX1" fmla="*/ 1032573 w 1028700"/>
              <a:gd name="connsiteY1" fmla="*/ 436003 h 428625"/>
              <a:gd name="connsiteX2" fmla="*/ 1032573 w 1028700"/>
              <a:gd name="connsiteY2" fmla="*/ 12141 h 428625"/>
              <a:gd name="connsiteX3" fmla="*/ 18161 w 1028700"/>
              <a:gd name="connsiteY3" fmla="*/ 12141 h 428625"/>
              <a:gd name="connsiteX4" fmla="*/ 18161 w 1028700"/>
              <a:gd name="connsiteY4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428625">
                <a:moveTo>
                  <a:pt x="18161" y="436003"/>
                </a:moveTo>
                <a:lnTo>
                  <a:pt x="1032573" y="436003"/>
                </a:lnTo>
                <a:lnTo>
                  <a:pt x="1032573" y="12141"/>
                </a:lnTo>
                <a:lnTo>
                  <a:pt x="18161" y="12141"/>
                </a:lnTo>
                <a:lnTo>
                  <a:pt x="18161" y="4360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1247775" y="2886075"/>
            <a:ext cx="5162550" cy="428625"/>
          </a:xfrm>
          <a:custGeom>
            <a:avLst/>
            <a:gdLst>
              <a:gd name="connsiteX0" fmla="*/ 18161 w 5162550"/>
              <a:gd name="connsiteY0" fmla="*/ 436003 h 428625"/>
              <a:gd name="connsiteX1" fmla="*/ 5166436 w 5162550"/>
              <a:gd name="connsiteY1" fmla="*/ 436003 h 428625"/>
              <a:gd name="connsiteX2" fmla="*/ 5166436 w 5162550"/>
              <a:gd name="connsiteY2" fmla="*/ 12153 h 428625"/>
              <a:gd name="connsiteX3" fmla="*/ 18161 w 5162550"/>
              <a:gd name="connsiteY3" fmla="*/ 12153 h 428625"/>
              <a:gd name="connsiteX4" fmla="*/ 18161 w 5162550"/>
              <a:gd name="connsiteY4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2550" h="428625">
                <a:moveTo>
                  <a:pt x="18161" y="436003"/>
                </a:moveTo>
                <a:lnTo>
                  <a:pt x="5166436" y="436003"/>
                </a:lnTo>
                <a:lnTo>
                  <a:pt x="5166436" y="12153"/>
                </a:lnTo>
                <a:lnTo>
                  <a:pt x="18161" y="12153"/>
                </a:lnTo>
                <a:lnTo>
                  <a:pt x="18161" y="43600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6391275" y="2886075"/>
            <a:ext cx="400050" cy="428625"/>
          </a:xfrm>
          <a:custGeom>
            <a:avLst/>
            <a:gdLst>
              <a:gd name="connsiteX0" fmla="*/ 18174 w 400050"/>
              <a:gd name="connsiteY0" fmla="*/ 436003 h 428625"/>
              <a:gd name="connsiteX1" fmla="*/ 408699 w 400050"/>
              <a:gd name="connsiteY1" fmla="*/ 436003 h 428625"/>
              <a:gd name="connsiteX2" fmla="*/ 408699 w 400050"/>
              <a:gd name="connsiteY2" fmla="*/ 12153 h 428625"/>
              <a:gd name="connsiteX3" fmla="*/ 18174 w 400050"/>
              <a:gd name="connsiteY3" fmla="*/ 12153 h 428625"/>
              <a:gd name="connsiteX4" fmla="*/ 18174 w 400050"/>
              <a:gd name="connsiteY4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8625">
                <a:moveTo>
                  <a:pt x="18174" y="436003"/>
                </a:moveTo>
                <a:lnTo>
                  <a:pt x="408699" y="436003"/>
                </a:lnTo>
                <a:lnTo>
                  <a:pt x="408699" y="12153"/>
                </a:lnTo>
                <a:lnTo>
                  <a:pt x="18174" y="12153"/>
                </a:lnTo>
                <a:lnTo>
                  <a:pt x="18174" y="43600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6781800" y="2886075"/>
            <a:ext cx="1724025" cy="428625"/>
          </a:xfrm>
          <a:custGeom>
            <a:avLst/>
            <a:gdLst>
              <a:gd name="connsiteX0" fmla="*/ 13411 w 1724025"/>
              <a:gd name="connsiteY0" fmla="*/ 436003 h 428625"/>
              <a:gd name="connsiteX1" fmla="*/ 1732674 w 1724025"/>
              <a:gd name="connsiteY1" fmla="*/ 436003 h 428625"/>
              <a:gd name="connsiteX2" fmla="*/ 1732674 w 1724025"/>
              <a:gd name="connsiteY2" fmla="*/ 12153 h 428625"/>
              <a:gd name="connsiteX3" fmla="*/ 13411 w 1724025"/>
              <a:gd name="connsiteY3" fmla="*/ 12153 h 428625"/>
              <a:gd name="connsiteX4" fmla="*/ 13411 w 1724025"/>
              <a:gd name="connsiteY4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428625">
                <a:moveTo>
                  <a:pt x="13411" y="436003"/>
                </a:moveTo>
                <a:lnTo>
                  <a:pt x="1732674" y="436003"/>
                </a:lnTo>
                <a:lnTo>
                  <a:pt x="1732674" y="12153"/>
                </a:lnTo>
                <a:lnTo>
                  <a:pt x="13411" y="12153"/>
                </a:lnTo>
                <a:lnTo>
                  <a:pt x="13411" y="43600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8496300" y="2886075"/>
            <a:ext cx="9525" cy="428625"/>
          </a:xfrm>
          <a:custGeom>
            <a:avLst/>
            <a:gdLst>
              <a:gd name="connsiteX0" fmla="*/ 18174 w 9525"/>
              <a:gd name="connsiteY0" fmla="*/ 12141 h 428625"/>
              <a:gd name="connsiteX1" fmla="*/ 18174 w 9525"/>
              <a:gd name="connsiteY1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8625">
                <a:moveTo>
                  <a:pt x="18174" y="12141"/>
                </a:moveTo>
                <a:lnTo>
                  <a:pt x="18174" y="43600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> 
				</p:cNvPr>
          <p:cNvSpPr/>
          <p:nvPr/>
        </p:nvSpPr>
        <p:spPr>
          <a:xfrm>
            <a:off x="238125" y="3305175"/>
            <a:ext cx="8267700" cy="9525"/>
          </a:xfrm>
          <a:custGeom>
            <a:avLst/>
            <a:gdLst>
              <a:gd name="connsiteX0" fmla="*/ 18161 w 8267700"/>
              <a:gd name="connsiteY0" fmla="*/ 16903 h 9525"/>
              <a:gd name="connsiteX1" fmla="*/ 8276361 w 8267700"/>
              <a:gd name="connsiteY1" fmla="*/ 169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9525">
                <a:moveTo>
                  <a:pt x="18161" y="16903"/>
                </a:moveTo>
                <a:lnTo>
                  <a:pt x="8276361" y="1690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1257300" y="2876550"/>
            <a:ext cx="5153025" cy="19050"/>
          </a:xfrm>
          <a:custGeom>
            <a:avLst/>
            <a:gdLst>
              <a:gd name="connsiteX0" fmla="*/ 13398 w 5153025"/>
              <a:gd name="connsiteY0" fmla="*/ 26441 h 19050"/>
              <a:gd name="connsiteX1" fmla="*/ 5156911 w 5153025"/>
              <a:gd name="connsiteY1" fmla="*/ 26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3025" h="19050">
                <a:moveTo>
                  <a:pt x="13398" y="26441"/>
                </a:moveTo>
                <a:lnTo>
                  <a:pt x="5156911" y="26441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6591300" y="2886075"/>
            <a:ext cx="190500" cy="9525"/>
          </a:xfrm>
          <a:custGeom>
            <a:avLst/>
            <a:gdLst>
              <a:gd name="connsiteX0" fmla="*/ 13414 w 190500"/>
              <a:gd name="connsiteY0" fmla="*/ 12147 h 9525"/>
              <a:gd name="connsiteX1" fmla="*/ 199152 w 190500"/>
              <a:gd name="connsiteY1" fmla="*/ 121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4" y="12147"/>
                </a:moveTo>
                <a:lnTo>
                  <a:pt x="199152" y="12147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6591300" y="2886075"/>
            <a:ext cx="190500" cy="9525"/>
          </a:xfrm>
          <a:custGeom>
            <a:avLst/>
            <a:gdLst>
              <a:gd name="connsiteX0" fmla="*/ 13411 w 190500"/>
              <a:gd name="connsiteY0" fmla="*/ 16916 h 9525"/>
              <a:gd name="connsiteX1" fmla="*/ 199149 w 190500"/>
              <a:gd name="connsiteY1" fmla="*/ 169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1" y="16916"/>
                </a:moveTo>
                <a:lnTo>
                  <a:pt x="199149" y="16916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6781800" y="2876550"/>
            <a:ext cx="1724025" cy="19050"/>
          </a:xfrm>
          <a:custGeom>
            <a:avLst/>
            <a:gdLst>
              <a:gd name="connsiteX0" fmla="*/ 18174 w 1724025"/>
              <a:gd name="connsiteY0" fmla="*/ 26441 h 19050"/>
              <a:gd name="connsiteX1" fmla="*/ 1732674 w 1724025"/>
              <a:gd name="connsiteY1" fmla="*/ 264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19050">
                <a:moveTo>
                  <a:pt x="18174" y="26441"/>
                </a:moveTo>
                <a:lnTo>
                  <a:pt x="1732674" y="26441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238125" y="2886075"/>
            <a:ext cx="9525" cy="219075"/>
          </a:xfrm>
          <a:custGeom>
            <a:avLst/>
            <a:gdLst>
              <a:gd name="connsiteX0" fmla="*/ 13394 w 9525"/>
              <a:gd name="connsiteY0" fmla="*/ 12147 h 219075"/>
              <a:gd name="connsiteX1" fmla="*/ 13394 w 9525"/>
              <a:gd name="connsiteY1" fmla="*/ 22646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3394" y="12147"/>
                </a:moveTo>
                <a:lnTo>
                  <a:pt x="13394" y="226460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238125" y="2886075"/>
            <a:ext cx="9525" cy="219075"/>
          </a:xfrm>
          <a:custGeom>
            <a:avLst/>
            <a:gdLst>
              <a:gd name="connsiteX0" fmla="*/ 18161 w 9525"/>
              <a:gd name="connsiteY0" fmla="*/ 12141 h 219075"/>
              <a:gd name="connsiteX1" fmla="*/ 18161 w 9525"/>
              <a:gd name="connsiteY1" fmla="*/ 22645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8161" y="12141"/>
                </a:moveTo>
                <a:lnTo>
                  <a:pt x="18161" y="22645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1257300" y="3095625"/>
            <a:ext cx="3429000" cy="9525"/>
          </a:xfrm>
          <a:custGeom>
            <a:avLst/>
            <a:gdLst>
              <a:gd name="connsiteX0" fmla="*/ 13398 w 3429000"/>
              <a:gd name="connsiteY0" fmla="*/ 12144 h 9525"/>
              <a:gd name="connsiteX1" fmla="*/ 3432886 w 3429000"/>
              <a:gd name="connsiteY1" fmla="*/ 121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0" h="9525">
                <a:moveTo>
                  <a:pt x="13398" y="12144"/>
                </a:moveTo>
                <a:lnTo>
                  <a:pt x="3432886" y="1214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1257300" y="3095625"/>
            <a:ext cx="3429000" cy="9525"/>
          </a:xfrm>
          <a:custGeom>
            <a:avLst/>
            <a:gdLst>
              <a:gd name="connsiteX0" fmla="*/ 13398 w 3429000"/>
              <a:gd name="connsiteY0" fmla="*/ 16903 h 9525"/>
              <a:gd name="connsiteX1" fmla="*/ 3432886 w 3429000"/>
              <a:gd name="connsiteY1" fmla="*/ 169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0" h="9525">
                <a:moveTo>
                  <a:pt x="13398" y="16903"/>
                </a:moveTo>
                <a:lnTo>
                  <a:pt x="3432886" y="1690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4686300" y="3095625"/>
            <a:ext cx="1714500" cy="9525"/>
          </a:xfrm>
          <a:custGeom>
            <a:avLst/>
            <a:gdLst>
              <a:gd name="connsiteX0" fmla="*/ 13408 w 1714500"/>
              <a:gd name="connsiteY0" fmla="*/ 12144 h 9525"/>
              <a:gd name="connsiteX1" fmla="*/ 1718383 w 1714500"/>
              <a:gd name="connsiteY1" fmla="*/ 121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9525">
                <a:moveTo>
                  <a:pt x="13408" y="12144"/>
                </a:moveTo>
                <a:lnTo>
                  <a:pt x="1718383" y="1214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4686300" y="3095625"/>
            <a:ext cx="1714500" cy="9525"/>
          </a:xfrm>
          <a:custGeom>
            <a:avLst/>
            <a:gdLst>
              <a:gd name="connsiteX0" fmla="*/ 13411 w 1714500"/>
              <a:gd name="connsiteY0" fmla="*/ 16903 h 9525"/>
              <a:gd name="connsiteX1" fmla="*/ 1718386 w 1714500"/>
              <a:gd name="connsiteY1" fmla="*/ 169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9525">
                <a:moveTo>
                  <a:pt x="13411" y="16903"/>
                </a:moveTo>
                <a:lnTo>
                  <a:pt x="1718386" y="1690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> 
				</p:cNvPr>
          <p:cNvSpPr/>
          <p:nvPr/>
        </p:nvSpPr>
        <p:spPr>
          <a:xfrm>
            <a:off x="6581775" y="2886075"/>
            <a:ext cx="9525" cy="219075"/>
          </a:xfrm>
          <a:custGeom>
            <a:avLst/>
            <a:gdLst>
              <a:gd name="connsiteX0" fmla="*/ 18177 w 9525"/>
              <a:gd name="connsiteY0" fmla="*/ 12147 h 219075"/>
              <a:gd name="connsiteX1" fmla="*/ 18177 w 9525"/>
              <a:gd name="connsiteY1" fmla="*/ 22646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9075">
                <a:moveTo>
                  <a:pt x="18177" y="12147"/>
                </a:moveTo>
                <a:lnTo>
                  <a:pt x="18177" y="226460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> 
				</p:cNvPr>
          <p:cNvSpPr/>
          <p:nvPr/>
        </p:nvSpPr>
        <p:spPr>
          <a:xfrm>
            <a:off x="6581775" y="2886075"/>
            <a:ext cx="19050" cy="219075"/>
          </a:xfrm>
          <a:custGeom>
            <a:avLst/>
            <a:gdLst>
              <a:gd name="connsiteX0" fmla="*/ 22936 w 19050"/>
              <a:gd name="connsiteY0" fmla="*/ 12141 h 219075"/>
              <a:gd name="connsiteX1" fmla="*/ 22936 w 19050"/>
              <a:gd name="connsiteY1" fmla="*/ 22645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22936" y="12141"/>
                </a:moveTo>
                <a:lnTo>
                  <a:pt x="22936" y="22645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> 
				</p:cNvPr>
          <p:cNvSpPr/>
          <p:nvPr/>
        </p:nvSpPr>
        <p:spPr>
          <a:xfrm>
            <a:off x="6591300" y="3095625"/>
            <a:ext cx="190500" cy="9525"/>
          </a:xfrm>
          <a:custGeom>
            <a:avLst/>
            <a:gdLst>
              <a:gd name="connsiteX0" fmla="*/ 13414 w 190500"/>
              <a:gd name="connsiteY0" fmla="*/ 12144 h 9525"/>
              <a:gd name="connsiteX1" fmla="*/ 199152 w 190500"/>
              <a:gd name="connsiteY1" fmla="*/ 121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4" y="12144"/>
                </a:moveTo>
                <a:lnTo>
                  <a:pt x="199152" y="1214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> 
				</p:cNvPr>
          <p:cNvSpPr/>
          <p:nvPr/>
        </p:nvSpPr>
        <p:spPr>
          <a:xfrm>
            <a:off x="6591300" y="3095625"/>
            <a:ext cx="190500" cy="9525"/>
          </a:xfrm>
          <a:custGeom>
            <a:avLst/>
            <a:gdLst>
              <a:gd name="connsiteX0" fmla="*/ 13411 w 190500"/>
              <a:gd name="connsiteY0" fmla="*/ 16903 h 9525"/>
              <a:gd name="connsiteX1" fmla="*/ 199149 w 190500"/>
              <a:gd name="connsiteY1" fmla="*/ 169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1" y="16903"/>
                </a:moveTo>
                <a:lnTo>
                  <a:pt x="199149" y="16903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> 
				</p:cNvPr>
          <p:cNvSpPr/>
          <p:nvPr/>
        </p:nvSpPr>
        <p:spPr>
          <a:xfrm>
            <a:off x="1247775" y="2876550"/>
            <a:ext cx="19050" cy="438150"/>
          </a:xfrm>
          <a:custGeom>
            <a:avLst/>
            <a:gdLst>
              <a:gd name="connsiteX0" fmla="*/ 22923 w 19050"/>
              <a:gd name="connsiteY0" fmla="*/ 16916 h 438150"/>
              <a:gd name="connsiteX1" fmla="*/ 22923 w 19050"/>
              <a:gd name="connsiteY1" fmla="*/ 44552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38150">
                <a:moveTo>
                  <a:pt x="22923" y="16916"/>
                </a:moveTo>
                <a:lnTo>
                  <a:pt x="22923" y="445528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> 
				</p:cNvPr>
          <p:cNvSpPr/>
          <p:nvPr/>
        </p:nvSpPr>
        <p:spPr>
          <a:xfrm>
            <a:off x="2105025" y="3095625"/>
            <a:ext cx="9525" cy="209550"/>
          </a:xfrm>
          <a:custGeom>
            <a:avLst/>
            <a:gdLst>
              <a:gd name="connsiteX0" fmla="*/ 18163 w 9525"/>
              <a:gd name="connsiteY0" fmla="*/ 16906 h 209550"/>
              <a:gd name="connsiteX1" fmla="*/ 18163 w 9525"/>
              <a:gd name="connsiteY1" fmla="*/ 2169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3" y="16906"/>
                </a:moveTo>
                <a:lnTo>
                  <a:pt x="18163" y="21693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> 
				</p:cNvPr>
          <p:cNvSpPr/>
          <p:nvPr/>
        </p:nvSpPr>
        <p:spPr>
          <a:xfrm>
            <a:off x="2105025" y="3095625"/>
            <a:ext cx="19050" cy="209550"/>
          </a:xfrm>
          <a:custGeom>
            <a:avLst/>
            <a:gdLst>
              <a:gd name="connsiteX0" fmla="*/ 22923 w 19050"/>
              <a:gd name="connsiteY0" fmla="*/ 16903 h 209550"/>
              <a:gd name="connsiteX1" fmla="*/ 22923 w 19050"/>
              <a:gd name="connsiteY1" fmla="*/ 21692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23" y="16903"/>
                </a:moveTo>
                <a:lnTo>
                  <a:pt x="22923" y="216928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> 
				</p:cNvPr>
          <p:cNvSpPr/>
          <p:nvPr/>
        </p:nvSpPr>
        <p:spPr>
          <a:xfrm>
            <a:off x="2962275" y="3095625"/>
            <a:ext cx="9525" cy="209550"/>
          </a:xfrm>
          <a:custGeom>
            <a:avLst/>
            <a:gdLst>
              <a:gd name="connsiteX0" fmla="*/ 18166 w 9525"/>
              <a:gd name="connsiteY0" fmla="*/ 16906 h 209550"/>
              <a:gd name="connsiteX1" fmla="*/ 18166 w 9525"/>
              <a:gd name="connsiteY1" fmla="*/ 2169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6" y="16906"/>
                </a:moveTo>
                <a:lnTo>
                  <a:pt x="18166" y="21693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2962275" y="3095625"/>
            <a:ext cx="19050" cy="209550"/>
          </a:xfrm>
          <a:custGeom>
            <a:avLst/>
            <a:gdLst>
              <a:gd name="connsiteX0" fmla="*/ 22923 w 19050"/>
              <a:gd name="connsiteY0" fmla="*/ 16903 h 209550"/>
              <a:gd name="connsiteX1" fmla="*/ 22923 w 19050"/>
              <a:gd name="connsiteY1" fmla="*/ 21692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23" y="16903"/>
                </a:moveTo>
                <a:lnTo>
                  <a:pt x="22923" y="216928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3819525" y="3095625"/>
            <a:ext cx="9525" cy="209550"/>
          </a:xfrm>
          <a:custGeom>
            <a:avLst/>
            <a:gdLst>
              <a:gd name="connsiteX0" fmla="*/ 18168 w 9525"/>
              <a:gd name="connsiteY0" fmla="*/ 16906 h 209550"/>
              <a:gd name="connsiteX1" fmla="*/ 18168 w 9525"/>
              <a:gd name="connsiteY1" fmla="*/ 2169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8" y="16906"/>
                </a:moveTo>
                <a:lnTo>
                  <a:pt x="18168" y="21693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3819525" y="3095625"/>
            <a:ext cx="19050" cy="209550"/>
          </a:xfrm>
          <a:custGeom>
            <a:avLst/>
            <a:gdLst>
              <a:gd name="connsiteX0" fmla="*/ 22936 w 19050"/>
              <a:gd name="connsiteY0" fmla="*/ 16903 h 209550"/>
              <a:gd name="connsiteX1" fmla="*/ 22936 w 19050"/>
              <a:gd name="connsiteY1" fmla="*/ 21692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36" y="16903"/>
                </a:moveTo>
                <a:lnTo>
                  <a:pt x="22936" y="216928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reeform 755"> 
				</p:cNvPr>
          <p:cNvSpPr/>
          <p:nvPr/>
        </p:nvSpPr>
        <p:spPr>
          <a:xfrm>
            <a:off x="4676775" y="2886075"/>
            <a:ext cx="19050" cy="428625"/>
          </a:xfrm>
          <a:custGeom>
            <a:avLst/>
            <a:gdLst>
              <a:gd name="connsiteX0" fmla="*/ 22936 w 19050"/>
              <a:gd name="connsiteY0" fmla="*/ 16916 h 428625"/>
              <a:gd name="connsiteX1" fmla="*/ 22936 w 19050"/>
              <a:gd name="connsiteY1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2936" y="16916"/>
                </a:moveTo>
                <a:lnTo>
                  <a:pt x="22936" y="436003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> 
				</p:cNvPr>
          <p:cNvSpPr/>
          <p:nvPr/>
        </p:nvSpPr>
        <p:spPr>
          <a:xfrm>
            <a:off x="5534025" y="3095625"/>
            <a:ext cx="9525" cy="209550"/>
          </a:xfrm>
          <a:custGeom>
            <a:avLst/>
            <a:gdLst>
              <a:gd name="connsiteX0" fmla="*/ 18174 w 9525"/>
              <a:gd name="connsiteY0" fmla="*/ 16906 h 209550"/>
              <a:gd name="connsiteX1" fmla="*/ 18174 w 9525"/>
              <a:gd name="connsiteY1" fmla="*/ 21693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74" y="16906"/>
                </a:moveTo>
                <a:lnTo>
                  <a:pt x="18174" y="216931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> 
				</p:cNvPr>
          <p:cNvSpPr/>
          <p:nvPr/>
        </p:nvSpPr>
        <p:spPr>
          <a:xfrm>
            <a:off x="5534025" y="3095625"/>
            <a:ext cx="19050" cy="209550"/>
          </a:xfrm>
          <a:custGeom>
            <a:avLst/>
            <a:gdLst>
              <a:gd name="connsiteX0" fmla="*/ 22936 w 19050"/>
              <a:gd name="connsiteY0" fmla="*/ 16903 h 209550"/>
              <a:gd name="connsiteX1" fmla="*/ 22936 w 19050"/>
              <a:gd name="connsiteY1" fmla="*/ 21692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36" y="16903"/>
                </a:moveTo>
                <a:lnTo>
                  <a:pt x="22936" y="216928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> 
				</p:cNvPr>
          <p:cNvSpPr/>
          <p:nvPr/>
        </p:nvSpPr>
        <p:spPr>
          <a:xfrm>
            <a:off x="1257300" y="3295650"/>
            <a:ext cx="5153025" cy="19050"/>
          </a:xfrm>
          <a:custGeom>
            <a:avLst/>
            <a:gdLst>
              <a:gd name="connsiteX0" fmla="*/ 13398 w 5153025"/>
              <a:gd name="connsiteY0" fmla="*/ 26428 h 19050"/>
              <a:gd name="connsiteX1" fmla="*/ 5156911 w 5153025"/>
              <a:gd name="connsiteY1" fmla="*/ 264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3025" h="19050">
                <a:moveTo>
                  <a:pt x="13398" y="26428"/>
                </a:moveTo>
                <a:lnTo>
                  <a:pt x="5156911" y="26428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> 
				</p:cNvPr>
          <p:cNvSpPr/>
          <p:nvPr/>
        </p:nvSpPr>
        <p:spPr>
          <a:xfrm>
            <a:off x="6391275" y="2886075"/>
            <a:ext cx="19050" cy="428625"/>
          </a:xfrm>
          <a:custGeom>
            <a:avLst/>
            <a:gdLst>
              <a:gd name="connsiteX0" fmla="*/ 22936 w 19050"/>
              <a:gd name="connsiteY0" fmla="*/ 16916 h 428625"/>
              <a:gd name="connsiteX1" fmla="*/ 22936 w 19050"/>
              <a:gd name="connsiteY1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2936" y="16916"/>
                </a:moveTo>
                <a:lnTo>
                  <a:pt x="22936" y="436003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> 
				</p:cNvPr>
          <p:cNvSpPr/>
          <p:nvPr/>
        </p:nvSpPr>
        <p:spPr>
          <a:xfrm>
            <a:off x="6772275" y="2876550"/>
            <a:ext cx="19050" cy="438150"/>
          </a:xfrm>
          <a:custGeom>
            <a:avLst/>
            <a:gdLst>
              <a:gd name="connsiteX0" fmla="*/ 27699 w 19050"/>
              <a:gd name="connsiteY0" fmla="*/ 16916 h 438150"/>
              <a:gd name="connsiteX1" fmla="*/ 27699 w 19050"/>
              <a:gd name="connsiteY1" fmla="*/ 44552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38150">
                <a:moveTo>
                  <a:pt x="27699" y="16916"/>
                </a:moveTo>
                <a:lnTo>
                  <a:pt x="27699" y="445528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> 
				</p:cNvPr>
          <p:cNvSpPr/>
          <p:nvPr/>
        </p:nvSpPr>
        <p:spPr>
          <a:xfrm>
            <a:off x="7639050" y="2886075"/>
            <a:ext cx="9525" cy="419100"/>
          </a:xfrm>
          <a:custGeom>
            <a:avLst/>
            <a:gdLst>
              <a:gd name="connsiteX0" fmla="*/ 13419 w 9525"/>
              <a:gd name="connsiteY0" fmla="*/ 16910 h 419100"/>
              <a:gd name="connsiteX1" fmla="*/ 13419 w 9525"/>
              <a:gd name="connsiteY1" fmla="*/ 42647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3419" y="16910"/>
                </a:moveTo>
                <a:lnTo>
                  <a:pt x="13419" y="426472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> 
				</p:cNvPr>
          <p:cNvSpPr/>
          <p:nvPr/>
        </p:nvSpPr>
        <p:spPr>
          <a:xfrm>
            <a:off x="7639050" y="2886075"/>
            <a:ext cx="9525" cy="419100"/>
          </a:xfrm>
          <a:custGeom>
            <a:avLst/>
            <a:gdLst>
              <a:gd name="connsiteX0" fmla="*/ 18186 w 9525"/>
              <a:gd name="connsiteY0" fmla="*/ 16916 h 419100"/>
              <a:gd name="connsiteX1" fmla="*/ 18186 w 9525"/>
              <a:gd name="connsiteY1" fmla="*/ 42647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8186" y="16916"/>
                </a:moveTo>
                <a:lnTo>
                  <a:pt x="18186" y="426478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3"> 
				</p:cNvPr>
          <p:cNvSpPr/>
          <p:nvPr/>
        </p:nvSpPr>
        <p:spPr>
          <a:xfrm>
            <a:off x="6781800" y="3295650"/>
            <a:ext cx="1724025" cy="19050"/>
          </a:xfrm>
          <a:custGeom>
            <a:avLst/>
            <a:gdLst>
              <a:gd name="connsiteX0" fmla="*/ 18174 w 1724025"/>
              <a:gd name="connsiteY0" fmla="*/ 26428 h 19050"/>
              <a:gd name="connsiteX1" fmla="*/ 1732674 w 1724025"/>
              <a:gd name="connsiteY1" fmla="*/ 264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19050">
                <a:moveTo>
                  <a:pt x="18174" y="26428"/>
                </a:moveTo>
                <a:lnTo>
                  <a:pt x="1732674" y="26428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reeform 764"> 
				</p:cNvPr>
          <p:cNvSpPr/>
          <p:nvPr/>
        </p:nvSpPr>
        <p:spPr>
          <a:xfrm>
            <a:off x="8486775" y="2886075"/>
            <a:ext cx="19050" cy="428625"/>
          </a:xfrm>
          <a:custGeom>
            <a:avLst/>
            <a:gdLst>
              <a:gd name="connsiteX0" fmla="*/ 27711 w 19050"/>
              <a:gd name="connsiteY0" fmla="*/ 16916 h 428625"/>
              <a:gd name="connsiteX1" fmla="*/ 27711 w 19050"/>
              <a:gd name="connsiteY1" fmla="*/ 43600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7711" y="16916"/>
                </a:moveTo>
                <a:lnTo>
                  <a:pt x="27711" y="436003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> 
				</p:cNvPr>
          <p:cNvSpPr/>
          <p:nvPr/>
        </p:nvSpPr>
        <p:spPr>
          <a:xfrm>
            <a:off x="1266825" y="1066800"/>
            <a:ext cx="9525" cy="1771650"/>
          </a:xfrm>
          <a:custGeom>
            <a:avLst/>
            <a:gdLst>
              <a:gd name="connsiteX0" fmla="*/ 18161 w 9525"/>
              <a:gd name="connsiteY0" fmla="*/ 1774273 h 1771650"/>
              <a:gd name="connsiteX1" fmla="*/ 18161 w 9525"/>
              <a:gd name="connsiteY1" fmla="*/ 16936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8161" y="1774273"/>
                </a:moveTo>
                <a:lnTo>
                  <a:pt x="18161" y="16936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> 
				</p:cNvPr>
          <p:cNvSpPr/>
          <p:nvPr/>
        </p:nvSpPr>
        <p:spPr>
          <a:xfrm>
            <a:off x="1266825" y="2828925"/>
            <a:ext cx="57150" cy="9525"/>
          </a:xfrm>
          <a:custGeom>
            <a:avLst/>
            <a:gdLst>
              <a:gd name="connsiteX0" fmla="*/ 18161 w 57150"/>
              <a:gd name="connsiteY0" fmla="*/ 12148 h 9525"/>
              <a:gd name="connsiteX1" fmla="*/ 61023 w 57150"/>
              <a:gd name="connsiteY1" fmla="*/ 121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2148"/>
                </a:moveTo>
                <a:lnTo>
                  <a:pt x="61023" y="12148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> 
				</p:cNvPr>
          <p:cNvSpPr/>
          <p:nvPr/>
        </p:nvSpPr>
        <p:spPr>
          <a:xfrm>
            <a:off x="1266825" y="2324100"/>
            <a:ext cx="57150" cy="9525"/>
          </a:xfrm>
          <a:custGeom>
            <a:avLst/>
            <a:gdLst>
              <a:gd name="connsiteX0" fmla="*/ 18161 w 57150"/>
              <a:gd name="connsiteY0" fmla="*/ 12161 h 9525"/>
              <a:gd name="connsiteX1" fmla="*/ 61023 w 57150"/>
              <a:gd name="connsiteY1" fmla="*/ 1216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2161"/>
                </a:moveTo>
                <a:lnTo>
                  <a:pt x="61023" y="12161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> 
				</p:cNvPr>
          <p:cNvSpPr/>
          <p:nvPr/>
        </p:nvSpPr>
        <p:spPr>
          <a:xfrm>
            <a:off x="1266825" y="1819275"/>
            <a:ext cx="57150" cy="9525"/>
          </a:xfrm>
          <a:custGeom>
            <a:avLst/>
            <a:gdLst>
              <a:gd name="connsiteX0" fmla="*/ 18161 w 57150"/>
              <a:gd name="connsiteY0" fmla="*/ 16924 h 9525"/>
              <a:gd name="connsiteX1" fmla="*/ 61023 w 57150"/>
              <a:gd name="connsiteY1" fmla="*/ 169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6924"/>
                </a:moveTo>
                <a:lnTo>
                  <a:pt x="61023" y="16924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1266825" y="1323975"/>
            <a:ext cx="57150" cy="9525"/>
          </a:xfrm>
          <a:custGeom>
            <a:avLst/>
            <a:gdLst>
              <a:gd name="connsiteX0" fmla="*/ 18161 w 57150"/>
              <a:gd name="connsiteY0" fmla="*/ 12174 h 9525"/>
              <a:gd name="connsiteX1" fmla="*/ 61023 w 57150"/>
              <a:gd name="connsiteY1" fmla="*/ 121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2174"/>
                </a:moveTo>
                <a:lnTo>
                  <a:pt x="61023" y="12174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1266825" y="2828925"/>
            <a:ext cx="5124450" cy="9525"/>
          </a:xfrm>
          <a:custGeom>
            <a:avLst/>
            <a:gdLst>
              <a:gd name="connsiteX0" fmla="*/ 15779 w 5124450"/>
              <a:gd name="connsiteY0" fmla="*/ 9767 h 9525"/>
              <a:gd name="connsiteX1" fmla="*/ 5125955 w 5124450"/>
              <a:gd name="connsiteY1" fmla="*/ 97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24450" h="9525">
                <a:moveTo>
                  <a:pt x="15779" y="9767"/>
                </a:moveTo>
                <a:lnTo>
                  <a:pt x="5125955" y="9767"/>
                </a:lnTo>
              </a:path>
            </a:pathLst>
          </a:custGeom>
          <a:ln w="476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1495425" y="1333500"/>
            <a:ext cx="400050" cy="19050"/>
          </a:xfrm>
          <a:custGeom>
            <a:avLst/>
            <a:gdLst>
              <a:gd name="connsiteX0" fmla="*/ 18135 w 400050"/>
              <a:gd name="connsiteY0" fmla="*/ 16852 h 19050"/>
              <a:gd name="connsiteX1" fmla="*/ 211023 w 400050"/>
              <a:gd name="connsiteY1" fmla="*/ 16852 h 19050"/>
              <a:gd name="connsiteX2" fmla="*/ 403898 w 400050"/>
              <a:gd name="connsiteY2" fmla="*/ 16852 h 19050"/>
              <a:gd name="connsiteX3" fmla="*/ 403898 w 400050"/>
              <a:gd name="connsiteY3" fmla="*/ 26377 h 19050"/>
              <a:gd name="connsiteX4" fmla="*/ 211023 w 400050"/>
              <a:gd name="connsiteY4" fmla="*/ 26377 h 19050"/>
              <a:gd name="connsiteX5" fmla="*/ 18135 w 400050"/>
              <a:gd name="connsiteY5" fmla="*/ 26377 h 19050"/>
              <a:gd name="connsiteX6" fmla="*/ 18135 w 400050"/>
              <a:gd name="connsiteY6" fmla="*/ 168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" h="19050">
                <a:moveTo>
                  <a:pt x="18135" y="16852"/>
                </a:moveTo>
                <a:lnTo>
                  <a:pt x="211023" y="16852"/>
                </a:lnTo>
                <a:lnTo>
                  <a:pt x="403898" y="16852"/>
                </a:lnTo>
                <a:lnTo>
                  <a:pt x="403898" y="26377"/>
                </a:lnTo>
                <a:lnTo>
                  <a:pt x="211023" y="26377"/>
                </a:lnTo>
                <a:lnTo>
                  <a:pt x="18135" y="26377"/>
                </a:lnTo>
                <a:lnTo>
                  <a:pt x="18135" y="1685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6772275" y="2828925"/>
            <a:ext cx="1724025" cy="9525"/>
          </a:xfrm>
          <a:custGeom>
            <a:avLst/>
            <a:gdLst>
              <a:gd name="connsiteX0" fmla="*/ 11033 w 1724025"/>
              <a:gd name="connsiteY0" fmla="*/ 14530 h 9525"/>
              <a:gd name="connsiteX1" fmla="*/ 1725533 w 1724025"/>
              <a:gd name="connsiteY1" fmla="*/ 1453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9525">
                <a:moveTo>
                  <a:pt x="11033" y="14530"/>
                </a:moveTo>
                <a:lnTo>
                  <a:pt x="1725533" y="14530"/>
                </a:lnTo>
              </a:path>
            </a:pathLst>
          </a:custGeom>
          <a:ln w="476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7000875" y="1362075"/>
            <a:ext cx="400050" cy="19050"/>
          </a:xfrm>
          <a:custGeom>
            <a:avLst/>
            <a:gdLst>
              <a:gd name="connsiteX0" fmla="*/ 16253 w 400050"/>
              <a:gd name="connsiteY0" fmla="*/ 12674 h 19050"/>
              <a:gd name="connsiteX1" fmla="*/ 112697 w 400050"/>
              <a:gd name="connsiteY1" fmla="*/ 12674 h 19050"/>
              <a:gd name="connsiteX2" fmla="*/ 209141 w 400050"/>
              <a:gd name="connsiteY2" fmla="*/ 12674 h 19050"/>
              <a:gd name="connsiteX3" fmla="*/ 305572 w 400050"/>
              <a:gd name="connsiteY3" fmla="*/ 12674 h 19050"/>
              <a:gd name="connsiteX4" fmla="*/ 402015 w 400050"/>
              <a:gd name="connsiteY4" fmla="*/ 12674 h 19050"/>
              <a:gd name="connsiteX5" fmla="*/ 402015 w 400050"/>
              <a:gd name="connsiteY5" fmla="*/ 22199 h 19050"/>
              <a:gd name="connsiteX6" fmla="*/ 305572 w 400050"/>
              <a:gd name="connsiteY6" fmla="*/ 22199 h 19050"/>
              <a:gd name="connsiteX7" fmla="*/ 209141 w 400050"/>
              <a:gd name="connsiteY7" fmla="*/ 22199 h 19050"/>
              <a:gd name="connsiteX8" fmla="*/ 112697 w 400050"/>
              <a:gd name="connsiteY8" fmla="*/ 22199 h 19050"/>
              <a:gd name="connsiteX9" fmla="*/ 16253 w 400050"/>
              <a:gd name="connsiteY9" fmla="*/ 22199 h 19050"/>
              <a:gd name="connsiteX10" fmla="*/ 16253 w 400050"/>
              <a:gd name="connsiteY10" fmla="*/ 126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19050">
                <a:moveTo>
                  <a:pt x="16253" y="12674"/>
                </a:moveTo>
                <a:lnTo>
                  <a:pt x="112697" y="12674"/>
                </a:lnTo>
                <a:lnTo>
                  <a:pt x="209141" y="12674"/>
                </a:lnTo>
                <a:lnTo>
                  <a:pt x="305572" y="12674"/>
                </a:lnTo>
                <a:lnTo>
                  <a:pt x="402015" y="12674"/>
                </a:lnTo>
                <a:lnTo>
                  <a:pt x="402015" y="22199"/>
                </a:lnTo>
                <a:lnTo>
                  <a:pt x="305572" y="22199"/>
                </a:lnTo>
                <a:lnTo>
                  <a:pt x="209141" y="22199"/>
                </a:lnTo>
                <a:lnTo>
                  <a:pt x="112697" y="22199"/>
                </a:lnTo>
                <a:lnTo>
                  <a:pt x="16253" y="22199"/>
                </a:lnTo>
                <a:lnTo>
                  <a:pt x="16253" y="1267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238125" y="3724275"/>
            <a:ext cx="8267700" cy="1943100"/>
          </a:xfrm>
          <a:custGeom>
            <a:avLst/>
            <a:gdLst>
              <a:gd name="connsiteX0" fmla="*/ 18161 w 8267700"/>
              <a:gd name="connsiteY0" fmla="*/ 1944154 h 1943100"/>
              <a:gd name="connsiteX1" fmla="*/ 8276361 w 8267700"/>
              <a:gd name="connsiteY1" fmla="*/ 1944154 h 1943100"/>
              <a:gd name="connsiteX2" fmla="*/ 8276361 w 8267700"/>
              <a:gd name="connsiteY2" fmla="*/ 10604 h 1943100"/>
              <a:gd name="connsiteX3" fmla="*/ 18161 w 8267700"/>
              <a:gd name="connsiteY3" fmla="*/ 10604 h 1943100"/>
              <a:gd name="connsiteX4" fmla="*/ 18161 w 8267700"/>
              <a:gd name="connsiteY4" fmla="*/ 1944154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1943100">
                <a:moveTo>
                  <a:pt x="18161" y="1944154"/>
                </a:moveTo>
                <a:lnTo>
                  <a:pt x="8276361" y="1944154"/>
                </a:lnTo>
                <a:lnTo>
                  <a:pt x="8276361" y="10604"/>
                </a:lnTo>
                <a:lnTo>
                  <a:pt x="18161" y="10604"/>
                </a:lnTo>
                <a:lnTo>
                  <a:pt x="18161" y="194415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238125" y="5648325"/>
            <a:ext cx="1028700" cy="438150"/>
          </a:xfrm>
          <a:custGeom>
            <a:avLst/>
            <a:gdLst>
              <a:gd name="connsiteX0" fmla="*/ 18161 w 1028700"/>
              <a:gd name="connsiteY0" fmla="*/ 439204 h 438150"/>
              <a:gd name="connsiteX1" fmla="*/ 1032573 w 1028700"/>
              <a:gd name="connsiteY1" fmla="*/ 439204 h 438150"/>
              <a:gd name="connsiteX2" fmla="*/ 1032573 w 1028700"/>
              <a:gd name="connsiteY2" fmla="*/ 15341 h 438150"/>
              <a:gd name="connsiteX3" fmla="*/ 18161 w 1028700"/>
              <a:gd name="connsiteY3" fmla="*/ 15341 h 438150"/>
              <a:gd name="connsiteX4" fmla="*/ 18161 w 1028700"/>
              <a:gd name="connsiteY4" fmla="*/ 43920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438150">
                <a:moveTo>
                  <a:pt x="18161" y="439204"/>
                </a:moveTo>
                <a:lnTo>
                  <a:pt x="1032573" y="439204"/>
                </a:lnTo>
                <a:lnTo>
                  <a:pt x="1032573" y="15341"/>
                </a:lnTo>
                <a:lnTo>
                  <a:pt x="18161" y="15341"/>
                </a:lnTo>
                <a:lnTo>
                  <a:pt x="18161" y="43920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1247775" y="5648325"/>
            <a:ext cx="5162550" cy="438150"/>
          </a:xfrm>
          <a:custGeom>
            <a:avLst/>
            <a:gdLst>
              <a:gd name="connsiteX0" fmla="*/ 18161 w 5162550"/>
              <a:gd name="connsiteY0" fmla="*/ 439191 h 438150"/>
              <a:gd name="connsiteX1" fmla="*/ 5166436 w 5162550"/>
              <a:gd name="connsiteY1" fmla="*/ 439191 h 438150"/>
              <a:gd name="connsiteX2" fmla="*/ 5166436 w 5162550"/>
              <a:gd name="connsiteY2" fmla="*/ 15341 h 438150"/>
              <a:gd name="connsiteX3" fmla="*/ 18161 w 5162550"/>
              <a:gd name="connsiteY3" fmla="*/ 15341 h 438150"/>
              <a:gd name="connsiteX4" fmla="*/ 18161 w 5162550"/>
              <a:gd name="connsiteY4" fmla="*/ 43919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2550" h="438150">
                <a:moveTo>
                  <a:pt x="18161" y="439191"/>
                </a:moveTo>
                <a:lnTo>
                  <a:pt x="5166436" y="439191"/>
                </a:lnTo>
                <a:lnTo>
                  <a:pt x="5166436" y="15341"/>
                </a:lnTo>
                <a:lnTo>
                  <a:pt x="18161" y="15341"/>
                </a:lnTo>
                <a:lnTo>
                  <a:pt x="18161" y="43919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6391275" y="5648325"/>
            <a:ext cx="400050" cy="438150"/>
          </a:xfrm>
          <a:custGeom>
            <a:avLst/>
            <a:gdLst>
              <a:gd name="connsiteX0" fmla="*/ 18174 w 400050"/>
              <a:gd name="connsiteY0" fmla="*/ 439191 h 438150"/>
              <a:gd name="connsiteX1" fmla="*/ 408699 w 400050"/>
              <a:gd name="connsiteY1" fmla="*/ 439191 h 438150"/>
              <a:gd name="connsiteX2" fmla="*/ 408699 w 400050"/>
              <a:gd name="connsiteY2" fmla="*/ 15341 h 438150"/>
              <a:gd name="connsiteX3" fmla="*/ 18174 w 400050"/>
              <a:gd name="connsiteY3" fmla="*/ 15341 h 438150"/>
              <a:gd name="connsiteX4" fmla="*/ 18174 w 400050"/>
              <a:gd name="connsiteY4" fmla="*/ 43919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38150">
                <a:moveTo>
                  <a:pt x="18174" y="439191"/>
                </a:moveTo>
                <a:lnTo>
                  <a:pt x="408699" y="439191"/>
                </a:lnTo>
                <a:lnTo>
                  <a:pt x="408699" y="15341"/>
                </a:lnTo>
                <a:lnTo>
                  <a:pt x="18174" y="15341"/>
                </a:lnTo>
                <a:lnTo>
                  <a:pt x="18174" y="439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6781800" y="5648325"/>
            <a:ext cx="1724025" cy="438150"/>
          </a:xfrm>
          <a:custGeom>
            <a:avLst/>
            <a:gdLst>
              <a:gd name="connsiteX0" fmla="*/ 13411 w 1724025"/>
              <a:gd name="connsiteY0" fmla="*/ 439191 h 438150"/>
              <a:gd name="connsiteX1" fmla="*/ 1732674 w 1724025"/>
              <a:gd name="connsiteY1" fmla="*/ 439191 h 438150"/>
              <a:gd name="connsiteX2" fmla="*/ 1732674 w 1724025"/>
              <a:gd name="connsiteY2" fmla="*/ 15341 h 438150"/>
              <a:gd name="connsiteX3" fmla="*/ 13411 w 1724025"/>
              <a:gd name="connsiteY3" fmla="*/ 15341 h 438150"/>
              <a:gd name="connsiteX4" fmla="*/ 13411 w 1724025"/>
              <a:gd name="connsiteY4" fmla="*/ 43919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025" h="438150">
                <a:moveTo>
                  <a:pt x="13411" y="439191"/>
                </a:moveTo>
                <a:lnTo>
                  <a:pt x="1732674" y="439191"/>
                </a:lnTo>
                <a:lnTo>
                  <a:pt x="1732674" y="15341"/>
                </a:lnTo>
                <a:lnTo>
                  <a:pt x="13411" y="15341"/>
                </a:lnTo>
                <a:lnTo>
                  <a:pt x="13411" y="43919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8496300" y="5648325"/>
            <a:ext cx="9525" cy="438150"/>
          </a:xfrm>
          <a:custGeom>
            <a:avLst/>
            <a:gdLst>
              <a:gd name="connsiteX0" fmla="*/ 18174 w 9525"/>
              <a:gd name="connsiteY0" fmla="*/ 15341 h 438150"/>
              <a:gd name="connsiteX1" fmla="*/ 18174 w 9525"/>
              <a:gd name="connsiteY1" fmla="*/ 43920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">
                <a:moveTo>
                  <a:pt x="18174" y="15341"/>
                </a:moveTo>
                <a:lnTo>
                  <a:pt x="18174" y="4392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238125" y="6067425"/>
            <a:ext cx="8267700" cy="19050"/>
          </a:xfrm>
          <a:custGeom>
            <a:avLst/>
            <a:gdLst>
              <a:gd name="connsiteX0" fmla="*/ 18161 w 8267700"/>
              <a:gd name="connsiteY0" fmla="*/ 20104 h 19050"/>
              <a:gd name="connsiteX1" fmla="*/ 8276361 w 8267700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19050">
                <a:moveTo>
                  <a:pt x="18161" y="20104"/>
                </a:moveTo>
                <a:lnTo>
                  <a:pt x="8276361" y="201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1257300" y="5648325"/>
            <a:ext cx="5153025" cy="19050"/>
          </a:xfrm>
          <a:custGeom>
            <a:avLst/>
            <a:gdLst>
              <a:gd name="connsiteX0" fmla="*/ 13398 w 5153025"/>
              <a:gd name="connsiteY0" fmla="*/ 20104 h 19050"/>
              <a:gd name="connsiteX1" fmla="*/ 5156911 w 5153025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3025" h="19050">
                <a:moveTo>
                  <a:pt x="13398" y="20104"/>
                </a:moveTo>
                <a:lnTo>
                  <a:pt x="5156911" y="201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6591300" y="5648325"/>
            <a:ext cx="190500" cy="9525"/>
          </a:xfrm>
          <a:custGeom>
            <a:avLst/>
            <a:gdLst>
              <a:gd name="connsiteX0" fmla="*/ 13414 w 190500"/>
              <a:gd name="connsiteY0" fmla="*/ 15342 h 9525"/>
              <a:gd name="connsiteX1" fmla="*/ 199152 w 190500"/>
              <a:gd name="connsiteY1" fmla="*/ 1534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4" y="15342"/>
                </a:moveTo>
                <a:lnTo>
                  <a:pt x="199152" y="15342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6591300" y="5648325"/>
            <a:ext cx="190500" cy="19050"/>
          </a:xfrm>
          <a:custGeom>
            <a:avLst/>
            <a:gdLst>
              <a:gd name="connsiteX0" fmla="*/ 13411 w 190500"/>
              <a:gd name="connsiteY0" fmla="*/ 20104 h 19050"/>
              <a:gd name="connsiteX1" fmla="*/ 199149 w 190500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3411" y="20104"/>
                </a:moveTo>
                <a:lnTo>
                  <a:pt x="199149" y="201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6781800" y="5648325"/>
            <a:ext cx="1724025" cy="19050"/>
          </a:xfrm>
          <a:custGeom>
            <a:avLst/>
            <a:gdLst>
              <a:gd name="connsiteX0" fmla="*/ 18174 w 1724025"/>
              <a:gd name="connsiteY0" fmla="*/ 20104 h 19050"/>
              <a:gd name="connsiteX1" fmla="*/ 1732674 w 1724025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19050">
                <a:moveTo>
                  <a:pt x="18174" y="20104"/>
                </a:moveTo>
                <a:lnTo>
                  <a:pt x="1732674" y="201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238125" y="5648325"/>
            <a:ext cx="9525" cy="228600"/>
          </a:xfrm>
          <a:custGeom>
            <a:avLst/>
            <a:gdLst>
              <a:gd name="connsiteX0" fmla="*/ 13394 w 9525"/>
              <a:gd name="connsiteY0" fmla="*/ 15343 h 228600"/>
              <a:gd name="connsiteX1" fmla="*/ 13394 w 9525"/>
              <a:gd name="connsiteY1" fmla="*/ 22965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3394" y="15343"/>
                </a:moveTo>
                <a:lnTo>
                  <a:pt x="13394" y="229655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238125" y="5648325"/>
            <a:ext cx="9525" cy="228600"/>
          </a:xfrm>
          <a:custGeom>
            <a:avLst/>
            <a:gdLst>
              <a:gd name="connsiteX0" fmla="*/ 18161 w 9525"/>
              <a:gd name="connsiteY0" fmla="*/ 15341 h 228600"/>
              <a:gd name="connsiteX1" fmla="*/ 18161 w 9525"/>
              <a:gd name="connsiteY1" fmla="*/ 22965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8161" y="15341"/>
                </a:moveTo>
                <a:lnTo>
                  <a:pt x="18161" y="22965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1257300" y="5857875"/>
            <a:ext cx="3429000" cy="9525"/>
          </a:xfrm>
          <a:custGeom>
            <a:avLst/>
            <a:gdLst>
              <a:gd name="connsiteX0" fmla="*/ 13398 w 3429000"/>
              <a:gd name="connsiteY0" fmla="*/ 15339 h 9525"/>
              <a:gd name="connsiteX1" fmla="*/ 3432886 w 3429000"/>
              <a:gd name="connsiteY1" fmla="*/ 153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0" h="9525">
                <a:moveTo>
                  <a:pt x="13398" y="15339"/>
                </a:moveTo>
                <a:lnTo>
                  <a:pt x="3432886" y="15339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1257300" y="5857875"/>
            <a:ext cx="3429000" cy="19050"/>
          </a:xfrm>
          <a:custGeom>
            <a:avLst/>
            <a:gdLst>
              <a:gd name="connsiteX0" fmla="*/ 13398 w 3429000"/>
              <a:gd name="connsiteY0" fmla="*/ 20104 h 19050"/>
              <a:gd name="connsiteX1" fmla="*/ 3432886 w 3429000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0" h="19050">
                <a:moveTo>
                  <a:pt x="13398" y="20104"/>
                </a:moveTo>
                <a:lnTo>
                  <a:pt x="3432886" y="201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4686300" y="5857875"/>
            <a:ext cx="1714500" cy="9525"/>
          </a:xfrm>
          <a:custGeom>
            <a:avLst/>
            <a:gdLst>
              <a:gd name="connsiteX0" fmla="*/ 13408 w 1714500"/>
              <a:gd name="connsiteY0" fmla="*/ 15339 h 9525"/>
              <a:gd name="connsiteX1" fmla="*/ 1718383 w 1714500"/>
              <a:gd name="connsiteY1" fmla="*/ 1533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9525">
                <a:moveTo>
                  <a:pt x="13408" y="15339"/>
                </a:moveTo>
                <a:lnTo>
                  <a:pt x="1718383" y="15339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4686300" y="5857875"/>
            <a:ext cx="1714500" cy="19050"/>
          </a:xfrm>
          <a:custGeom>
            <a:avLst/>
            <a:gdLst>
              <a:gd name="connsiteX0" fmla="*/ 13411 w 1714500"/>
              <a:gd name="connsiteY0" fmla="*/ 20104 h 19050"/>
              <a:gd name="connsiteX1" fmla="*/ 1718386 w 1714500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19050">
                <a:moveTo>
                  <a:pt x="13411" y="20104"/>
                </a:moveTo>
                <a:lnTo>
                  <a:pt x="1718386" y="201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6581775" y="5648325"/>
            <a:ext cx="9525" cy="228600"/>
          </a:xfrm>
          <a:custGeom>
            <a:avLst/>
            <a:gdLst>
              <a:gd name="connsiteX0" fmla="*/ 18177 w 9525"/>
              <a:gd name="connsiteY0" fmla="*/ 15344 h 228600"/>
              <a:gd name="connsiteX1" fmla="*/ 18177 w 9525"/>
              <a:gd name="connsiteY1" fmla="*/ 22965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8600">
                <a:moveTo>
                  <a:pt x="18177" y="15344"/>
                </a:moveTo>
                <a:lnTo>
                  <a:pt x="18177" y="229656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6581775" y="5648325"/>
            <a:ext cx="19050" cy="228600"/>
          </a:xfrm>
          <a:custGeom>
            <a:avLst/>
            <a:gdLst>
              <a:gd name="connsiteX0" fmla="*/ 22936 w 19050"/>
              <a:gd name="connsiteY0" fmla="*/ 15341 h 228600"/>
              <a:gd name="connsiteX1" fmla="*/ 22936 w 19050"/>
              <a:gd name="connsiteY1" fmla="*/ 22965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28600">
                <a:moveTo>
                  <a:pt x="22936" y="15341"/>
                </a:moveTo>
                <a:lnTo>
                  <a:pt x="22936" y="22965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6591300" y="5857875"/>
            <a:ext cx="190500" cy="9525"/>
          </a:xfrm>
          <a:custGeom>
            <a:avLst/>
            <a:gdLst>
              <a:gd name="connsiteX0" fmla="*/ 13414 w 190500"/>
              <a:gd name="connsiteY0" fmla="*/ 15340 h 9525"/>
              <a:gd name="connsiteX1" fmla="*/ 199152 w 190500"/>
              <a:gd name="connsiteY1" fmla="*/ 153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525">
                <a:moveTo>
                  <a:pt x="13414" y="15340"/>
                </a:moveTo>
                <a:lnTo>
                  <a:pt x="199152" y="15340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6591300" y="5857875"/>
            <a:ext cx="190500" cy="19050"/>
          </a:xfrm>
          <a:custGeom>
            <a:avLst/>
            <a:gdLst>
              <a:gd name="connsiteX0" fmla="*/ 13411 w 190500"/>
              <a:gd name="connsiteY0" fmla="*/ 20104 h 19050"/>
              <a:gd name="connsiteX1" fmla="*/ 199149 w 190500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19050">
                <a:moveTo>
                  <a:pt x="13411" y="20104"/>
                </a:moveTo>
                <a:lnTo>
                  <a:pt x="199149" y="201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1247775" y="5648325"/>
            <a:ext cx="19050" cy="438150"/>
          </a:xfrm>
          <a:custGeom>
            <a:avLst/>
            <a:gdLst>
              <a:gd name="connsiteX0" fmla="*/ 22923 w 19050"/>
              <a:gd name="connsiteY0" fmla="*/ 10591 h 438150"/>
              <a:gd name="connsiteX1" fmla="*/ 22923 w 19050"/>
              <a:gd name="connsiteY1" fmla="*/ 43920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38150">
                <a:moveTo>
                  <a:pt x="22923" y="10591"/>
                </a:moveTo>
                <a:lnTo>
                  <a:pt x="22923" y="4392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2105025" y="5867400"/>
            <a:ext cx="9525" cy="209550"/>
          </a:xfrm>
          <a:custGeom>
            <a:avLst/>
            <a:gdLst>
              <a:gd name="connsiteX0" fmla="*/ 18163 w 9525"/>
              <a:gd name="connsiteY0" fmla="*/ 10577 h 209550"/>
              <a:gd name="connsiteX1" fmla="*/ 18163 w 9525"/>
              <a:gd name="connsiteY1" fmla="*/ 21060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3" y="10577"/>
                </a:moveTo>
                <a:lnTo>
                  <a:pt x="18163" y="210602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2105025" y="5867400"/>
            <a:ext cx="19050" cy="209550"/>
          </a:xfrm>
          <a:custGeom>
            <a:avLst/>
            <a:gdLst>
              <a:gd name="connsiteX0" fmla="*/ 22923 w 19050"/>
              <a:gd name="connsiteY0" fmla="*/ 10579 h 209550"/>
              <a:gd name="connsiteX1" fmla="*/ 22923 w 19050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23" y="10579"/>
                </a:moveTo>
                <a:lnTo>
                  <a:pt x="22923" y="2106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2962275" y="5867400"/>
            <a:ext cx="9525" cy="209550"/>
          </a:xfrm>
          <a:custGeom>
            <a:avLst/>
            <a:gdLst>
              <a:gd name="connsiteX0" fmla="*/ 18166 w 9525"/>
              <a:gd name="connsiteY0" fmla="*/ 10579 h 209550"/>
              <a:gd name="connsiteX1" fmla="*/ 18166 w 9525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6" y="10579"/>
                </a:moveTo>
                <a:lnTo>
                  <a:pt x="18166" y="21060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2962275" y="5867400"/>
            <a:ext cx="19050" cy="209550"/>
          </a:xfrm>
          <a:custGeom>
            <a:avLst/>
            <a:gdLst>
              <a:gd name="connsiteX0" fmla="*/ 22923 w 19050"/>
              <a:gd name="connsiteY0" fmla="*/ 10579 h 209550"/>
              <a:gd name="connsiteX1" fmla="*/ 22923 w 19050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23" y="10579"/>
                </a:moveTo>
                <a:lnTo>
                  <a:pt x="22923" y="2106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3819525" y="5867400"/>
            <a:ext cx="9525" cy="209550"/>
          </a:xfrm>
          <a:custGeom>
            <a:avLst/>
            <a:gdLst>
              <a:gd name="connsiteX0" fmla="*/ 18168 w 9525"/>
              <a:gd name="connsiteY0" fmla="*/ 10579 h 209550"/>
              <a:gd name="connsiteX1" fmla="*/ 18168 w 9525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68" y="10579"/>
                </a:moveTo>
                <a:lnTo>
                  <a:pt x="18168" y="21060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3819525" y="5867400"/>
            <a:ext cx="19050" cy="209550"/>
          </a:xfrm>
          <a:custGeom>
            <a:avLst/>
            <a:gdLst>
              <a:gd name="connsiteX0" fmla="*/ 22936 w 19050"/>
              <a:gd name="connsiteY0" fmla="*/ 10579 h 209550"/>
              <a:gd name="connsiteX1" fmla="*/ 22936 w 19050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36" y="10579"/>
                </a:moveTo>
                <a:lnTo>
                  <a:pt x="22936" y="2106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4676775" y="5657850"/>
            <a:ext cx="19050" cy="428625"/>
          </a:xfrm>
          <a:custGeom>
            <a:avLst/>
            <a:gdLst>
              <a:gd name="connsiteX0" fmla="*/ 22936 w 19050"/>
              <a:gd name="connsiteY0" fmla="*/ 10591 h 428625"/>
              <a:gd name="connsiteX1" fmla="*/ 22936 w 19050"/>
              <a:gd name="connsiteY1" fmla="*/ 42967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2936" y="10591"/>
                </a:moveTo>
                <a:lnTo>
                  <a:pt x="22936" y="429679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5534025" y="5867400"/>
            <a:ext cx="9525" cy="209550"/>
          </a:xfrm>
          <a:custGeom>
            <a:avLst/>
            <a:gdLst>
              <a:gd name="connsiteX0" fmla="*/ 18174 w 9525"/>
              <a:gd name="connsiteY0" fmla="*/ 10579 h 209550"/>
              <a:gd name="connsiteX1" fmla="*/ 18174 w 9525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8174" y="10579"/>
                </a:moveTo>
                <a:lnTo>
                  <a:pt x="18174" y="210604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5534025" y="5867400"/>
            <a:ext cx="19050" cy="209550"/>
          </a:xfrm>
          <a:custGeom>
            <a:avLst/>
            <a:gdLst>
              <a:gd name="connsiteX0" fmla="*/ 22936 w 19050"/>
              <a:gd name="connsiteY0" fmla="*/ 10579 h 209550"/>
              <a:gd name="connsiteX1" fmla="*/ 22936 w 19050"/>
              <a:gd name="connsiteY1" fmla="*/ 21060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936" y="10579"/>
                </a:moveTo>
                <a:lnTo>
                  <a:pt x="22936" y="21060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1257300" y="6067425"/>
            <a:ext cx="5153025" cy="19050"/>
          </a:xfrm>
          <a:custGeom>
            <a:avLst/>
            <a:gdLst>
              <a:gd name="connsiteX0" fmla="*/ 13398 w 5153025"/>
              <a:gd name="connsiteY0" fmla="*/ 20104 h 19050"/>
              <a:gd name="connsiteX1" fmla="*/ 5156911 w 5153025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3025" h="19050">
                <a:moveTo>
                  <a:pt x="13398" y="20104"/>
                </a:moveTo>
                <a:lnTo>
                  <a:pt x="5156911" y="201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6391275" y="5657850"/>
            <a:ext cx="19050" cy="428625"/>
          </a:xfrm>
          <a:custGeom>
            <a:avLst/>
            <a:gdLst>
              <a:gd name="connsiteX0" fmla="*/ 22936 w 19050"/>
              <a:gd name="connsiteY0" fmla="*/ 10591 h 428625"/>
              <a:gd name="connsiteX1" fmla="*/ 22936 w 19050"/>
              <a:gd name="connsiteY1" fmla="*/ 42967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2936" y="10591"/>
                </a:moveTo>
                <a:lnTo>
                  <a:pt x="22936" y="429679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6772275" y="5648325"/>
            <a:ext cx="19050" cy="438150"/>
          </a:xfrm>
          <a:custGeom>
            <a:avLst/>
            <a:gdLst>
              <a:gd name="connsiteX0" fmla="*/ 27699 w 19050"/>
              <a:gd name="connsiteY0" fmla="*/ 10591 h 438150"/>
              <a:gd name="connsiteX1" fmla="*/ 27699 w 19050"/>
              <a:gd name="connsiteY1" fmla="*/ 43920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38150">
                <a:moveTo>
                  <a:pt x="27699" y="10591"/>
                </a:moveTo>
                <a:lnTo>
                  <a:pt x="27699" y="4392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7639050" y="5657850"/>
            <a:ext cx="9525" cy="419100"/>
          </a:xfrm>
          <a:custGeom>
            <a:avLst/>
            <a:gdLst>
              <a:gd name="connsiteX0" fmla="*/ 13419 w 9525"/>
              <a:gd name="connsiteY0" fmla="*/ 10584 h 419100"/>
              <a:gd name="connsiteX1" fmla="*/ 13419 w 9525"/>
              <a:gd name="connsiteY1" fmla="*/ 420146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3419" y="10584"/>
                </a:moveTo>
                <a:lnTo>
                  <a:pt x="13419" y="420146"/>
                </a:ln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7639050" y="5657850"/>
            <a:ext cx="9525" cy="419100"/>
          </a:xfrm>
          <a:custGeom>
            <a:avLst/>
            <a:gdLst>
              <a:gd name="connsiteX0" fmla="*/ 18186 w 9525"/>
              <a:gd name="connsiteY0" fmla="*/ 10591 h 419100"/>
              <a:gd name="connsiteX1" fmla="*/ 18186 w 9525"/>
              <a:gd name="connsiteY1" fmla="*/ 42015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9100">
                <a:moveTo>
                  <a:pt x="18186" y="10591"/>
                </a:moveTo>
                <a:lnTo>
                  <a:pt x="18186" y="420154"/>
                </a:lnTo>
              </a:path>
            </a:pathLst>
          </a:custGeom>
          <a:ln w="635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6781800" y="6067425"/>
            <a:ext cx="1724025" cy="19050"/>
          </a:xfrm>
          <a:custGeom>
            <a:avLst/>
            <a:gdLst>
              <a:gd name="connsiteX0" fmla="*/ 18174 w 1724025"/>
              <a:gd name="connsiteY0" fmla="*/ 20104 h 19050"/>
              <a:gd name="connsiteX1" fmla="*/ 1732674 w 1724025"/>
              <a:gd name="connsiteY1" fmla="*/ 2010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19050">
                <a:moveTo>
                  <a:pt x="18174" y="20104"/>
                </a:moveTo>
                <a:lnTo>
                  <a:pt x="1732674" y="20104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8486775" y="5657850"/>
            <a:ext cx="19050" cy="428625"/>
          </a:xfrm>
          <a:custGeom>
            <a:avLst/>
            <a:gdLst>
              <a:gd name="connsiteX0" fmla="*/ 27711 w 19050"/>
              <a:gd name="connsiteY0" fmla="*/ 10591 h 428625"/>
              <a:gd name="connsiteX1" fmla="*/ 27711 w 19050"/>
              <a:gd name="connsiteY1" fmla="*/ 42967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7711" y="10591"/>
                </a:moveTo>
                <a:lnTo>
                  <a:pt x="27711" y="429679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1266825" y="3838575"/>
            <a:ext cx="9525" cy="1762125"/>
          </a:xfrm>
          <a:custGeom>
            <a:avLst/>
            <a:gdLst>
              <a:gd name="connsiteX0" fmla="*/ 18161 w 9525"/>
              <a:gd name="connsiteY0" fmla="*/ 1767943 h 1762125"/>
              <a:gd name="connsiteX1" fmla="*/ 18161 w 9525"/>
              <a:gd name="connsiteY1" fmla="*/ 1060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62125">
                <a:moveTo>
                  <a:pt x="18161" y="1767943"/>
                </a:moveTo>
                <a:lnTo>
                  <a:pt x="18161" y="10605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1266825" y="4086225"/>
            <a:ext cx="57150" cy="9525"/>
          </a:xfrm>
          <a:custGeom>
            <a:avLst/>
            <a:gdLst>
              <a:gd name="connsiteX0" fmla="*/ 18161 w 57150"/>
              <a:gd name="connsiteY0" fmla="*/ 15368 h 9525"/>
              <a:gd name="connsiteX1" fmla="*/ 61023 w 57150"/>
              <a:gd name="connsiteY1" fmla="*/ 15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5368"/>
                </a:moveTo>
                <a:lnTo>
                  <a:pt x="61023" y="15368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1266825" y="4591050"/>
            <a:ext cx="57150" cy="9525"/>
          </a:xfrm>
          <a:custGeom>
            <a:avLst/>
            <a:gdLst>
              <a:gd name="connsiteX0" fmla="*/ 18161 w 57150"/>
              <a:gd name="connsiteY0" fmla="*/ 10593 h 9525"/>
              <a:gd name="connsiteX1" fmla="*/ 61023 w 57150"/>
              <a:gd name="connsiteY1" fmla="*/ 105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0593"/>
                </a:moveTo>
                <a:lnTo>
                  <a:pt x="61023" y="10593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1266825" y="5086350"/>
            <a:ext cx="57150" cy="9525"/>
          </a:xfrm>
          <a:custGeom>
            <a:avLst/>
            <a:gdLst>
              <a:gd name="connsiteX0" fmla="*/ 18161 w 57150"/>
              <a:gd name="connsiteY0" fmla="*/ 15356 h 9525"/>
              <a:gd name="connsiteX1" fmla="*/ 61023 w 57150"/>
              <a:gd name="connsiteY1" fmla="*/ 1535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5356"/>
                </a:moveTo>
                <a:lnTo>
                  <a:pt x="61023" y="15356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1266825" y="5591175"/>
            <a:ext cx="57150" cy="9525"/>
          </a:xfrm>
          <a:custGeom>
            <a:avLst/>
            <a:gdLst>
              <a:gd name="connsiteX0" fmla="*/ 18161 w 57150"/>
              <a:gd name="connsiteY0" fmla="*/ 15343 h 9525"/>
              <a:gd name="connsiteX1" fmla="*/ 61023 w 57150"/>
              <a:gd name="connsiteY1" fmla="*/ 1534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9525">
                <a:moveTo>
                  <a:pt x="18161" y="15343"/>
                </a:moveTo>
                <a:lnTo>
                  <a:pt x="61023" y="15343"/>
                </a:lnTo>
              </a:path>
            </a:pathLst>
          </a:custGeom>
          <a:ln w="952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1266825" y="5591175"/>
            <a:ext cx="5124450" cy="9525"/>
          </a:xfrm>
          <a:custGeom>
            <a:avLst/>
            <a:gdLst>
              <a:gd name="connsiteX0" fmla="*/ 15779 w 5124450"/>
              <a:gd name="connsiteY0" fmla="*/ 12962 h 9525"/>
              <a:gd name="connsiteX1" fmla="*/ 5125955 w 5124450"/>
              <a:gd name="connsiteY1" fmla="*/ 1296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24450" h="9525">
                <a:moveTo>
                  <a:pt x="15779" y="12962"/>
                </a:moveTo>
                <a:lnTo>
                  <a:pt x="5125955" y="12962"/>
                </a:lnTo>
              </a:path>
            </a:pathLst>
          </a:custGeom>
          <a:ln w="476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1495425" y="4076700"/>
            <a:ext cx="400050" cy="19050"/>
          </a:xfrm>
          <a:custGeom>
            <a:avLst/>
            <a:gdLst>
              <a:gd name="connsiteX0" fmla="*/ 18135 w 400050"/>
              <a:gd name="connsiteY0" fmla="*/ 16530 h 19050"/>
              <a:gd name="connsiteX1" fmla="*/ 211023 w 400050"/>
              <a:gd name="connsiteY1" fmla="*/ 16530 h 19050"/>
              <a:gd name="connsiteX2" fmla="*/ 403898 w 400050"/>
              <a:gd name="connsiteY2" fmla="*/ 16530 h 19050"/>
              <a:gd name="connsiteX3" fmla="*/ 403898 w 400050"/>
              <a:gd name="connsiteY3" fmla="*/ 26055 h 19050"/>
              <a:gd name="connsiteX4" fmla="*/ 211023 w 400050"/>
              <a:gd name="connsiteY4" fmla="*/ 26055 h 19050"/>
              <a:gd name="connsiteX5" fmla="*/ 18135 w 400050"/>
              <a:gd name="connsiteY5" fmla="*/ 26055 h 19050"/>
              <a:gd name="connsiteX6" fmla="*/ 18135 w 400050"/>
              <a:gd name="connsiteY6" fmla="*/ 165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" h="19050">
                <a:moveTo>
                  <a:pt x="18135" y="16530"/>
                </a:moveTo>
                <a:lnTo>
                  <a:pt x="211023" y="16530"/>
                </a:lnTo>
                <a:lnTo>
                  <a:pt x="403898" y="16530"/>
                </a:lnTo>
                <a:lnTo>
                  <a:pt x="403898" y="26055"/>
                </a:lnTo>
                <a:lnTo>
                  <a:pt x="211023" y="26055"/>
                </a:lnTo>
                <a:lnTo>
                  <a:pt x="18135" y="26055"/>
                </a:lnTo>
                <a:lnTo>
                  <a:pt x="18135" y="165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2352675" y="4076700"/>
            <a:ext cx="390525" cy="19050"/>
          </a:xfrm>
          <a:custGeom>
            <a:avLst/>
            <a:gdLst>
              <a:gd name="connsiteX0" fmla="*/ 12617 w 390525"/>
              <a:gd name="connsiteY0" fmla="*/ 14023 h 19050"/>
              <a:gd name="connsiteX1" fmla="*/ 205505 w 390525"/>
              <a:gd name="connsiteY1" fmla="*/ 14023 h 19050"/>
              <a:gd name="connsiteX2" fmla="*/ 398379 w 390525"/>
              <a:gd name="connsiteY2" fmla="*/ 14023 h 19050"/>
              <a:gd name="connsiteX3" fmla="*/ 398379 w 390525"/>
              <a:gd name="connsiteY3" fmla="*/ 23548 h 19050"/>
              <a:gd name="connsiteX4" fmla="*/ 205505 w 390525"/>
              <a:gd name="connsiteY4" fmla="*/ 23548 h 19050"/>
              <a:gd name="connsiteX5" fmla="*/ 12617 w 390525"/>
              <a:gd name="connsiteY5" fmla="*/ 23548 h 19050"/>
              <a:gd name="connsiteX6" fmla="*/ 12617 w 390525"/>
              <a:gd name="connsiteY6" fmla="*/ 140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19050">
                <a:moveTo>
                  <a:pt x="12617" y="14023"/>
                </a:moveTo>
                <a:lnTo>
                  <a:pt x="205505" y="14023"/>
                </a:lnTo>
                <a:lnTo>
                  <a:pt x="398379" y="14023"/>
                </a:lnTo>
                <a:lnTo>
                  <a:pt x="398379" y="23548"/>
                </a:lnTo>
                <a:lnTo>
                  <a:pt x="205505" y="23548"/>
                </a:lnTo>
                <a:lnTo>
                  <a:pt x="12617" y="23548"/>
                </a:lnTo>
                <a:lnTo>
                  <a:pt x="12617" y="1402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3200400" y="4076700"/>
            <a:ext cx="400050" cy="19050"/>
          </a:xfrm>
          <a:custGeom>
            <a:avLst/>
            <a:gdLst>
              <a:gd name="connsiteX0" fmla="*/ 16624 w 400050"/>
              <a:gd name="connsiteY0" fmla="*/ 14023 h 19050"/>
              <a:gd name="connsiteX1" fmla="*/ 209512 w 400050"/>
              <a:gd name="connsiteY1" fmla="*/ 14023 h 19050"/>
              <a:gd name="connsiteX2" fmla="*/ 402387 w 400050"/>
              <a:gd name="connsiteY2" fmla="*/ 14023 h 19050"/>
              <a:gd name="connsiteX3" fmla="*/ 402387 w 400050"/>
              <a:gd name="connsiteY3" fmla="*/ 23548 h 19050"/>
              <a:gd name="connsiteX4" fmla="*/ 209512 w 400050"/>
              <a:gd name="connsiteY4" fmla="*/ 23548 h 19050"/>
              <a:gd name="connsiteX5" fmla="*/ 16624 w 400050"/>
              <a:gd name="connsiteY5" fmla="*/ 23548 h 19050"/>
              <a:gd name="connsiteX6" fmla="*/ 16624 w 400050"/>
              <a:gd name="connsiteY6" fmla="*/ 140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050" h="19050">
                <a:moveTo>
                  <a:pt x="16624" y="14023"/>
                </a:moveTo>
                <a:lnTo>
                  <a:pt x="209512" y="14023"/>
                </a:lnTo>
                <a:lnTo>
                  <a:pt x="402387" y="14023"/>
                </a:lnTo>
                <a:lnTo>
                  <a:pt x="402387" y="23548"/>
                </a:lnTo>
                <a:lnTo>
                  <a:pt x="209512" y="23548"/>
                </a:lnTo>
                <a:lnTo>
                  <a:pt x="16624" y="23548"/>
                </a:lnTo>
                <a:lnTo>
                  <a:pt x="16624" y="1402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4057650" y="4086225"/>
            <a:ext cx="390525" cy="19050"/>
          </a:xfrm>
          <a:custGeom>
            <a:avLst/>
            <a:gdLst>
              <a:gd name="connsiteX0" fmla="*/ 11107 w 390525"/>
              <a:gd name="connsiteY0" fmla="*/ 17034 h 19050"/>
              <a:gd name="connsiteX1" fmla="*/ 203995 w 390525"/>
              <a:gd name="connsiteY1" fmla="*/ 17034 h 19050"/>
              <a:gd name="connsiteX2" fmla="*/ 396869 w 390525"/>
              <a:gd name="connsiteY2" fmla="*/ 17034 h 19050"/>
              <a:gd name="connsiteX3" fmla="*/ 396869 w 390525"/>
              <a:gd name="connsiteY3" fmla="*/ 26559 h 19050"/>
              <a:gd name="connsiteX4" fmla="*/ 203995 w 390525"/>
              <a:gd name="connsiteY4" fmla="*/ 26559 h 19050"/>
              <a:gd name="connsiteX5" fmla="*/ 11107 w 390525"/>
              <a:gd name="connsiteY5" fmla="*/ 26559 h 19050"/>
              <a:gd name="connsiteX6" fmla="*/ 11107 w 390525"/>
              <a:gd name="connsiteY6" fmla="*/ 17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19050">
                <a:moveTo>
                  <a:pt x="11107" y="17034"/>
                </a:moveTo>
                <a:lnTo>
                  <a:pt x="203995" y="17034"/>
                </a:lnTo>
                <a:lnTo>
                  <a:pt x="396869" y="17034"/>
                </a:lnTo>
                <a:lnTo>
                  <a:pt x="396869" y="26559"/>
                </a:lnTo>
                <a:lnTo>
                  <a:pt x="203995" y="26559"/>
                </a:lnTo>
                <a:lnTo>
                  <a:pt x="11107" y="26559"/>
                </a:lnTo>
                <a:lnTo>
                  <a:pt x="11107" y="170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6772275" y="5591175"/>
            <a:ext cx="1724025" cy="9525"/>
          </a:xfrm>
          <a:custGeom>
            <a:avLst/>
            <a:gdLst>
              <a:gd name="connsiteX0" fmla="*/ 11033 w 1724025"/>
              <a:gd name="connsiteY0" fmla="*/ 17724 h 9525"/>
              <a:gd name="connsiteX1" fmla="*/ 1725533 w 1724025"/>
              <a:gd name="connsiteY1" fmla="*/ 177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4025" h="9525">
                <a:moveTo>
                  <a:pt x="11033" y="17724"/>
                </a:moveTo>
                <a:lnTo>
                  <a:pt x="1725533" y="17724"/>
                </a:lnTo>
              </a:path>
            </a:pathLst>
          </a:custGeom>
          <a:ln w="476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7000875" y="4086225"/>
            <a:ext cx="400050" cy="19050"/>
          </a:xfrm>
          <a:custGeom>
            <a:avLst/>
            <a:gdLst>
              <a:gd name="connsiteX0" fmla="*/ 16253 w 400050"/>
              <a:gd name="connsiteY0" fmla="*/ 11130 h 19050"/>
              <a:gd name="connsiteX1" fmla="*/ 112697 w 400050"/>
              <a:gd name="connsiteY1" fmla="*/ 11130 h 19050"/>
              <a:gd name="connsiteX2" fmla="*/ 209141 w 400050"/>
              <a:gd name="connsiteY2" fmla="*/ 11130 h 19050"/>
              <a:gd name="connsiteX3" fmla="*/ 305572 w 400050"/>
              <a:gd name="connsiteY3" fmla="*/ 11130 h 19050"/>
              <a:gd name="connsiteX4" fmla="*/ 402015 w 400050"/>
              <a:gd name="connsiteY4" fmla="*/ 11130 h 19050"/>
              <a:gd name="connsiteX5" fmla="*/ 402015 w 400050"/>
              <a:gd name="connsiteY5" fmla="*/ 20655 h 19050"/>
              <a:gd name="connsiteX6" fmla="*/ 305572 w 400050"/>
              <a:gd name="connsiteY6" fmla="*/ 20655 h 19050"/>
              <a:gd name="connsiteX7" fmla="*/ 209141 w 400050"/>
              <a:gd name="connsiteY7" fmla="*/ 20655 h 19050"/>
              <a:gd name="connsiteX8" fmla="*/ 112697 w 400050"/>
              <a:gd name="connsiteY8" fmla="*/ 20655 h 19050"/>
              <a:gd name="connsiteX9" fmla="*/ 16253 w 400050"/>
              <a:gd name="connsiteY9" fmla="*/ 20655 h 19050"/>
              <a:gd name="connsiteX10" fmla="*/ 16253 w 400050"/>
              <a:gd name="connsiteY10" fmla="*/ 111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19050">
                <a:moveTo>
                  <a:pt x="16253" y="11130"/>
                </a:moveTo>
                <a:lnTo>
                  <a:pt x="112697" y="11130"/>
                </a:lnTo>
                <a:lnTo>
                  <a:pt x="209141" y="11130"/>
                </a:lnTo>
                <a:lnTo>
                  <a:pt x="305572" y="11130"/>
                </a:lnTo>
                <a:lnTo>
                  <a:pt x="402015" y="11130"/>
                </a:lnTo>
                <a:lnTo>
                  <a:pt x="402015" y="20655"/>
                </a:lnTo>
                <a:lnTo>
                  <a:pt x="305572" y="20655"/>
                </a:lnTo>
                <a:lnTo>
                  <a:pt x="209141" y="20655"/>
                </a:lnTo>
                <a:lnTo>
                  <a:pt x="112697" y="20655"/>
                </a:lnTo>
                <a:lnTo>
                  <a:pt x="16253" y="20655"/>
                </a:lnTo>
                <a:lnTo>
                  <a:pt x="16253" y="1113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4705350" y="1076325"/>
            <a:ext cx="9525" cy="2171700"/>
          </a:xfrm>
          <a:custGeom>
            <a:avLst/>
            <a:gdLst>
              <a:gd name="connsiteX0" fmla="*/ 10665 w 9525"/>
              <a:gd name="connsiteY0" fmla="*/ 12667 h 2171700"/>
              <a:gd name="connsiteX1" fmla="*/ 10665 w 9525"/>
              <a:gd name="connsiteY1" fmla="*/ 217267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71700">
                <a:moveTo>
                  <a:pt x="10665" y="12667"/>
                </a:moveTo>
                <a:lnTo>
                  <a:pt x="10665" y="217267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4705350" y="3848100"/>
            <a:ext cx="9525" cy="2171700"/>
          </a:xfrm>
          <a:custGeom>
            <a:avLst/>
            <a:gdLst>
              <a:gd name="connsiteX0" fmla="*/ 10665 w 9525"/>
              <a:gd name="connsiteY0" fmla="*/ 13187 h 2171700"/>
              <a:gd name="connsiteX1" fmla="*/ 10665 w 9525"/>
              <a:gd name="connsiteY1" fmla="*/ 217319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71700">
                <a:moveTo>
                  <a:pt x="10665" y="13187"/>
                </a:moveTo>
                <a:lnTo>
                  <a:pt x="10665" y="2173190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7153275" y="657225"/>
            <a:ext cx="1485900" cy="419100"/>
          </a:xfrm>
          <a:custGeom>
            <a:avLst/>
            <a:gdLst>
              <a:gd name="connsiteX0" fmla="*/ 11010 w 1485900"/>
              <a:gd name="connsiteY0" fmla="*/ 13829 h 419100"/>
              <a:gd name="connsiteX1" fmla="*/ 1493863 w 1485900"/>
              <a:gd name="connsiteY1" fmla="*/ 13829 h 419100"/>
              <a:gd name="connsiteX2" fmla="*/ 1493863 w 1485900"/>
              <a:gd name="connsiteY2" fmla="*/ 423404 h 419100"/>
              <a:gd name="connsiteX3" fmla="*/ 11010 w 1485900"/>
              <a:gd name="connsiteY3" fmla="*/ 423404 h 419100"/>
              <a:gd name="connsiteX4" fmla="*/ 11010 w 1485900"/>
              <a:gd name="connsiteY4" fmla="*/ 138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419100">
                <a:moveTo>
                  <a:pt x="11010" y="13829"/>
                </a:moveTo>
                <a:lnTo>
                  <a:pt x="1493863" y="13829"/>
                </a:lnTo>
                <a:lnTo>
                  <a:pt x="1493863" y="423404"/>
                </a:lnTo>
                <a:lnTo>
                  <a:pt x="11010" y="423404"/>
                </a:lnTo>
                <a:lnTo>
                  <a:pt x="11010" y="138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8" name="Picture 8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829" name="Picture 82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830" name="Picture 83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831" name="Picture 83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52550"/>
            <a:ext cx="4857750" cy="1485900"/>
          </a:xfrm>
          <a:prstGeom prst="rect">
            <a:avLst/>
          </a:prstGeom>
        </p:spPr>
      </p:pic>
      <p:pic>
        <p:nvPicPr>
          <p:cNvPr id="832" name="Picture 83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625" y="1400175"/>
            <a:ext cx="1466850" cy="1447800"/>
          </a:xfrm>
          <a:prstGeom prst="rect">
            <a:avLst/>
          </a:prstGeom>
        </p:spPr>
      </p:pic>
      <p:pic>
        <p:nvPicPr>
          <p:cNvPr id="833" name="Picture 83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175" y="4105275"/>
            <a:ext cx="4857750" cy="1495425"/>
          </a:xfrm>
          <a:prstGeom prst="rect">
            <a:avLst/>
          </a:prstGeom>
        </p:spPr>
      </p:pic>
      <p:pic>
        <p:nvPicPr>
          <p:cNvPr id="834" name="Picture 83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5625" y="4114800"/>
            <a:ext cx="1466850" cy="1504950"/>
          </a:xfrm>
          <a:prstGeom prst="rect">
            <a:avLst/>
          </a:prstGeom>
        </p:spPr>
      </p:pic>
      <p:pic>
        <p:nvPicPr>
          <p:cNvPr id="835" name="Picture 83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25" y="3390900"/>
            <a:ext cx="971550" cy="342900"/>
          </a:xfrm>
          <a:prstGeom prst="rect">
            <a:avLst/>
          </a:prstGeom>
        </p:spPr>
      </p:pic>
      <p:pic>
        <p:nvPicPr>
          <p:cNvPr id="836" name="Picture 83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25" y="628650"/>
            <a:ext cx="971550" cy="342900"/>
          </a:xfrm>
          <a:prstGeom prst="rect">
            <a:avLst/>
          </a:prstGeom>
        </p:spPr>
      </p:pic>
      <p:pic>
        <p:nvPicPr>
          <p:cNvPr id="837" name="Picture 83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475" y="714375"/>
            <a:ext cx="314325" cy="314325"/>
          </a:xfrm>
          <a:prstGeom prst="rect">
            <a:avLst/>
          </a:prstGeom>
        </p:spPr>
      </p:pic>
      <p:sp>
        <p:nvSpPr>
          <p:cNvPr id="837" name="TextBox 837"/>
          <p:cNvSpPr txBox="1"/>
          <p:nvPr/>
        </p:nvSpPr>
        <p:spPr>
          <a:xfrm>
            <a:off x="6615178" y="69639"/>
            <a:ext cx="11856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38" name="TextBox 838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39" name="TextBox 839"/>
          <p:cNvSpPr txBox="1"/>
          <p:nvPr/>
        </p:nvSpPr>
        <p:spPr>
          <a:xfrm>
            <a:off x="414178" y="122061"/>
            <a:ext cx="6206882" cy="1081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821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(FLET’S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Hikari)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2602">
              <a:lnSpc>
                <a:spcPts val="17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840" name="TextBox 840"/>
          <p:cNvSpPr txBox="1"/>
          <p:nvPr/>
        </p:nvSpPr>
        <p:spPr>
          <a:xfrm>
            <a:off x="7600552" y="724981"/>
            <a:ext cx="993713" cy="2972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139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774819" y="1249120"/>
            <a:ext cx="348727" cy="1666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5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1943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1513306" y="1190575"/>
            <a:ext cx="384954" cy="1236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6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53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7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2365070" y="1208382"/>
            <a:ext cx="384802" cy="1227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50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8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3,920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3216833" y="1215904"/>
            <a:ext cx="384801" cy="1227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80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8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3,860</a:t>
            </a:r>
          </a:p>
        </p:txBody>
      </p:sp>
      <p:sp>
        <p:nvSpPr>
          <p:cNvPr id="845" name="TextBox 845"/>
          <p:cNvSpPr txBox="1"/>
          <p:nvPr/>
        </p:nvSpPr>
        <p:spPr>
          <a:xfrm>
            <a:off x="4068597" y="1235962"/>
            <a:ext cx="384801" cy="12150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60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9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3,800</a:t>
            </a:r>
          </a:p>
        </p:txBody>
      </p:sp>
      <p:sp>
        <p:nvSpPr>
          <p:cNvPr id="846" name="TextBox 846"/>
          <p:cNvSpPr txBox="1"/>
          <p:nvPr/>
        </p:nvSpPr>
        <p:spPr>
          <a:xfrm>
            <a:off x="4920360" y="1263543"/>
            <a:ext cx="384801" cy="1201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60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0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3,690</a:t>
            </a:r>
          </a:p>
        </p:txBody>
      </p:sp>
      <p:sp>
        <p:nvSpPr>
          <p:cNvPr id="847" name="TextBox 847"/>
          <p:cNvSpPr txBox="1"/>
          <p:nvPr/>
        </p:nvSpPr>
        <p:spPr>
          <a:xfrm>
            <a:off x="5772221" y="1266050"/>
            <a:ext cx="392020" cy="11901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5,450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">
              <a:lnSpc>
                <a:spcPts val="1640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22">
              <a:lnSpc>
                <a:spcPts val="2323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848" name="TextBox 848"/>
          <p:cNvSpPr txBox="1"/>
          <p:nvPr/>
        </p:nvSpPr>
        <p:spPr>
          <a:xfrm>
            <a:off x="7011153" y="1215132"/>
            <a:ext cx="390442" cy="1225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3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5,660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">
              <a:lnSpc>
                <a:spcPts val="1668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5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7868556" y="1255492"/>
            <a:ext cx="390549" cy="1212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5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">
              <a:lnSpc>
                <a:spcPts val="169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38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3,700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1604074" y="3142387"/>
            <a:ext cx="185803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51" name="TextBox 851"/>
          <p:cNvSpPr txBox="1"/>
          <p:nvPr/>
        </p:nvSpPr>
        <p:spPr>
          <a:xfrm>
            <a:off x="2461367" y="3142387"/>
            <a:ext cx="185803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2756732" y="2928035"/>
            <a:ext cx="452622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3247165" y="3142387"/>
            <a:ext cx="328535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4175824" y="3142387"/>
            <a:ext cx="185803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5033117" y="3142387"/>
            <a:ext cx="185803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56" name="TextBox 856"/>
          <p:cNvSpPr txBox="1"/>
          <p:nvPr/>
        </p:nvSpPr>
        <p:spPr>
          <a:xfrm>
            <a:off x="5328361" y="2928078"/>
            <a:ext cx="452622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5890410" y="3142387"/>
            <a:ext cx="185803" cy="15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58" name="TextBox 858"/>
          <p:cNvSpPr txBox="1"/>
          <p:nvPr/>
        </p:nvSpPr>
        <p:spPr>
          <a:xfrm>
            <a:off x="6985716" y="3028537"/>
            <a:ext cx="481730" cy="162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5"/>
              </a:lnSpc>
            </a:pPr>
            <a:r>
              <a:rPr lang="en-US" altLang="zh-CN" sz="10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59" name="TextBox 859"/>
          <p:cNvSpPr txBox="1"/>
          <p:nvPr/>
        </p:nvSpPr>
        <p:spPr>
          <a:xfrm>
            <a:off x="7795332" y="3028537"/>
            <a:ext cx="573297" cy="162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5"/>
              </a:lnSpc>
            </a:pPr>
            <a:r>
              <a:rPr lang="en-US" altLang="zh-CN" sz="10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60" name="TextBox 860"/>
          <p:cNvSpPr txBox="1"/>
          <p:nvPr/>
        </p:nvSpPr>
        <p:spPr>
          <a:xfrm>
            <a:off x="395922" y="3459167"/>
            <a:ext cx="727624" cy="2221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921">
              <a:lnSpc>
                <a:spcPts val="189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378897">
              <a:lnSpc>
                <a:spcPts val="1576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8897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8897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0840">
              <a:lnSpc>
                <a:spcPts val="1948"/>
              </a:lnSpc>
            </a:pPr>
            <a:r>
              <a:rPr lang="en-US" altLang="zh-CN" sz="108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861" name="TextBox 861"/>
          <p:cNvSpPr txBox="1"/>
          <p:nvPr/>
        </p:nvSpPr>
        <p:spPr>
          <a:xfrm>
            <a:off x="1513306" y="3933797"/>
            <a:ext cx="384954" cy="1248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6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61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4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4,070</a:t>
            </a:r>
          </a:p>
        </p:txBody>
      </p:sp>
      <p:sp>
        <p:nvSpPr>
          <p:cNvPr id="862" name="TextBox 862"/>
          <p:cNvSpPr txBox="1"/>
          <p:nvPr/>
        </p:nvSpPr>
        <p:spPr>
          <a:xfrm>
            <a:off x="2365070" y="3931200"/>
            <a:ext cx="384802" cy="1252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682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4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4,060</a:t>
            </a:r>
          </a:p>
        </p:txBody>
      </p:sp>
      <p:sp>
        <p:nvSpPr>
          <p:cNvPr id="863" name="TextBox 863"/>
          <p:cNvSpPr txBox="1"/>
          <p:nvPr/>
        </p:nvSpPr>
        <p:spPr>
          <a:xfrm>
            <a:off x="3216833" y="3931200"/>
            <a:ext cx="384801" cy="1256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712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74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864" name="TextBox 864"/>
          <p:cNvSpPr txBox="1"/>
          <p:nvPr/>
        </p:nvSpPr>
        <p:spPr>
          <a:xfrm>
            <a:off x="4068597" y="3943738"/>
            <a:ext cx="384801" cy="1249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702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5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3,990</a:t>
            </a:r>
          </a:p>
        </p:txBody>
      </p:sp>
      <p:sp>
        <p:nvSpPr>
          <p:cNvPr id="865" name="TextBox 865"/>
          <p:cNvSpPr txBox="1"/>
          <p:nvPr/>
        </p:nvSpPr>
        <p:spPr>
          <a:xfrm>
            <a:off x="4920360" y="3956274"/>
            <a:ext cx="384801" cy="1242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">
              <a:lnSpc>
                <a:spcPts val="1701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5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3,940</a:t>
            </a:r>
          </a:p>
        </p:txBody>
      </p:sp>
      <p:sp>
        <p:nvSpPr>
          <p:cNvPr id="866" name="TextBox 866"/>
          <p:cNvSpPr txBox="1"/>
          <p:nvPr/>
        </p:nvSpPr>
        <p:spPr>
          <a:xfrm>
            <a:off x="5772221" y="3968812"/>
            <a:ext cx="392020" cy="1227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">
              <a:lnSpc>
                <a:spcPts val="1691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22">
              <a:lnSpc>
                <a:spcPts val="1569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3,900</a:t>
            </a:r>
          </a:p>
        </p:txBody>
      </p:sp>
      <p:sp>
        <p:nvSpPr>
          <p:cNvPr id="867" name="TextBox 867"/>
          <p:cNvSpPr txBox="1"/>
          <p:nvPr/>
        </p:nvSpPr>
        <p:spPr>
          <a:xfrm>
            <a:off x="7011153" y="3937795"/>
            <a:ext cx="390442" cy="1250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3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">
              <a:lnSpc>
                <a:spcPts val="1698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3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4,030</a:t>
            </a:r>
          </a:p>
        </p:txBody>
      </p:sp>
      <p:sp>
        <p:nvSpPr>
          <p:cNvPr id="868" name="TextBox 868"/>
          <p:cNvSpPr txBox="1"/>
          <p:nvPr/>
        </p:nvSpPr>
        <p:spPr>
          <a:xfrm>
            <a:off x="7868556" y="3965517"/>
            <a:ext cx="390549" cy="1243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50">
              <a:lnSpc>
                <a:spcPts val="140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">
              <a:lnSpc>
                <a:spcPts val="1727"/>
              </a:lnSpc>
            </a:pPr>
            <a:r>
              <a:rPr lang="en-US" altLang="zh-CN" sz="119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6"/>
              </a:lnSpc>
            </a:pPr>
            <a:r>
              <a:rPr lang="en-US" altLang="zh-CN" sz="119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3,890</a:t>
            </a:r>
          </a:p>
        </p:txBody>
      </p:sp>
      <p:sp>
        <p:nvSpPr>
          <p:cNvPr id="869" name="TextBox 869"/>
          <p:cNvSpPr txBox="1"/>
          <p:nvPr/>
        </p:nvSpPr>
        <p:spPr>
          <a:xfrm>
            <a:off x="1604074" y="5907833"/>
            <a:ext cx="185803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70" name="TextBox 870"/>
          <p:cNvSpPr txBox="1"/>
          <p:nvPr/>
        </p:nvSpPr>
        <p:spPr>
          <a:xfrm>
            <a:off x="2461367" y="5907833"/>
            <a:ext cx="185803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71" name="TextBox 871"/>
          <p:cNvSpPr txBox="1"/>
          <p:nvPr/>
        </p:nvSpPr>
        <p:spPr>
          <a:xfrm>
            <a:off x="2756732" y="5693481"/>
            <a:ext cx="452622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72" name="TextBox 872"/>
          <p:cNvSpPr txBox="1"/>
          <p:nvPr/>
        </p:nvSpPr>
        <p:spPr>
          <a:xfrm>
            <a:off x="3247165" y="5907833"/>
            <a:ext cx="328535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873" name="TextBox 873"/>
          <p:cNvSpPr txBox="1"/>
          <p:nvPr/>
        </p:nvSpPr>
        <p:spPr>
          <a:xfrm>
            <a:off x="4175824" y="5907833"/>
            <a:ext cx="185803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5033117" y="5907833"/>
            <a:ext cx="185803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5328482" y="5693481"/>
            <a:ext cx="452622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5890410" y="5907833"/>
            <a:ext cx="185803" cy="150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7"/>
              </a:lnSpc>
            </a:pPr>
            <a:r>
              <a:rPr lang="en-US" altLang="zh-CN" sz="101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6985716" y="5793980"/>
            <a:ext cx="481730" cy="162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5"/>
              </a:lnSpc>
            </a:pPr>
            <a:r>
              <a:rPr lang="en-US" altLang="zh-CN" sz="10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7795332" y="5793980"/>
            <a:ext cx="573297" cy="162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75"/>
              </a:lnSpc>
            </a:pPr>
            <a:r>
              <a:rPr lang="en-US" altLang="zh-CN" sz="108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879" name="TextBox 879"/>
          <p:cNvSpPr txBox="1"/>
          <p:nvPr/>
        </p:nvSpPr>
        <p:spPr>
          <a:xfrm>
            <a:off x="359034" y="613088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880" name="TextBox 880"/>
          <p:cNvSpPr txBox="1"/>
          <p:nvPr/>
        </p:nvSpPr>
        <p:spPr>
          <a:xfrm>
            <a:off x="476384" y="6159965"/>
            <a:ext cx="6881312" cy="231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</a:t>
            </a:r>
          </a:p>
          <a:p>
            <a:pPr indent="0">
              <a:lnSpc>
                <a:spcPts val="100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881" name="TextBox 881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882" name="TextBox 88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883" name="TextBox 88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Freeform 884"> 
				</p:cNvPr>
          <p:cNvSpPr/>
          <p:nvPr/>
        </p:nvSpPr>
        <p:spPr>
          <a:xfrm>
            <a:off x="390525" y="1447800"/>
            <a:ext cx="8267700" cy="3648075"/>
          </a:xfrm>
          <a:custGeom>
            <a:avLst/>
            <a:gdLst>
              <a:gd name="connsiteX0" fmla="*/ 11287 w 8267700"/>
              <a:gd name="connsiteY0" fmla="*/ 9857 h 3648075"/>
              <a:gd name="connsiteX1" fmla="*/ 8268221 w 8267700"/>
              <a:gd name="connsiteY1" fmla="*/ 9857 h 3648075"/>
              <a:gd name="connsiteX2" fmla="*/ 8268221 w 8267700"/>
              <a:gd name="connsiteY2" fmla="*/ 3656279 h 3648075"/>
              <a:gd name="connsiteX3" fmla="*/ 11287 w 8267700"/>
              <a:gd name="connsiteY3" fmla="*/ 3656279 h 3648075"/>
              <a:gd name="connsiteX4" fmla="*/ 11287 w 8267700"/>
              <a:gd name="connsiteY4" fmla="*/ 9857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3648075">
                <a:moveTo>
                  <a:pt x="11287" y="9857"/>
                </a:moveTo>
                <a:lnTo>
                  <a:pt x="8268221" y="9857"/>
                </a:lnTo>
                <a:lnTo>
                  <a:pt x="8268221" y="3656279"/>
                </a:lnTo>
                <a:lnTo>
                  <a:pt x="11287" y="3656279"/>
                </a:lnTo>
                <a:lnTo>
                  <a:pt x="11287" y="985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> 
				</p:cNvPr>
          <p:cNvSpPr/>
          <p:nvPr/>
        </p:nvSpPr>
        <p:spPr>
          <a:xfrm>
            <a:off x="390525" y="5086350"/>
            <a:ext cx="733425" cy="209550"/>
          </a:xfrm>
          <a:custGeom>
            <a:avLst/>
            <a:gdLst>
              <a:gd name="connsiteX0" fmla="*/ 11287 w 733425"/>
              <a:gd name="connsiteY0" fmla="*/ 12374 h 209550"/>
              <a:gd name="connsiteX1" fmla="*/ 733697 w 733425"/>
              <a:gd name="connsiteY1" fmla="*/ 12374 h 209550"/>
              <a:gd name="connsiteX2" fmla="*/ 733697 w 733425"/>
              <a:gd name="connsiteY2" fmla="*/ 215851 h 209550"/>
              <a:gd name="connsiteX3" fmla="*/ 11287 w 733425"/>
              <a:gd name="connsiteY3" fmla="*/ 215851 h 209550"/>
              <a:gd name="connsiteX4" fmla="*/ 11287 w 733425"/>
              <a:gd name="connsiteY4" fmla="*/ 1237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209550">
                <a:moveTo>
                  <a:pt x="11287" y="12374"/>
                </a:moveTo>
                <a:lnTo>
                  <a:pt x="733697" y="12374"/>
                </a:lnTo>
                <a:lnTo>
                  <a:pt x="733697" y="215851"/>
                </a:lnTo>
                <a:lnTo>
                  <a:pt x="11287" y="215851"/>
                </a:lnTo>
                <a:lnTo>
                  <a:pt x="11287" y="123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> 
				</p:cNvPr>
          <p:cNvSpPr/>
          <p:nvPr/>
        </p:nvSpPr>
        <p:spPr>
          <a:xfrm>
            <a:off x="1104900" y="5086350"/>
            <a:ext cx="5505450" cy="209550"/>
          </a:xfrm>
          <a:custGeom>
            <a:avLst/>
            <a:gdLst>
              <a:gd name="connsiteX0" fmla="*/ 13971 w 5505450"/>
              <a:gd name="connsiteY0" fmla="*/ 12374 h 209550"/>
              <a:gd name="connsiteX1" fmla="*/ 5509679 w 5505450"/>
              <a:gd name="connsiteY1" fmla="*/ 12374 h 209550"/>
              <a:gd name="connsiteX2" fmla="*/ 5509679 w 5505450"/>
              <a:gd name="connsiteY2" fmla="*/ 215851 h 209550"/>
              <a:gd name="connsiteX3" fmla="*/ 13971 w 5505450"/>
              <a:gd name="connsiteY3" fmla="*/ 215851 h 209550"/>
              <a:gd name="connsiteX4" fmla="*/ 13971 w 5505450"/>
              <a:gd name="connsiteY4" fmla="*/ 1237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5450" h="209550">
                <a:moveTo>
                  <a:pt x="13971" y="12374"/>
                </a:moveTo>
                <a:lnTo>
                  <a:pt x="5509679" y="12374"/>
                </a:lnTo>
                <a:lnTo>
                  <a:pt x="5509679" y="215851"/>
                </a:lnTo>
                <a:lnTo>
                  <a:pt x="13971" y="215851"/>
                </a:lnTo>
                <a:lnTo>
                  <a:pt x="13971" y="1237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> 
				</p:cNvPr>
          <p:cNvSpPr/>
          <p:nvPr/>
        </p:nvSpPr>
        <p:spPr>
          <a:xfrm>
            <a:off x="6810375" y="5086350"/>
            <a:ext cx="1847850" cy="209550"/>
          </a:xfrm>
          <a:custGeom>
            <a:avLst/>
            <a:gdLst>
              <a:gd name="connsiteX0" fmla="*/ 12901 w 1847850"/>
              <a:gd name="connsiteY0" fmla="*/ 12374 h 209550"/>
              <a:gd name="connsiteX1" fmla="*/ 1848370 w 1847850"/>
              <a:gd name="connsiteY1" fmla="*/ 12374 h 209550"/>
              <a:gd name="connsiteX2" fmla="*/ 1848370 w 1847850"/>
              <a:gd name="connsiteY2" fmla="*/ 215851 h 209550"/>
              <a:gd name="connsiteX3" fmla="*/ 12901 w 1847850"/>
              <a:gd name="connsiteY3" fmla="*/ 215851 h 209550"/>
              <a:gd name="connsiteX4" fmla="*/ 12901 w 1847850"/>
              <a:gd name="connsiteY4" fmla="*/ 1237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209550">
                <a:moveTo>
                  <a:pt x="12901" y="12374"/>
                </a:moveTo>
                <a:lnTo>
                  <a:pt x="1848370" y="12374"/>
                </a:lnTo>
                <a:lnTo>
                  <a:pt x="1848370" y="215851"/>
                </a:lnTo>
                <a:lnTo>
                  <a:pt x="12901" y="215851"/>
                </a:lnTo>
                <a:lnTo>
                  <a:pt x="12901" y="12374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> 
				</p:cNvPr>
          <p:cNvSpPr/>
          <p:nvPr/>
        </p:nvSpPr>
        <p:spPr>
          <a:xfrm>
            <a:off x="8639175" y="5086350"/>
            <a:ext cx="19050" cy="209550"/>
          </a:xfrm>
          <a:custGeom>
            <a:avLst/>
            <a:gdLst>
              <a:gd name="connsiteX0" fmla="*/ 19570 w 19050"/>
              <a:gd name="connsiteY0" fmla="*/ 12374 h 209550"/>
              <a:gd name="connsiteX1" fmla="*/ 19570 w 19050"/>
              <a:gd name="connsiteY1" fmla="*/ 21585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19570" y="12374"/>
                </a:moveTo>
                <a:lnTo>
                  <a:pt x="19570" y="215851"/>
                </a:lnTo>
              </a:path>
            </a:pathLst>
          </a:custGeom>
          <a:ln w="71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> 
				</p:cNvPr>
          <p:cNvSpPr/>
          <p:nvPr/>
        </p:nvSpPr>
        <p:spPr>
          <a:xfrm>
            <a:off x="390525" y="5286375"/>
            <a:ext cx="733425" cy="219075"/>
          </a:xfrm>
          <a:custGeom>
            <a:avLst/>
            <a:gdLst>
              <a:gd name="connsiteX0" fmla="*/ 11287 w 733425"/>
              <a:gd name="connsiteY0" fmla="*/ 10461 h 219075"/>
              <a:gd name="connsiteX1" fmla="*/ 733697 w 733425"/>
              <a:gd name="connsiteY1" fmla="*/ 10461 h 219075"/>
              <a:gd name="connsiteX2" fmla="*/ 733697 w 733425"/>
              <a:gd name="connsiteY2" fmla="*/ 224642 h 219075"/>
              <a:gd name="connsiteX3" fmla="*/ 11287 w 733425"/>
              <a:gd name="connsiteY3" fmla="*/ 224642 h 219075"/>
              <a:gd name="connsiteX4" fmla="*/ 11287 w 733425"/>
              <a:gd name="connsiteY4" fmla="*/ 1046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219075">
                <a:moveTo>
                  <a:pt x="11287" y="10461"/>
                </a:moveTo>
                <a:lnTo>
                  <a:pt x="733697" y="10461"/>
                </a:lnTo>
                <a:lnTo>
                  <a:pt x="733697" y="224642"/>
                </a:lnTo>
                <a:lnTo>
                  <a:pt x="11287" y="224642"/>
                </a:lnTo>
                <a:lnTo>
                  <a:pt x="11287" y="104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> 
				</p:cNvPr>
          <p:cNvSpPr/>
          <p:nvPr/>
        </p:nvSpPr>
        <p:spPr>
          <a:xfrm>
            <a:off x="1104900" y="5286375"/>
            <a:ext cx="5505450" cy="219075"/>
          </a:xfrm>
          <a:custGeom>
            <a:avLst/>
            <a:gdLst>
              <a:gd name="connsiteX0" fmla="*/ 13971 w 5505450"/>
              <a:gd name="connsiteY0" fmla="*/ 10461 h 219075"/>
              <a:gd name="connsiteX1" fmla="*/ 5509679 w 5505450"/>
              <a:gd name="connsiteY1" fmla="*/ 10461 h 219075"/>
              <a:gd name="connsiteX2" fmla="*/ 5509679 w 5505450"/>
              <a:gd name="connsiteY2" fmla="*/ 224642 h 219075"/>
              <a:gd name="connsiteX3" fmla="*/ 13971 w 5505450"/>
              <a:gd name="connsiteY3" fmla="*/ 224642 h 219075"/>
              <a:gd name="connsiteX4" fmla="*/ 13971 w 5505450"/>
              <a:gd name="connsiteY4" fmla="*/ 1046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5450" h="219075">
                <a:moveTo>
                  <a:pt x="13971" y="10461"/>
                </a:moveTo>
                <a:lnTo>
                  <a:pt x="5509679" y="10461"/>
                </a:lnTo>
                <a:lnTo>
                  <a:pt x="5509679" y="224642"/>
                </a:lnTo>
                <a:lnTo>
                  <a:pt x="13971" y="224642"/>
                </a:lnTo>
                <a:lnTo>
                  <a:pt x="13971" y="104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> 
				</p:cNvPr>
          <p:cNvSpPr/>
          <p:nvPr/>
        </p:nvSpPr>
        <p:spPr>
          <a:xfrm>
            <a:off x="6591300" y="5286375"/>
            <a:ext cx="228600" cy="219075"/>
          </a:xfrm>
          <a:custGeom>
            <a:avLst/>
            <a:gdLst>
              <a:gd name="connsiteX0" fmla="*/ 17927 w 228600"/>
              <a:gd name="connsiteY0" fmla="*/ 10461 h 219075"/>
              <a:gd name="connsiteX1" fmla="*/ 237327 w 228600"/>
              <a:gd name="connsiteY1" fmla="*/ 10461 h 219075"/>
              <a:gd name="connsiteX2" fmla="*/ 237327 w 228600"/>
              <a:gd name="connsiteY2" fmla="*/ 224642 h 219075"/>
              <a:gd name="connsiteX3" fmla="*/ 17927 w 228600"/>
              <a:gd name="connsiteY3" fmla="*/ 224642 h 219075"/>
              <a:gd name="connsiteX4" fmla="*/ 17927 w 228600"/>
              <a:gd name="connsiteY4" fmla="*/ 1046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19075">
                <a:moveTo>
                  <a:pt x="17927" y="10461"/>
                </a:moveTo>
                <a:lnTo>
                  <a:pt x="237327" y="10461"/>
                </a:lnTo>
                <a:lnTo>
                  <a:pt x="237327" y="224642"/>
                </a:lnTo>
                <a:lnTo>
                  <a:pt x="17927" y="224642"/>
                </a:lnTo>
                <a:lnTo>
                  <a:pt x="17927" y="104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> 
				</p:cNvPr>
          <p:cNvSpPr/>
          <p:nvPr/>
        </p:nvSpPr>
        <p:spPr>
          <a:xfrm>
            <a:off x="6810375" y="5286375"/>
            <a:ext cx="1847850" cy="219075"/>
          </a:xfrm>
          <a:custGeom>
            <a:avLst/>
            <a:gdLst>
              <a:gd name="connsiteX0" fmla="*/ 12901 w 1847850"/>
              <a:gd name="connsiteY0" fmla="*/ 10461 h 219075"/>
              <a:gd name="connsiteX1" fmla="*/ 1848370 w 1847850"/>
              <a:gd name="connsiteY1" fmla="*/ 10461 h 219075"/>
              <a:gd name="connsiteX2" fmla="*/ 1848370 w 1847850"/>
              <a:gd name="connsiteY2" fmla="*/ 224642 h 219075"/>
              <a:gd name="connsiteX3" fmla="*/ 12901 w 1847850"/>
              <a:gd name="connsiteY3" fmla="*/ 224642 h 219075"/>
              <a:gd name="connsiteX4" fmla="*/ 12901 w 1847850"/>
              <a:gd name="connsiteY4" fmla="*/ 1046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219075">
                <a:moveTo>
                  <a:pt x="12901" y="10461"/>
                </a:moveTo>
                <a:lnTo>
                  <a:pt x="1848370" y="10461"/>
                </a:lnTo>
                <a:lnTo>
                  <a:pt x="1848370" y="224642"/>
                </a:lnTo>
                <a:lnTo>
                  <a:pt x="12901" y="224642"/>
                </a:lnTo>
                <a:lnTo>
                  <a:pt x="12901" y="10461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> 
				</p:cNvPr>
          <p:cNvSpPr/>
          <p:nvPr/>
        </p:nvSpPr>
        <p:spPr>
          <a:xfrm>
            <a:off x="8639175" y="5286375"/>
            <a:ext cx="19050" cy="219075"/>
          </a:xfrm>
          <a:custGeom>
            <a:avLst/>
            <a:gdLst>
              <a:gd name="connsiteX0" fmla="*/ 19570 w 19050"/>
              <a:gd name="connsiteY0" fmla="*/ 10461 h 219075"/>
              <a:gd name="connsiteX1" fmla="*/ 19570 w 19050"/>
              <a:gd name="connsiteY1" fmla="*/ 22464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9075">
                <a:moveTo>
                  <a:pt x="19570" y="10461"/>
                </a:moveTo>
                <a:lnTo>
                  <a:pt x="19570" y="224642"/>
                </a:lnTo>
              </a:path>
            </a:pathLst>
          </a:custGeom>
          <a:ln w="71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> 
				</p:cNvPr>
          <p:cNvSpPr/>
          <p:nvPr/>
        </p:nvSpPr>
        <p:spPr>
          <a:xfrm>
            <a:off x="390525" y="5495925"/>
            <a:ext cx="8267700" cy="9525"/>
          </a:xfrm>
          <a:custGeom>
            <a:avLst/>
            <a:gdLst>
              <a:gd name="connsiteX0" fmla="*/ 11287 w 8267700"/>
              <a:gd name="connsiteY0" fmla="*/ 15092 h 9525"/>
              <a:gd name="connsiteX1" fmla="*/ 8268221 w 8267700"/>
              <a:gd name="connsiteY1" fmla="*/ 150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9525">
                <a:moveTo>
                  <a:pt x="11287" y="15092"/>
                </a:moveTo>
                <a:lnTo>
                  <a:pt x="8268221" y="15092"/>
                </a:lnTo>
              </a:path>
            </a:pathLst>
          </a:custGeom>
          <a:ln w="71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> 
				</p:cNvPr>
          <p:cNvSpPr/>
          <p:nvPr/>
        </p:nvSpPr>
        <p:spPr>
          <a:xfrm>
            <a:off x="1114425" y="5076825"/>
            <a:ext cx="5495925" cy="19050"/>
          </a:xfrm>
          <a:custGeom>
            <a:avLst/>
            <a:gdLst>
              <a:gd name="connsiteX0" fmla="*/ 9797 w 5495925"/>
              <a:gd name="connsiteY0" fmla="*/ 27254 h 19050"/>
              <a:gd name="connsiteX1" fmla="*/ 5500154 w 5495925"/>
              <a:gd name="connsiteY1" fmla="*/ 272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5925" h="19050">
                <a:moveTo>
                  <a:pt x="9797" y="27254"/>
                </a:moveTo>
                <a:lnTo>
                  <a:pt x="5500154" y="27254"/>
                </a:lnTo>
              </a:path>
            </a:pathLst>
          </a:custGeom>
          <a:ln w="1427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> 
				</p:cNvPr>
          <p:cNvSpPr/>
          <p:nvPr/>
        </p:nvSpPr>
        <p:spPr>
          <a:xfrm>
            <a:off x="6810375" y="5076825"/>
            <a:ext cx="1847850" cy="19050"/>
          </a:xfrm>
          <a:custGeom>
            <a:avLst/>
            <a:gdLst>
              <a:gd name="connsiteX0" fmla="*/ 18257 w 1847850"/>
              <a:gd name="connsiteY0" fmla="*/ 27254 h 19050"/>
              <a:gd name="connsiteX1" fmla="*/ 1848370 w 1847850"/>
              <a:gd name="connsiteY1" fmla="*/ 272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7850" h="19050">
                <a:moveTo>
                  <a:pt x="18257" y="27254"/>
                </a:moveTo>
                <a:lnTo>
                  <a:pt x="1848370" y="27254"/>
                </a:lnTo>
              </a:path>
            </a:pathLst>
          </a:custGeom>
          <a:ln w="14278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> 
				</p:cNvPr>
          <p:cNvSpPr/>
          <p:nvPr/>
        </p:nvSpPr>
        <p:spPr>
          <a:xfrm>
            <a:off x="1114425" y="5286375"/>
            <a:ext cx="3657600" cy="9525"/>
          </a:xfrm>
          <a:custGeom>
            <a:avLst/>
            <a:gdLst>
              <a:gd name="connsiteX0" fmla="*/ 9798 w 3657600"/>
              <a:gd name="connsiteY0" fmla="*/ 10466 h 9525"/>
              <a:gd name="connsiteX1" fmla="*/ 3659333 w 3657600"/>
              <a:gd name="connsiteY1" fmla="*/ 1046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0" h="9525">
                <a:moveTo>
                  <a:pt x="9798" y="10466"/>
                </a:moveTo>
                <a:lnTo>
                  <a:pt x="3659333" y="10466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> 
				</p:cNvPr>
          <p:cNvSpPr/>
          <p:nvPr/>
        </p:nvSpPr>
        <p:spPr>
          <a:xfrm>
            <a:off x="1114425" y="5286375"/>
            <a:ext cx="3657600" cy="9525"/>
          </a:xfrm>
          <a:custGeom>
            <a:avLst/>
            <a:gdLst>
              <a:gd name="connsiteX0" fmla="*/ 9797 w 3657600"/>
              <a:gd name="connsiteY0" fmla="*/ 15821 h 9525"/>
              <a:gd name="connsiteX1" fmla="*/ 3659332 w 3657600"/>
              <a:gd name="connsiteY1" fmla="*/ 158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0" h="9525">
                <a:moveTo>
                  <a:pt x="9797" y="15821"/>
                </a:moveTo>
                <a:lnTo>
                  <a:pt x="3659332" y="15821"/>
                </a:lnTo>
              </a:path>
            </a:pathLst>
          </a:custGeom>
          <a:ln w="71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Freeform 899"> 
				</p:cNvPr>
          <p:cNvSpPr/>
          <p:nvPr/>
        </p:nvSpPr>
        <p:spPr>
          <a:xfrm>
            <a:off x="4772025" y="5286375"/>
            <a:ext cx="1828800" cy="9525"/>
          </a:xfrm>
          <a:custGeom>
            <a:avLst/>
            <a:gdLst>
              <a:gd name="connsiteX0" fmla="*/ 12435 w 1828800"/>
              <a:gd name="connsiteY0" fmla="*/ 10466 h 9525"/>
              <a:gd name="connsiteX1" fmla="*/ 1831851 w 1828800"/>
              <a:gd name="connsiteY1" fmla="*/ 1046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800" h="9525">
                <a:moveTo>
                  <a:pt x="12435" y="10466"/>
                </a:moveTo>
                <a:lnTo>
                  <a:pt x="1831851" y="10466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Freeform 900"> 
				</p:cNvPr>
          <p:cNvSpPr/>
          <p:nvPr/>
        </p:nvSpPr>
        <p:spPr>
          <a:xfrm>
            <a:off x="4772025" y="5286375"/>
            <a:ext cx="1828800" cy="9525"/>
          </a:xfrm>
          <a:custGeom>
            <a:avLst/>
            <a:gdLst>
              <a:gd name="connsiteX0" fmla="*/ 12434 w 1828800"/>
              <a:gd name="connsiteY0" fmla="*/ 15821 h 9525"/>
              <a:gd name="connsiteX1" fmla="*/ 1831850 w 1828800"/>
              <a:gd name="connsiteY1" fmla="*/ 158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800" h="9525">
                <a:moveTo>
                  <a:pt x="12434" y="15821"/>
                </a:moveTo>
                <a:lnTo>
                  <a:pt x="1831850" y="15821"/>
                </a:lnTo>
              </a:path>
            </a:pathLst>
          </a:custGeom>
          <a:ln w="7146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reeform 901"> 
				</p:cNvPr>
          <p:cNvSpPr/>
          <p:nvPr/>
        </p:nvSpPr>
        <p:spPr>
          <a:xfrm>
            <a:off x="1095375" y="5076825"/>
            <a:ext cx="28575" cy="419100"/>
          </a:xfrm>
          <a:custGeom>
            <a:avLst/>
            <a:gdLst>
              <a:gd name="connsiteX0" fmla="*/ 28847 w 28575"/>
              <a:gd name="connsiteY0" fmla="*/ 16545 h 419100"/>
              <a:gd name="connsiteX1" fmla="*/ 28847 w 28575"/>
              <a:gd name="connsiteY1" fmla="*/ 42349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19100">
                <a:moveTo>
                  <a:pt x="28847" y="16545"/>
                </a:moveTo>
                <a:lnTo>
                  <a:pt x="28847" y="423493"/>
                </a:lnTo>
              </a:path>
            </a:pathLst>
          </a:custGeom>
          <a:ln w="142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> 
				</p:cNvPr>
          <p:cNvSpPr/>
          <p:nvPr/>
        </p:nvSpPr>
        <p:spPr>
          <a:xfrm>
            <a:off x="2019300" y="5286375"/>
            <a:ext cx="9525" cy="209550"/>
          </a:xfrm>
          <a:custGeom>
            <a:avLst/>
            <a:gdLst>
              <a:gd name="connsiteX0" fmla="*/ 14631 w 9525"/>
              <a:gd name="connsiteY0" fmla="*/ 15821 h 209550"/>
              <a:gd name="connsiteX1" fmla="*/ 14631 w 9525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4631" y="15821"/>
                </a:moveTo>
                <a:lnTo>
                  <a:pt x="14631" y="213938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> 
				</p:cNvPr>
          <p:cNvSpPr/>
          <p:nvPr/>
        </p:nvSpPr>
        <p:spPr>
          <a:xfrm>
            <a:off x="2019300" y="5286375"/>
            <a:ext cx="19050" cy="209550"/>
          </a:xfrm>
          <a:custGeom>
            <a:avLst/>
            <a:gdLst>
              <a:gd name="connsiteX0" fmla="*/ 19981 w 19050"/>
              <a:gd name="connsiteY0" fmla="*/ 15821 h 209550"/>
              <a:gd name="connsiteX1" fmla="*/ 19981 w 19050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19981" y="15821"/>
                </a:moveTo>
                <a:lnTo>
                  <a:pt x="19981" y="213938"/>
                </a:lnTo>
              </a:path>
            </a:pathLst>
          </a:custGeom>
          <a:ln w="71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> 
				</p:cNvPr>
          <p:cNvSpPr/>
          <p:nvPr/>
        </p:nvSpPr>
        <p:spPr>
          <a:xfrm>
            <a:off x="2933700" y="5286375"/>
            <a:ext cx="9525" cy="209550"/>
          </a:xfrm>
          <a:custGeom>
            <a:avLst/>
            <a:gdLst>
              <a:gd name="connsiteX0" fmla="*/ 15290 w 9525"/>
              <a:gd name="connsiteY0" fmla="*/ 15821 h 209550"/>
              <a:gd name="connsiteX1" fmla="*/ 15290 w 9525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5290" y="15821"/>
                </a:moveTo>
                <a:lnTo>
                  <a:pt x="15290" y="213938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> 
				</p:cNvPr>
          <p:cNvSpPr/>
          <p:nvPr/>
        </p:nvSpPr>
        <p:spPr>
          <a:xfrm>
            <a:off x="2933700" y="5286375"/>
            <a:ext cx="19050" cy="209550"/>
          </a:xfrm>
          <a:custGeom>
            <a:avLst/>
            <a:gdLst>
              <a:gd name="connsiteX0" fmla="*/ 20641 w 19050"/>
              <a:gd name="connsiteY0" fmla="*/ 15821 h 209550"/>
              <a:gd name="connsiteX1" fmla="*/ 20641 w 19050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0641" y="15821"/>
                </a:moveTo>
                <a:lnTo>
                  <a:pt x="20641" y="213938"/>
                </a:lnTo>
              </a:path>
            </a:pathLst>
          </a:custGeom>
          <a:ln w="71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> 
				</p:cNvPr>
          <p:cNvSpPr/>
          <p:nvPr/>
        </p:nvSpPr>
        <p:spPr>
          <a:xfrm>
            <a:off x="3848100" y="5286375"/>
            <a:ext cx="9525" cy="209550"/>
          </a:xfrm>
          <a:custGeom>
            <a:avLst/>
            <a:gdLst>
              <a:gd name="connsiteX0" fmla="*/ 15949 w 9525"/>
              <a:gd name="connsiteY0" fmla="*/ 15821 h 209550"/>
              <a:gd name="connsiteX1" fmla="*/ 15949 w 9525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5949" y="15821"/>
                </a:moveTo>
                <a:lnTo>
                  <a:pt x="15949" y="213938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> 
				</p:cNvPr>
          <p:cNvSpPr/>
          <p:nvPr/>
        </p:nvSpPr>
        <p:spPr>
          <a:xfrm>
            <a:off x="3848100" y="5286375"/>
            <a:ext cx="19050" cy="209550"/>
          </a:xfrm>
          <a:custGeom>
            <a:avLst/>
            <a:gdLst>
              <a:gd name="connsiteX0" fmla="*/ 21300 w 19050"/>
              <a:gd name="connsiteY0" fmla="*/ 15821 h 209550"/>
              <a:gd name="connsiteX1" fmla="*/ 21300 w 19050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1300" y="15821"/>
                </a:moveTo>
                <a:lnTo>
                  <a:pt x="21300" y="213938"/>
                </a:lnTo>
              </a:path>
            </a:pathLst>
          </a:custGeom>
          <a:ln w="713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> 
				</p:cNvPr>
          <p:cNvSpPr/>
          <p:nvPr/>
        </p:nvSpPr>
        <p:spPr>
          <a:xfrm>
            <a:off x="4762500" y="5086350"/>
            <a:ext cx="19050" cy="409575"/>
          </a:xfrm>
          <a:custGeom>
            <a:avLst/>
            <a:gdLst>
              <a:gd name="connsiteX0" fmla="*/ 21959 w 19050"/>
              <a:gd name="connsiteY0" fmla="*/ 17723 h 409575"/>
              <a:gd name="connsiteX1" fmla="*/ 21959 w 19050"/>
              <a:gd name="connsiteY1" fmla="*/ 41396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1959" y="17723"/>
                </a:moveTo>
                <a:lnTo>
                  <a:pt x="21959" y="413963"/>
                </a:lnTo>
              </a:path>
            </a:pathLst>
          </a:custGeom>
          <a:ln w="1427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> 
				</p:cNvPr>
          <p:cNvSpPr/>
          <p:nvPr/>
        </p:nvSpPr>
        <p:spPr>
          <a:xfrm>
            <a:off x="5676900" y="5286375"/>
            <a:ext cx="9525" cy="209550"/>
          </a:xfrm>
          <a:custGeom>
            <a:avLst/>
            <a:gdLst>
              <a:gd name="connsiteX0" fmla="*/ 17268 w 9525"/>
              <a:gd name="connsiteY0" fmla="*/ 15821 h 209550"/>
              <a:gd name="connsiteX1" fmla="*/ 17268 w 9525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09550">
                <a:moveTo>
                  <a:pt x="17268" y="15821"/>
                </a:moveTo>
                <a:lnTo>
                  <a:pt x="17268" y="213938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> 
				</p:cNvPr>
          <p:cNvSpPr/>
          <p:nvPr/>
        </p:nvSpPr>
        <p:spPr>
          <a:xfrm>
            <a:off x="5676900" y="5286375"/>
            <a:ext cx="19050" cy="209550"/>
          </a:xfrm>
          <a:custGeom>
            <a:avLst/>
            <a:gdLst>
              <a:gd name="connsiteX0" fmla="*/ 22618 w 19050"/>
              <a:gd name="connsiteY0" fmla="*/ 15821 h 209550"/>
              <a:gd name="connsiteX1" fmla="*/ 22618 w 19050"/>
              <a:gd name="connsiteY1" fmla="*/ 21393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2618" y="15821"/>
                </a:moveTo>
                <a:lnTo>
                  <a:pt x="22618" y="213938"/>
                </a:lnTo>
              </a:path>
            </a:pathLst>
          </a:custGeom>
          <a:ln w="713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> 
				</p:cNvPr>
          <p:cNvSpPr/>
          <p:nvPr/>
        </p:nvSpPr>
        <p:spPr>
          <a:xfrm>
            <a:off x="1095375" y="5486400"/>
            <a:ext cx="5514975" cy="19050"/>
          </a:xfrm>
          <a:custGeom>
            <a:avLst/>
            <a:gdLst>
              <a:gd name="connsiteX0" fmla="*/ 18145 w 5514975"/>
              <a:gd name="connsiteY0" fmla="*/ 24617 h 19050"/>
              <a:gd name="connsiteX1" fmla="*/ 5519204 w 5514975"/>
              <a:gd name="connsiteY1" fmla="*/ 246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4975" h="19050">
                <a:moveTo>
                  <a:pt x="18145" y="24617"/>
                </a:moveTo>
                <a:lnTo>
                  <a:pt x="5519204" y="24617"/>
                </a:lnTo>
              </a:path>
            </a:pathLst>
          </a:custGeom>
          <a:ln w="14271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> 
				</p:cNvPr>
          <p:cNvSpPr/>
          <p:nvPr/>
        </p:nvSpPr>
        <p:spPr>
          <a:xfrm>
            <a:off x="6591300" y="5086350"/>
            <a:ext cx="19050" cy="409575"/>
          </a:xfrm>
          <a:custGeom>
            <a:avLst/>
            <a:gdLst>
              <a:gd name="connsiteX0" fmla="*/ 23279 w 19050"/>
              <a:gd name="connsiteY0" fmla="*/ 17723 h 409575"/>
              <a:gd name="connsiteX1" fmla="*/ 23279 w 19050"/>
              <a:gd name="connsiteY1" fmla="*/ 41396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09575">
                <a:moveTo>
                  <a:pt x="23279" y="17723"/>
                </a:moveTo>
                <a:lnTo>
                  <a:pt x="23279" y="413963"/>
                </a:lnTo>
              </a:path>
            </a:pathLst>
          </a:custGeom>
          <a:ln w="1427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> 
				</p:cNvPr>
          <p:cNvSpPr/>
          <p:nvPr/>
        </p:nvSpPr>
        <p:spPr>
          <a:xfrm>
            <a:off x="6600825" y="5495925"/>
            <a:ext cx="209550" cy="9525"/>
          </a:xfrm>
          <a:custGeom>
            <a:avLst/>
            <a:gdLst>
              <a:gd name="connsiteX0" fmla="*/ 13754 w 209550"/>
              <a:gd name="connsiteY0" fmla="*/ 9742 h 9525"/>
              <a:gd name="connsiteX1" fmla="*/ 217100 w 209550"/>
              <a:gd name="connsiteY1" fmla="*/ 974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9525">
                <a:moveTo>
                  <a:pt x="13754" y="9742"/>
                </a:moveTo>
                <a:lnTo>
                  <a:pt x="217100" y="9742"/>
                </a:lnTo>
              </a:path>
            </a:pathLst>
          </a:custGeom>
          <a:ln w="2259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> 
				</p:cNvPr>
          <p:cNvSpPr/>
          <p:nvPr/>
        </p:nvSpPr>
        <p:spPr>
          <a:xfrm>
            <a:off x="6600825" y="5495925"/>
            <a:ext cx="209550" cy="9525"/>
          </a:xfrm>
          <a:custGeom>
            <a:avLst/>
            <a:gdLst>
              <a:gd name="connsiteX0" fmla="*/ 13754 w 209550"/>
              <a:gd name="connsiteY0" fmla="*/ 15092 h 9525"/>
              <a:gd name="connsiteX1" fmla="*/ 217099 w 209550"/>
              <a:gd name="connsiteY1" fmla="*/ 150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9525">
                <a:moveTo>
                  <a:pt x="13754" y="15092"/>
                </a:moveTo>
                <a:lnTo>
                  <a:pt x="217099" y="15092"/>
                </a:lnTo>
              </a:path>
            </a:pathLst>
          </a:custGeom>
          <a:ln w="71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> 
				</p:cNvPr>
          <p:cNvSpPr/>
          <p:nvPr/>
        </p:nvSpPr>
        <p:spPr>
          <a:xfrm>
            <a:off x="6800850" y="5076825"/>
            <a:ext cx="19050" cy="428625"/>
          </a:xfrm>
          <a:custGeom>
            <a:avLst/>
            <a:gdLst>
              <a:gd name="connsiteX0" fmla="*/ 27782 w 19050"/>
              <a:gd name="connsiteY0" fmla="*/ 16545 h 428625"/>
              <a:gd name="connsiteX1" fmla="*/ 27782 w 19050"/>
              <a:gd name="connsiteY1" fmla="*/ 434192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28625">
                <a:moveTo>
                  <a:pt x="27782" y="16545"/>
                </a:moveTo>
                <a:lnTo>
                  <a:pt x="27782" y="434192"/>
                </a:lnTo>
              </a:path>
            </a:pathLst>
          </a:custGeom>
          <a:ln w="1427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reeform 916"> 
				</p:cNvPr>
          <p:cNvSpPr/>
          <p:nvPr/>
        </p:nvSpPr>
        <p:spPr>
          <a:xfrm>
            <a:off x="7715250" y="5086350"/>
            <a:ext cx="19050" cy="419100"/>
          </a:xfrm>
          <a:custGeom>
            <a:avLst/>
            <a:gdLst>
              <a:gd name="connsiteX0" fmla="*/ 28441 w 19050"/>
              <a:gd name="connsiteY0" fmla="*/ 17723 h 419100"/>
              <a:gd name="connsiteX1" fmla="*/ 28441 w 19050"/>
              <a:gd name="connsiteY1" fmla="*/ 42466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9100">
                <a:moveTo>
                  <a:pt x="28441" y="17723"/>
                </a:moveTo>
                <a:lnTo>
                  <a:pt x="28441" y="424667"/>
                </a:lnTo>
              </a:path>
            </a:pathLst>
          </a:custGeom>
          <a:ln w="1427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reeform 917"> 
				</p:cNvPr>
          <p:cNvSpPr/>
          <p:nvPr/>
        </p:nvSpPr>
        <p:spPr>
          <a:xfrm>
            <a:off x="6810375" y="5486400"/>
            <a:ext cx="1847850" cy="19050"/>
          </a:xfrm>
          <a:custGeom>
            <a:avLst/>
            <a:gdLst>
              <a:gd name="connsiteX0" fmla="*/ 18257 w 1847850"/>
              <a:gd name="connsiteY0" fmla="*/ 24617 h 19050"/>
              <a:gd name="connsiteX1" fmla="*/ 1848370 w 1847850"/>
              <a:gd name="connsiteY1" fmla="*/ 246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7850" h="19050">
                <a:moveTo>
                  <a:pt x="18257" y="24617"/>
                </a:moveTo>
                <a:lnTo>
                  <a:pt x="1848370" y="24617"/>
                </a:lnTo>
              </a:path>
            </a:pathLst>
          </a:custGeom>
          <a:ln w="14271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> 
				</p:cNvPr>
          <p:cNvSpPr/>
          <p:nvPr/>
        </p:nvSpPr>
        <p:spPr>
          <a:xfrm>
            <a:off x="8629650" y="5086350"/>
            <a:ext cx="28575" cy="419100"/>
          </a:xfrm>
          <a:custGeom>
            <a:avLst/>
            <a:gdLst>
              <a:gd name="connsiteX0" fmla="*/ 29095 w 28575"/>
              <a:gd name="connsiteY0" fmla="*/ 17723 h 419100"/>
              <a:gd name="connsiteX1" fmla="*/ 29095 w 28575"/>
              <a:gd name="connsiteY1" fmla="*/ 42466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419100">
                <a:moveTo>
                  <a:pt x="29095" y="17723"/>
                </a:moveTo>
                <a:lnTo>
                  <a:pt x="29095" y="424667"/>
                </a:lnTo>
              </a:path>
            </a:pathLst>
          </a:custGeom>
          <a:ln w="14269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> 
				</p:cNvPr>
          <p:cNvSpPr/>
          <p:nvPr/>
        </p:nvSpPr>
        <p:spPr>
          <a:xfrm>
            <a:off x="6848475" y="5019675"/>
            <a:ext cx="1781175" cy="9525"/>
          </a:xfrm>
          <a:custGeom>
            <a:avLst/>
            <a:gdLst>
              <a:gd name="connsiteX0" fmla="*/ 9584 w 1781175"/>
              <a:gd name="connsiteY0" fmla="*/ 12117 h 9525"/>
              <a:gd name="connsiteX1" fmla="*/ 1786191 w 1781175"/>
              <a:gd name="connsiteY1" fmla="*/ 121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175" h="9525">
                <a:moveTo>
                  <a:pt x="9584" y="12117"/>
                </a:moveTo>
                <a:lnTo>
                  <a:pt x="1786191" y="1211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> 
				</p:cNvPr>
          <p:cNvSpPr/>
          <p:nvPr/>
        </p:nvSpPr>
        <p:spPr>
          <a:xfrm>
            <a:off x="7067550" y="1914525"/>
            <a:ext cx="447675" cy="19050"/>
          </a:xfrm>
          <a:custGeom>
            <a:avLst/>
            <a:gdLst>
              <a:gd name="connsiteX0" fmla="*/ 343582 w 447675"/>
              <a:gd name="connsiteY0" fmla="*/ 26354 h 19050"/>
              <a:gd name="connsiteX1" fmla="*/ 235220 w 447675"/>
              <a:gd name="connsiteY1" fmla="*/ 26354 h 19050"/>
              <a:gd name="connsiteX2" fmla="*/ 126858 w 447675"/>
              <a:gd name="connsiteY2" fmla="*/ 26354 h 19050"/>
              <a:gd name="connsiteX3" fmla="*/ 18494 w 447675"/>
              <a:gd name="connsiteY3" fmla="*/ 26354 h 19050"/>
              <a:gd name="connsiteX4" fmla="*/ 18494 w 447675"/>
              <a:gd name="connsiteY4" fmla="*/ 15645 h 19050"/>
              <a:gd name="connsiteX5" fmla="*/ 126858 w 447675"/>
              <a:gd name="connsiteY5" fmla="*/ 15645 h 19050"/>
              <a:gd name="connsiteX6" fmla="*/ 235220 w 447675"/>
              <a:gd name="connsiteY6" fmla="*/ 15645 h 19050"/>
              <a:gd name="connsiteX7" fmla="*/ 343582 w 447675"/>
              <a:gd name="connsiteY7" fmla="*/ 15645 h 19050"/>
              <a:gd name="connsiteX8" fmla="*/ 451944 w 447675"/>
              <a:gd name="connsiteY8" fmla="*/ 15645 h 19050"/>
              <a:gd name="connsiteX9" fmla="*/ 451944 w 447675"/>
              <a:gd name="connsiteY9" fmla="*/ 26354 h 19050"/>
              <a:gd name="connsiteX10" fmla="*/ 343582 w 447675"/>
              <a:gd name="connsiteY10" fmla="*/ 263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675" h="19050">
                <a:moveTo>
                  <a:pt x="343582" y="26354"/>
                </a:moveTo>
                <a:lnTo>
                  <a:pt x="235220" y="26354"/>
                </a:lnTo>
                <a:lnTo>
                  <a:pt x="126858" y="26354"/>
                </a:lnTo>
                <a:lnTo>
                  <a:pt x="18494" y="26354"/>
                </a:lnTo>
                <a:lnTo>
                  <a:pt x="18494" y="15645"/>
                </a:lnTo>
                <a:lnTo>
                  <a:pt x="126858" y="15645"/>
                </a:lnTo>
                <a:lnTo>
                  <a:pt x="235220" y="15645"/>
                </a:lnTo>
                <a:lnTo>
                  <a:pt x="343582" y="15645"/>
                </a:lnTo>
                <a:lnTo>
                  <a:pt x="451944" y="15645"/>
                </a:lnTo>
                <a:lnTo>
                  <a:pt x="451944" y="26354"/>
                </a:lnTo>
                <a:lnTo>
                  <a:pt x="343582" y="263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reeform 921"> 
				</p:cNvPr>
          <p:cNvSpPr/>
          <p:nvPr/>
        </p:nvSpPr>
        <p:spPr>
          <a:xfrm>
            <a:off x="1114425" y="1704975"/>
            <a:ext cx="19050" cy="3324225"/>
          </a:xfrm>
          <a:custGeom>
            <a:avLst/>
            <a:gdLst>
              <a:gd name="connsiteX0" fmla="*/ 15149 w 19050"/>
              <a:gd name="connsiteY0" fmla="*/ 3324140 h 3324225"/>
              <a:gd name="connsiteX1" fmla="*/ 15149 w 19050"/>
              <a:gd name="connsiteY1" fmla="*/ 15048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324225">
                <a:moveTo>
                  <a:pt x="15149" y="3324140"/>
                </a:moveTo>
                <a:lnTo>
                  <a:pt x="15149" y="1504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reeform 922"> 
				</p:cNvPr>
          <p:cNvSpPr/>
          <p:nvPr/>
        </p:nvSpPr>
        <p:spPr>
          <a:xfrm>
            <a:off x="1114425" y="5010150"/>
            <a:ext cx="66675" cy="19050"/>
          </a:xfrm>
          <a:custGeom>
            <a:avLst/>
            <a:gdLst>
              <a:gd name="connsiteX0" fmla="*/ 15149 w 66675"/>
              <a:gd name="connsiteY0" fmla="*/ 18965 h 19050"/>
              <a:gd name="connsiteX1" fmla="*/ 63310 w 66675"/>
              <a:gd name="connsiteY1" fmla="*/ 189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8965"/>
                </a:moveTo>
                <a:lnTo>
                  <a:pt x="63310" y="1896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reeform 923"> 
				</p:cNvPr>
          <p:cNvSpPr/>
          <p:nvPr/>
        </p:nvSpPr>
        <p:spPr>
          <a:xfrm>
            <a:off x="1114425" y="4352925"/>
            <a:ext cx="66675" cy="19050"/>
          </a:xfrm>
          <a:custGeom>
            <a:avLst/>
            <a:gdLst>
              <a:gd name="connsiteX0" fmla="*/ 15149 w 66675"/>
              <a:gd name="connsiteY0" fmla="*/ 12230 h 19050"/>
              <a:gd name="connsiteX1" fmla="*/ 63310 w 66675"/>
              <a:gd name="connsiteY1" fmla="*/ 122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2230"/>
                </a:moveTo>
                <a:lnTo>
                  <a:pt x="63310" y="1223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reeform 924"> 
				</p:cNvPr>
          <p:cNvSpPr/>
          <p:nvPr/>
        </p:nvSpPr>
        <p:spPr>
          <a:xfrm>
            <a:off x="1114425" y="3695700"/>
            <a:ext cx="66675" cy="19050"/>
          </a:xfrm>
          <a:custGeom>
            <a:avLst/>
            <a:gdLst>
              <a:gd name="connsiteX0" fmla="*/ 15149 w 66675"/>
              <a:gd name="connsiteY0" fmla="*/ 10849 h 19050"/>
              <a:gd name="connsiteX1" fmla="*/ 63310 w 66675"/>
              <a:gd name="connsiteY1" fmla="*/ 1084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0849"/>
                </a:moveTo>
                <a:lnTo>
                  <a:pt x="63310" y="1084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Freeform 925"> 
				</p:cNvPr>
          <p:cNvSpPr/>
          <p:nvPr/>
        </p:nvSpPr>
        <p:spPr>
          <a:xfrm>
            <a:off x="1114425" y="3028950"/>
            <a:ext cx="66675" cy="19050"/>
          </a:xfrm>
          <a:custGeom>
            <a:avLst/>
            <a:gdLst>
              <a:gd name="connsiteX0" fmla="*/ 15149 w 66675"/>
              <a:gd name="connsiteY0" fmla="*/ 13639 h 19050"/>
              <a:gd name="connsiteX1" fmla="*/ 63310 w 66675"/>
              <a:gd name="connsiteY1" fmla="*/ 136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3639"/>
                </a:moveTo>
                <a:lnTo>
                  <a:pt x="63310" y="1363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Freeform 926"> 
				</p:cNvPr>
          <p:cNvSpPr/>
          <p:nvPr/>
        </p:nvSpPr>
        <p:spPr>
          <a:xfrm>
            <a:off x="1114425" y="2371725"/>
            <a:ext cx="66675" cy="19050"/>
          </a:xfrm>
          <a:custGeom>
            <a:avLst/>
            <a:gdLst>
              <a:gd name="connsiteX0" fmla="*/ 15149 w 66675"/>
              <a:gd name="connsiteY0" fmla="*/ 12258 h 19050"/>
              <a:gd name="connsiteX1" fmla="*/ 63310 w 66675"/>
              <a:gd name="connsiteY1" fmla="*/ 122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2258"/>
                </a:moveTo>
                <a:lnTo>
                  <a:pt x="63310" y="1225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reeform 927"> 
				</p:cNvPr>
          <p:cNvSpPr/>
          <p:nvPr/>
        </p:nvSpPr>
        <p:spPr>
          <a:xfrm>
            <a:off x="1114425" y="1704975"/>
            <a:ext cx="66675" cy="19050"/>
          </a:xfrm>
          <a:custGeom>
            <a:avLst/>
            <a:gdLst>
              <a:gd name="connsiteX0" fmla="*/ 15149 w 66675"/>
              <a:gd name="connsiteY0" fmla="*/ 15048 h 19050"/>
              <a:gd name="connsiteX1" fmla="*/ 63310 w 66675"/>
              <a:gd name="connsiteY1" fmla="*/ 150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9050">
                <a:moveTo>
                  <a:pt x="15149" y="15048"/>
                </a:moveTo>
                <a:lnTo>
                  <a:pt x="63310" y="1504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> 
				</p:cNvPr>
          <p:cNvSpPr/>
          <p:nvPr/>
        </p:nvSpPr>
        <p:spPr>
          <a:xfrm>
            <a:off x="1114425" y="5010150"/>
            <a:ext cx="5486400" cy="9525"/>
          </a:xfrm>
          <a:custGeom>
            <a:avLst/>
            <a:gdLst>
              <a:gd name="connsiteX0" fmla="*/ 12473 w 5486400"/>
              <a:gd name="connsiteY0" fmla="*/ 16288 h 9525"/>
              <a:gd name="connsiteX1" fmla="*/ 5492127 w 5486400"/>
              <a:gd name="connsiteY1" fmla="*/ 16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0" h="9525">
                <a:moveTo>
                  <a:pt x="12473" y="16288"/>
                </a:moveTo>
                <a:lnTo>
                  <a:pt x="5492127" y="162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reeform 929"> 
				</p:cNvPr>
          <p:cNvSpPr/>
          <p:nvPr/>
        </p:nvSpPr>
        <p:spPr>
          <a:xfrm>
            <a:off x="1352550" y="1866900"/>
            <a:ext cx="447675" cy="19050"/>
          </a:xfrm>
          <a:custGeom>
            <a:avLst/>
            <a:gdLst>
              <a:gd name="connsiteX0" fmla="*/ 233628 w 447675"/>
              <a:gd name="connsiteY0" fmla="*/ 24517 h 19050"/>
              <a:gd name="connsiteX1" fmla="*/ 16903 w 447675"/>
              <a:gd name="connsiteY1" fmla="*/ 24517 h 19050"/>
              <a:gd name="connsiteX2" fmla="*/ 16903 w 447675"/>
              <a:gd name="connsiteY2" fmla="*/ 13802 h 19050"/>
              <a:gd name="connsiteX3" fmla="*/ 233628 w 447675"/>
              <a:gd name="connsiteY3" fmla="*/ 13802 h 19050"/>
              <a:gd name="connsiteX4" fmla="*/ 450352 w 447675"/>
              <a:gd name="connsiteY4" fmla="*/ 13802 h 19050"/>
              <a:gd name="connsiteX5" fmla="*/ 450352 w 447675"/>
              <a:gd name="connsiteY5" fmla="*/ 24517 h 19050"/>
              <a:gd name="connsiteX6" fmla="*/ 233628 w 447675"/>
              <a:gd name="connsiteY6" fmla="*/ 245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">
                <a:moveTo>
                  <a:pt x="233628" y="24517"/>
                </a:moveTo>
                <a:lnTo>
                  <a:pt x="16903" y="24517"/>
                </a:lnTo>
                <a:lnTo>
                  <a:pt x="16903" y="13802"/>
                </a:lnTo>
                <a:lnTo>
                  <a:pt x="233628" y="13802"/>
                </a:lnTo>
                <a:lnTo>
                  <a:pt x="450352" y="13802"/>
                </a:lnTo>
                <a:lnTo>
                  <a:pt x="450352" y="24517"/>
                </a:lnTo>
                <a:lnTo>
                  <a:pt x="233628" y="2451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 930"> 
				</p:cNvPr>
          <p:cNvSpPr/>
          <p:nvPr/>
        </p:nvSpPr>
        <p:spPr>
          <a:xfrm>
            <a:off x="2266950" y="1866900"/>
            <a:ext cx="447675" cy="19050"/>
          </a:xfrm>
          <a:custGeom>
            <a:avLst/>
            <a:gdLst>
              <a:gd name="connsiteX0" fmla="*/ 232630 w 447675"/>
              <a:gd name="connsiteY0" fmla="*/ 24517 h 19050"/>
              <a:gd name="connsiteX1" fmla="*/ 15906 w 447675"/>
              <a:gd name="connsiteY1" fmla="*/ 24517 h 19050"/>
              <a:gd name="connsiteX2" fmla="*/ 15906 w 447675"/>
              <a:gd name="connsiteY2" fmla="*/ 13802 h 19050"/>
              <a:gd name="connsiteX3" fmla="*/ 232630 w 447675"/>
              <a:gd name="connsiteY3" fmla="*/ 13802 h 19050"/>
              <a:gd name="connsiteX4" fmla="*/ 449355 w 447675"/>
              <a:gd name="connsiteY4" fmla="*/ 13802 h 19050"/>
              <a:gd name="connsiteX5" fmla="*/ 449355 w 447675"/>
              <a:gd name="connsiteY5" fmla="*/ 24517 h 19050"/>
              <a:gd name="connsiteX6" fmla="*/ 232630 w 447675"/>
              <a:gd name="connsiteY6" fmla="*/ 245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">
                <a:moveTo>
                  <a:pt x="232630" y="24517"/>
                </a:moveTo>
                <a:lnTo>
                  <a:pt x="15906" y="24517"/>
                </a:lnTo>
                <a:lnTo>
                  <a:pt x="15906" y="13802"/>
                </a:lnTo>
                <a:lnTo>
                  <a:pt x="232630" y="13802"/>
                </a:lnTo>
                <a:lnTo>
                  <a:pt x="449355" y="13802"/>
                </a:lnTo>
                <a:lnTo>
                  <a:pt x="449355" y="24517"/>
                </a:lnTo>
                <a:lnTo>
                  <a:pt x="232630" y="2451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reeform 931"> 
				</p:cNvPr>
          <p:cNvSpPr/>
          <p:nvPr/>
        </p:nvSpPr>
        <p:spPr>
          <a:xfrm>
            <a:off x="4772025" y="1543050"/>
            <a:ext cx="9525" cy="3933825"/>
          </a:xfrm>
          <a:custGeom>
            <a:avLst/>
            <a:gdLst>
              <a:gd name="connsiteX0" fmla="*/ 15999 w 9525"/>
              <a:gd name="connsiteY0" fmla="*/ 13741 h 3933825"/>
              <a:gd name="connsiteX1" fmla="*/ 15999 w 9525"/>
              <a:gd name="connsiteY1" fmla="*/ 3937737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933825">
                <a:moveTo>
                  <a:pt x="15999" y="13741"/>
                </a:moveTo>
                <a:lnTo>
                  <a:pt x="15999" y="3937737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reeform 932"> 
				</p:cNvPr>
          <p:cNvSpPr/>
          <p:nvPr/>
        </p:nvSpPr>
        <p:spPr>
          <a:xfrm>
            <a:off x="7219950" y="819150"/>
            <a:ext cx="1447800" cy="657225"/>
          </a:xfrm>
          <a:custGeom>
            <a:avLst/>
            <a:gdLst>
              <a:gd name="connsiteX0" fmla="*/ 16509 w 1447800"/>
              <a:gd name="connsiteY0" fmla="*/ 17627 h 657225"/>
              <a:gd name="connsiteX1" fmla="*/ 1456512 w 1447800"/>
              <a:gd name="connsiteY1" fmla="*/ 17627 h 657225"/>
              <a:gd name="connsiteX2" fmla="*/ 1456512 w 1447800"/>
              <a:gd name="connsiteY2" fmla="*/ 665632 h 657225"/>
              <a:gd name="connsiteX3" fmla="*/ 16509 w 1447800"/>
              <a:gd name="connsiteY3" fmla="*/ 665632 h 657225"/>
              <a:gd name="connsiteX4" fmla="*/ 16509 w 1447800"/>
              <a:gd name="connsiteY4" fmla="*/ 1762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657225">
                <a:moveTo>
                  <a:pt x="16509" y="17627"/>
                </a:moveTo>
                <a:lnTo>
                  <a:pt x="1456512" y="17627"/>
                </a:lnTo>
                <a:lnTo>
                  <a:pt x="1456512" y="665632"/>
                </a:lnTo>
                <a:lnTo>
                  <a:pt x="16509" y="665632"/>
                </a:lnTo>
                <a:lnTo>
                  <a:pt x="16509" y="176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4" name="Picture 93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935" name="Picture 93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936" name="Picture 93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937" name="Picture 93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25" y="1962150"/>
            <a:ext cx="1524000" cy="3076575"/>
          </a:xfrm>
          <a:prstGeom prst="rect">
            <a:avLst/>
          </a:prstGeom>
        </p:spPr>
      </p:pic>
      <p:pic>
        <p:nvPicPr>
          <p:cNvPr id="938" name="Picture 93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905000"/>
            <a:ext cx="5219700" cy="3124200"/>
          </a:xfrm>
          <a:prstGeom prst="rect">
            <a:avLst/>
          </a:prstGeom>
        </p:spPr>
      </p:pic>
      <p:pic>
        <p:nvPicPr>
          <p:cNvPr id="939" name="Picture 93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1295400"/>
            <a:ext cx="314325" cy="133350"/>
          </a:xfrm>
          <a:prstGeom prst="rect">
            <a:avLst/>
          </a:prstGeom>
        </p:spPr>
      </p:pic>
      <p:pic>
        <p:nvPicPr>
          <p:cNvPr id="940" name="Picture 94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1104900"/>
            <a:ext cx="314325" cy="123825"/>
          </a:xfrm>
          <a:prstGeom prst="rect">
            <a:avLst/>
          </a:prstGeom>
        </p:spPr>
      </p:pic>
      <p:pic>
        <p:nvPicPr>
          <p:cNvPr id="941" name="Picture 94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0" y="914400"/>
            <a:ext cx="314325" cy="123825"/>
          </a:xfrm>
          <a:prstGeom prst="rect">
            <a:avLst/>
          </a:prstGeom>
        </p:spPr>
      </p:pic>
      <p:sp>
        <p:nvSpPr>
          <p:cNvPr id="941" name="TextBox 941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942" name="TextBox 942"/>
          <p:cNvSpPr txBox="1"/>
          <p:nvPr/>
        </p:nvSpPr>
        <p:spPr>
          <a:xfrm>
            <a:off x="774001" y="122061"/>
            <a:ext cx="560324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(Xi,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FOMA)*</a:t>
            </a:r>
          </a:p>
        </p:txBody>
      </p:sp>
      <p:sp>
        <p:nvSpPr>
          <p:cNvPr id="943" name="TextBox 943"/>
          <p:cNvSpPr txBox="1"/>
          <p:nvPr/>
        </p:nvSpPr>
        <p:spPr>
          <a:xfrm>
            <a:off x="7849175" y="918377"/>
            <a:ext cx="623875" cy="502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0">
              <a:lnSpc>
                <a:spcPts val="15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944" name="TextBox 944"/>
          <p:cNvSpPr txBox="1"/>
          <p:nvPr/>
        </p:nvSpPr>
        <p:spPr>
          <a:xfrm>
            <a:off x="556992" y="1484984"/>
            <a:ext cx="391759" cy="3629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60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  <a:p>
            <a:pPr indent="0">
              <a:lnSpc>
                <a:spcPts val="1374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7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7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6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7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5483">
              <a:lnSpc>
                <a:spcPts val="2206"/>
              </a:lnSpc>
            </a:pPr>
            <a:r>
              <a:rPr lang="en-US" altLang="zh-CN" sz="122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945" name="TextBox 945"/>
          <p:cNvSpPr txBox="1"/>
          <p:nvPr/>
        </p:nvSpPr>
        <p:spPr>
          <a:xfrm>
            <a:off x="1368094" y="1701361"/>
            <a:ext cx="433383" cy="2933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5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76960">
              <a:lnSpc>
                <a:spcPts val="2244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5">
              <a:lnSpc>
                <a:spcPts val="231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0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1,490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2281497" y="1701361"/>
            <a:ext cx="433383" cy="29437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5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4,680</a:t>
            </a:r>
          </a:p>
          <a:p>
            <a:pPr indent="70920">
              <a:lnSpc>
                <a:spcPts val="2323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5">
              <a:lnSpc>
                <a:spcPts val="2390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3194902" y="1747652"/>
            <a:ext cx="433383" cy="2917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5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70920">
              <a:lnSpc>
                <a:spcPts val="2433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5">
              <a:lnSpc>
                <a:spcPts val="2279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4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1,400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4108305" y="1846845"/>
            <a:ext cx="433385" cy="2864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6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4,460</a:t>
            </a:r>
          </a:p>
          <a:p>
            <a:pPr indent="70922">
              <a:lnSpc>
                <a:spcPts val="2270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6">
              <a:lnSpc>
                <a:spcPts val="2443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7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1,260</a:t>
            </a:r>
          </a:p>
        </p:txBody>
      </p:sp>
      <p:sp>
        <p:nvSpPr>
          <p:cNvPr id="949" name="TextBox 949"/>
          <p:cNvSpPr txBox="1"/>
          <p:nvPr/>
        </p:nvSpPr>
        <p:spPr>
          <a:xfrm>
            <a:off x="5021708" y="1853458"/>
            <a:ext cx="433385" cy="2861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6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4,450</a:t>
            </a:r>
          </a:p>
          <a:p>
            <a:pPr indent="70922">
              <a:lnSpc>
                <a:spcPts val="2444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6">
              <a:lnSpc>
                <a:spcPts val="2295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5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1,250</a:t>
            </a:r>
          </a:p>
        </p:txBody>
      </p:sp>
      <p:sp>
        <p:nvSpPr>
          <p:cNvPr id="950" name="TextBox 950"/>
          <p:cNvSpPr txBox="1"/>
          <p:nvPr/>
        </p:nvSpPr>
        <p:spPr>
          <a:xfrm>
            <a:off x="5935112" y="1906361"/>
            <a:ext cx="433383" cy="2827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4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4,370</a:t>
            </a:r>
          </a:p>
          <a:p>
            <a:pPr indent="70922">
              <a:lnSpc>
                <a:spcPts val="2439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4">
              <a:lnSpc>
                <a:spcPts val="2326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9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1,190</a:t>
            </a:r>
          </a:p>
        </p:txBody>
      </p:sp>
      <p:sp>
        <p:nvSpPr>
          <p:cNvPr id="951" name="TextBox 951"/>
          <p:cNvSpPr txBox="1"/>
          <p:nvPr/>
        </p:nvSpPr>
        <p:spPr>
          <a:xfrm>
            <a:off x="7084139" y="1750827"/>
            <a:ext cx="433920" cy="29136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90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4,610</a:t>
            </a:r>
          </a:p>
          <a:p>
            <a:pPr indent="71456">
              <a:lnSpc>
                <a:spcPts val="2320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90">
              <a:lnSpc>
                <a:spcPts val="2340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9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1,410</a:t>
            </a:r>
          </a:p>
        </p:txBody>
      </p:sp>
      <p:sp>
        <p:nvSpPr>
          <p:cNvPr id="952" name="TextBox 952"/>
          <p:cNvSpPr txBox="1"/>
          <p:nvPr/>
        </p:nvSpPr>
        <p:spPr>
          <a:xfrm>
            <a:off x="7973926" y="1922744"/>
            <a:ext cx="433919" cy="28178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89">
              <a:lnSpc>
                <a:spcPts val="1582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4,350</a:t>
            </a:r>
          </a:p>
          <a:p>
            <a:pPr indent="71455">
              <a:lnSpc>
                <a:spcPts val="2357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9">
              <a:lnSpc>
                <a:spcPts val="2406"/>
              </a:lnSpc>
            </a:pPr>
            <a:r>
              <a:rPr lang="en-US" altLang="zh-CN" sz="134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4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1,180</a:t>
            </a:r>
          </a:p>
        </p:txBody>
      </p:sp>
      <p:sp>
        <p:nvSpPr>
          <p:cNvPr id="953" name="TextBox 953"/>
          <p:cNvSpPr txBox="1"/>
          <p:nvPr/>
        </p:nvSpPr>
        <p:spPr>
          <a:xfrm>
            <a:off x="1466698" y="5314853"/>
            <a:ext cx="225476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954" name="TextBox 954"/>
          <p:cNvSpPr txBox="1"/>
          <p:nvPr/>
        </p:nvSpPr>
        <p:spPr>
          <a:xfrm>
            <a:off x="2381825" y="5314853"/>
            <a:ext cx="225476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955" name="TextBox 955"/>
          <p:cNvSpPr txBox="1"/>
          <p:nvPr/>
        </p:nvSpPr>
        <p:spPr>
          <a:xfrm>
            <a:off x="2681423" y="5111381"/>
            <a:ext cx="926667" cy="385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  <a:p>
            <a:pPr indent="529866">
              <a:lnSpc>
                <a:spcPts val="1602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10-12</a:t>
            </a:r>
          </a:p>
        </p:txBody>
      </p:sp>
      <p:sp>
        <p:nvSpPr>
          <p:cNvPr id="956" name="TextBox 956"/>
          <p:cNvSpPr txBox="1"/>
          <p:nvPr/>
        </p:nvSpPr>
        <p:spPr>
          <a:xfrm>
            <a:off x="4211923" y="5314853"/>
            <a:ext cx="225476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1-3</a:t>
            </a:r>
          </a:p>
        </p:txBody>
      </p:sp>
      <p:sp>
        <p:nvSpPr>
          <p:cNvPr id="957" name="TextBox 957"/>
          <p:cNvSpPr txBox="1"/>
          <p:nvPr/>
        </p:nvSpPr>
        <p:spPr>
          <a:xfrm>
            <a:off x="5127050" y="5314853"/>
            <a:ext cx="225476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4-6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5426597" y="5111381"/>
            <a:ext cx="541279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6042177" y="5314853"/>
            <a:ext cx="225476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7-9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7010556" y="5213117"/>
            <a:ext cx="541278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61" name="TextBox 961"/>
          <p:cNvSpPr txBox="1"/>
          <p:nvPr/>
        </p:nvSpPr>
        <p:spPr>
          <a:xfrm>
            <a:off x="7877451" y="5213117"/>
            <a:ext cx="644164" cy="1821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4"/>
              </a:lnSpc>
            </a:pPr>
            <a:r>
              <a:rPr lang="en-US" altLang="zh-CN" sz="12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962" name="TextBox 962"/>
          <p:cNvSpPr txBox="1"/>
          <p:nvPr/>
        </p:nvSpPr>
        <p:spPr>
          <a:xfrm>
            <a:off x="702898" y="5919045"/>
            <a:ext cx="7855067" cy="607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DOCOMO‘s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101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changed.</a:t>
            </a:r>
          </a:p>
          <a:p>
            <a:pPr indent="141827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ARPU.</a:t>
            </a:r>
          </a:p>
        </p:txBody>
      </p:sp>
      <p:sp>
        <p:nvSpPr>
          <p:cNvPr id="963" name="TextBox 963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64" name="TextBox 964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65" name="TextBox 96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Freeform 966"> 
				</p:cNvPr>
          <p:cNvSpPr/>
          <p:nvPr/>
        </p:nvSpPr>
        <p:spPr>
          <a:xfrm>
            <a:off x="314325" y="1400175"/>
            <a:ext cx="8267700" cy="3895725"/>
          </a:xfrm>
          <a:custGeom>
            <a:avLst/>
            <a:gdLst>
              <a:gd name="connsiteX0" fmla="*/ 15679 w 8267700"/>
              <a:gd name="connsiteY0" fmla="*/ 19016 h 3895725"/>
              <a:gd name="connsiteX1" fmla="*/ 8270628 w 8267700"/>
              <a:gd name="connsiteY1" fmla="*/ 19016 h 3895725"/>
              <a:gd name="connsiteX2" fmla="*/ 8270628 w 8267700"/>
              <a:gd name="connsiteY2" fmla="*/ 3900512 h 3895725"/>
              <a:gd name="connsiteX3" fmla="*/ 15679 w 8267700"/>
              <a:gd name="connsiteY3" fmla="*/ 3900512 h 3895725"/>
              <a:gd name="connsiteX4" fmla="*/ 15679 w 8267700"/>
              <a:gd name="connsiteY4" fmla="*/ 19016 h 38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7700" h="3895725">
                <a:moveTo>
                  <a:pt x="15679" y="19016"/>
                </a:moveTo>
                <a:lnTo>
                  <a:pt x="8270628" y="19016"/>
                </a:lnTo>
                <a:lnTo>
                  <a:pt x="8270628" y="3900512"/>
                </a:lnTo>
                <a:lnTo>
                  <a:pt x="15679" y="3900512"/>
                </a:lnTo>
                <a:lnTo>
                  <a:pt x="15679" y="190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> 
				</p:cNvPr>
          <p:cNvSpPr/>
          <p:nvPr/>
        </p:nvSpPr>
        <p:spPr>
          <a:xfrm>
            <a:off x="314325" y="5276850"/>
            <a:ext cx="971550" cy="314325"/>
          </a:xfrm>
          <a:custGeom>
            <a:avLst/>
            <a:gdLst>
              <a:gd name="connsiteX0" fmla="*/ 15679 w 971550"/>
              <a:gd name="connsiteY0" fmla="*/ 17389 h 314325"/>
              <a:gd name="connsiteX1" fmla="*/ 978858 w 971550"/>
              <a:gd name="connsiteY1" fmla="*/ 17389 h 314325"/>
              <a:gd name="connsiteX2" fmla="*/ 978858 w 971550"/>
              <a:gd name="connsiteY2" fmla="*/ 320437 h 314325"/>
              <a:gd name="connsiteX3" fmla="*/ 15679 w 971550"/>
              <a:gd name="connsiteY3" fmla="*/ 320437 h 314325"/>
              <a:gd name="connsiteX4" fmla="*/ 15679 w 971550"/>
              <a:gd name="connsiteY4" fmla="*/ 1738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314325">
                <a:moveTo>
                  <a:pt x="15679" y="17389"/>
                </a:moveTo>
                <a:lnTo>
                  <a:pt x="978858" y="17389"/>
                </a:lnTo>
                <a:lnTo>
                  <a:pt x="978858" y="320437"/>
                </a:lnTo>
                <a:lnTo>
                  <a:pt x="15679" y="320437"/>
                </a:lnTo>
                <a:lnTo>
                  <a:pt x="15679" y="1738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reeform 968"> 
				</p:cNvPr>
          <p:cNvSpPr/>
          <p:nvPr/>
        </p:nvSpPr>
        <p:spPr>
          <a:xfrm>
            <a:off x="1276350" y="5276850"/>
            <a:ext cx="5791200" cy="314325"/>
          </a:xfrm>
          <a:custGeom>
            <a:avLst/>
            <a:gdLst>
              <a:gd name="connsiteX0" fmla="*/ 10362 w 5791200"/>
              <a:gd name="connsiteY0" fmla="*/ 17389 h 314325"/>
              <a:gd name="connsiteX1" fmla="*/ 5795942 w 5791200"/>
              <a:gd name="connsiteY1" fmla="*/ 17389 h 314325"/>
              <a:gd name="connsiteX2" fmla="*/ 5795942 w 5791200"/>
              <a:gd name="connsiteY2" fmla="*/ 320436 h 314325"/>
              <a:gd name="connsiteX3" fmla="*/ 10362 w 5791200"/>
              <a:gd name="connsiteY3" fmla="*/ 320436 h 314325"/>
              <a:gd name="connsiteX4" fmla="*/ 10362 w 5791200"/>
              <a:gd name="connsiteY4" fmla="*/ 17389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314325">
                <a:moveTo>
                  <a:pt x="10362" y="17389"/>
                </a:moveTo>
                <a:lnTo>
                  <a:pt x="5795942" y="17389"/>
                </a:lnTo>
                <a:lnTo>
                  <a:pt x="5795942" y="320436"/>
                </a:lnTo>
                <a:lnTo>
                  <a:pt x="10362" y="320436"/>
                </a:lnTo>
                <a:lnTo>
                  <a:pt x="10362" y="1738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reeform 969"> 
				</p:cNvPr>
          <p:cNvSpPr/>
          <p:nvPr/>
        </p:nvSpPr>
        <p:spPr>
          <a:xfrm>
            <a:off x="7048500" y="5276850"/>
            <a:ext cx="571500" cy="314325"/>
          </a:xfrm>
          <a:custGeom>
            <a:avLst/>
            <a:gdLst>
              <a:gd name="connsiteX0" fmla="*/ 17333 w 571500"/>
              <a:gd name="connsiteY0" fmla="*/ 17388 h 314325"/>
              <a:gd name="connsiteX1" fmla="*/ 573266 w 571500"/>
              <a:gd name="connsiteY1" fmla="*/ 17388 h 314325"/>
              <a:gd name="connsiteX2" fmla="*/ 573266 w 571500"/>
              <a:gd name="connsiteY2" fmla="*/ 320435 h 314325"/>
              <a:gd name="connsiteX3" fmla="*/ 17333 w 571500"/>
              <a:gd name="connsiteY3" fmla="*/ 320435 h 314325"/>
              <a:gd name="connsiteX4" fmla="*/ 17333 w 571500"/>
              <a:gd name="connsiteY4" fmla="*/ 173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14325">
                <a:moveTo>
                  <a:pt x="17333" y="17388"/>
                </a:moveTo>
                <a:lnTo>
                  <a:pt x="573266" y="17388"/>
                </a:lnTo>
                <a:lnTo>
                  <a:pt x="573266" y="320435"/>
                </a:lnTo>
                <a:lnTo>
                  <a:pt x="17333" y="320435"/>
                </a:lnTo>
                <a:lnTo>
                  <a:pt x="17333" y="173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 970"> 
				</p:cNvPr>
          <p:cNvSpPr/>
          <p:nvPr/>
        </p:nvSpPr>
        <p:spPr>
          <a:xfrm>
            <a:off x="7600950" y="5276850"/>
            <a:ext cx="981075" cy="314325"/>
          </a:xfrm>
          <a:custGeom>
            <a:avLst/>
            <a:gdLst>
              <a:gd name="connsiteX0" fmla="*/ 14352 w 981075"/>
              <a:gd name="connsiteY0" fmla="*/ 17388 h 314325"/>
              <a:gd name="connsiteX1" fmla="*/ 984002 w 981075"/>
              <a:gd name="connsiteY1" fmla="*/ 17388 h 314325"/>
              <a:gd name="connsiteX2" fmla="*/ 984002 w 981075"/>
              <a:gd name="connsiteY2" fmla="*/ 320435 h 314325"/>
              <a:gd name="connsiteX3" fmla="*/ 14352 w 981075"/>
              <a:gd name="connsiteY3" fmla="*/ 320435 h 314325"/>
              <a:gd name="connsiteX4" fmla="*/ 14352 w 981075"/>
              <a:gd name="connsiteY4" fmla="*/ 1738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314325">
                <a:moveTo>
                  <a:pt x="14352" y="17388"/>
                </a:moveTo>
                <a:lnTo>
                  <a:pt x="984002" y="17388"/>
                </a:lnTo>
                <a:lnTo>
                  <a:pt x="984002" y="320435"/>
                </a:lnTo>
                <a:lnTo>
                  <a:pt x="14352" y="320435"/>
                </a:lnTo>
                <a:lnTo>
                  <a:pt x="14352" y="1738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reeform 971"> 
				</p:cNvPr>
          <p:cNvSpPr/>
          <p:nvPr/>
        </p:nvSpPr>
        <p:spPr>
          <a:xfrm>
            <a:off x="8562975" y="5276850"/>
            <a:ext cx="19050" cy="314325"/>
          </a:xfrm>
          <a:custGeom>
            <a:avLst/>
            <a:gdLst>
              <a:gd name="connsiteX0" fmla="*/ 21977 w 19050"/>
              <a:gd name="connsiteY0" fmla="*/ 17388 h 314325"/>
              <a:gd name="connsiteX1" fmla="*/ 21977 w 19050"/>
              <a:gd name="connsiteY1" fmla="*/ 32043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1977" y="17388"/>
                </a:moveTo>
                <a:lnTo>
                  <a:pt x="21977" y="320435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> 
				</p:cNvPr>
          <p:cNvSpPr/>
          <p:nvPr/>
        </p:nvSpPr>
        <p:spPr>
          <a:xfrm>
            <a:off x="314325" y="5572125"/>
            <a:ext cx="8267700" cy="19050"/>
          </a:xfrm>
          <a:custGeom>
            <a:avLst/>
            <a:gdLst>
              <a:gd name="connsiteX0" fmla="*/ 15679 w 8267700"/>
              <a:gd name="connsiteY0" fmla="*/ 25166 h 19050"/>
              <a:gd name="connsiteX1" fmla="*/ 8270628 w 8267700"/>
              <a:gd name="connsiteY1" fmla="*/ 251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19050">
                <a:moveTo>
                  <a:pt x="15679" y="25166"/>
                </a:moveTo>
                <a:lnTo>
                  <a:pt x="8270628" y="25166"/>
                </a:lnTo>
              </a:path>
            </a:pathLst>
          </a:custGeom>
          <a:ln w="861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> 
				</p:cNvPr>
          <p:cNvSpPr/>
          <p:nvPr/>
        </p:nvSpPr>
        <p:spPr>
          <a:xfrm>
            <a:off x="304800" y="5276850"/>
            <a:ext cx="9525" cy="314325"/>
          </a:xfrm>
          <a:custGeom>
            <a:avLst/>
            <a:gdLst>
              <a:gd name="connsiteX0" fmla="*/ 18732 w 9525"/>
              <a:gd name="connsiteY0" fmla="*/ 17391 h 314325"/>
              <a:gd name="connsiteX1" fmla="*/ 18732 w 9525"/>
              <a:gd name="connsiteY1" fmla="*/ 32043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8732" y="17391"/>
                </a:moveTo>
                <a:lnTo>
                  <a:pt x="18732" y="320431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Freeform 974"> 
				</p:cNvPr>
          <p:cNvSpPr/>
          <p:nvPr/>
        </p:nvSpPr>
        <p:spPr>
          <a:xfrm>
            <a:off x="304800" y="5276850"/>
            <a:ext cx="19050" cy="314325"/>
          </a:xfrm>
          <a:custGeom>
            <a:avLst/>
            <a:gdLst>
              <a:gd name="connsiteX0" fmla="*/ 25197 w 19050"/>
              <a:gd name="connsiteY0" fmla="*/ 17389 h 314325"/>
              <a:gd name="connsiteX1" fmla="*/ 25197 w 19050"/>
              <a:gd name="connsiteY1" fmla="*/ 32043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5197" y="17389"/>
                </a:moveTo>
                <a:lnTo>
                  <a:pt x="25197" y="320437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reeform 975"> 
				</p:cNvPr>
          <p:cNvSpPr/>
          <p:nvPr/>
        </p:nvSpPr>
        <p:spPr>
          <a:xfrm>
            <a:off x="1276350" y="5276850"/>
            <a:ext cx="9525" cy="314325"/>
          </a:xfrm>
          <a:custGeom>
            <a:avLst/>
            <a:gdLst>
              <a:gd name="connsiteX0" fmla="*/ 10367 w 9525"/>
              <a:gd name="connsiteY0" fmla="*/ 17390 h 314325"/>
              <a:gd name="connsiteX1" fmla="*/ 10367 w 9525"/>
              <a:gd name="connsiteY1" fmla="*/ 32043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0367" y="17390"/>
                </a:moveTo>
                <a:lnTo>
                  <a:pt x="10367" y="320430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> 
				</p:cNvPr>
          <p:cNvSpPr/>
          <p:nvPr/>
        </p:nvSpPr>
        <p:spPr>
          <a:xfrm>
            <a:off x="1276350" y="5276850"/>
            <a:ext cx="9525" cy="314325"/>
          </a:xfrm>
          <a:custGeom>
            <a:avLst/>
            <a:gdLst>
              <a:gd name="connsiteX0" fmla="*/ 16827 w 9525"/>
              <a:gd name="connsiteY0" fmla="*/ 17389 h 314325"/>
              <a:gd name="connsiteX1" fmla="*/ 16827 w 9525"/>
              <a:gd name="connsiteY1" fmla="*/ 32043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14325">
                <a:moveTo>
                  <a:pt x="16827" y="17389"/>
                </a:moveTo>
                <a:lnTo>
                  <a:pt x="16827" y="320437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> 
				</p:cNvPr>
          <p:cNvSpPr/>
          <p:nvPr/>
        </p:nvSpPr>
        <p:spPr>
          <a:xfrm>
            <a:off x="2238375" y="5286375"/>
            <a:ext cx="9525" cy="304800"/>
          </a:xfrm>
          <a:custGeom>
            <a:avLst/>
            <a:gdLst>
              <a:gd name="connsiteX0" fmla="*/ 11529 w 9525"/>
              <a:gd name="connsiteY0" fmla="*/ 14312 h 304800"/>
              <a:gd name="connsiteX1" fmla="*/ 11529 w 9525"/>
              <a:gd name="connsiteY1" fmla="*/ 31090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1529" y="14312"/>
                </a:moveTo>
                <a:lnTo>
                  <a:pt x="11529" y="310905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> 
				</p:cNvPr>
          <p:cNvSpPr/>
          <p:nvPr/>
        </p:nvSpPr>
        <p:spPr>
          <a:xfrm>
            <a:off x="2238375" y="5286375"/>
            <a:ext cx="9525" cy="304800"/>
          </a:xfrm>
          <a:custGeom>
            <a:avLst/>
            <a:gdLst>
              <a:gd name="connsiteX0" fmla="*/ 17994 w 9525"/>
              <a:gd name="connsiteY0" fmla="*/ 14312 h 304800"/>
              <a:gd name="connsiteX1" fmla="*/ 17994 w 9525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7994" y="14312"/>
                </a:moveTo>
                <a:lnTo>
                  <a:pt x="17994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reeform 979"> 
				</p:cNvPr>
          <p:cNvSpPr/>
          <p:nvPr/>
        </p:nvSpPr>
        <p:spPr>
          <a:xfrm>
            <a:off x="3200400" y="5286375"/>
            <a:ext cx="9525" cy="304800"/>
          </a:xfrm>
          <a:custGeom>
            <a:avLst/>
            <a:gdLst>
              <a:gd name="connsiteX0" fmla="*/ 12690 w 9525"/>
              <a:gd name="connsiteY0" fmla="*/ 14311 h 304800"/>
              <a:gd name="connsiteX1" fmla="*/ 12690 w 9525"/>
              <a:gd name="connsiteY1" fmla="*/ 31090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2690" y="14311"/>
                </a:moveTo>
                <a:lnTo>
                  <a:pt x="12690" y="310905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> 
				</p:cNvPr>
          <p:cNvSpPr/>
          <p:nvPr/>
        </p:nvSpPr>
        <p:spPr>
          <a:xfrm>
            <a:off x="3200400" y="5286375"/>
            <a:ext cx="19050" cy="304800"/>
          </a:xfrm>
          <a:custGeom>
            <a:avLst/>
            <a:gdLst>
              <a:gd name="connsiteX0" fmla="*/ 19155 w 19050"/>
              <a:gd name="connsiteY0" fmla="*/ 14312 h 304800"/>
              <a:gd name="connsiteX1" fmla="*/ 19155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19155" y="14312"/>
                </a:moveTo>
                <a:lnTo>
                  <a:pt x="19155" y="310912"/>
                </a:lnTo>
              </a:path>
            </a:pathLst>
          </a:custGeom>
          <a:ln w="862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> 
				</p:cNvPr>
          <p:cNvSpPr/>
          <p:nvPr/>
        </p:nvSpPr>
        <p:spPr>
          <a:xfrm>
            <a:off x="4162425" y="5286375"/>
            <a:ext cx="9525" cy="304800"/>
          </a:xfrm>
          <a:custGeom>
            <a:avLst/>
            <a:gdLst>
              <a:gd name="connsiteX0" fmla="*/ 13850 w 9525"/>
              <a:gd name="connsiteY0" fmla="*/ 14310 h 304800"/>
              <a:gd name="connsiteX1" fmla="*/ 13850 w 9525"/>
              <a:gd name="connsiteY1" fmla="*/ 31090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3850" y="14310"/>
                </a:moveTo>
                <a:lnTo>
                  <a:pt x="13850" y="310903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> 
				</p:cNvPr>
          <p:cNvSpPr/>
          <p:nvPr/>
        </p:nvSpPr>
        <p:spPr>
          <a:xfrm>
            <a:off x="4162425" y="5286375"/>
            <a:ext cx="19050" cy="304800"/>
          </a:xfrm>
          <a:custGeom>
            <a:avLst/>
            <a:gdLst>
              <a:gd name="connsiteX0" fmla="*/ 20316 w 19050"/>
              <a:gd name="connsiteY0" fmla="*/ 14312 h 304800"/>
              <a:gd name="connsiteX1" fmla="*/ 20316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316" y="14312"/>
                </a:moveTo>
                <a:lnTo>
                  <a:pt x="20316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> 
				</p:cNvPr>
          <p:cNvSpPr/>
          <p:nvPr/>
        </p:nvSpPr>
        <p:spPr>
          <a:xfrm>
            <a:off x="5124450" y="5286375"/>
            <a:ext cx="9525" cy="304800"/>
          </a:xfrm>
          <a:custGeom>
            <a:avLst/>
            <a:gdLst>
              <a:gd name="connsiteX0" fmla="*/ 15011 w 9525"/>
              <a:gd name="connsiteY0" fmla="*/ 14309 h 304800"/>
              <a:gd name="connsiteX1" fmla="*/ 15011 w 9525"/>
              <a:gd name="connsiteY1" fmla="*/ 31090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5011" y="14309"/>
                </a:moveTo>
                <a:lnTo>
                  <a:pt x="15011" y="310903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> 
				</p:cNvPr>
          <p:cNvSpPr/>
          <p:nvPr/>
        </p:nvSpPr>
        <p:spPr>
          <a:xfrm>
            <a:off x="5124450" y="5286375"/>
            <a:ext cx="19050" cy="304800"/>
          </a:xfrm>
          <a:custGeom>
            <a:avLst/>
            <a:gdLst>
              <a:gd name="connsiteX0" fmla="*/ 21476 w 19050"/>
              <a:gd name="connsiteY0" fmla="*/ 14312 h 304800"/>
              <a:gd name="connsiteX1" fmla="*/ 21476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1476" y="14312"/>
                </a:moveTo>
                <a:lnTo>
                  <a:pt x="21476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> 
				</p:cNvPr>
          <p:cNvSpPr/>
          <p:nvPr/>
        </p:nvSpPr>
        <p:spPr>
          <a:xfrm>
            <a:off x="6086475" y="5286375"/>
            <a:ext cx="9525" cy="304800"/>
          </a:xfrm>
          <a:custGeom>
            <a:avLst/>
            <a:gdLst>
              <a:gd name="connsiteX0" fmla="*/ 16172 w 9525"/>
              <a:gd name="connsiteY0" fmla="*/ 14309 h 304800"/>
              <a:gd name="connsiteX1" fmla="*/ 16172 w 9525"/>
              <a:gd name="connsiteY1" fmla="*/ 31090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6172" y="14309"/>
                </a:moveTo>
                <a:lnTo>
                  <a:pt x="16172" y="310902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> 
				</p:cNvPr>
          <p:cNvSpPr/>
          <p:nvPr/>
        </p:nvSpPr>
        <p:spPr>
          <a:xfrm>
            <a:off x="6086475" y="5286375"/>
            <a:ext cx="19050" cy="304800"/>
          </a:xfrm>
          <a:custGeom>
            <a:avLst/>
            <a:gdLst>
              <a:gd name="connsiteX0" fmla="*/ 22638 w 19050"/>
              <a:gd name="connsiteY0" fmla="*/ 14312 h 304800"/>
              <a:gd name="connsiteX1" fmla="*/ 22638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2638" y="14312"/>
                </a:moveTo>
                <a:lnTo>
                  <a:pt x="22638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> 
				</p:cNvPr>
          <p:cNvSpPr/>
          <p:nvPr/>
        </p:nvSpPr>
        <p:spPr>
          <a:xfrm>
            <a:off x="7048500" y="5286375"/>
            <a:ext cx="9525" cy="304800"/>
          </a:xfrm>
          <a:custGeom>
            <a:avLst/>
            <a:gdLst>
              <a:gd name="connsiteX0" fmla="*/ 17333 w 9525"/>
              <a:gd name="connsiteY0" fmla="*/ 14308 h 304800"/>
              <a:gd name="connsiteX1" fmla="*/ 17333 w 9525"/>
              <a:gd name="connsiteY1" fmla="*/ 3109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7333" y="14308"/>
                </a:moveTo>
                <a:lnTo>
                  <a:pt x="17333" y="310901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> 
				</p:cNvPr>
          <p:cNvSpPr/>
          <p:nvPr/>
        </p:nvSpPr>
        <p:spPr>
          <a:xfrm>
            <a:off x="7048500" y="5286375"/>
            <a:ext cx="19050" cy="304800"/>
          </a:xfrm>
          <a:custGeom>
            <a:avLst/>
            <a:gdLst>
              <a:gd name="connsiteX0" fmla="*/ 23798 w 19050"/>
              <a:gd name="connsiteY0" fmla="*/ 14312 h 304800"/>
              <a:gd name="connsiteX1" fmla="*/ 23798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3798" y="14312"/>
                </a:moveTo>
                <a:lnTo>
                  <a:pt x="23798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Freeform 989"> 
				</p:cNvPr>
          <p:cNvSpPr/>
          <p:nvPr/>
        </p:nvSpPr>
        <p:spPr>
          <a:xfrm>
            <a:off x="7600950" y="5286375"/>
            <a:ext cx="9525" cy="304800"/>
          </a:xfrm>
          <a:custGeom>
            <a:avLst/>
            <a:gdLst>
              <a:gd name="connsiteX0" fmla="*/ 14351 w 9525"/>
              <a:gd name="connsiteY0" fmla="*/ 14307 h 304800"/>
              <a:gd name="connsiteX1" fmla="*/ 14351 w 9525"/>
              <a:gd name="connsiteY1" fmla="*/ 3109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4351" y="14307"/>
                </a:moveTo>
                <a:lnTo>
                  <a:pt x="14351" y="310900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reeform 990"> 
				</p:cNvPr>
          <p:cNvSpPr/>
          <p:nvPr/>
        </p:nvSpPr>
        <p:spPr>
          <a:xfrm>
            <a:off x="7600950" y="5286375"/>
            <a:ext cx="19050" cy="304800"/>
          </a:xfrm>
          <a:custGeom>
            <a:avLst/>
            <a:gdLst>
              <a:gd name="connsiteX0" fmla="*/ 20816 w 19050"/>
              <a:gd name="connsiteY0" fmla="*/ 14312 h 304800"/>
              <a:gd name="connsiteX1" fmla="*/ 20816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0816" y="14312"/>
                </a:moveTo>
                <a:lnTo>
                  <a:pt x="20816" y="310912"/>
                </a:lnTo>
              </a:path>
            </a:pathLst>
          </a:custGeom>
          <a:ln w="861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> 
				</p:cNvPr>
          <p:cNvSpPr/>
          <p:nvPr/>
        </p:nvSpPr>
        <p:spPr>
          <a:xfrm>
            <a:off x="8562975" y="5286375"/>
            <a:ext cx="9525" cy="304800"/>
          </a:xfrm>
          <a:custGeom>
            <a:avLst/>
            <a:gdLst>
              <a:gd name="connsiteX0" fmla="*/ 15512 w 9525"/>
              <a:gd name="connsiteY0" fmla="*/ 14307 h 304800"/>
              <a:gd name="connsiteX1" fmla="*/ 15512 w 9525"/>
              <a:gd name="connsiteY1" fmla="*/ 3109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04800">
                <a:moveTo>
                  <a:pt x="15512" y="14307"/>
                </a:moveTo>
                <a:lnTo>
                  <a:pt x="15512" y="310900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reeform 992"> 
				</p:cNvPr>
          <p:cNvSpPr/>
          <p:nvPr/>
        </p:nvSpPr>
        <p:spPr>
          <a:xfrm>
            <a:off x="8562975" y="5286375"/>
            <a:ext cx="19050" cy="304800"/>
          </a:xfrm>
          <a:custGeom>
            <a:avLst/>
            <a:gdLst>
              <a:gd name="connsiteX0" fmla="*/ 21977 w 19050"/>
              <a:gd name="connsiteY0" fmla="*/ 14312 h 304800"/>
              <a:gd name="connsiteX1" fmla="*/ 21977 w 19050"/>
              <a:gd name="connsiteY1" fmla="*/ 31091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1977" y="14312"/>
                </a:moveTo>
                <a:lnTo>
                  <a:pt x="21977" y="310912"/>
                </a:lnTo>
              </a:path>
            </a:pathLst>
          </a:custGeom>
          <a:ln w="861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Freeform 993"> 
				</p:cNvPr>
          <p:cNvSpPr/>
          <p:nvPr/>
        </p:nvSpPr>
        <p:spPr>
          <a:xfrm>
            <a:off x="1276350" y="5276850"/>
            <a:ext cx="7305675" cy="9525"/>
          </a:xfrm>
          <a:custGeom>
            <a:avLst/>
            <a:gdLst>
              <a:gd name="connsiteX0" fmla="*/ 16832 w 7305675"/>
              <a:gd name="connsiteY0" fmla="*/ 17383 h 9525"/>
              <a:gd name="connsiteX1" fmla="*/ 7315066 w 7305675"/>
              <a:gd name="connsiteY1" fmla="*/ 173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5675" h="9525">
                <a:moveTo>
                  <a:pt x="16832" y="17383"/>
                </a:moveTo>
                <a:lnTo>
                  <a:pt x="7315066" y="17383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Freeform 994"> 
				</p:cNvPr>
          <p:cNvSpPr/>
          <p:nvPr/>
        </p:nvSpPr>
        <p:spPr>
          <a:xfrm>
            <a:off x="1276350" y="5276850"/>
            <a:ext cx="7305675" cy="19050"/>
          </a:xfrm>
          <a:custGeom>
            <a:avLst/>
            <a:gdLst>
              <a:gd name="connsiteX0" fmla="*/ 16827 w 7305675"/>
              <a:gd name="connsiteY0" fmla="*/ 23837 h 19050"/>
              <a:gd name="connsiteX1" fmla="*/ 7308602 w 7305675"/>
              <a:gd name="connsiteY1" fmla="*/ 238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5675" h="19050">
                <a:moveTo>
                  <a:pt x="16827" y="23837"/>
                </a:moveTo>
                <a:lnTo>
                  <a:pt x="7308602" y="23837"/>
                </a:lnTo>
              </a:path>
            </a:pathLst>
          </a:custGeom>
          <a:ln w="859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reeform 995"> 
				</p:cNvPr>
          <p:cNvSpPr/>
          <p:nvPr/>
        </p:nvSpPr>
        <p:spPr>
          <a:xfrm>
            <a:off x="1276350" y="5572125"/>
            <a:ext cx="7305675" cy="9525"/>
          </a:xfrm>
          <a:custGeom>
            <a:avLst/>
            <a:gdLst>
              <a:gd name="connsiteX0" fmla="*/ 16832 w 7305675"/>
              <a:gd name="connsiteY0" fmla="*/ 18700 h 9525"/>
              <a:gd name="connsiteX1" fmla="*/ 7315066 w 7305675"/>
              <a:gd name="connsiteY1" fmla="*/ 187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5675" h="9525">
                <a:moveTo>
                  <a:pt x="16832" y="18700"/>
                </a:moveTo>
                <a:lnTo>
                  <a:pt x="7315066" y="18700"/>
                </a:lnTo>
              </a:path>
            </a:pathLst>
          </a:custGeom>
          <a:ln w="187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reeform 996"> 
				</p:cNvPr>
          <p:cNvSpPr/>
          <p:nvPr/>
        </p:nvSpPr>
        <p:spPr>
          <a:xfrm>
            <a:off x="1276350" y="5572125"/>
            <a:ext cx="7305675" cy="19050"/>
          </a:xfrm>
          <a:custGeom>
            <a:avLst/>
            <a:gdLst>
              <a:gd name="connsiteX0" fmla="*/ 16827 w 7305675"/>
              <a:gd name="connsiteY0" fmla="*/ 25162 h 19050"/>
              <a:gd name="connsiteX1" fmla="*/ 7308602 w 7305675"/>
              <a:gd name="connsiteY1" fmla="*/ 251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5675" h="19050">
                <a:moveTo>
                  <a:pt x="16827" y="25162"/>
                </a:moveTo>
                <a:lnTo>
                  <a:pt x="7308602" y="25162"/>
                </a:lnTo>
              </a:path>
            </a:pathLst>
          </a:custGeom>
          <a:ln w="860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reeform 997"> 
				</p:cNvPr>
          <p:cNvSpPr/>
          <p:nvPr/>
        </p:nvSpPr>
        <p:spPr>
          <a:xfrm>
            <a:off x="1266825" y="1619250"/>
            <a:ext cx="19050" cy="3638550"/>
          </a:xfrm>
          <a:custGeom>
            <a:avLst/>
            <a:gdLst>
              <a:gd name="connsiteX0" fmla="*/ 13428 w 19050"/>
              <a:gd name="connsiteY0" fmla="*/ 3629858 h 3638550"/>
              <a:gd name="connsiteX1" fmla="*/ 13428 w 19050"/>
              <a:gd name="connsiteY1" fmla="*/ 12716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38550">
                <a:moveTo>
                  <a:pt x="13428" y="3629858"/>
                </a:moveTo>
                <a:lnTo>
                  <a:pt x="13428" y="1271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> 
				</p:cNvPr>
          <p:cNvSpPr/>
          <p:nvPr/>
        </p:nvSpPr>
        <p:spPr>
          <a:xfrm>
            <a:off x="1266825" y="5238750"/>
            <a:ext cx="76200" cy="19050"/>
          </a:xfrm>
          <a:custGeom>
            <a:avLst/>
            <a:gdLst>
              <a:gd name="connsiteX0" fmla="*/ 13428 w 76200"/>
              <a:gd name="connsiteY0" fmla="*/ 10358 h 19050"/>
              <a:gd name="connsiteX1" fmla="*/ 71607 w 76200"/>
              <a:gd name="connsiteY1" fmla="*/ 1035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0358"/>
                </a:moveTo>
                <a:lnTo>
                  <a:pt x="71607" y="1035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> 
				</p:cNvPr>
          <p:cNvSpPr/>
          <p:nvPr/>
        </p:nvSpPr>
        <p:spPr>
          <a:xfrm>
            <a:off x="1266825" y="4514850"/>
            <a:ext cx="76200" cy="19050"/>
          </a:xfrm>
          <a:custGeom>
            <a:avLst/>
            <a:gdLst>
              <a:gd name="connsiteX0" fmla="*/ 13428 w 76200"/>
              <a:gd name="connsiteY0" fmla="*/ 12119 h 19050"/>
              <a:gd name="connsiteX1" fmla="*/ 71607 w 76200"/>
              <a:gd name="connsiteY1" fmla="*/ 121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2119"/>
                </a:moveTo>
                <a:lnTo>
                  <a:pt x="71607" y="1211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> 
				</p:cNvPr>
          <p:cNvSpPr/>
          <p:nvPr/>
        </p:nvSpPr>
        <p:spPr>
          <a:xfrm>
            <a:off x="1266825" y="3790950"/>
            <a:ext cx="76200" cy="19050"/>
          </a:xfrm>
          <a:custGeom>
            <a:avLst/>
            <a:gdLst>
              <a:gd name="connsiteX0" fmla="*/ 13428 w 76200"/>
              <a:gd name="connsiteY0" fmla="*/ 13880 h 19050"/>
              <a:gd name="connsiteX1" fmla="*/ 71607 w 76200"/>
              <a:gd name="connsiteY1" fmla="*/ 1388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3880"/>
                </a:moveTo>
                <a:lnTo>
                  <a:pt x="71607" y="13880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> 
				</p:cNvPr>
          <p:cNvSpPr/>
          <p:nvPr/>
        </p:nvSpPr>
        <p:spPr>
          <a:xfrm>
            <a:off x="1266825" y="3057525"/>
            <a:ext cx="76200" cy="19050"/>
          </a:xfrm>
          <a:custGeom>
            <a:avLst/>
            <a:gdLst>
              <a:gd name="connsiteX0" fmla="*/ 13428 w 76200"/>
              <a:gd name="connsiteY0" fmla="*/ 18719 h 19050"/>
              <a:gd name="connsiteX1" fmla="*/ 71607 w 76200"/>
              <a:gd name="connsiteY1" fmla="*/ 187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8719"/>
                </a:moveTo>
                <a:lnTo>
                  <a:pt x="71607" y="1871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> 
				</p:cNvPr>
          <p:cNvSpPr/>
          <p:nvPr/>
        </p:nvSpPr>
        <p:spPr>
          <a:xfrm>
            <a:off x="1266825" y="2343150"/>
            <a:ext cx="76200" cy="19050"/>
          </a:xfrm>
          <a:custGeom>
            <a:avLst/>
            <a:gdLst>
              <a:gd name="connsiteX0" fmla="*/ 13428 w 76200"/>
              <a:gd name="connsiteY0" fmla="*/ 10955 h 19050"/>
              <a:gd name="connsiteX1" fmla="*/ 71607 w 76200"/>
              <a:gd name="connsiteY1" fmla="*/ 109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0955"/>
                </a:moveTo>
                <a:lnTo>
                  <a:pt x="71607" y="1095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> 
				</p:cNvPr>
          <p:cNvSpPr/>
          <p:nvPr/>
        </p:nvSpPr>
        <p:spPr>
          <a:xfrm>
            <a:off x="1266825" y="1619250"/>
            <a:ext cx="76200" cy="19050"/>
          </a:xfrm>
          <a:custGeom>
            <a:avLst/>
            <a:gdLst>
              <a:gd name="connsiteX0" fmla="*/ 13428 w 76200"/>
              <a:gd name="connsiteY0" fmla="*/ 12716 h 19050"/>
              <a:gd name="connsiteX1" fmla="*/ 71607 w 76200"/>
              <a:gd name="connsiteY1" fmla="*/ 12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19050">
                <a:moveTo>
                  <a:pt x="13428" y="12716"/>
                </a:moveTo>
                <a:lnTo>
                  <a:pt x="71607" y="1271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> 
				</p:cNvPr>
          <p:cNvSpPr/>
          <p:nvPr/>
        </p:nvSpPr>
        <p:spPr>
          <a:xfrm>
            <a:off x="1266825" y="5229225"/>
            <a:ext cx="5781675" cy="9525"/>
          </a:xfrm>
          <a:custGeom>
            <a:avLst/>
            <a:gdLst>
              <a:gd name="connsiteX0" fmla="*/ 10196 w 5781675"/>
              <a:gd name="connsiteY0" fmla="*/ 16659 h 9525"/>
              <a:gd name="connsiteX1" fmla="*/ 5789311 w 5781675"/>
              <a:gd name="connsiteY1" fmla="*/ 166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9525">
                <a:moveTo>
                  <a:pt x="10196" y="16659"/>
                </a:moveTo>
                <a:lnTo>
                  <a:pt x="5789311" y="166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> 
				</p:cNvPr>
          <p:cNvSpPr/>
          <p:nvPr/>
        </p:nvSpPr>
        <p:spPr>
          <a:xfrm>
            <a:off x="6296025" y="2152650"/>
            <a:ext cx="533400" cy="19050"/>
          </a:xfrm>
          <a:custGeom>
            <a:avLst/>
            <a:gdLst>
              <a:gd name="connsiteX0" fmla="*/ 272484 w 533400"/>
              <a:gd name="connsiteY0" fmla="*/ 23046 h 19050"/>
              <a:gd name="connsiteX1" fmla="*/ 10679 w 533400"/>
              <a:gd name="connsiteY1" fmla="*/ 23046 h 19050"/>
              <a:gd name="connsiteX2" fmla="*/ 10679 w 533400"/>
              <a:gd name="connsiteY2" fmla="*/ 10151 h 19050"/>
              <a:gd name="connsiteX3" fmla="*/ 272484 w 533400"/>
              <a:gd name="connsiteY3" fmla="*/ 10151 h 19050"/>
              <a:gd name="connsiteX4" fmla="*/ 534289 w 533400"/>
              <a:gd name="connsiteY4" fmla="*/ 10151 h 19050"/>
              <a:gd name="connsiteX5" fmla="*/ 534289 w 533400"/>
              <a:gd name="connsiteY5" fmla="*/ 23046 h 19050"/>
              <a:gd name="connsiteX6" fmla="*/ 272484 w 533400"/>
              <a:gd name="connsiteY6" fmla="*/ 230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400" h="19050">
                <a:moveTo>
                  <a:pt x="272484" y="23046"/>
                </a:moveTo>
                <a:lnTo>
                  <a:pt x="10679" y="23046"/>
                </a:lnTo>
                <a:lnTo>
                  <a:pt x="10679" y="10151"/>
                </a:lnTo>
                <a:lnTo>
                  <a:pt x="272484" y="10151"/>
                </a:lnTo>
                <a:lnTo>
                  <a:pt x="534289" y="10151"/>
                </a:lnTo>
                <a:lnTo>
                  <a:pt x="534289" y="23046"/>
                </a:lnTo>
                <a:lnTo>
                  <a:pt x="272484" y="2304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> 
				</p:cNvPr>
          <p:cNvSpPr/>
          <p:nvPr/>
        </p:nvSpPr>
        <p:spPr>
          <a:xfrm>
            <a:off x="7610475" y="5229225"/>
            <a:ext cx="962025" cy="9525"/>
          </a:xfrm>
          <a:custGeom>
            <a:avLst/>
            <a:gdLst>
              <a:gd name="connsiteX0" fmla="*/ 14522 w 962025"/>
              <a:gd name="connsiteY0" fmla="*/ 16659 h 9525"/>
              <a:gd name="connsiteX1" fmla="*/ 964779 w 962025"/>
              <a:gd name="connsiteY1" fmla="*/ 166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9525">
                <a:moveTo>
                  <a:pt x="14522" y="16659"/>
                </a:moveTo>
                <a:lnTo>
                  <a:pt x="964779" y="166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reeform 1007"> 
				</p:cNvPr>
          <p:cNvSpPr/>
          <p:nvPr/>
        </p:nvSpPr>
        <p:spPr>
          <a:xfrm>
            <a:off x="7200900" y="847725"/>
            <a:ext cx="1200150" cy="438150"/>
          </a:xfrm>
          <a:custGeom>
            <a:avLst/>
            <a:gdLst>
              <a:gd name="connsiteX0" fmla="*/ 14071 w 1200150"/>
              <a:gd name="connsiteY0" fmla="*/ 13779 h 438150"/>
              <a:gd name="connsiteX1" fmla="*/ 1202067 w 1200150"/>
              <a:gd name="connsiteY1" fmla="*/ 13779 h 438150"/>
              <a:gd name="connsiteX2" fmla="*/ 1202067 w 1200150"/>
              <a:gd name="connsiteY2" fmla="*/ 445833 h 438150"/>
              <a:gd name="connsiteX3" fmla="*/ 14071 w 1200150"/>
              <a:gd name="connsiteY3" fmla="*/ 445833 h 438150"/>
              <a:gd name="connsiteX4" fmla="*/ 14071 w 1200150"/>
              <a:gd name="connsiteY4" fmla="*/ 1377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438150">
                <a:moveTo>
                  <a:pt x="14071" y="13779"/>
                </a:moveTo>
                <a:lnTo>
                  <a:pt x="1202067" y="13779"/>
                </a:lnTo>
                <a:lnTo>
                  <a:pt x="1202067" y="445833"/>
                </a:lnTo>
                <a:lnTo>
                  <a:pt x="14071" y="445833"/>
                </a:lnTo>
                <a:lnTo>
                  <a:pt x="14071" y="137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reeform 1008"> 
				</p:cNvPr>
          <p:cNvSpPr/>
          <p:nvPr/>
        </p:nvSpPr>
        <p:spPr>
          <a:xfrm>
            <a:off x="5133975" y="1581150"/>
            <a:ext cx="9525" cy="4000500"/>
          </a:xfrm>
          <a:custGeom>
            <a:avLst/>
            <a:gdLst>
              <a:gd name="connsiteX0" fmla="*/ 14089 w 9525"/>
              <a:gd name="connsiteY0" fmla="*/ 12090 h 4000500"/>
              <a:gd name="connsiteX1" fmla="*/ 14089 w 9525"/>
              <a:gd name="connsiteY1" fmla="*/ 4008095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000500">
                <a:moveTo>
                  <a:pt x="14089" y="12090"/>
                </a:moveTo>
                <a:lnTo>
                  <a:pt x="14089" y="4008095"/>
                </a:lnTo>
              </a:path>
            </a:pathLst>
          </a:custGeom>
          <a:ln w="1905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0" name="Picture 10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011" name="Picture 101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12" name="Picture 101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13" name="Picture 101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2190750"/>
            <a:ext cx="5514975" cy="3067050"/>
          </a:xfrm>
          <a:prstGeom prst="rect">
            <a:avLst/>
          </a:prstGeom>
        </p:spPr>
      </p:pic>
      <p:pic>
        <p:nvPicPr>
          <p:cNvPr id="1014" name="Picture 101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1647825"/>
            <a:ext cx="685800" cy="3609975"/>
          </a:xfrm>
          <a:prstGeom prst="rect">
            <a:avLst/>
          </a:prstGeom>
        </p:spPr>
      </p:pic>
      <p:pic>
        <p:nvPicPr>
          <p:cNvPr id="1015" name="Picture 101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914400"/>
            <a:ext cx="314325" cy="314325"/>
          </a:xfrm>
          <a:prstGeom prst="rect">
            <a:avLst/>
          </a:prstGeom>
        </p:spPr>
      </p:pic>
      <p:pic>
        <p:nvPicPr>
          <p:cNvPr id="1016" name="Picture 101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847725"/>
            <a:ext cx="247650" cy="276225"/>
          </a:xfrm>
          <a:prstGeom prst="rect">
            <a:avLst/>
          </a:prstGeom>
        </p:spPr>
      </p:pic>
      <p:sp>
        <p:nvSpPr>
          <p:cNvPr id="1016" name="TextBox 1016"/>
          <p:cNvSpPr txBox="1"/>
          <p:nvPr/>
        </p:nvSpPr>
        <p:spPr>
          <a:xfrm>
            <a:off x="774000" y="12617"/>
            <a:ext cx="18138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017" name="TextBox 1017"/>
          <p:cNvSpPr txBox="1"/>
          <p:nvPr/>
        </p:nvSpPr>
        <p:spPr>
          <a:xfrm>
            <a:off x="774001" y="122061"/>
            <a:ext cx="4720097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018" name="TextBox 1018"/>
          <p:cNvSpPr txBox="1"/>
          <p:nvPr/>
        </p:nvSpPr>
        <p:spPr>
          <a:xfrm>
            <a:off x="7732903" y="928317"/>
            <a:ext cx="494911" cy="2997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 indent="0">
              <a:lnSpc>
                <a:spcPts val="141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1019" name="TextBox 1019"/>
          <p:cNvSpPr txBox="1"/>
          <p:nvPr/>
        </p:nvSpPr>
        <p:spPr>
          <a:xfrm>
            <a:off x="8244408" y="881607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020" name="TextBox 1020"/>
          <p:cNvSpPr txBox="1"/>
          <p:nvPr/>
        </p:nvSpPr>
        <p:spPr>
          <a:xfrm>
            <a:off x="367723" y="1343092"/>
            <a:ext cx="690842" cy="396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(Thousands)</a:t>
            </a:r>
          </a:p>
          <a:p>
            <a:pPr indent="218067">
              <a:lnSpc>
                <a:spcPts val="2064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5,000</a:t>
            </a:r>
          </a:p>
        </p:txBody>
      </p:sp>
      <p:sp>
        <p:nvSpPr>
          <p:cNvPr id="1021" name="TextBox 1021"/>
          <p:cNvSpPr txBox="1"/>
          <p:nvPr/>
        </p:nvSpPr>
        <p:spPr>
          <a:xfrm>
            <a:off x="585791" y="2242984"/>
            <a:ext cx="473243" cy="31111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6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2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2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2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9022">
              <a:lnSpc>
                <a:spcPts val="2692"/>
              </a:lnSpc>
            </a:pPr>
            <a:r>
              <a:rPr lang="en-US" altLang="zh-CN" sz="147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22" name="TextBox 1022"/>
          <p:cNvSpPr txBox="1"/>
          <p:nvPr/>
        </p:nvSpPr>
        <p:spPr>
          <a:xfrm>
            <a:off x="1454771" y="2403036"/>
            <a:ext cx="638142" cy="3168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840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3,552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840">
              <a:lnSpc>
                <a:spcPts val="217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434">
              <a:lnSpc>
                <a:spcPts val="210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2,520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5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2013.6</a:t>
            </a:r>
          </a:p>
        </p:txBody>
      </p:sp>
      <p:sp>
        <p:nvSpPr>
          <p:cNvPr id="1023" name="TextBox 1023"/>
          <p:cNvSpPr txBox="1"/>
          <p:nvPr/>
        </p:nvSpPr>
        <p:spPr>
          <a:xfrm>
            <a:off x="2417894" y="2301823"/>
            <a:ext cx="638142" cy="326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317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3,692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317">
              <a:lnSpc>
                <a:spcPts val="227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912">
              <a:lnSpc>
                <a:spcPts val="2508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2,625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7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2013.9</a:t>
            </a:r>
          </a:p>
        </p:txBody>
      </p:sp>
      <p:sp>
        <p:nvSpPr>
          <p:cNvPr id="1024" name="TextBox 1024"/>
          <p:cNvSpPr txBox="1"/>
          <p:nvPr/>
        </p:nvSpPr>
        <p:spPr>
          <a:xfrm>
            <a:off x="3322891" y="2194423"/>
            <a:ext cx="754396" cy="33773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922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3,841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386">
              <a:lnSpc>
                <a:spcPts val="2406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17">
              <a:lnSpc>
                <a:spcPts val="1931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2,727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2013.12</a:t>
            </a:r>
          </a:p>
        </p:txBody>
      </p:sp>
      <p:sp>
        <p:nvSpPr>
          <p:cNvPr id="1025" name="TextBox 1025"/>
          <p:cNvSpPr txBox="1"/>
          <p:nvPr/>
        </p:nvSpPr>
        <p:spPr>
          <a:xfrm>
            <a:off x="4344347" y="2090723"/>
            <a:ext cx="638142" cy="34810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067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3,984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067">
              <a:lnSpc>
                <a:spcPts val="2543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1,161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662">
              <a:lnSpc>
                <a:spcPts val="233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21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2014.3</a:t>
            </a:r>
          </a:p>
        </p:txBody>
      </p:sp>
      <p:sp>
        <p:nvSpPr>
          <p:cNvPr id="1026" name="TextBox 1026"/>
          <p:cNvSpPr txBox="1"/>
          <p:nvPr/>
        </p:nvSpPr>
        <p:spPr>
          <a:xfrm>
            <a:off x="5307470" y="2016982"/>
            <a:ext cx="638142" cy="3554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544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4,086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44">
              <a:lnSpc>
                <a:spcPts val="2679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39">
              <a:lnSpc>
                <a:spcPts val="262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2,877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5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2014.6</a:t>
            </a:r>
          </a:p>
        </p:txBody>
      </p:sp>
      <p:sp>
        <p:nvSpPr>
          <p:cNvPr id="1027" name="TextBox 1027"/>
          <p:cNvSpPr txBox="1"/>
          <p:nvPr/>
        </p:nvSpPr>
        <p:spPr>
          <a:xfrm>
            <a:off x="6270594" y="1946856"/>
            <a:ext cx="638142" cy="3624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024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4,183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24">
              <a:lnSpc>
                <a:spcPts val="2813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347">
              <a:lnSpc>
                <a:spcPts val="1932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2,927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91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2014.9</a:t>
            </a:r>
          </a:p>
        </p:txBody>
      </p:sp>
      <p:sp>
        <p:nvSpPr>
          <p:cNvPr id="1028" name="TextBox 1028"/>
          <p:cNvSpPr txBox="1"/>
          <p:nvPr/>
        </p:nvSpPr>
        <p:spPr>
          <a:xfrm>
            <a:off x="7666874" y="1699594"/>
            <a:ext cx="867957" cy="38721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1675">
              <a:lnSpc>
                <a:spcPts val="1905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4,546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675">
              <a:lnSpc>
                <a:spcPts val="2049"/>
              </a:lnSpc>
            </a:pPr>
            <a:r>
              <a:rPr lang="en-US" altLang="zh-CN" sz="16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1,346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677">
              <a:lnSpc>
                <a:spcPts val="2869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4"/>
              </a:lnSpc>
            </a:pPr>
            <a:r>
              <a:rPr lang="en-US" altLang="zh-CN" sz="16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029" name="TextBox 1029"/>
          <p:cNvSpPr txBox="1"/>
          <p:nvPr/>
        </p:nvSpPr>
        <p:spPr>
          <a:xfrm>
            <a:off x="819812" y="5925276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030" name="TextBox 1030"/>
          <p:cNvSpPr txBox="1"/>
          <p:nvPr/>
        </p:nvSpPr>
        <p:spPr>
          <a:xfrm>
            <a:off x="934157" y="5957981"/>
            <a:ext cx="7722527" cy="26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“Opticast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103">
              <a:lnSpc>
                <a:spcPts val="115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service.</a:t>
            </a:r>
          </a:p>
        </p:txBody>
      </p:sp>
      <p:sp>
        <p:nvSpPr>
          <p:cNvPr id="1031" name="TextBox 1031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32" name="TextBox 103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033" name="TextBox 103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34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0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038" name="Picture 103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038" name="TextBox 1038"/>
          <p:cNvSpPr txBox="1"/>
          <p:nvPr/>
        </p:nvSpPr>
        <p:spPr>
          <a:xfrm>
            <a:off x="4950619" y="3002700"/>
            <a:ext cx="2591452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039"> 
				</p:cNvPr>
          <p:cNvSpPr/>
          <p:nvPr/>
        </p:nvSpPr>
        <p:spPr>
          <a:xfrm>
            <a:off x="5924550" y="3886200"/>
            <a:ext cx="695325" cy="9525"/>
          </a:xfrm>
          <a:custGeom>
            <a:avLst/>
            <a:gdLst>
              <a:gd name="connsiteX0" fmla="*/ 15602 w 695325"/>
              <a:gd name="connsiteY0" fmla="*/ 10250 h 9525"/>
              <a:gd name="connsiteX1" fmla="*/ 699598 w 695325"/>
              <a:gd name="connsiteY1" fmla="*/ 102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0250"/>
                </a:moveTo>
                <a:lnTo>
                  <a:pt x="699598" y="102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7181850" y="1809750"/>
            <a:ext cx="695325" cy="9525"/>
          </a:xfrm>
          <a:custGeom>
            <a:avLst/>
            <a:gdLst>
              <a:gd name="connsiteX0" fmla="*/ 18518 w 695325"/>
              <a:gd name="connsiteY0" fmla="*/ 12170 h 9525"/>
              <a:gd name="connsiteX1" fmla="*/ 702515 w 695325"/>
              <a:gd name="connsiteY1" fmla="*/ 1217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8518" y="12170"/>
                </a:moveTo>
                <a:lnTo>
                  <a:pt x="702515" y="1217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5924550" y="1733550"/>
            <a:ext cx="695325" cy="9525"/>
          </a:xfrm>
          <a:custGeom>
            <a:avLst/>
            <a:gdLst>
              <a:gd name="connsiteX0" fmla="*/ 15602 w 695325"/>
              <a:gd name="connsiteY0" fmla="*/ 16371 h 9525"/>
              <a:gd name="connsiteX1" fmla="*/ 699598 w 695325"/>
              <a:gd name="connsiteY1" fmla="*/ 1637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2" y="16371"/>
                </a:moveTo>
                <a:lnTo>
                  <a:pt x="699598" y="1637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3486150" y="4133850"/>
            <a:ext cx="638175" cy="9525"/>
          </a:xfrm>
          <a:custGeom>
            <a:avLst/>
            <a:gdLst>
              <a:gd name="connsiteX0" fmla="*/ 11460 w 638175"/>
              <a:gd name="connsiteY0" fmla="*/ 14599 h 9525"/>
              <a:gd name="connsiteX1" fmla="*/ 642942 w 638175"/>
              <a:gd name="connsiteY1" fmla="*/ 145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4599"/>
                </a:moveTo>
                <a:lnTo>
                  <a:pt x="642942" y="145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2200275" y="3990975"/>
            <a:ext cx="647700" cy="9525"/>
          </a:xfrm>
          <a:custGeom>
            <a:avLst/>
            <a:gdLst>
              <a:gd name="connsiteX0" fmla="*/ 9749 w 647700"/>
              <a:gd name="connsiteY0" fmla="*/ 13474 h 9525"/>
              <a:gd name="connsiteX1" fmla="*/ 648051 w 647700"/>
              <a:gd name="connsiteY1" fmla="*/ 134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474"/>
                </a:moveTo>
                <a:lnTo>
                  <a:pt x="648051" y="1347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3448050" y="2019300"/>
            <a:ext cx="657225" cy="9525"/>
          </a:xfrm>
          <a:custGeom>
            <a:avLst/>
            <a:gdLst>
              <a:gd name="connsiteX0" fmla="*/ 11460 w 657225"/>
              <a:gd name="connsiteY0" fmla="*/ 18620 h 9525"/>
              <a:gd name="connsiteX1" fmla="*/ 659465 w 657225"/>
              <a:gd name="connsiteY1" fmla="*/ 18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8620"/>
                </a:moveTo>
                <a:lnTo>
                  <a:pt x="659465" y="1862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2181225" y="1952625"/>
            <a:ext cx="657225" cy="9525"/>
          </a:xfrm>
          <a:custGeom>
            <a:avLst/>
            <a:gdLst>
              <a:gd name="connsiteX0" fmla="*/ 14511 w 657225"/>
              <a:gd name="connsiteY0" fmla="*/ 13295 h 9525"/>
              <a:gd name="connsiteX1" fmla="*/ 665512 w 657225"/>
              <a:gd name="connsiteY1" fmla="*/ 132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3295"/>
                </a:moveTo>
                <a:lnTo>
                  <a:pt x="665512" y="1329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7048500" y="4057650"/>
            <a:ext cx="762000" cy="9525"/>
          </a:xfrm>
          <a:custGeom>
            <a:avLst/>
            <a:gdLst>
              <a:gd name="connsiteX0" fmla="*/ 15175 w 762000"/>
              <a:gd name="connsiteY0" fmla="*/ 16740 h 9525"/>
              <a:gd name="connsiteX1" fmla="*/ 763865 w 762000"/>
              <a:gd name="connsiteY1" fmla="*/ 187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175" y="16740"/>
                </a:moveTo>
                <a:lnTo>
                  <a:pt x="763865" y="1879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4067175" y="1619250"/>
            <a:ext cx="723900" cy="333375"/>
          </a:xfrm>
          <a:custGeom>
            <a:avLst/>
            <a:gdLst>
              <a:gd name="connsiteX0" fmla="*/ 10020 w 723900"/>
              <a:gd name="connsiteY0" fmla="*/ 9550 h 333375"/>
              <a:gd name="connsiteX1" fmla="*/ 730021 w 723900"/>
              <a:gd name="connsiteY1" fmla="*/ 9550 h 333375"/>
              <a:gd name="connsiteX2" fmla="*/ 730021 w 723900"/>
              <a:gd name="connsiteY2" fmla="*/ 333552 h 333375"/>
              <a:gd name="connsiteX3" fmla="*/ 10020 w 723900"/>
              <a:gd name="connsiteY3" fmla="*/ 333552 h 333375"/>
              <a:gd name="connsiteX4" fmla="*/ 10020 w 723900"/>
              <a:gd name="connsiteY4" fmla="*/ 955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9550"/>
                </a:moveTo>
                <a:lnTo>
                  <a:pt x="730021" y="9550"/>
                </a:lnTo>
                <a:lnTo>
                  <a:pt x="730021" y="333552"/>
                </a:lnTo>
                <a:lnTo>
                  <a:pt x="10020" y="333552"/>
                </a:lnTo>
                <a:lnTo>
                  <a:pt x="10020" y="95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 1055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 1056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1057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1058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 1059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Freeform 1060"> 
				</p:cNvPr>
          <p:cNvSpPr/>
          <p:nvPr/>
        </p:nvSpPr>
        <p:spPr>
          <a:xfrm>
            <a:off x="4067175" y="3743325"/>
            <a:ext cx="723900" cy="333375"/>
          </a:xfrm>
          <a:custGeom>
            <a:avLst/>
            <a:gdLst>
              <a:gd name="connsiteX0" fmla="*/ 10020 w 723900"/>
              <a:gd name="connsiteY0" fmla="*/ 9740 h 333375"/>
              <a:gd name="connsiteX1" fmla="*/ 730021 w 723900"/>
              <a:gd name="connsiteY1" fmla="*/ 9740 h 333375"/>
              <a:gd name="connsiteX2" fmla="*/ 730021 w 723900"/>
              <a:gd name="connsiteY2" fmla="*/ 333743 h 333375"/>
              <a:gd name="connsiteX3" fmla="*/ 10020 w 723900"/>
              <a:gd name="connsiteY3" fmla="*/ 333743 h 333375"/>
              <a:gd name="connsiteX4" fmla="*/ 10020 w 723900"/>
              <a:gd name="connsiteY4" fmla="*/ 974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9740"/>
                </a:moveTo>
                <a:lnTo>
                  <a:pt x="730021" y="9740"/>
                </a:lnTo>
                <a:lnTo>
                  <a:pt x="730021" y="333743"/>
                </a:lnTo>
                <a:lnTo>
                  <a:pt x="10020" y="333743"/>
                </a:lnTo>
                <a:lnTo>
                  <a:pt x="10020" y="97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 1061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 1064"> 
				</p:cNvPr>
          <p:cNvSpPr/>
          <p:nvPr/>
        </p:nvSpPr>
        <p:spPr>
          <a:xfrm>
            <a:off x="7800975" y="1438275"/>
            <a:ext cx="723900" cy="333375"/>
          </a:xfrm>
          <a:custGeom>
            <a:avLst/>
            <a:gdLst>
              <a:gd name="connsiteX0" fmla="*/ 11468 w 723900"/>
              <a:gd name="connsiteY0" fmla="*/ 10540 h 333375"/>
              <a:gd name="connsiteX1" fmla="*/ 731469 w 723900"/>
              <a:gd name="connsiteY1" fmla="*/ 10540 h 333375"/>
              <a:gd name="connsiteX2" fmla="*/ 731469 w 723900"/>
              <a:gd name="connsiteY2" fmla="*/ 334542 h 333375"/>
              <a:gd name="connsiteX3" fmla="*/ 11468 w 723900"/>
              <a:gd name="connsiteY3" fmla="*/ 334542 h 333375"/>
              <a:gd name="connsiteX4" fmla="*/ 11468 w 723900"/>
              <a:gd name="connsiteY4" fmla="*/ 1054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0540"/>
                </a:moveTo>
                <a:lnTo>
                  <a:pt x="731469" y="10540"/>
                </a:lnTo>
                <a:lnTo>
                  <a:pt x="731469" y="334542"/>
                </a:lnTo>
                <a:lnTo>
                  <a:pt x="11468" y="334542"/>
                </a:lnTo>
                <a:lnTo>
                  <a:pt x="11468" y="105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 1065"> 
				</p:cNvPr>
          <p:cNvSpPr/>
          <p:nvPr/>
        </p:nvSpPr>
        <p:spPr>
          <a:xfrm>
            <a:off x="7800975" y="3667125"/>
            <a:ext cx="723900" cy="333375"/>
          </a:xfrm>
          <a:custGeom>
            <a:avLst/>
            <a:gdLst>
              <a:gd name="connsiteX0" fmla="*/ 11468 w 723900"/>
              <a:gd name="connsiteY0" fmla="*/ 13944 h 333375"/>
              <a:gd name="connsiteX1" fmla="*/ 731469 w 723900"/>
              <a:gd name="connsiteY1" fmla="*/ 13944 h 333375"/>
              <a:gd name="connsiteX2" fmla="*/ 731469 w 723900"/>
              <a:gd name="connsiteY2" fmla="*/ 337946 h 333375"/>
              <a:gd name="connsiteX3" fmla="*/ 11468 w 723900"/>
              <a:gd name="connsiteY3" fmla="*/ 337946 h 333375"/>
              <a:gd name="connsiteX4" fmla="*/ 11468 w 723900"/>
              <a:gd name="connsiteY4" fmla="*/ 1394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3944"/>
                </a:moveTo>
                <a:lnTo>
                  <a:pt x="731469" y="13944"/>
                </a:lnTo>
                <a:lnTo>
                  <a:pt x="731469" y="337946"/>
                </a:lnTo>
                <a:lnTo>
                  <a:pt x="11468" y="337946"/>
                </a:lnTo>
                <a:lnTo>
                  <a:pt x="11468" y="139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Freeform 1066"> 
				</p:cNvPr>
          <p:cNvSpPr/>
          <p:nvPr/>
        </p:nvSpPr>
        <p:spPr>
          <a:xfrm>
            <a:off x="7800975" y="5572125"/>
            <a:ext cx="723900" cy="333375"/>
          </a:xfrm>
          <a:custGeom>
            <a:avLst/>
            <a:gdLst>
              <a:gd name="connsiteX0" fmla="*/ 11468 w 723900"/>
              <a:gd name="connsiteY0" fmla="*/ 17119 h 333375"/>
              <a:gd name="connsiteX1" fmla="*/ 731469 w 723900"/>
              <a:gd name="connsiteY1" fmla="*/ 17119 h 333375"/>
              <a:gd name="connsiteX2" fmla="*/ 731469 w 723900"/>
              <a:gd name="connsiteY2" fmla="*/ 341122 h 333375"/>
              <a:gd name="connsiteX3" fmla="*/ 11468 w 723900"/>
              <a:gd name="connsiteY3" fmla="*/ 341122 h 333375"/>
              <a:gd name="connsiteX4" fmla="*/ 11468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7119"/>
                </a:moveTo>
                <a:lnTo>
                  <a:pt x="731469" y="17119"/>
                </a:lnTo>
                <a:lnTo>
                  <a:pt x="731469" y="341122"/>
                </a:lnTo>
                <a:lnTo>
                  <a:pt x="11468" y="341122"/>
                </a:lnTo>
                <a:lnTo>
                  <a:pt x="11468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8" name="Picture 106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069" name="Picture 106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070" name="Picture 107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071" name="Picture 107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1072" name="Picture 107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1073" name="Picture 107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1074" name="Picture 107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1075" name="Picture 107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495675"/>
            <a:ext cx="1895475" cy="1562100"/>
          </a:xfrm>
          <a:prstGeom prst="rect">
            <a:avLst/>
          </a:prstGeom>
        </p:spPr>
      </p:pic>
      <p:pic>
        <p:nvPicPr>
          <p:cNvPr id="1076" name="Picture 107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781175"/>
            <a:ext cx="847725" cy="1276350"/>
          </a:xfrm>
          <a:prstGeom prst="rect">
            <a:avLst/>
          </a:prstGeom>
        </p:spPr>
      </p:pic>
      <p:pic>
        <p:nvPicPr>
          <p:cNvPr id="1077" name="Picture 107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009775"/>
            <a:ext cx="828675" cy="1047750"/>
          </a:xfrm>
          <a:prstGeom prst="rect">
            <a:avLst/>
          </a:prstGeom>
        </p:spPr>
      </p:pic>
      <p:pic>
        <p:nvPicPr>
          <p:cNvPr id="1078" name="Picture 1078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24025"/>
            <a:ext cx="828675" cy="1333500"/>
          </a:xfrm>
          <a:prstGeom prst="rect">
            <a:avLst/>
          </a:prstGeom>
        </p:spPr>
      </p:pic>
      <p:pic>
        <p:nvPicPr>
          <p:cNvPr id="1079" name="Picture 1079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2250" y="1533525"/>
            <a:ext cx="828675" cy="571500"/>
          </a:xfrm>
          <a:prstGeom prst="rect">
            <a:avLst/>
          </a:prstGeom>
        </p:spPr>
      </p:pic>
      <p:pic>
        <p:nvPicPr>
          <p:cNvPr id="1080" name="Picture 1080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2400" y="4038600"/>
            <a:ext cx="847725" cy="1028700"/>
          </a:xfrm>
          <a:prstGeom prst="rect">
            <a:avLst/>
          </a:prstGeom>
        </p:spPr>
      </p:pic>
      <p:pic>
        <p:nvPicPr>
          <p:cNvPr id="1081" name="Picture 1081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4114800"/>
            <a:ext cx="828675" cy="942975"/>
          </a:xfrm>
          <a:prstGeom prst="rect">
            <a:avLst/>
          </a:prstGeom>
        </p:spPr>
      </p:pic>
      <p:pic>
        <p:nvPicPr>
          <p:cNvPr id="1082" name="Picture 1082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38750" y="3867150"/>
            <a:ext cx="828675" cy="1190625"/>
          </a:xfrm>
          <a:prstGeom prst="rect">
            <a:avLst/>
          </a:prstGeom>
        </p:spPr>
      </p:pic>
      <p:pic>
        <p:nvPicPr>
          <p:cNvPr id="1083" name="Picture 1083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2250" y="3552825"/>
            <a:ext cx="828675" cy="666750"/>
          </a:xfrm>
          <a:prstGeom prst="rect">
            <a:avLst/>
          </a:prstGeom>
        </p:spPr>
      </p:pic>
      <p:pic>
        <p:nvPicPr>
          <p:cNvPr id="1084" name="Picture 1084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1085" name="Picture 1085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1086" name="Picture 1086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087" name="Picture 1087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76275"/>
          </a:xfrm>
          <a:prstGeom prst="rect">
            <a:avLst/>
          </a:prstGeom>
        </p:spPr>
      </p:pic>
      <p:pic>
        <p:nvPicPr>
          <p:cNvPr id="1088" name="Picture 1088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81125"/>
            <a:ext cx="828675" cy="514350"/>
          </a:xfrm>
          <a:prstGeom prst="rect">
            <a:avLst/>
          </a:prstGeom>
        </p:spPr>
      </p:pic>
      <p:pic>
        <p:nvPicPr>
          <p:cNvPr id="1089" name="Picture 1089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57950" y="5705475"/>
            <a:ext cx="257175" cy="295275"/>
          </a:xfrm>
          <a:prstGeom prst="rect">
            <a:avLst/>
          </a:prstGeom>
        </p:spPr>
      </p:pic>
      <p:pic>
        <p:nvPicPr>
          <p:cNvPr id="1090" name="Picture 1090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81300" y="5724525"/>
            <a:ext cx="266700" cy="295275"/>
          </a:xfrm>
          <a:prstGeom prst="rect">
            <a:avLst/>
          </a:prstGeom>
        </p:spPr>
      </p:pic>
      <p:sp>
        <p:nvSpPr>
          <p:cNvPr id="1090" name="TextBox 1090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1091" name="TextBox 1091"/>
          <p:cNvSpPr txBox="1"/>
          <p:nvPr/>
        </p:nvSpPr>
        <p:spPr>
          <a:xfrm>
            <a:off x="2349126" y="4344173"/>
            <a:ext cx="1272842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1092" name="TextBox 1092"/>
          <p:cNvSpPr txBox="1"/>
          <p:nvPr/>
        </p:nvSpPr>
        <p:spPr>
          <a:xfrm>
            <a:off x="775440" y="124425"/>
            <a:ext cx="368502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093" name="TextBox 1093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094" name="TextBox 1094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095" name="TextBox 1095"/>
          <p:cNvSpPr txBox="1"/>
          <p:nvPr/>
        </p:nvSpPr>
        <p:spPr>
          <a:xfrm>
            <a:off x="2785966" y="1062511"/>
            <a:ext cx="781498" cy="848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8.7</a:t>
            </a:r>
          </a:p>
          <a:p>
            <a:pPr indent="20411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(1.0)%</a:t>
            </a:r>
          </a:p>
        </p:txBody>
      </p:sp>
      <p:sp>
        <p:nvSpPr>
          <p:cNvPr id="1096" name="TextBox 1096"/>
          <p:cNvSpPr txBox="1"/>
          <p:nvPr/>
        </p:nvSpPr>
        <p:spPr>
          <a:xfrm>
            <a:off x="4232940" y="167063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49.2%</a:t>
            </a:r>
          </a:p>
        </p:txBody>
      </p:sp>
      <p:sp>
        <p:nvSpPr>
          <p:cNvPr id="1097" name="TextBox 1097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271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(0.2)%</a:t>
            </a:r>
          </a:p>
        </p:txBody>
      </p:sp>
      <p:sp>
        <p:nvSpPr>
          <p:cNvPr id="1098" name="TextBox 1098"/>
          <p:cNvSpPr txBox="1"/>
          <p:nvPr/>
        </p:nvSpPr>
        <p:spPr>
          <a:xfrm>
            <a:off x="7841633" y="1490646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099" name="TextBox 1099"/>
          <p:cNvSpPr txBox="1"/>
          <p:nvPr/>
        </p:nvSpPr>
        <p:spPr>
          <a:xfrm>
            <a:off x="1602400" y="2181318"/>
            <a:ext cx="643836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879.9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100" name="TextBox 1100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01" name="TextBox 1101"/>
          <p:cNvSpPr txBox="1"/>
          <p:nvPr/>
        </p:nvSpPr>
        <p:spPr>
          <a:xfrm>
            <a:off x="3637262" y="235659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(25.4)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(2.6)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+19.3</a:t>
            </a:r>
          </a:p>
        </p:txBody>
      </p:sp>
      <p:sp>
        <p:nvSpPr>
          <p:cNvPr id="1102" name="TextBox 1102"/>
          <p:cNvSpPr txBox="1"/>
          <p:nvPr/>
        </p:nvSpPr>
        <p:spPr>
          <a:xfrm>
            <a:off x="4114278" y="2181352"/>
            <a:ext cx="643837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55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871.2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103" name="TextBox 1103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85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04" name="TextBox 1104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05" name="TextBox 1105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(54.3)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+52.8</a:t>
            </a:r>
          </a:p>
        </p:txBody>
      </p:sp>
      <p:sp>
        <p:nvSpPr>
          <p:cNvPr id="1106" name="TextBox 1106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69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07" name="TextBox 1107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108" name="TextBox 1108"/>
          <p:cNvSpPr txBox="1"/>
          <p:nvPr/>
        </p:nvSpPr>
        <p:spPr>
          <a:xfrm>
            <a:off x="2979544" y="3555610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15.0</a:t>
            </a:r>
          </a:p>
          <a:p>
            <a:pPr indent="10667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</p:txBody>
      </p:sp>
      <p:sp>
        <p:nvSpPr>
          <p:cNvPr id="1109" name="TextBox 1109"/>
          <p:cNvSpPr txBox="1"/>
          <p:nvPr/>
        </p:nvSpPr>
        <p:spPr>
          <a:xfrm>
            <a:off x="4232940" y="379490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48.3%</a:t>
            </a:r>
          </a:p>
        </p:txBody>
      </p:sp>
      <p:sp>
        <p:nvSpPr>
          <p:cNvPr id="1110" name="TextBox 1110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(1.5)%</a:t>
            </a:r>
          </a:p>
        </p:txBody>
      </p:sp>
      <p:sp>
        <p:nvSpPr>
          <p:cNvPr id="1111" name="TextBox 1111"/>
          <p:cNvSpPr txBox="1"/>
          <p:nvPr/>
        </p:nvSpPr>
        <p:spPr>
          <a:xfrm>
            <a:off x="7841633" y="3722895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112" name="TextBox 1112"/>
          <p:cNvSpPr txBox="1"/>
          <p:nvPr/>
        </p:nvSpPr>
        <p:spPr>
          <a:xfrm>
            <a:off x="1602400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826.9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113" name="TextBox 1113"/>
          <p:cNvSpPr txBox="1"/>
          <p:nvPr/>
        </p:nvSpPr>
        <p:spPr>
          <a:xfrm>
            <a:off x="2349126" y="4220336"/>
            <a:ext cx="1619489" cy="542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</a:t>
            </a:r>
          </a:p>
          <a:p>
            <a:pPr indent="24458">
              <a:lnSpc>
                <a:spcPts val="152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(15.6)</a:t>
            </a:r>
          </a:p>
          <a:p>
            <a:pPr indent="61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1410090">
              <a:lnSpc>
                <a:spcPts val="14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+4.2</a:t>
            </a:r>
          </a:p>
          <a:p>
            <a:pPr indent="24457">
              <a:lnSpc>
                <a:spcPts val="55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114" name="TextBox 1114"/>
          <p:cNvSpPr txBox="1"/>
          <p:nvPr/>
        </p:nvSpPr>
        <p:spPr>
          <a:xfrm>
            <a:off x="4114278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85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811.8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115" name="TextBox 1115"/>
          <p:cNvSpPr txBox="1"/>
          <p:nvPr/>
        </p:nvSpPr>
        <p:spPr>
          <a:xfrm>
            <a:off x="5310672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67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16" name="TextBox 1116"/>
          <p:cNvSpPr txBox="1"/>
          <p:nvPr/>
        </p:nvSpPr>
        <p:spPr>
          <a:xfrm>
            <a:off x="6084077" y="4220409"/>
            <a:ext cx="1324817" cy="551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26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397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5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117" name="TextBox 1117"/>
          <p:cNvSpPr txBox="1"/>
          <p:nvPr/>
        </p:nvSpPr>
        <p:spPr>
          <a:xfrm>
            <a:off x="7474306" y="4220409"/>
            <a:ext cx="229224" cy="462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81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(4.9)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(24.2)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+3.1</a:t>
            </a:r>
          </a:p>
        </p:txBody>
      </p:sp>
      <p:sp>
        <p:nvSpPr>
          <p:cNvPr id="1118" name="TextBox 1118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1,681.0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23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19" name="TextBox 1119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120" name="TextBox 1120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121" name="TextBox 1121"/>
          <p:cNvSpPr txBox="1"/>
          <p:nvPr/>
        </p:nvSpPr>
        <p:spPr>
          <a:xfrm>
            <a:off x="7971208" y="5631070"/>
            <a:ext cx="401588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</p:txBody>
      </p:sp>
      <p:sp>
        <p:nvSpPr>
          <p:cNvPr id="1122" name="TextBox 1122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53.0</a:t>
            </a:r>
          </a:p>
        </p:txBody>
      </p:sp>
      <p:sp>
        <p:nvSpPr>
          <p:cNvPr id="1123" name="TextBox 1123"/>
          <p:cNvSpPr txBox="1"/>
          <p:nvPr/>
        </p:nvSpPr>
        <p:spPr>
          <a:xfrm>
            <a:off x="2961226" y="5741761"/>
            <a:ext cx="430823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675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+11.8%</a:t>
            </a:r>
          </a:p>
        </p:txBody>
      </p:sp>
      <p:sp>
        <p:nvSpPr>
          <p:cNvPr id="1124" name="TextBox 1124"/>
          <p:cNvSpPr txBox="1"/>
          <p:nvPr/>
        </p:nvSpPr>
        <p:spPr>
          <a:xfrm>
            <a:off x="4214620" y="5752987"/>
            <a:ext cx="443931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59.3</a:t>
            </a:r>
          </a:p>
        </p:txBody>
      </p:sp>
      <p:sp>
        <p:nvSpPr>
          <p:cNvPr id="1125" name="TextBox 1125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66.7</a:t>
            </a:r>
          </a:p>
        </p:txBody>
      </p:sp>
      <p:sp>
        <p:nvSpPr>
          <p:cNvPr id="1126" name="TextBox 1126"/>
          <p:cNvSpPr txBox="1"/>
          <p:nvPr/>
        </p:nvSpPr>
        <p:spPr>
          <a:xfrm>
            <a:off x="6696117" y="5741761"/>
            <a:ext cx="430821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23.2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+34.9%</a:t>
            </a:r>
          </a:p>
        </p:txBody>
      </p:sp>
      <p:sp>
        <p:nvSpPr>
          <p:cNvPr id="1127" name="TextBox 1127"/>
          <p:cNvSpPr txBox="1"/>
          <p:nvPr/>
        </p:nvSpPr>
        <p:spPr>
          <a:xfrm>
            <a:off x="7841633" y="5752987"/>
            <a:ext cx="662272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878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</p:txBody>
      </p:sp>
      <p:sp>
        <p:nvSpPr>
          <p:cNvPr id="1128" name="TextBox 1128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29" name="TextBox 112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130" name="TextBox 113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0" name="Picture 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047750"/>
            <a:ext cx="8134350" cy="49053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90373" y="1444467"/>
            <a:ext cx="7600259" cy="37538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1112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 indent="0">
              <a:lnSpc>
                <a:spcPts val="147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“FY”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succeeding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  <a:p>
            <a:pPr indent="0">
              <a:lnSpc>
                <a:spcPts val="15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***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“2Q”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6-month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beginning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Freeform 1131"> 
				</p:cNvPr>
          <p:cNvSpPr/>
          <p:nvPr/>
        </p:nvSpPr>
        <p:spPr>
          <a:xfrm>
            <a:off x="5924550" y="3886200"/>
            <a:ext cx="695325" cy="9525"/>
          </a:xfrm>
          <a:custGeom>
            <a:avLst/>
            <a:gdLst>
              <a:gd name="connsiteX0" fmla="*/ 15600 w 695325"/>
              <a:gd name="connsiteY0" fmla="*/ 10250 h 9525"/>
              <a:gd name="connsiteX1" fmla="*/ 699597 w 695325"/>
              <a:gd name="connsiteY1" fmla="*/ 102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5600" y="10250"/>
                </a:moveTo>
                <a:lnTo>
                  <a:pt x="699597" y="102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> 
				</p:cNvPr>
          <p:cNvSpPr/>
          <p:nvPr/>
        </p:nvSpPr>
        <p:spPr>
          <a:xfrm>
            <a:off x="3486150" y="4133850"/>
            <a:ext cx="638175" cy="9525"/>
          </a:xfrm>
          <a:custGeom>
            <a:avLst/>
            <a:gdLst>
              <a:gd name="connsiteX0" fmla="*/ 11460 w 638175"/>
              <a:gd name="connsiteY0" fmla="*/ 14599 h 9525"/>
              <a:gd name="connsiteX1" fmla="*/ 642942 w 638175"/>
              <a:gd name="connsiteY1" fmla="*/ 145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4599"/>
                </a:moveTo>
                <a:lnTo>
                  <a:pt x="642942" y="145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 1133"> 
				</p:cNvPr>
          <p:cNvSpPr/>
          <p:nvPr/>
        </p:nvSpPr>
        <p:spPr>
          <a:xfrm>
            <a:off x="2200275" y="4057650"/>
            <a:ext cx="647700" cy="9525"/>
          </a:xfrm>
          <a:custGeom>
            <a:avLst/>
            <a:gdLst>
              <a:gd name="connsiteX0" fmla="*/ 9749 w 647700"/>
              <a:gd name="connsiteY0" fmla="*/ 18799 h 9525"/>
              <a:gd name="connsiteX1" fmla="*/ 648051 w 647700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8799"/>
                </a:moveTo>
                <a:lnTo>
                  <a:pt x="648051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Freeform 1134"> 
				</p:cNvPr>
          <p:cNvSpPr/>
          <p:nvPr/>
        </p:nvSpPr>
        <p:spPr>
          <a:xfrm>
            <a:off x="7219950" y="1828800"/>
            <a:ext cx="695325" cy="9525"/>
          </a:xfrm>
          <a:custGeom>
            <a:avLst/>
            <a:gdLst>
              <a:gd name="connsiteX0" fmla="*/ 16346 w 695325"/>
              <a:gd name="connsiteY0" fmla="*/ 16151 h 9525"/>
              <a:gd name="connsiteX1" fmla="*/ 700343 w 695325"/>
              <a:gd name="connsiteY1" fmla="*/ 161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6346" y="16151"/>
                </a:moveTo>
                <a:lnTo>
                  <a:pt x="700343" y="1615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Freeform 1135"> 
				</p:cNvPr>
          <p:cNvSpPr/>
          <p:nvPr/>
        </p:nvSpPr>
        <p:spPr>
          <a:xfrm>
            <a:off x="5924550" y="1762125"/>
            <a:ext cx="695325" cy="9525"/>
          </a:xfrm>
          <a:custGeom>
            <a:avLst/>
            <a:gdLst>
              <a:gd name="connsiteX0" fmla="*/ 13798 w 695325"/>
              <a:gd name="connsiteY0" fmla="*/ 10826 h 9525"/>
              <a:gd name="connsiteX1" fmla="*/ 697795 w 695325"/>
              <a:gd name="connsiteY1" fmla="*/ 108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5325" h="9525">
                <a:moveTo>
                  <a:pt x="13798" y="10826"/>
                </a:moveTo>
                <a:lnTo>
                  <a:pt x="697795" y="1082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Freeform 1136"> 
				</p:cNvPr>
          <p:cNvSpPr/>
          <p:nvPr/>
        </p:nvSpPr>
        <p:spPr>
          <a:xfrm>
            <a:off x="3448050" y="2057400"/>
            <a:ext cx="657225" cy="9525"/>
          </a:xfrm>
          <a:custGeom>
            <a:avLst/>
            <a:gdLst>
              <a:gd name="connsiteX0" fmla="*/ 11460 w 657225"/>
              <a:gd name="connsiteY0" fmla="*/ 16521 h 9525"/>
              <a:gd name="connsiteX1" fmla="*/ 659465 w 657225"/>
              <a:gd name="connsiteY1" fmla="*/ 165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1460" y="16521"/>
                </a:moveTo>
                <a:lnTo>
                  <a:pt x="659465" y="16521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Freeform 1137"> 
				</p:cNvPr>
          <p:cNvSpPr/>
          <p:nvPr/>
        </p:nvSpPr>
        <p:spPr>
          <a:xfrm>
            <a:off x="2181225" y="1990725"/>
            <a:ext cx="657225" cy="9525"/>
          </a:xfrm>
          <a:custGeom>
            <a:avLst/>
            <a:gdLst>
              <a:gd name="connsiteX0" fmla="*/ 14511 w 657225"/>
              <a:gd name="connsiteY0" fmla="*/ 11196 h 9525"/>
              <a:gd name="connsiteX1" fmla="*/ 665512 w 657225"/>
              <a:gd name="connsiteY1" fmla="*/ 111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511" y="11196"/>
                </a:moveTo>
                <a:lnTo>
                  <a:pt x="665512" y="11196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Freeform 1138"> 
				</p:cNvPr>
          <p:cNvSpPr/>
          <p:nvPr/>
        </p:nvSpPr>
        <p:spPr>
          <a:xfrm>
            <a:off x="7143750" y="4057650"/>
            <a:ext cx="752475" cy="9525"/>
          </a:xfrm>
          <a:custGeom>
            <a:avLst/>
            <a:gdLst>
              <a:gd name="connsiteX0" fmla="*/ 10983 w 752475"/>
              <a:gd name="connsiteY0" fmla="*/ 18799 h 9525"/>
              <a:gd name="connsiteX1" fmla="*/ 759673 w 752475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8799"/>
                </a:moveTo>
                <a:lnTo>
                  <a:pt x="759673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Freeform 1139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Freeform 1140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Freeform 1141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Freeform 1142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Freeform 1143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Freeform 1144"> 
				</p:cNvPr>
          <p:cNvSpPr/>
          <p:nvPr/>
        </p:nvSpPr>
        <p:spPr>
          <a:xfrm>
            <a:off x="4067175" y="1647825"/>
            <a:ext cx="723900" cy="333375"/>
          </a:xfrm>
          <a:custGeom>
            <a:avLst/>
            <a:gdLst>
              <a:gd name="connsiteX0" fmla="*/ 10020 w 723900"/>
              <a:gd name="connsiteY0" fmla="*/ 17017 h 333375"/>
              <a:gd name="connsiteX1" fmla="*/ 730021 w 723900"/>
              <a:gd name="connsiteY1" fmla="*/ 17017 h 333375"/>
              <a:gd name="connsiteX2" fmla="*/ 730021 w 723900"/>
              <a:gd name="connsiteY2" fmla="*/ 341020 h 333375"/>
              <a:gd name="connsiteX3" fmla="*/ 10020 w 723900"/>
              <a:gd name="connsiteY3" fmla="*/ 341020 h 333375"/>
              <a:gd name="connsiteX4" fmla="*/ 10020 w 723900"/>
              <a:gd name="connsiteY4" fmla="*/ 1701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017"/>
                </a:moveTo>
                <a:lnTo>
                  <a:pt x="730021" y="17017"/>
                </a:lnTo>
                <a:lnTo>
                  <a:pt x="730021" y="341020"/>
                </a:lnTo>
                <a:lnTo>
                  <a:pt x="10020" y="341020"/>
                </a:lnTo>
                <a:lnTo>
                  <a:pt x="10020" y="1701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Freeform 1145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Freeform 1146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Freeform 1147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Freeform 1148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Freeform 1149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Freeform 1150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Freeform 1151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> 
				</p:cNvPr>
          <p:cNvSpPr/>
          <p:nvPr/>
        </p:nvSpPr>
        <p:spPr>
          <a:xfrm>
            <a:off x="4067175" y="3743325"/>
            <a:ext cx="723900" cy="333375"/>
          </a:xfrm>
          <a:custGeom>
            <a:avLst/>
            <a:gdLst>
              <a:gd name="connsiteX0" fmla="*/ 10020 w 723900"/>
              <a:gd name="connsiteY0" fmla="*/ 9740 h 333375"/>
              <a:gd name="connsiteX1" fmla="*/ 730021 w 723900"/>
              <a:gd name="connsiteY1" fmla="*/ 9740 h 333375"/>
              <a:gd name="connsiteX2" fmla="*/ 730021 w 723900"/>
              <a:gd name="connsiteY2" fmla="*/ 333743 h 333375"/>
              <a:gd name="connsiteX3" fmla="*/ 10020 w 723900"/>
              <a:gd name="connsiteY3" fmla="*/ 333743 h 333375"/>
              <a:gd name="connsiteX4" fmla="*/ 10020 w 723900"/>
              <a:gd name="connsiteY4" fmla="*/ 974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9740"/>
                </a:moveTo>
                <a:lnTo>
                  <a:pt x="730021" y="9740"/>
                </a:lnTo>
                <a:lnTo>
                  <a:pt x="730021" y="333743"/>
                </a:lnTo>
                <a:lnTo>
                  <a:pt x="10020" y="333743"/>
                </a:lnTo>
                <a:lnTo>
                  <a:pt x="10020" y="97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Freeform 1154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 1155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Freeform 1156"> 
				</p:cNvPr>
          <p:cNvSpPr/>
          <p:nvPr/>
        </p:nvSpPr>
        <p:spPr>
          <a:xfrm>
            <a:off x="7800975" y="1438275"/>
            <a:ext cx="723900" cy="333375"/>
          </a:xfrm>
          <a:custGeom>
            <a:avLst/>
            <a:gdLst>
              <a:gd name="connsiteX0" fmla="*/ 11468 w 723900"/>
              <a:gd name="connsiteY0" fmla="*/ 10540 h 333375"/>
              <a:gd name="connsiteX1" fmla="*/ 731469 w 723900"/>
              <a:gd name="connsiteY1" fmla="*/ 10540 h 333375"/>
              <a:gd name="connsiteX2" fmla="*/ 731469 w 723900"/>
              <a:gd name="connsiteY2" fmla="*/ 334542 h 333375"/>
              <a:gd name="connsiteX3" fmla="*/ 11468 w 723900"/>
              <a:gd name="connsiteY3" fmla="*/ 334542 h 333375"/>
              <a:gd name="connsiteX4" fmla="*/ 11468 w 723900"/>
              <a:gd name="connsiteY4" fmla="*/ 1054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0540"/>
                </a:moveTo>
                <a:lnTo>
                  <a:pt x="731469" y="10540"/>
                </a:lnTo>
                <a:lnTo>
                  <a:pt x="731469" y="334542"/>
                </a:lnTo>
                <a:lnTo>
                  <a:pt x="11468" y="334542"/>
                </a:lnTo>
                <a:lnTo>
                  <a:pt x="11468" y="105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Freeform 1157"> 
				</p:cNvPr>
          <p:cNvSpPr/>
          <p:nvPr/>
        </p:nvSpPr>
        <p:spPr>
          <a:xfrm>
            <a:off x="7800975" y="3667125"/>
            <a:ext cx="723900" cy="333375"/>
          </a:xfrm>
          <a:custGeom>
            <a:avLst/>
            <a:gdLst>
              <a:gd name="connsiteX0" fmla="*/ 11468 w 723900"/>
              <a:gd name="connsiteY0" fmla="*/ 13944 h 333375"/>
              <a:gd name="connsiteX1" fmla="*/ 731469 w 723900"/>
              <a:gd name="connsiteY1" fmla="*/ 13944 h 333375"/>
              <a:gd name="connsiteX2" fmla="*/ 731469 w 723900"/>
              <a:gd name="connsiteY2" fmla="*/ 337946 h 333375"/>
              <a:gd name="connsiteX3" fmla="*/ 11468 w 723900"/>
              <a:gd name="connsiteY3" fmla="*/ 337946 h 333375"/>
              <a:gd name="connsiteX4" fmla="*/ 11468 w 723900"/>
              <a:gd name="connsiteY4" fmla="*/ 1394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3944"/>
                </a:moveTo>
                <a:lnTo>
                  <a:pt x="731469" y="13944"/>
                </a:lnTo>
                <a:lnTo>
                  <a:pt x="731469" y="337946"/>
                </a:lnTo>
                <a:lnTo>
                  <a:pt x="11468" y="337946"/>
                </a:lnTo>
                <a:lnTo>
                  <a:pt x="11468" y="139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Freeform 1158"> 
				</p:cNvPr>
          <p:cNvSpPr/>
          <p:nvPr/>
        </p:nvSpPr>
        <p:spPr>
          <a:xfrm>
            <a:off x="7800975" y="5572125"/>
            <a:ext cx="723900" cy="333375"/>
          </a:xfrm>
          <a:custGeom>
            <a:avLst/>
            <a:gdLst>
              <a:gd name="connsiteX0" fmla="*/ 11468 w 723900"/>
              <a:gd name="connsiteY0" fmla="*/ 17119 h 333375"/>
              <a:gd name="connsiteX1" fmla="*/ 731469 w 723900"/>
              <a:gd name="connsiteY1" fmla="*/ 17119 h 333375"/>
              <a:gd name="connsiteX2" fmla="*/ 731469 w 723900"/>
              <a:gd name="connsiteY2" fmla="*/ 341122 h 333375"/>
              <a:gd name="connsiteX3" fmla="*/ 11468 w 723900"/>
              <a:gd name="connsiteY3" fmla="*/ 341122 h 333375"/>
              <a:gd name="connsiteX4" fmla="*/ 11468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7119"/>
                </a:moveTo>
                <a:lnTo>
                  <a:pt x="731469" y="17119"/>
                </a:lnTo>
                <a:lnTo>
                  <a:pt x="731469" y="341122"/>
                </a:lnTo>
                <a:lnTo>
                  <a:pt x="11468" y="341122"/>
                </a:lnTo>
                <a:lnTo>
                  <a:pt x="11468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0" name="Picture 116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161" name="Picture 116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162" name="Picture 116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163" name="Picture 116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3581400"/>
            <a:ext cx="828675" cy="638175"/>
          </a:xfrm>
          <a:prstGeom prst="rect">
            <a:avLst/>
          </a:prstGeom>
        </p:spPr>
      </p:pic>
      <p:pic>
        <p:nvPicPr>
          <p:cNvPr id="1164" name="Picture 116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1165" name="Picture 116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1166" name="Picture 116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1167" name="Picture 116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1168" name="Picture 116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0" y="3495675"/>
            <a:ext cx="1895475" cy="1562100"/>
          </a:xfrm>
          <a:prstGeom prst="rect">
            <a:avLst/>
          </a:prstGeom>
        </p:spPr>
      </p:pic>
      <p:pic>
        <p:nvPicPr>
          <p:cNvPr id="1169" name="Picture 1169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400" y="1809750"/>
            <a:ext cx="847725" cy="1276350"/>
          </a:xfrm>
          <a:prstGeom prst="rect">
            <a:avLst/>
          </a:prstGeom>
        </p:spPr>
      </p:pic>
      <p:pic>
        <p:nvPicPr>
          <p:cNvPr id="1170" name="Picture 1170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550" y="2047875"/>
            <a:ext cx="828675" cy="1009650"/>
          </a:xfrm>
          <a:prstGeom prst="rect">
            <a:avLst/>
          </a:prstGeom>
        </p:spPr>
      </p:pic>
      <p:pic>
        <p:nvPicPr>
          <p:cNvPr id="1171" name="Picture 1171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8750" y="1743075"/>
            <a:ext cx="828675" cy="1333500"/>
          </a:xfrm>
          <a:prstGeom prst="rect">
            <a:avLst/>
          </a:prstGeom>
        </p:spPr>
      </p:pic>
      <p:pic>
        <p:nvPicPr>
          <p:cNvPr id="1172" name="Picture 1172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2250" y="1533525"/>
            <a:ext cx="828675" cy="609600"/>
          </a:xfrm>
          <a:prstGeom prst="rect">
            <a:avLst/>
          </a:prstGeom>
        </p:spPr>
      </p:pic>
      <p:pic>
        <p:nvPicPr>
          <p:cNvPr id="1173" name="Picture 1173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4038600"/>
            <a:ext cx="847725" cy="1028700"/>
          </a:xfrm>
          <a:prstGeom prst="rect">
            <a:avLst/>
          </a:prstGeom>
        </p:spPr>
      </p:pic>
      <p:pic>
        <p:nvPicPr>
          <p:cNvPr id="1174" name="Picture 1174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9550" y="4114800"/>
            <a:ext cx="828675" cy="942975"/>
          </a:xfrm>
          <a:prstGeom prst="rect">
            <a:avLst/>
          </a:prstGeom>
        </p:spPr>
      </p:pic>
      <p:pic>
        <p:nvPicPr>
          <p:cNvPr id="1175" name="Picture 1175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8750" y="3867150"/>
            <a:ext cx="828675" cy="1190625"/>
          </a:xfrm>
          <a:prstGeom prst="rect">
            <a:avLst/>
          </a:prstGeom>
        </p:spPr>
      </p:pic>
      <p:pic>
        <p:nvPicPr>
          <p:cNvPr id="1176" name="Picture 1176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1177" name="Picture 1177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1178" name="Picture 1178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179" name="Picture 1179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67475" y="3476625"/>
            <a:ext cx="857250" cy="676275"/>
          </a:xfrm>
          <a:prstGeom prst="rect">
            <a:avLst/>
          </a:prstGeom>
        </p:spPr>
      </p:pic>
      <p:pic>
        <p:nvPicPr>
          <p:cNvPr id="1180" name="Picture 1180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96050" y="1381125"/>
            <a:ext cx="828675" cy="533400"/>
          </a:xfrm>
          <a:prstGeom prst="rect">
            <a:avLst/>
          </a:prstGeom>
        </p:spPr>
      </p:pic>
      <p:pic>
        <p:nvPicPr>
          <p:cNvPr id="1181" name="Picture 1181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57950" y="5705475"/>
            <a:ext cx="257175" cy="295275"/>
          </a:xfrm>
          <a:prstGeom prst="rect">
            <a:avLst/>
          </a:prstGeom>
        </p:spPr>
      </p:pic>
      <p:pic>
        <p:nvPicPr>
          <p:cNvPr id="1182" name="Picture 1182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81300" y="5724525"/>
            <a:ext cx="266700" cy="295275"/>
          </a:xfrm>
          <a:prstGeom prst="rect">
            <a:avLst/>
          </a:prstGeom>
        </p:spPr>
      </p:pic>
      <p:sp>
        <p:nvSpPr>
          <p:cNvPr id="1182" name="TextBox 1182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1183" name="TextBox 1183"/>
          <p:cNvSpPr txBox="1"/>
          <p:nvPr/>
        </p:nvSpPr>
        <p:spPr>
          <a:xfrm>
            <a:off x="775440" y="124425"/>
            <a:ext cx="376274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184" name="TextBox 1184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185" name="TextBox 1185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186" name="TextBox 1186"/>
          <p:cNvSpPr txBox="1"/>
          <p:nvPr/>
        </p:nvSpPr>
        <p:spPr>
          <a:xfrm>
            <a:off x="2785966" y="1062511"/>
            <a:ext cx="781498" cy="848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839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</a:t>
            </a:r>
          </a:p>
          <a:p>
            <a:pPr indent="20411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(0.8)%</a:t>
            </a:r>
          </a:p>
        </p:txBody>
      </p:sp>
      <p:sp>
        <p:nvSpPr>
          <p:cNvPr id="1187" name="TextBox 1187"/>
          <p:cNvSpPr txBox="1"/>
          <p:nvPr/>
        </p:nvSpPr>
        <p:spPr>
          <a:xfrm>
            <a:off x="4232940" y="170667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49.1%</a:t>
            </a:r>
          </a:p>
        </p:txBody>
      </p:sp>
      <p:sp>
        <p:nvSpPr>
          <p:cNvPr id="1188" name="TextBox 1188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271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</p:txBody>
      </p:sp>
      <p:sp>
        <p:nvSpPr>
          <p:cNvPr id="1189" name="TextBox 1189"/>
          <p:cNvSpPr txBox="1"/>
          <p:nvPr/>
        </p:nvSpPr>
        <p:spPr>
          <a:xfrm>
            <a:off x="7841633" y="1490646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190" name="TextBox 1190"/>
          <p:cNvSpPr txBox="1"/>
          <p:nvPr/>
        </p:nvSpPr>
        <p:spPr>
          <a:xfrm>
            <a:off x="1602400" y="2181318"/>
            <a:ext cx="643836" cy="1007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782.8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191" name="TextBox 1191"/>
          <p:cNvSpPr txBox="1"/>
          <p:nvPr/>
        </p:nvSpPr>
        <p:spPr>
          <a:xfrm>
            <a:off x="2421165" y="2356591"/>
            <a:ext cx="1135569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92" name="TextBox 1192"/>
          <p:cNvSpPr txBox="1"/>
          <p:nvPr/>
        </p:nvSpPr>
        <p:spPr>
          <a:xfrm>
            <a:off x="3637263" y="235659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7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(25.4)</a:t>
            </a:r>
          </a:p>
          <a:p>
            <a:pPr indent="48792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+5.8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+13.1</a:t>
            </a:r>
          </a:p>
        </p:txBody>
      </p:sp>
      <p:sp>
        <p:nvSpPr>
          <p:cNvPr id="1193" name="TextBox 1193"/>
          <p:cNvSpPr txBox="1"/>
          <p:nvPr/>
        </p:nvSpPr>
        <p:spPr>
          <a:xfrm>
            <a:off x="4114278" y="2181352"/>
            <a:ext cx="643837" cy="100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55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776.4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194" name="TextBox 1194"/>
          <p:cNvSpPr txBox="1"/>
          <p:nvPr/>
        </p:nvSpPr>
        <p:spPr>
          <a:xfrm>
            <a:off x="5310655" y="2041495"/>
            <a:ext cx="676170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785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195" name="TextBox 1195"/>
          <p:cNvSpPr txBox="1"/>
          <p:nvPr/>
        </p:nvSpPr>
        <p:spPr>
          <a:xfrm>
            <a:off x="6156170" y="2241151"/>
            <a:ext cx="1135568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96" name="TextBox 1196"/>
          <p:cNvSpPr txBox="1"/>
          <p:nvPr/>
        </p:nvSpPr>
        <p:spPr>
          <a:xfrm>
            <a:off x="7372267" y="2241151"/>
            <a:ext cx="261196" cy="337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(50.3)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+13.3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+29.3</a:t>
            </a:r>
          </a:p>
        </p:txBody>
      </p:sp>
      <p:sp>
        <p:nvSpPr>
          <p:cNvPr id="1197" name="TextBox 1197"/>
          <p:cNvSpPr txBox="1"/>
          <p:nvPr/>
        </p:nvSpPr>
        <p:spPr>
          <a:xfrm>
            <a:off x="7823301" y="2041495"/>
            <a:ext cx="676172" cy="114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1,582.0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369">
              <a:lnSpc>
                <a:spcPts val="21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198" name="TextBox 1198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199" name="TextBox 1199"/>
          <p:cNvSpPr txBox="1"/>
          <p:nvPr/>
        </p:nvSpPr>
        <p:spPr>
          <a:xfrm>
            <a:off x="2990213" y="3569082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</p:txBody>
      </p:sp>
      <p:sp>
        <p:nvSpPr>
          <p:cNvPr id="1200" name="TextBox 1200"/>
          <p:cNvSpPr txBox="1"/>
          <p:nvPr/>
        </p:nvSpPr>
        <p:spPr>
          <a:xfrm>
            <a:off x="4232940" y="379490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49.1%</a:t>
            </a:r>
          </a:p>
        </p:txBody>
      </p:sp>
      <p:sp>
        <p:nvSpPr>
          <p:cNvPr id="1201" name="TextBox 1201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26.2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(1.7)%</a:t>
            </a:r>
          </a:p>
        </p:txBody>
      </p:sp>
      <p:sp>
        <p:nvSpPr>
          <p:cNvPr id="1202" name="TextBox 1202"/>
          <p:cNvSpPr txBox="1"/>
          <p:nvPr/>
        </p:nvSpPr>
        <p:spPr>
          <a:xfrm>
            <a:off x="7841633" y="3722895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203" name="TextBox 1203"/>
          <p:cNvSpPr txBox="1"/>
          <p:nvPr/>
        </p:nvSpPr>
        <p:spPr>
          <a:xfrm>
            <a:off x="1602400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763.4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204" name="TextBox 1204"/>
          <p:cNvSpPr txBox="1"/>
          <p:nvPr/>
        </p:nvSpPr>
        <p:spPr>
          <a:xfrm>
            <a:off x="2349126" y="4220336"/>
            <a:ext cx="1324878" cy="542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9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58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36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433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05" name="TextBox 1205"/>
          <p:cNvSpPr txBox="1"/>
          <p:nvPr/>
        </p:nvSpPr>
        <p:spPr>
          <a:xfrm>
            <a:off x="3759193" y="4238633"/>
            <a:ext cx="209398" cy="4536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955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</a:t>
            </a:r>
          </a:p>
          <a:p>
            <a:pPr indent="28992">
              <a:lnSpc>
                <a:spcPts val="97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(3.0)</a:t>
            </a:r>
          </a:p>
          <a:p>
            <a:pPr indent="0">
              <a:lnSpc>
                <a:spcPts val="178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</p:txBody>
      </p:sp>
      <p:sp>
        <p:nvSpPr>
          <p:cNvPr id="1206" name="TextBox 1206"/>
          <p:cNvSpPr txBox="1"/>
          <p:nvPr/>
        </p:nvSpPr>
        <p:spPr>
          <a:xfrm>
            <a:off x="4114278" y="4184122"/>
            <a:ext cx="643837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491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759.4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207" name="TextBox 1207"/>
          <p:cNvSpPr txBox="1"/>
          <p:nvPr/>
        </p:nvSpPr>
        <p:spPr>
          <a:xfrm>
            <a:off x="5310766" y="4149057"/>
            <a:ext cx="676170" cy="1045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1,573.2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67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08" name="TextBox 1208"/>
          <p:cNvSpPr txBox="1"/>
          <p:nvPr/>
        </p:nvSpPr>
        <p:spPr>
          <a:xfrm>
            <a:off x="6084079" y="4220409"/>
            <a:ext cx="1298830" cy="551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09" name="TextBox 1209"/>
          <p:cNvSpPr txBox="1"/>
          <p:nvPr/>
        </p:nvSpPr>
        <p:spPr>
          <a:xfrm>
            <a:off x="7474309" y="4220409"/>
            <a:ext cx="229198" cy="462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79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+0.5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(27.8)</a:t>
            </a:r>
          </a:p>
          <a:p>
            <a:pPr indent="19799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210" name="TextBox 1210"/>
          <p:cNvSpPr txBox="1"/>
          <p:nvPr/>
        </p:nvSpPr>
        <p:spPr>
          <a:xfrm>
            <a:off x="7823741" y="4149057"/>
            <a:ext cx="676172" cy="1045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1,547.0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930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11" name="TextBox 1211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212" name="TextBox 1212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213" name="TextBox 1213"/>
          <p:cNvSpPr txBox="1"/>
          <p:nvPr/>
        </p:nvSpPr>
        <p:spPr>
          <a:xfrm>
            <a:off x="7971208" y="5631070"/>
            <a:ext cx="401588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</p:txBody>
      </p:sp>
      <p:sp>
        <p:nvSpPr>
          <p:cNvPr id="1214" name="TextBox 1214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19.3</a:t>
            </a:r>
          </a:p>
        </p:txBody>
      </p:sp>
      <p:sp>
        <p:nvSpPr>
          <p:cNvPr id="1215" name="TextBox 1215"/>
          <p:cNvSpPr txBox="1"/>
          <p:nvPr/>
        </p:nvSpPr>
        <p:spPr>
          <a:xfrm>
            <a:off x="2955161" y="5741761"/>
            <a:ext cx="44296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(11.9)%</a:t>
            </a:r>
          </a:p>
        </p:txBody>
      </p:sp>
      <p:sp>
        <p:nvSpPr>
          <p:cNvPr id="1216" name="TextBox 1216"/>
          <p:cNvSpPr txBox="1"/>
          <p:nvPr/>
        </p:nvSpPr>
        <p:spPr>
          <a:xfrm>
            <a:off x="4214620" y="5752987"/>
            <a:ext cx="443931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4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17.0</a:t>
            </a:r>
          </a:p>
        </p:txBody>
      </p:sp>
      <p:sp>
        <p:nvSpPr>
          <p:cNvPr id="1217" name="TextBox 1217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16.3</a:t>
            </a:r>
          </a:p>
        </p:txBody>
      </p:sp>
      <p:sp>
        <p:nvSpPr>
          <p:cNvPr id="1218" name="TextBox 1218"/>
          <p:cNvSpPr txBox="1"/>
          <p:nvPr/>
        </p:nvSpPr>
        <p:spPr>
          <a:xfrm>
            <a:off x="6661064" y="5741761"/>
            <a:ext cx="500898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4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18.6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+113.7%</a:t>
            </a:r>
          </a:p>
        </p:txBody>
      </p:sp>
      <p:sp>
        <p:nvSpPr>
          <p:cNvPr id="1219" name="TextBox 1219"/>
          <p:cNvSpPr txBox="1"/>
          <p:nvPr/>
        </p:nvSpPr>
        <p:spPr>
          <a:xfrm>
            <a:off x="7841633" y="5752987"/>
            <a:ext cx="662272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878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</p:txBody>
      </p:sp>
      <p:sp>
        <p:nvSpPr>
          <p:cNvPr id="1220" name="TextBox 1220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21" name="TextBox 1221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22" name="TextBox 122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Freeform 1223"> 
				</p:cNvPr>
          <p:cNvSpPr/>
          <p:nvPr/>
        </p:nvSpPr>
        <p:spPr>
          <a:xfrm>
            <a:off x="5924550" y="3867150"/>
            <a:ext cx="657225" cy="9525"/>
          </a:xfrm>
          <a:custGeom>
            <a:avLst/>
            <a:gdLst>
              <a:gd name="connsiteX0" fmla="*/ 15602 w 657225"/>
              <a:gd name="connsiteY0" fmla="*/ 16624 h 9525"/>
              <a:gd name="connsiteX1" fmla="*/ 663606 w 657225"/>
              <a:gd name="connsiteY1" fmla="*/ 166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5602" y="16624"/>
                </a:moveTo>
                <a:lnTo>
                  <a:pt x="663606" y="1662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Freeform 1224"> 
				</p:cNvPr>
          <p:cNvSpPr/>
          <p:nvPr/>
        </p:nvSpPr>
        <p:spPr>
          <a:xfrm>
            <a:off x="3486150" y="4133850"/>
            <a:ext cx="638175" cy="9525"/>
          </a:xfrm>
          <a:custGeom>
            <a:avLst/>
            <a:gdLst>
              <a:gd name="connsiteX0" fmla="*/ 11460 w 638175"/>
              <a:gd name="connsiteY0" fmla="*/ 9692 h 9525"/>
              <a:gd name="connsiteX1" fmla="*/ 642942 w 638175"/>
              <a:gd name="connsiteY1" fmla="*/ 96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9692"/>
                </a:moveTo>
                <a:lnTo>
                  <a:pt x="642942" y="96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Freeform 1225"> 
				</p:cNvPr>
          <p:cNvSpPr/>
          <p:nvPr/>
        </p:nvSpPr>
        <p:spPr>
          <a:xfrm>
            <a:off x="2200275" y="4057650"/>
            <a:ext cx="647700" cy="9525"/>
          </a:xfrm>
          <a:custGeom>
            <a:avLst/>
            <a:gdLst>
              <a:gd name="connsiteX0" fmla="*/ 9749 w 647700"/>
              <a:gd name="connsiteY0" fmla="*/ 13892 h 9525"/>
              <a:gd name="connsiteX1" fmla="*/ 648051 w 647700"/>
              <a:gd name="connsiteY1" fmla="*/ 138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892"/>
                </a:moveTo>
                <a:lnTo>
                  <a:pt x="648051" y="1389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6"> 
				</p:cNvPr>
          <p:cNvSpPr/>
          <p:nvPr/>
        </p:nvSpPr>
        <p:spPr>
          <a:xfrm>
            <a:off x="7124700" y="3981450"/>
            <a:ext cx="752475" cy="9525"/>
          </a:xfrm>
          <a:custGeom>
            <a:avLst/>
            <a:gdLst>
              <a:gd name="connsiteX0" fmla="*/ 10983 w 752475"/>
              <a:gd name="connsiteY0" fmla="*/ 10323 h 9525"/>
              <a:gd name="connsiteX1" fmla="*/ 759673 w 752475"/>
              <a:gd name="connsiteY1" fmla="*/ 103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 h="9525">
                <a:moveTo>
                  <a:pt x="10983" y="10323"/>
                </a:moveTo>
                <a:lnTo>
                  <a:pt x="759673" y="103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Freeform 1227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Freeform 1228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Freeform 1229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Freeform 1230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Freeform 1231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Freeform 1232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Freeform 1233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Freeform 1234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Freeform 1235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Freeform 1236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Freeform 1237"> 
				</p:cNvPr>
          <p:cNvSpPr/>
          <p:nvPr/>
        </p:nvSpPr>
        <p:spPr>
          <a:xfrm>
            <a:off x="4067175" y="3705225"/>
            <a:ext cx="723900" cy="333375"/>
          </a:xfrm>
          <a:custGeom>
            <a:avLst/>
            <a:gdLst>
              <a:gd name="connsiteX0" fmla="*/ 10020 w 723900"/>
              <a:gd name="connsiteY0" fmla="*/ 11810 h 333375"/>
              <a:gd name="connsiteX1" fmla="*/ 730021 w 723900"/>
              <a:gd name="connsiteY1" fmla="*/ 11810 h 333375"/>
              <a:gd name="connsiteX2" fmla="*/ 730021 w 723900"/>
              <a:gd name="connsiteY2" fmla="*/ 335813 h 333375"/>
              <a:gd name="connsiteX3" fmla="*/ 10020 w 723900"/>
              <a:gd name="connsiteY3" fmla="*/ 335813 h 333375"/>
              <a:gd name="connsiteX4" fmla="*/ 10020 w 723900"/>
              <a:gd name="connsiteY4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1810"/>
                </a:moveTo>
                <a:lnTo>
                  <a:pt x="730021" y="11810"/>
                </a:lnTo>
                <a:lnTo>
                  <a:pt x="730021" y="335813"/>
                </a:lnTo>
                <a:lnTo>
                  <a:pt x="10020" y="335813"/>
                </a:lnTo>
                <a:lnTo>
                  <a:pt x="10020" y="1181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Freeform 1238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Freeform 1239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Freeform 1240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Freeform 1241"> 
				</p:cNvPr>
          <p:cNvSpPr/>
          <p:nvPr/>
        </p:nvSpPr>
        <p:spPr>
          <a:xfrm>
            <a:off x="7800975" y="3562350"/>
            <a:ext cx="723900" cy="333375"/>
          </a:xfrm>
          <a:custGeom>
            <a:avLst/>
            <a:gdLst>
              <a:gd name="connsiteX0" fmla="*/ 11468 w 723900"/>
              <a:gd name="connsiteY0" fmla="*/ 10667 h 333375"/>
              <a:gd name="connsiteX1" fmla="*/ 731469 w 723900"/>
              <a:gd name="connsiteY1" fmla="*/ 10667 h 333375"/>
              <a:gd name="connsiteX2" fmla="*/ 731469 w 723900"/>
              <a:gd name="connsiteY2" fmla="*/ 334670 h 333375"/>
              <a:gd name="connsiteX3" fmla="*/ 11468 w 723900"/>
              <a:gd name="connsiteY3" fmla="*/ 334670 h 333375"/>
              <a:gd name="connsiteX4" fmla="*/ 11468 w 723900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10667"/>
                </a:moveTo>
                <a:lnTo>
                  <a:pt x="731469" y="10667"/>
                </a:lnTo>
                <a:lnTo>
                  <a:pt x="731469" y="334670"/>
                </a:lnTo>
                <a:lnTo>
                  <a:pt x="11468" y="334670"/>
                </a:lnTo>
                <a:lnTo>
                  <a:pt x="11468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Freeform 1242"> 
				</p:cNvPr>
          <p:cNvSpPr/>
          <p:nvPr/>
        </p:nvSpPr>
        <p:spPr>
          <a:xfrm>
            <a:off x="7800975" y="5543550"/>
            <a:ext cx="723900" cy="333375"/>
          </a:xfrm>
          <a:custGeom>
            <a:avLst/>
            <a:gdLst>
              <a:gd name="connsiteX0" fmla="*/ 11468 w 723900"/>
              <a:gd name="connsiteY0" fmla="*/ 9728 h 333375"/>
              <a:gd name="connsiteX1" fmla="*/ 731469 w 723900"/>
              <a:gd name="connsiteY1" fmla="*/ 9728 h 333375"/>
              <a:gd name="connsiteX2" fmla="*/ 731469 w 723900"/>
              <a:gd name="connsiteY2" fmla="*/ 333730 h 333375"/>
              <a:gd name="connsiteX3" fmla="*/ 11468 w 723900"/>
              <a:gd name="connsiteY3" fmla="*/ 333730 h 333375"/>
              <a:gd name="connsiteX4" fmla="*/ 11468 w 723900"/>
              <a:gd name="connsiteY4" fmla="*/ 972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9728"/>
                </a:moveTo>
                <a:lnTo>
                  <a:pt x="731469" y="9728"/>
                </a:lnTo>
                <a:lnTo>
                  <a:pt x="731469" y="333730"/>
                </a:lnTo>
                <a:lnTo>
                  <a:pt x="11468" y="333730"/>
                </a:lnTo>
                <a:lnTo>
                  <a:pt x="11468" y="97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4" name="Picture 124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245" name="Picture 124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246" name="Picture 124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247" name="Picture 124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981075"/>
            <a:ext cx="4410075" cy="2076450"/>
          </a:xfrm>
          <a:prstGeom prst="rect">
            <a:avLst/>
          </a:prstGeom>
        </p:spPr>
      </p:pic>
      <p:pic>
        <p:nvPicPr>
          <p:cNvPr id="1248" name="Picture 124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81375" cy="2076450"/>
          </a:xfrm>
          <a:prstGeom prst="rect">
            <a:avLst/>
          </a:prstGeom>
        </p:spPr>
      </p:pic>
      <p:pic>
        <p:nvPicPr>
          <p:cNvPr id="1249" name="Picture 124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933575" cy="971550"/>
          </a:xfrm>
          <a:prstGeom prst="rect">
            <a:avLst/>
          </a:prstGeom>
        </p:spPr>
      </p:pic>
      <p:pic>
        <p:nvPicPr>
          <p:cNvPr id="1250" name="Picture 125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495675"/>
            <a:ext cx="1895475" cy="1552575"/>
          </a:xfrm>
          <a:prstGeom prst="rect">
            <a:avLst/>
          </a:prstGeom>
        </p:spPr>
      </p:pic>
      <p:pic>
        <p:nvPicPr>
          <p:cNvPr id="1251" name="Picture 125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952875"/>
            <a:ext cx="847725" cy="1095375"/>
          </a:xfrm>
          <a:prstGeom prst="rect">
            <a:avLst/>
          </a:prstGeom>
        </p:spPr>
      </p:pic>
      <p:pic>
        <p:nvPicPr>
          <p:cNvPr id="1252" name="Picture 1252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105275"/>
            <a:ext cx="828675" cy="942975"/>
          </a:xfrm>
          <a:prstGeom prst="rect">
            <a:avLst/>
          </a:prstGeom>
        </p:spPr>
      </p:pic>
      <p:pic>
        <p:nvPicPr>
          <p:cNvPr id="1253" name="Picture 1253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857625"/>
            <a:ext cx="828675" cy="1190625"/>
          </a:xfrm>
          <a:prstGeom prst="rect">
            <a:avLst/>
          </a:prstGeom>
        </p:spPr>
      </p:pic>
      <p:pic>
        <p:nvPicPr>
          <p:cNvPr id="1254" name="Picture 1254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2250" y="3638550"/>
            <a:ext cx="828675" cy="571500"/>
          </a:xfrm>
          <a:prstGeom prst="rect">
            <a:avLst/>
          </a:prstGeom>
        </p:spPr>
      </p:pic>
      <p:pic>
        <p:nvPicPr>
          <p:cNvPr id="1255" name="Picture 1255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1125" y="5924550"/>
            <a:ext cx="990600" cy="476250"/>
          </a:xfrm>
          <a:prstGeom prst="rect">
            <a:avLst/>
          </a:prstGeom>
        </p:spPr>
      </p:pic>
      <p:pic>
        <p:nvPicPr>
          <p:cNvPr id="1256" name="Picture 1256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257" name="Picture 1257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258" name="Picture 1258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7475" y="3476625"/>
            <a:ext cx="857250" cy="590550"/>
          </a:xfrm>
          <a:prstGeom prst="rect">
            <a:avLst/>
          </a:prstGeom>
        </p:spPr>
      </p:pic>
      <p:pic>
        <p:nvPicPr>
          <p:cNvPr id="1259" name="Picture 1259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96050" y="5724525"/>
            <a:ext cx="257175" cy="295275"/>
          </a:xfrm>
          <a:prstGeom prst="rect">
            <a:avLst/>
          </a:prstGeom>
        </p:spPr>
      </p:pic>
      <p:pic>
        <p:nvPicPr>
          <p:cNvPr id="1260" name="Picture 1260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1300" y="5724525"/>
            <a:ext cx="257175" cy="295275"/>
          </a:xfrm>
          <a:prstGeom prst="rect">
            <a:avLst/>
          </a:prstGeom>
        </p:spPr>
      </p:pic>
      <p:sp>
        <p:nvSpPr>
          <p:cNvPr id="1260" name="TextBox 1260"/>
          <p:cNvSpPr txBox="1"/>
          <p:nvPr/>
        </p:nvSpPr>
        <p:spPr>
          <a:xfrm>
            <a:off x="774000" y="13696"/>
            <a:ext cx="2963452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Non-Consolidated)</a:t>
            </a:r>
          </a:p>
        </p:txBody>
      </p:sp>
      <p:sp>
        <p:nvSpPr>
          <p:cNvPr id="1261" name="TextBox 1261"/>
          <p:cNvSpPr txBox="1"/>
          <p:nvPr/>
        </p:nvSpPr>
        <p:spPr>
          <a:xfrm>
            <a:off x="775440" y="124425"/>
            <a:ext cx="5347708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62" name="TextBox 1262"/>
          <p:cNvSpPr txBox="1"/>
          <p:nvPr/>
        </p:nvSpPr>
        <p:spPr>
          <a:xfrm>
            <a:off x="7678094" y="885304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263" name="TextBox 1263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264" name="TextBox 1264"/>
          <p:cNvSpPr txBox="1"/>
          <p:nvPr/>
        </p:nvSpPr>
        <p:spPr>
          <a:xfrm>
            <a:off x="2785966" y="1062511"/>
            <a:ext cx="781498" cy="848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51">
              <a:lnSpc>
                <a:spcPts val="206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</a:t>
            </a:r>
          </a:p>
          <a:p>
            <a:pPr indent="204119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(3.7)%</a:t>
            </a:r>
          </a:p>
        </p:txBody>
      </p:sp>
      <p:sp>
        <p:nvSpPr>
          <p:cNvPr id="1265" name="TextBox 1265"/>
          <p:cNvSpPr txBox="1"/>
          <p:nvPr/>
        </p:nvSpPr>
        <p:spPr>
          <a:xfrm>
            <a:off x="4232940" y="1750464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48.3%</a:t>
            </a:r>
          </a:p>
        </p:txBody>
      </p:sp>
      <p:sp>
        <p:nvSpPr>
          <p:cNvPr id="1266" name="TextBox 1266"/>
          <p:cNvSpPr txBox="1"/>
          <p:nvPr/>
        </p:nvSpPr>
        <p:spPr>
          <a:xfrm>
            <a:off x="6592515" y="1062511"/>
            <a:ext cx="636565" cy="6834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 indent="121883">
              <a:lnSpc>
                <a:spcPts val="27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34.0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(3.6)%</a:t>
            </a:r>
          </a:p>
        </p:txBody>
      </p:sp>
      <p:sp>
        <p:nvSpPr>
          <p:cNvPr id="1267" name="TextBox 1267"/>
          <p:cNvSpPr txBox="1"/>
          <p:nvPr/>
        </p:nvSpPr>
        <p:spPr>
          <a:xfrm>
            <a:off x="7841633" y="1562654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268" name="TextBox 1268"/>
          <p:cNvSpPr txBox="1"/>
          <p:nvPr/>
        </p:nvSpPr>
        <p:spPr>
          <a:xfrm>
            <a:off x="1602396" y="2181318"/>
            <a:ext cx="643836" cy="1007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5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455.9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269" name="TextBox 1269"/>
          <p:cNvSpPr txBox="1"/>
          <p:nvPr/>
        </p:nvSpPr>
        <p:spPr>
          <a:xfrm>
            <a:off x="2421167" y="2241151"/>
            <a:ext cx="1082357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270" name="TextBox 1270"/>
          <p:cNvSpPr txBox="1"/>
          <p:nvPr/>
        </p:nvSpPr>
        <p:spPr>
          <a:xfrm>
            <a:off x="3669262" y="2241151"/>
            <a:ext cx="229198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94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+6.5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(11.5)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(12.8)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16794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271" name="TextBox 1271"/>
          <p:cNvSpPr txBox="1"/>
          <p:nvPr/>
        </p:nvSpPr>
        <p:spPr>
          <a:xfrm>
            <a:off x="4114274" y="2181352"/>
            <a:ext cx="643837" cy="100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3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439.2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272" name="TextBox 1272"/>
          <p:cNvSpPr txBox="1"/>
          <p:nvPr/>
        </p:nvSpPr>
        <p:spPr>
          <a:xfrm>
            <a:off x="5403587" y="2041495"/>
            <a:ext cx="507125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944.0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48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73" name="TextBox 1273"/>
          <p:cNvSpPr txBox="1"/>
          <p:nvPr/>
        </p:nvSpPr>
        <p:spPr>
          <a:xfrm>
            <a:off x="6156170" y="2241151"/>
            <a:ext cx="1082268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274" name="TextBox 1274"/>
          <p:cNvSpPr txBox="1"/>
          <p:nvPr/>
        </p:nvSpPr>
        <p:spPr>
          <a:xfrm>
            <a:off x="7372268" y="2241151"/>
            <a:ext cx="261196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+13.0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(20.5)</a:t>
            </a:r>
          </a:p>
          <a:p>
            <a:pPr indent="31998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(20.4)</a:t>
            </a:r>
          </a:p>
          <a:p>
            <a:pPr indent="80790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(8.6)</a:t>
            </a:r>
          </a:p>
          <a:p>
            <a:pPr indent="48792">
              <a:lnSpc>
                <a:spcPts val="9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+2.4</a:t>
            </a:r>
          </a:p>
        </p:txBody>
      </p:sp>
      <p:sp>
        <p:nvSpPr>
          <p:cNvPr id="1275" name="TextBox 1275"/>
          <p:cNvSpPr txBox="1"/>
          <p:nvPr/>
        </p:nvSpPr>
        <p:spPr>
          <a:xfrm>
            <a:off x="7908614" y="2041495"/>
            <a:ext cx="525733" cy="11474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2">
              <a:lnSpc>
                <a:spcPts val="214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76" name="TextBox 1276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277" name="TextBox 1277"/>
          <p:cNvSpPr txBox="1"/>
          <p:nvPr/>
        </p:nvSpPr>
        <p:spPr>
          <a:xfrm>
            <a:off x="2990213" y="3627618"/>
            <a:ext cx="37288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(1.1)%</a:t>
            </a:r>
          </a:p>
        </p:txBody>
      </p:sp>
      <p:sp>
        <p:nvSpPr>
          <p:cNvPr id="1278" name="TextBox 1278"/>
          <p:cNvSpPr txBox="1"/>
          <p:nvPr/>
        </p:nvSpPr>
        <p:spPr>
          <a:xfrm>
            <a:off x="4232940" y="3758863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48.5%</a:t>
            </a:r>
          </a:p>
        </p:txBody>
      </p:sp>
      <p:sp>
        <p:nvSpPr>
          <p:cNvPr id="1279" name="TextBox 1279"/>
          <p:cNvSpPr txBox="1"/>
          <p:nvPr/>
        </p:nvSpPr>
        <p:spPr>
          <a:xfrm>
            <a:off x="6714435" y="3486302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23.5</a:t>
            </a:r>
          </a:p>
          <a:p>
            <a:pPr indent="1066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(2.8)%</a:t>
            </a:r>
          </a:p>
        </p:txBody>
      </p:sp>
      <p:sp>
        <p:nvSpPr>
          <p:cNvPr id="1280" name="TextBox 1280"/>
          <p:cNvSpPr txBox="1"/>
          <p:nvPr/>
        </p:nvSpPr>
        <p:spPr>
          <a:xfrm>
            <a:off x="7841633" y="3614846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281" name="TextBox 1281"/>
          <p:cNvSpPr txBox="1"/>
          <p:nvPr/>
        </p:nvSpPr>
        <p:spPr>
          <a:xfrm>
            <a:off x="1602400" y="4184122"/>
            <a:ext cx="643836" cy="1010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282" name="TextBox 1282"/>
          <p:cNvSpPr txBox="1"/>
          <p:nvPr/>
        </p:nvSpPr>
        <p:spPr>
          <a:xfrm>
            <a:off x="2349163" y="4220424"/>
            <a:ext cx="1324841" cy="541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53">
              <a:lnSpc>
                <a:spcPts val="9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21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08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396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83" name="TextBox 1283"/>
          <p:cNvSpPr txBox="1"/>
          <p:nvPr/>
        </p:nvSpPr>
        <p:spPr>
          <a:xfrm>
            <a:off x="3788185" y="4238721"/>
            <a:ext cx="180459" cy="4535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(0.9)</a:t>
            </a:r>
          </a:p>
          <a:p>
            <a:pPr indent="0">
              <a:lnSpc>
                <a:spcPts val="974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(2.9)</a:t>
            </a:r>
          </a:p>
          <a:p>
            <a:pPr indent="0">
              <a:lnSpc>
                <a:spcPts val="178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(0.4)</a:t>
            </a:r>
          </a:p>
        </p:txBody>
      </p:sp>
      <p:sp>
        <p:nvSpPr>
          <p:cNvPr id="1284" name="TextBox 1284"/>
          <p:cNvSpPr txBox="1"/>
          <p:nvPr/>
        </p:nvSpPr>
        <p:spPr>
          <a:xfrm>
            <a:off x="4114278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72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285" name="TextBox 1285"/>
          <p:cNvSpPr txBox="1"/>
          <p:nvPr/>
        </p:nvSpPr>
        <p:spPr>
          <a:xfrm>
            <a:off x="5403582" y="4148996"/>
            <a:ext cx="507125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830.5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857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286" name="TextBox 1286"/>
          <p:cNvSpPr txBox="1"/>
          <p:nvPr/>
        </p:nvSpPr>
        <p:spPr>
          <a:xfrm>
            <a:off x="6083990" y="4220409"/>
            <a:ext cx="1324904" cy="551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  <a:p>
            <a:pPr indent="24484">
              <a:lnSpc>
                <a:spcPts val="6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86">
              <a:lnSpc>
                <a:spcPts val="101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</a:p>
          <a:p>
            <a:pPr indent="24482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287" name="TextBox 1287"/>
          <p:cNvSpPr txBox="1"/>
          <p:nvPr/>
        </p:nvSpPr>
        <p:spPr>
          <a:xfrm>
            <a:off x="7474306" y="4220409"/>
            <a:ext cx="229198" cy="462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05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0">
              <a:lnSpc>
                <a:spcPts val="112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(22.2)</a:t>
            </a:r>
          </a:p>
          <a:p>
            <a:pPr indent="19798">
              <a:lnSpc>
                <a:spcPts val="170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+1.0</a:t>
            </a:r>
          </a:p>
        </p:txBody>
      </p:sp>
      <p:sp>
        <p:nvSpPr>
          <p:cNvPr id="1288" name="TextBox 1288"/>
          <p:cNvSpPr txBox="1"/>
          <p:nvPr/>
        </p:nvSpPr>
        <p:spPr>
          <a:xfrm>
            <a:off x="7907436" y="4148996"/>
            <a:ext cx="526915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807.0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289" name="TextBox 1289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290" name="TextBox 1290"/>
          <p:cNvSpPr txBox="1"/>
          <p:nvPr/>
        </p:nvSpPr>
        <p:spPr>
          <a:xfrm>
            <a:off x="2979545" y="5741761"/>
            <a:ext cx="39442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12.2</a:t>
            </a:r>
          </a:p>
        </p:txBody>
      </p:sp>
      <p:sp>
        <p:nvSpPr>
          <p:cNvPr id="1291" name="TextBox 1291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46.4%</a:t>
            </a:r>
          </a:p>
        </p:txBody>
      </p:sp>
      <p:sp>
        <p:nvSpPr>
          <p:cNvPr id="1292" name="TextBox 1292"/>
          <p:cNvSpPr txBox="1"/>
          <p:nvPr/>
        </p:nvSpPr>
        <p:spPr>
          <a:xfrm>
            <a:off x="6714436" y="5741761"/>
            <a:ext cx="39443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</a:t>
            </a:r>
          </a:p>
        </p:txBody>
      </p:sp>
      <p:sp>
        <p:nvSpPr>
          <p:cNvPr id="1293" name="TextBox 1293"/>
          <p:cNvSpPr txBox="1"/>
          <p:nvPr/>
        </p:nvSpPr>
        <p:spPr>
          <a:xfrm>
            <a:off x="7841633" y="5595103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294" name="TextBox 1294"/>
          <p:cNvSpPr txBox="1"/>
          <p:nvPr/>
        </p:nvSpPr>
        <p:spPr>
          <a:xfrm>
            <a:off x="1694620" y="6027210"/>
            <a:ext cx="443930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60.0</a:t>
            </a:r>
          </a:p>
        </p:txBody>
      </p:sp>
      <p:sp>
        <p:nvSpPr>
          <p:cNvPr id="1295" name="TextBox 1295"/>
          <p:cNvSpPr txBox="1"/>
          <p:nvPr/>
        </p:nvSpPr>
        <p:spPr>
          <a:xfrm>
            <a:off x="2955161" y="5983543"/>
            <a:ext cx="4429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(20.5)%</a:t>
            </a:r>
          </a:p>
        </p:txBody>
      </p:sp>
      <p:sp>
        <p:nvSpPr>
          <p:cNvPr id="1296" name="TextBox 1296"/>
          <p:cNvSpPr txBox="1"/>
          <p:nvPr/>
        </p:nvSpPr>
        <p:spPr>
          <a:xfrm>
            <a:off x="4214620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47.7</a:t>
            </a:r>
          </a:p>
        </p:txBody>
      </p:sp>
      <p:sp>
        <p:nvSpPr>
          <p:cNvPr id="1297" name="TextBox 1297"/>
          <p:cNvSpPr txBox="1"/>
          <p:nvPr/>
        </p:nvSpPr>
        <p:spPr>
          <a:xfrm>
            <a:off x="5373155" y="6021654"/>
            <a:ext cx="5582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113.4</a:t>
            </a:r>
          </a:p>
        </p:txBody>
      </p:sp>
      <p:sp>
        <p:nvSpPr>
          <p:cNvPr id="1298" name="TextBox 1298"/>
          <p:cNvSpPr txBox="1"/>
          <p:nvPr/>
        </p:nvSpPr>
        <p:spPr>
          <a:xfrm>
            <a:off x="6725105" y="5983543"/>
            <a:ext cx="37288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(9.2)%</a:t>
            </a:r>
          </a:p>
        </p:txBody>
      </p:sp>
      <p:sp>
        <p:nvSpPr>
          <p:cNvPr id="1299" name="TextBox 1299"/>
          <p:cNvSpPr txBox="1"/>
          <p:nvPr/>
        </p:nvSpPr>
        <p:spPr>
          <a:xfrm>
            <a:off x="7887028" y="6021654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Freeform 1303"> 
				</p:cNvPr>
          <p:cNvSpPr/>
          <p:nvPr/>
        </p:nvSpPr>
        <p:spPr>
          <a:xfrm>
            <a:off x="5924550" y="3962400"/>
            <a:ext cx="771525" cy="9525"/>
          </a:xfrm>
          <a:custGeom>
            <a:avLst/>
            <a:gdLst>
              <a:gd name="connsiteX0" fmla="*/ 15602 w 771525"/>
              <a:gd name="connsiteY0" fmla="*/ 15619 h 9525"/>
              <a:gd name="connsiteX1" fmla="*/ 771607 w 771525"/>
              <a:gd name="connsiteY1" fmla="*/ 1561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5619"/>
                </a:moveTo>
                <a:lnTo>
                  <a:pt x="771607" y="1561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Freeform 1304"> 
				</p:cNvPr>
          <p:cNvSpPr/>
          <p:nvPr/>
        </p:nvSpPr>
        <p:spPr>
          <a:xfrm>
            <a:off x="3486150" y="4057650"/>
            <a:ext cx="638175" cy="9525"/>
          </a:xfrm>
          <a:custGeom>
            <a:avLst/>
            <a:gdLst>
              <a:gd name="connsiteX0" fmla="*/ 11460 w 638175"/>
              <a:gd name="connsiteY0" fmla="*/ 18799 h 9525"/>
              <a:gd name="connsiteX1" fmla="*/ 642942 w 638175"/>
              <a:gd name="connsiteY1" fmla="*/ 18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8799"/>
                </a:moveTo>
                <a:lnTo>
                  <a:pt x="642942" y="1879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Freeform 1305"> 
				</p:cNvPr>
          <p:cNvSpPr/>
          <p:nvPr/>
        </p:nvSpPr>
        <p:spPr>
          <a:xfrm>
            <a:off x="2200275" y="4143375"/>
            <a:ext cx="647700" cy="9525"/>
          </a:xfrm>
          <a:custGeom>
            <a:avLst/>
            <a:gdLst>
              <a:gd name="connsiteX0" fmla="*/ 9749 w 647700"/>
              <a:gd name="connsiteY0" fmla="*/ 12055 h 9525"/>
              <a:gd name="connsiteX1" fmla="*/ 648051 w 647700"/>
              <a:gd name="connsiteY1" fmla="*/ 120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2055"/>
                </a:moveTo>
                <a:lnTo>
                  <a:pt x="648051" y="1205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6"> 
				</p:cNvPr>
          <p:cNvSpPr/>
          <p:nvPr/>
        </p:nvSpPr>
        <p:spPr>
          <a:xfrm>
            <a:off x="2190750" y="2066925"/>
            <a:ext cx="666750" cy="9525"/>
          </a:xfrm>
          <a:custGeom>
            <a:avLst/>
            <a:gdLst>
              <a:gd name="connsiteX0" fmla="*/ 17685 w 666750"/>
              <a:gd name="connsiteY0" fmla="*/ 9798 h 9525"/>
              <a:gd name="connsiteX1" fmla="*/ 668687 w 666750"/>
              <a:gd name="connsiteY1" fmla="*/ 9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9525">
                <a:moveTo>
                  <a:pt x="17685" y="9798"/>
                </a:moveTo>
                <a:lnTo>
                  <a:pt x="668687" y="97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7"> 
				</p:cNvPr>
          <p:cNvSpPr/>
          <p:nvPr/>
        </p:nvSpPr>
        <p:spPr>
          <a:xfrm>
            <a:off x="3467100" y="2171700"/>
            <a:ext cx="657225" cy="9525"/>
          </a:xfrm>
          <a:custGeom>
            <a:avLst/>
            <a:gdLst>
              <a:gd name="connsiteX0" fmla="*/ 14635 w 657225"/>
              <a:gd name="connsiteY0" fmla="*/ 14113 h 9525"/>
              <a:gd name="connsiteX1" fmla="*/ 662640 w 657225"/>
              <a:gd name="connsiteY1" fmla="*/ 141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7225" h="9525">
                <a:moveTo>
                  <a:pt x="14635" y="14113"/>
                </a:moveTo>
                <a:lnTo>
                  <a:pt x="662640" y="1411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8"> 
				</p:cNvPr>
          <p:cNvSpPr/>
          <p:nvPr/>
        </p:nvSpPr>
        <p:spPr>
          <a:xfrm>
            <a:off x="7153275" y="3810000"/>
            <a:ext cx="762000" cy="9525"/>
          </a:xfrm>
          <a:custGeom>
            <a:avLst/>
            <a:gdLst>
              <a:gd name="connsiteX0" fmla="*/ 11013 w 762000"/>
              <a:gd name="connsiteY0" fmla="*/ 15035 h 9525"/>
              <a:gd name="connsiteX1" fmla="*/ 767019 w 762000"/>
              <a:gd name="connsiteY1" fmla="*/ 150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1013" y="15035"/>
                </a:moveTo>
                <a:lnTo>
                  <a:pt x="767019" y="1503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9"> 
				</p:cNvPr>
          <p:cNvSpPr/>
          <p:nvPr/>
        </p:nvSpPr>
        <p:spPr>
          <a:xfrm>
            <a:off x="5962650" y="1771650"/>
            <a:ext cx="762000" cy="9525"/>
          </a:xfrm>
          <a:custGeom>
            <a:avLst/>
            <a:gdLst>
              <a:gd name="connsiteX0" fmla="*/ 13939 w 762000"/>
              <a:gd name="connsiteY0" fmla="*/ 12216 h 9525"/>
              <a:gd name="connsiteX1" fmla="*/ 769589 w 762000"/>
              <a:gd name="connsiteY1" fmla="*/ 122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3939" y="12216"/>
                </a:moveTo>
                <a:lnTo>
                  <a:pt x="769589" y="12216"/>
                </a:lnTo>
              </a:path>
            </a:pathLst>
          </a:custGeom>
          <a:ln w="317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10"> 
				</p:cNvPr>
          <p:cNvSpPr/>
          <p:nvPr/>
        </p:nvSpPr>
        <p:spPr>
          <a:xfrm>
            <a:off x="7048500" y="1876425"/>
            <a:ext cx="762000" cy="9525"/>
          </a:xfrm>
          <a:custGeom>
            <a:avLst/>
            <a:gdLst>
              <a:gd name="connsiteX0" fmla="*/ 15175 w 762000"/>
              <a:gd name="connsiteY0" fmla="*/ 17495 h 9525"/>
              <a:gd name="connsiteX1" fmla="*/ 770825 w 762000"/>
              <a:gd name="connsiteY1" fmla="*/ 174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9525">
                <a:moveTo>
                  <a:pt x="15175" y="17495"/>
                </a:moveTo>
                <a:lnTo>
                  <a:pt x="770825" y="17495"/>
                </a:lnTo>
              </a:path>
            </a:pathLst>
          </a:custGeom>
          <a:ln w="317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1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2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3"> 
				</p:cNvPr>
          <p:cNvSpPr/>
          <p:nvPr/>
        </p:nvSpPr>
        <p:spPr>
          <a:xfrm>
            <a:off x="1447800" y="2609850"/>
            <a:ext cx="923925" cy="276225"/>
          </a:xfrm>
          <a:custGeom>
            <a:avLst/>
            <a:gdLst>
              <a:gd name="connsiteX0" fmla="*/ 36810 w 923925"/>
              <a:gd name="connsiteY0" fmla="*/ 163055 h 276225"/>
              <a:gd name="connsiteX1" fmla="*/ 228809 w 923925"/>
              <a:gd name="connsiteY1" fmla="*/ 29641 h 276225"/>
              <a:gd name="connsiteX2" fmla="*/ 708806 w 923925"/>
              <a:gd name="connsiteY2" fmla="*/ 251993 h 276225"/>
              <a:gd name="connsiteX3" fmla="*/ 900804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3055"/>
                </a:moveTo>
                <a:cubicBezTo>
                  <a:pt x="76815" y="88937"/>
                  <a:pt x="116808" y="14820"/>
                  <a:pt x="228809" y="29641"/>
                </a:cubicBezTo>
                <a:cubicBezTo>
                  <a:pt x="340810" y="44462"/>
                  <a:pt x="596804" y="237172"/>
                  <a:pt x="708806" y="251993"/>
                </a:cubicBezTo>
                <a:cubicBezTo>
                  <a:pt x="820807" y="266814"/>
                  <a:pt x="860812" y="192696"/>
                  <a:pt x="900804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4"> 
				</p:cNvPr>
          <p:cNvSpPr/>
          <p:nvPr/>
        </p:nvSpPr>
        <p:spPr>
          <a:xfrm>
            <a:off x="4067175" y="1724025"/>
            <a:ext cx="723900" cy="333375"/>
          </a:xfrm>
          <a:custGeom>
            <a:avLst/>
            <a:gdLst>
              <a:gd name="connsiteX0" fmla="*/ 10020 w 723900"/>
              <a:gd name="connsiteY0" fmla="*/ 12827 h 333375"/>
              <a:gd name="connsiteX1" fmla="*/ 730021 w 723900"/>
              <a:gd name="connsiteY1" fmla="*/ 12827 h 333375"/>
              <a:gd name="connsiteX2" fmla="*/ 730021 w 723900"/>
              <a:gd name="connsiteY2" fmla="*/ 336829 h 333375"/>
              <a:gd name="connsiteX3" fmla="*/ 10020 w 723900"/>
              <a:gd name="connsiteY3" fmla="*/ 336829 h 333375"/>
              <a:gd name="connsiteX4" fmla="*/ 10020 w 723900"/>
              <a:gd name="connsiteY4" fmla="*/ 1282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2827"/>
                </a:moveTo>
                <a:lnTo>
                  <a:pt x="730021" y="12827"/>
                </a:lnTo>
                <a:lnTo>
                  <a:pt x="730021" y="336829"/>
                </a:lnTo>
                <a:lnTo>
                  <a:pt x="10020" y="336829"/>
                </a:lnTo>
                <a:lnTo>
                  <a:pt x="10020" y="1282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5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6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4067175" y="3667125"/>
            <a:ext cx="723900" cy="333375"/>
          </a:xfrm>
          <a:custGeom>
            <a:avLst/>
            <a:gdLst>
              <a:gd name="connsiteX0" fmla="*/ 10020 w 723900"/>
              <a:gd name="connsiteY0" fmla="*/ 13944 h 333375"/>
              <a:gd name="connsiteX1" fmla="*/ 730021 w 723900"/>
              <a:gd name="connsiteY1" fmla="*/ 13944 h 333375"/>
              <a:gd name="connsiteX2" fmla="*/ 730021 w 723900"/>
              <a:gd name="connsiteY2" fmla="*/ 337946 h 333375"/>
              <a:gd name="connsiteX3" fmla="*/ 10020 w 723900"/>
              <a:gd name="connsiteY3" fmla="*/ 337946 h 333375"/>
              <a:gd name="connsiteX4" fmla="*/ 10020 w 723900"/>
              <a:gd name="connsiteY4" fmla="*/ 1394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3944"/>
                </a:moveTo>
                <a:lnTo>
                  <a:pt x="730021" y="13944"/>
                </a:lnTo>
                <a:lnTo>
                  <a:pt x="730021" y="337946"/>
                </a:lnTo>
                <a:lnTo>
                  <a:pt x="10020" y="337946"/>
                </a:lnTo>
                <a:lnTo>
                  <a:pt x="10020" y="139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Freeform 1326"> 
				</p:cNvPr>
          <p:cNvSpPr/>
          <p:nvPr/>
        </p:nvSpPr>
        <p:spPr>
          <a:xfrm>
            <a:off x="7658100" y="1504950"/>
            <a:ext cx="981075" cy="333375"/>
          </a:xfrm>
          <a:custGeom>
            <a:avLst/>
            <a:gdLst>
              <a:gd name="connsiteX0" fmla="*/ 10248 w 981075"/>
              <a:gd name="connsiteY0" fmla="*/ 15874 h 333375"/>
              <a:gd name="connsiteX1" fmla="*/ 982243 w 981075"/>
              <a:gd name="connsiteY1" fmla="*/ 15874 h 333375"/>
              <a:gd name="connsiteX2" fmla="*/ 982243 w 981075"/>
              <a:gd name="connsiteY2" fmla="*/ 339876 h 333375"/>
              <a:gd name="connsiteX3" fmla="*/ 10248 w 981075"/>
              <a:gd name="connsiteY3" fmla="*/ 339876 h 333375"/>
              <a:gd name="connsiteX4" fmla="*/ 10248 w 981075"/>
              <a:gd name="connsiteY4" fmla="*/ 15874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333375">
                <a:moveTo>
                  <a:pt x="10248" y="15874"/>
                </a:moveTo>
                <a:lnTo>
                  <a:pt x="982243" y="15874"/>
                </a:lnTo>
                <a:lnTo>
                  <a:pt x="982243" y="339876"/>
                </a:lnTo>
                <a:lnTo>
                  <a:pt x="10248" y="339876"/>
                </a:lnTo>
                <a:lnTo>
                  <a:pt x="10248" y="158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Freeform 1327"> 
				</p:cNvPr>
          <p:cNvSpPr/>
          <p:nvPr/>
        </p:nvSpPr>
        <p:spPr>
          <a:xfrm>
            <a:off x="7658100" y="3381375"/>
            <a:ext cx="981075" cy="333375"/>
          </a:xfrm>
          <a:custGeom>
            <a:avLst/>
            <a:gdLst>
              <a:gd name="connsiteX0" fmla="*/ 10248 w 981075"/>
              <a:gd name="connsiteY0" fmla="*/ 11658 h 333375"/>
              <a:gd name="connsiteX1" fmla="*/ 982243 w 981075"/>
              <a:gd name="connsiteY1" fmla="*/ 11658 h 333375"/>
              <a:gd name="connsiteX2" fmla="*/ 982243 w 981075"/>
              <a:gd name="connsiteY2" fmla="*/ 335660 h 333375"/>
              <a:gd name="connsiteX3" fmla="*/ 10248 w 981075"/>
              <a:gd name="connsiteY3" fmla="*/ 335660 h 333375"/>
              <a:gd name="connsiteX4" fmla="*/ 10248 w 981075"/>
              <a:gd name="connsiteY4" fmla="*/ 116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333375">
                <a:moveTo>
                  <a:pt x="10248" y="11658"/>
                </a:moveTo>
                <a:lnTo>
                  <a:pt x="982243" y="11658"/>
                </a:lnTo>
                <a:lnTo>
                  <a:pt x="982243" y="335660"/>
                </a:lnTo>
                <a:lnTo>
                  <a:pt x="10248" y="335660"/>
                </a:lnTo>
                <a:lnTo>
                  <a:pt x="10248" y="1165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Freeform 1328"> 
				</p:cNvPr>
          <p:cNvSpPr/>
          <p:nvPr/>
        </p:nvSpPr>
        <p:spPr>
          <a:xfrm>
            <a:off x="7658100" y="5572125"/>
            <a:ext cx="981075" cy="333375"/>
          </a:xfrm>
          <a:custGeom>
            <a:avLst/>
            <a:gdLst>
              <a:gd name="connsiteX0" fmla="*/ 10248 w 981075"/>
              <a:gd name="connsiteY0" fmla="*/ 17119 h 333375"/>
              <a:gd name="connsiteX1" fmla="*/ 982243 w 981075"/>
              <a:gd name="connsiteY1" fmla="*/ 17119 h 333375"/>
              <a:gd name="connsiteX2" fmla="*/ 982243 w 981075"/>
              <a:gd name="connsiteY2" fmla="*/ 341122 h 333375"/>
              <a:gd name="connsiteX3" fmla="*/ 10248 w 981075"/>
              <a:gd name="connsiteY3" fmla="*/ 341122 h 333375"/>
              <a:gd name="connsiteX4" fmla="*/ 10248 w 981075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333375">
                <a:moveTo>
                  <a:pt x="10248" y="17119"/>
                </a:moveTo>
                <a:lnTo>
                  <a:pt x="982243" y="17119"/>
                </a:lnTo>
                <a:lnTo>
                  <a:pt x="982243" y="341122"/>
                </a:lnTo>
                <a:lnTo>
                  <a:pt x="10248" y="341122"/>
                </a:lnTo>
                <a:lnTo>
                  <a:pt x="10248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0" name="Picture 133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331" name="Picture 133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332" name="Picture 133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333" name="Picture 133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981075"/>
            <a:ext cx="3343275" cy="390525"/>
          </a:xfrm>
          <a:prstGeom prst="rect">
            <a:avLst/>
          </a:prstGeom>
        </p:spPr>
      </p:pic>
      <p:pic>
        <p:nvPicPr>
          <p:cNvPr id="1334" name="Picture 133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43275" cy="390525"/>
          </a:xfrm>
          <a:prstGeom prst="rect">
            <a:avLst/>
          </a:prstGeom>
        </p:spPr>
      </p:pic>
      <p:pic>
        <p:nvPicPr>
          <p:cNvPr id="1335" name="Picture 133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2000250" cy="971550"/>
          </a:xfrm>
          <a:prstGeom prst="rect">
            <a:avLst/>
          </a:prstGeom>
        </p:spPr>
      </p:pic>
      <p:pic>
        <p:nvPicPr>
          <p:cNvPr id="1336" name="Picture 133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1543050"/>
            <a:ext cx="1895475" cy="1514475"/>
          </a:xfrm>
          <a:prstGeom prst="rect">
            <a:avLst/>
          </a:prstGeom>
        </p:spPr>
      </p:pic>
      <p:pic>
        <p:nvPicPr>
          <p:cNvPr id="1337" name="Picture 133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3495675"/>
            <a:ext cx="1895475" cy="1562100"/>
          </a:xfrm>
          <a:prstGeom prst="rect">
            <a:avLst/>
          </a:prstGeom>
        </p:spPr>
      </p:pic>
      <p:pic>
        <p:nvPicPr>
          <p:cNvPr id="1338" name="Picture 133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1857375"/>
            <a:ext cx="847725" cy="1200150"/>
          </a:xfrm>
          <a:prstGeom prst="rect">
            <a:avLst/>
          </a:prstGeom>
        </p:spPr>
      </p:pic>
      <p:pic>
        <p:nvPicPr>
          <p:cNvPr id="1339" name="Picture 1339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550" y="2152650"/>
            <a:ext cx="828675" cy="904875"/>
          </a:xfrm>
          <a:prstGeom prst="rect">
            <a:avLst/>
          </a:prstGeom>
        </p:spPr>
      </p:pic>
      <p:pic>
        <p:nvPicPr>
          <p:cNvPr id="1340" name="Picture 1340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1752600"/>
            <a:ext cx="828675" cy="1304925"/>
          </a:xfrm>
          <a:prstGeom prst="rect">
            <a:avLst/>
          </a:prstGeom>
        </p:spPr>
      </p:pic>
      <p:pic>
        <p:nvPicPr>
          <p:cNvPr id="1341" name="Picture 1341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781425"/>
            <a:ext cx="847725" cy="1276350"/>
          </a:xfrm>
          <a:prstGeom prst="rect">
            <a:avLst/>
          </a:prstGeom>
        </p:spPr>
      </p:pic>
      <p:pic>
        <p:nvPicPr>
          <p:cNvPr id="1342" name="Picture 1342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0" y="4048125"/>
            <a:ext cx="828675" cy="1009650"/>
          </a:xfrm>
          <a:prstGeom prst="rect">
            <a:avLst/>
          </a:prstGeom>
        </p:spPr>
      </p:pic>
      <p:pic>
        <p:nvPicPr>
          <p:cNvPr id="1343" name="Picture 1343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8750" y="3943350"/>
            <a:ext cx="828675" cy="1114425"/>
          </a:xfrm>
          <a:prstGeom prst="rect">
            <a:avLst/>
          </a:prstGeom>
        </p:spPr>
      </p:pic>
      <p:pic>
        <p:nvPicPr>
          <p:cNvPr id="1344" name="Picture 1344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1600" y="5924550"/>
            <a:ext cx="1000125" cy="476250"/>
          </a:xfrm>
          <a:prstGeom prst="rect">
            <a:avLst/>
          </a:prstGeom>
        </p:spPr>
      </p:pic>
      <p:pic>
        <p:nvPicPr>
          <p:cNvPr id="1345" name="Picture 1345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6675" y="5924550"/>
            <a:ext cx="1019175" cy="476250"/>
          </a:xfrm>
          <a:prstGeom prst="rect">
            <a:avLst/>
          </a:prstGeom>
        </p:spPr>
      </p:pic>
      <p:pic>
        <p:nvPicPr>
          <p:cNvPr id="1346" name="Picture 1346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43350" y="5924550"/>
            <a:ext cx="1028700" cy="476250"/>
          </a:xfrm>
          <a:prstGeom prst="rect">
            <a:avLst/>
          </a:prstGeom>
        </p:spPr>
      </p:pic>
      <p:pic>
        <p:nvPicPr>
          <p:cNvPr id="1347" name="Picture 1347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0" y="1628775"/>
            <a:ext cx="847725" cy="628650"/>
          </a:xfrm>
          <a:prstGeom prst="rect">
            <a:avLst/>
          </a:prstGeom>
        </p:spPr>
      </p:pic>
      <p:pic>
        <p:nvPicPr>
          <p:cNvPr id="1348" name="Picture 1348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38900" y="3409950"/>
            <a:ext cx="885825" cy="638175"/>
          </a:xfrm>
          <a:prstGeom prst="rect">
            <a:avLst/>
          </a:prstGeom>
        </p:spPr>
      </p:pic>
      <p:pic>
        <p:nvPicPr>
          <p:cNvPr id="1349" name="Picture 1349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8425" y="5724525"/>
            <a:ext cx="257175" cy="295275"/>
          </a:xfrm>
          <a:prstGeom prst="rect">
            <a:avLst/>
          </a:prstGeom>
        </p:spPr>
      </p:pic>
      <p:pic>
        <p:nvPicPr>
          <p:cNvPr id="1350" name="Picture 1350">
					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62250" y="5734050"/>
            <a:ext cx="266700" cy="295275"/>
          </a:xfrm>
          <a:prstGeom prst="rect">
            <a:avLst/>
          </a:prstGeom>
        </p:spPr>
      </p:pic>
      <p:pic>
        <p:nvPicPr>
          <p:cNvPr id="1351" name="Picture 1351">
					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52725" y="3619500"/>
            <a:ext cx="838200" cy="609600"/>
          </a:xfrm>
          <a:prstGeom prst="rect">
            <a:avLst/>
          </a:prstGeom>
        </p:spPr>
      </p:pic>
      <p:pic>
        <p:nvPicPr>
          <p:cNvPr id="1352" name="Picture 1352">
					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57950" y="1381125"/>
            <a:ext cx="866775" cy="581025"/>
          </a:xfrm>
          <a:prstGeom prst="rect">
            <a:avLst/>
          </a:prstGeom>
        </p:spPr>
      </p:pic>
      <p:sp>
        <p:nvSpPr>
          <p:cNvPr id="1352" name="TextBox 1352"/>
          <p:cNvSpPr txBox="1"/>
          <p:nvPr/>
        </p:nvSpPr>
        <p:spPr>
          <a:xfrm>
            <a:off x="774000" y="13696"/>
            <a:ext cx="266012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353" name="TextBox 1353"/>
          <p:cNvSpPr txBox="1"/>
          <p:nvPr/>
        </p:nvSpPr>
        <p:spPr>
          <a:xfrm>
            <a:off x="775440" y="124425"/>
            <a:ext cx="4480551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354" name="TextBox 1354"/>
          <p:cNvSpPr txBox="1"/>
          <p:nvPr/>
        </p:nvSpPr>
        <p:spPr>
          <a:xfrm>
            <a:off x="7678057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355" name="TextBox 1355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356" name="TextBox 1356"/>
          <p:cNvSpPr txBox="1"/>
          <p:nvPr/>
        </p:nvSpPr>
        <p:spPr>
          <a:xfrm>
            <a:off x="2785966" y="1062511"/>
            <a:ext cx="781498" cy="952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51">
              <a:lnSpc>
                <a:spcPts val="188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  <a:p>
            <a:pPr indent="20411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</p:txBody>
      </p:sp>
      <p:sp>
        <p:nvSpPr>
          <p:cNvPr id="1357" name="TextBox 1357"/>
          <p:cNvSpPr txBox="1"/>
          <p:nvPr/>
        </p:nvSpPr>
        <p:spPr>
          <a:xfrm>
            <a:off x="4232940" y="1778679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49.4%</a:t>
            </a:r>
          </a:p>
        </p:txBody>
      </p:sp>
      <p:sp>
        <p:nvSpPr>
          <p:cNvPr id="1358" name="TextBox 1358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883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61.2</a:t>
            </a:r>
          </a:p>
          <a:p>
            <a:pPr indent="13255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(1.4)%</a:t>
            </a:r>
          </a:p>
        </p:txBody>
      </p:sp>
      <p:sp>
        <p:nvSpPr>
          <p:cNvPr id="1359" name="TextBox 1359"/>
          <p:cNvSpPr txBox="1"/>
          <p:nvPr/>
        </p:nvSpPr>
        <p:spPr>
          <a:xfrm>
            <a:off x="7707918" y="1562654"/>
            <a:ext cx="893955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109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190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360" name="TextBox 1360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4,461.2</a:t>
            </a:r>
          </a:p>
        </p:txBody>
      </p:sp>
      <p:sp>
        <p:nvSpPr>
          <p:cNvPr id="1361" name="TextBox 1361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4,400.0</a:t>
            </a:r>
          </a:p>
        </p:txBody>
      </p:sp>
      <p:sp>
        <p:nvSpPr>
          <p:cNvPr id="1362" name="TextBox 1362"/>
          <p:cNvSpPr txBox="1"/>
          <p:nvPr/>
        </p:nvSpPr>
        <p:spPr>
          <a:xfrm>
            <a:off x="1573859" y="2278006"/>
            <a:ext cx="676171" cy="910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2,199.0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541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363" name="TextBox 1363"/>
          <p:cNvSpPr txBox="1"/>
          <p:nvPr/>
        </p:nvSpPr>
        <p:spPr>
          <a:xfrm>
            <a:off x="4092147" y="2278037"/>
            <a:ext cx="676170" cy="910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2,173.0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131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364" name="TextBox 1364"/>
          <p:cNvSpPr txBox="1"/>
          <p:nvPr/>
        </p:nvSpPr>
        <p:spPr>
          <a:xfrm>
            <a:off x="5431440" y="304057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65" name="TextBox 1365"/>
          <p:cNvSpPr txBox="1"/>
          <p:nvPr/>
        </p:nvSpPr>
        <p:spPr>
          <a:xfrm>
            <a:off x="7909671" y="304057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66" name="TextBox 1366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367" name="TextBox 1367"/>
          <p:cNvSpPr txBox="1"/>
          <p:nvPr/>
        </p:nvSpPr>
        <p:spPr>
          <a:xfrm>
            <a:off x="2979545" y="3641090"/>
            <a:ext cx="394429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47.6</a:t>
            </a:r>
          </a:p>
          <a:p>
            <a:pPr indent="16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+2.8%</a:t>
            </a:r>
          </a:p>
        </p:txBody>
      </p:sp>
      <p:sp>
        <p:nvSpPr>
          <p:cNvPr id="1368" name="TextBox 1368"/>
          <p:cNvSpPr txBox="1"/>
          <p:nvPr/>
        </p:nvSpPr>
        <p:spPr>
          <a:xfrm>
            <a:off x="4232940" y="372289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47.0%</a:t>
            </a:r>
          </a:p>
        </p:txBody>
      </p:sp>
      <p:sp>
        <p:nvSpPr>
          <p:cNvPr id="1369" name="TextBox 1369"/>
          <p:cNvSpPr txBox="1"/>
          <p:nvPr/>
        </p:nvSpPr>
        <p:spPr>
          <a:xfrm>
            <a:off x="6658015" y="3411594"/>
            <a:ext cx="507127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128.0</a:t>
            </a:r>
          </a:p>
          <a:p>
            <a:pPr indent="7315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+3.5%</a:t>
            </a:r>
          </a:p>
        </p:txBody>
      </p:sp>
      <p:sp>
        <p:nvSpPr>
          <p:cNvPr id="1370" name="TextBox 1370"/>
          <p:cNvSpPr txBox="1"/>
          <p:nvPr/>
        </p:nvSpPr>
        <p:spPr>
          <a:xfrm>
            <a:off x="7707884" y="3434863"/>
            <a:ext cx="893955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57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371" name="TextBox 1371"/>
          <p:cNvSpPr txBox="1"/>
          <p:nvPr/>
        </p:nvSpPr>
        <p:spPr>
          <a:xfrm>
            <a:off x="1574767" y="4274476"/>
            <a:ext cx="676171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1,725.8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633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372" name="TextBox 1372"/>
          <p:cNvSpPr txBox="1"/>
          <p:nvPr/>
        </p:nvSpPr>
        <p:spPr>
          <a:xfrm>
            <a:off x="4092202" y="4274476"/>
            <a:ext cx="676170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076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373" name="TextBox 1373"/>
          <p:cNvSpPr txBox="1"/>
          <p:nvPr/>
        </p:nvSpPr>
        <p:spPr>
          <a:xfrm>
            <a:off x="5318286" y="4149010"/>
            <a:ext cx="676170" cy="1045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3,642.0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154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374" name="TextBox 1374"/>
          <p:cNvSpPr txBox="1"/>
          <p:nvPr/>
        </p:nvSpPr>
        <p:spPr>
          <a:xfrm>
            <a:off x="7823559" y="4149010"/>
            <a:ext cx="676172" cy="1045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3,770.0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112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375" name="TextBox 1375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376" name="TextBox 1376"/>
          <p:cNvSpPr txBox="1"/>
          <p:nvPr/>
        </p:nvSpPr>
        <p:spPr>
          <a:xfrm>
            <a:off x="4232940" y="5631070"/>
            <a:ext cx="40751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377" name="TextBox 1377"/>
          <p:cNvSpPr txBox="1"/>
          <p:nvPr/>
        </p:nvSpPr>
        <p:spPr>
          <a:xfrm>
            <a:off x="7781027" y="5631070"/>
            <a:ext cx="74691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</p:txBody>
      </p:sp>
      <p:sp>
        <p:nvSpPr>
          <p:cNvPr id="1378" name="TextBox 1378"/>
          <p:cNvSpPr txBox="1"/>
          <p:nvPr/>
        </p:nvSpPr>
        <p:spPr>
          <a:xfrm>
            <a:off x="1632136" y="6027210"/>
            <a:ext cx="57034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473.2</a:t>
            </a:r>
          </a:p>
        </p:txBody>
      </p:sp>
      <p:sp>
        <p:nvSpPr>
          <p:cNvPr id="1379" name="TextBox 1379"/>
          <p:cNvSpPr txBox="1"/>
          <p:nvPr/>
        </p:nvSpPr>
        <p:spPr>
          <a:xfrm>
            <a:off x="2955161" y="5741761"/>
            <a:ext cx="442966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83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73.6</a:t>
            </a:r>
          </a:p>
          <a:p>
            <a:pPr indent="0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(15.5)%</a:t>
            </a:r>
          </a:p>
        </p:txBody>
      </p:sp>
      <p:sp>
        <p:nvSpPr>
          <p:cNvPr id="1380" name="TextBox 1380"/>
          <p:cNvSpPr txBox="1"/>
          <p:nvPr/>
        </p:nvSpPr>
        <p:spPr>
          <a:xfrm>
            <a:off x="4152136" y="5752987"/>
            <a:ext cx="570347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23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399.6</a:t>
            </a:r>
          </a:p>
        </p:txBody>
      </p:sp>
      <p:sp>
        <p:nvSpPr>
          <p:cNvPr id="1381" name="TextBox 1381"/>
          <p:cNvSpPr txBox="1"/>
          <p:nvPr/>
        </p:nvSpPr>
        <p:spPr>
          <a:xfrm>
            <a:off x="5367027" y="6021654"/>
            <a:ext cx="57034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819.2</a:t>
            </a:r>
          </a:p>
        </p:txBody>
      </p:sp>
      <p:sp>
        <p:nvSpPr>
          <p:cNvPr id="1382" name="TextBox 1382"/>
          <p:cNvSpPr txBox="1"/>
          <p:nvPr/>
        </p:nvSpPr>
        <p:spPr>
          <a:xfrm>
            <a:off x="6658017" y="5741761"/>
            <a:ext cx="507127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189.2</a:t>
            </a:r>
          </a:p>
          <a:p>
            <a:pPr indent="32004">
              <a:lnSpc>
                <a:spcPts val="11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(23.1)%</a:t>
            </a:r>
          </a:p>
        </p:txBody>
      </p:sp>
      <p:sp>
        <p:nvSpPr>
          <p:cNvPr id="1383" name="TextBox 1383"/>
          <p:cNvSpPr txBox="1"/>
          <p:nvPr/>
        </p:nvSpPr>
        <p:spPr>
          <a:xfrm>
            <a:off x="7707918" y="5752987"/>
            <a:ext cx="893955" cy="539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110">
              <a:lnSpc>
                <a:spcPts val="23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</p:txBody>
      </p:sp>
      <p:sp>
        <p:nvSpPr>
          <p:cNvPr id="1384" name="TextBox 1384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85" name="TextBox 1385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386" name="TextBox 1386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Freeform 1387"> 
				</p:cNvPr>
          <p:cNvSpPr/>
          <p:nvPr/>
        </p:nvSpPr>
        <p:spPr>
          <a:xfrm>
            <a:off x="5924550" y="3933825"/>
            <a:ext cx="771525" cy="9525"/>
          </a:xfrm>
          <a:custGeom>
            <a:avLst/>
            <a:gdLst>
              <a:gd name="connsiteX0" fmla="*/ 15602 w 771525"/>
              <a:gd name="connsiteY0" fmla="*/ 16915 h 9525"/>
              <a:gd name="connsiteX1" fmla="*/ 771607 w 771525"/>
              <a:gd name="connsiteY1" fmla="*/ 169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5602" y="16915"/>
                </a:moveTo>
                <a:lnTo>
                  <a:pt x="771607" y="16915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Freeform 1388"> 
				</p:cNvPr>
          <p:cNvSpPr/>
          <p:nvPr/>
        </p:nvSpPr>
        <p:spPr>
          <a:xfrm>
            <a:off x="3486150" y="4048125"/>
            <a:ext cx="638175" cy="9525"/>
          </a:xfrm>
          <a:custGeom>
            <a:avLst/>
            <a:gdLst>
              <a:gd name="connsiteX0" fmla="*/ 11460 w 638175"/>
              <a:gd name="connsiteY0" fmla="*/ 13072 h 9525"/>
              <a:gd name="connsiteX1" fmla="*/ 642942 w 638175"/>
              <a:gd name="connsiteY1" fmla="*/ 130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11460" y="13072"/>
                </a:moveTo>
                <a:lnTo>
                  <a:pt x="642942" y="13072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Freeform 1389"> 
				</p:cNvPr>
          <p:cNvSpPr/>
          <p:nvPr/>
        </p:nvSpPr>
        <p:spPr>
          <a:xfrm>
            <a:off x="2200275" y="4152900"/>
            <a:ext cx="647700" cy="9525"/>
          </a:xfrm>
          <a:custGeom>
            <a:avLst/>
            <a:gdLst>
              <a:gd name="connsiteX0" fmla="*/ 9749 w 647700"/>
              <a:gd name="connsiteY0" fmla="*/ 13840 h 9525"/>
              <a:gd name="connsiteX1" fmla="*/ 648051 w 647700"/>
              <a:gd name="connsiteY1" fmla="*/ 138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" h="9525">
                <a:moveTo>
                  <a:pt x="9749" y="13840"/>
                </a:moveTo>
                <a:lnTo>
                  <a:pt x="648051" y="1384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Freeform 1390"> 
				</p:cNvPr>
          <p:cNvSpPr/>
          <p:nvPr/>
        </p:nvSpPr>
        <p:spPr>
          <a:xfrm>
            <a:off x="7181850" y="3790950"/>
            <a:ext cx="771525" cy="9525"/>
          </a:xfrm>
          <a:custGeom>
            <a:avLst/>
            <a:gdLst>
              <a:gd name="connsiteX0" fmla="*/ 18526 w 771525"/>
              <a:gd name="connsiteY0" fmla="*/ 15789 h 9525"/>
              <a:gd name="connsiteX1" fmla="*/ 774531 w 771525"/>
              <a:gd name="connsiteY1" fmla="*/ 1578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1525" h="9525">
                <a:moveTo>
                  <a:pt x="18526" y="15789"/>
                </a:moveTo>
                <a:lnTo>
                  <a:pt x="774531" y="1578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Freeform 1391"> 
				</p:cNvPr>
          <p:cNvSpPr/>
          <p:nvPr/>
        </p:nvSpPr>
        <p:spPr>
          <a:xfrm>
            <a:off x="2247900" y="6134100"/>
            <a:ext cx="1733550" cy="28575"/>
          </a:xfrm>
          <a:custGeom>
            <a:avLst/>
            <a:gdLst>
              <a:gd name="connsiteX0" fmla="*/ 19842 w 1733550"/>
              <a:gd name="connsiteY0" fmla="*/ 19909 h 28575"/>
              <a:gd name="connsiteX1" fmla="*/ 1724588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19842" y="19909"/>
                </a:moveTo>
                <a:lnTo>
                  <a:pt x="1724588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Freeform 1392"> 
				</p:cNvPr>
          <p:cNvSpPr/>
          <p:nvPr/>
        </p:nvSpPr>
        <p:spPr>
          <a:xfrm>
            <a:off x="3943350" y="6086475"/>
            <a:ext cx="123825" cy="123825"/>
          </a:xfrm>
          <a:custGeom>
            <a:avLst/>
            <a:gdLst>
              <a:gd name="connsiteX0" fmla="*/ 10096 w 123825"/>
              <a:gd name="connsiteY0" fmla="*/ 10378 h 123825"/>
              <a:gd name="connsiteX1" fmla="*/ 124396 w 123825"/>
              <a:gd name="connsiteY1" fmla="*/ 67528 h 123825"/>
              <a:gd name="connsiteX2" fmla="*/ 10096 w 123825"/>
              <a:gd name="connsiteY2" fmla="*/ 124678 h 123825"/>
              <a:gd name="connsiteX3" fmla="*/ 10096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0096" y="10378"/>
                </a:moveTo>
                <a:lnTo>
                  <a:pt x="124396" y="67528"/>
                </a:lnTo>
                <a:lnTo>
                  <a:pt x="10096" y="124678"/>
                </a:lnTo>
                <a:lnTo>
                  <a:pt x="10096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Freeform 1393"> 
				</p:cNvPr>
          <p:cNvSpPr/>
          <p:nvPr/>
        </p:nvSpPr>
        <p:spPr>
          <a:xfrm>
            <a:off x="5991225" y="6134100"/>
            <a:ext cx="1733550" cy="28575"/>
          </a:xfrm>
          <a:custGeom>
            <a:avLst/>
            <a:gdLst>
              <a:gd name="connsiteX0" fmla="*/ 23696 w 1733550"/>
              <a:gd name="connsiteY0" fmla="*/ 19909 h 28575"/>
              <a:gd name="connsiteX1" fmla="*/ 1728442 w 1733550"/>
              <a:gd name="connsiteY1" fmla="*/ 1990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550" h="28575">
                <a:moveTo>
                  <a:pt x="23696" y="19909"/>
                </a:moveTo>
                <a:lnTo>
                  <a:pt x="1728442" y="19909"/>
                </a:lnTo>
              </a:path>
            </a:pathLst>
          </a:custGeom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Freeform 1394"> 
				</p:cNvPr>
          <p:cNvSpPr/>
          <p:nvPr/>
        </p:nvSpPr>
        <p:spPr>
          <a:xfrm>
            <a:off x="7686675" y="6086475"/>
            <a:ext cx="123825" cy="123825"/>
          </a:xfrm>
          <a:custGeom>
            <a:avLst/>
            <a:gdLst>
              <a:gd name="connsiteX0" fmla="*/ 13949 w 123825"/>
              <a:gd name="connsiteY0" fmla="*/ 10378 h 123825"/>
              <a:gd name="connsiteX1" fmla="*/ 128249 w 123825"/>
              <a:gd name="connsiteY1" fmla="*/ 67528 h 123825"/>
              <a:gd name="connsiteX2" fmla="*/ 13949 w 123825"/>
              <a:gd name="connsiteY2" fmla="*/ 124678 h 123825"/>
              <a:gd name="connsiteX3" fmla="*/ 13949 w 123825"/>
              <a:gd name="connsiteY3" fmla="*/ 103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23825">
                <a:moveTo>
                  <a:pt x="13949" y="10378"/>
                </a:moveTo>
                <a:lnTo>
                  <a:pt x="128249" y="67528"/>
                </a:lnTo>
                <a:lnTo>
                  <a:pt x="13949" y="124678"/>
                </a:lnTo>
                <a:lnTo>
                  <a:pt x="13949" y="10378"/>
                </a:lnTo>
                <a:close/>
              </a:path>
            </a:pathLst>
          </a:custGeom>
          <a:solidFill>
            <a:srgbClr val="1e47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Freeform 1395"> 
				</p:cNvPr>
          <p:cNvSpPr/>
          <p:nvPr/>
        </p:nvSpPr>
        <p:spPr>
          <a:xfrm>
            <a:off x="7705725" y="2609850"/>
            <a:ext cx="923925" cy="276225"/>
          </a:xfrm>
          <a:custGeom>
            <a:avLst/>
            <a:gdLst>
              <a:gd name="connsiteX0" fmla="*/ 34722 w 923925"/>
              <a:gd name="connsiteY0" fmla="*/ 163055 h 276225"/>
              <a:gd name="connsiteX1" fmla="*/ 226721 w 923925"/>
              <a:gd name="connsiteY1" fmla="*/ 29641 h 276225"/>
              <a:gd name="connsiteX2" fmla="*/ 706718 w 923925"/>
              <a:gd name="connsiteY2" fmla="*/ 251993 h 276225"/>
              <a:gd name="connsiteX3" fmla="*/ 898716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3055"/>
                </a:moveTo>
                <a:cubicBezTo>
                  <a:pt x="74728" y="88937"/>
                  <a:pt x="114720" y="14820"/>
                  <a:pt x="226721" y="29641"/>
                </a:cubicBezTo>
                <a:cubicBezTo>
                  <a:pt x="338722" y="44462"/>
                  <a:pt x="594716" y="237172"/>
                  <a:pt x="706718" y="251993"/>
                </a:cubicBezTo>
                <a:cubicBezTo>
                  <a:pt x="818719" y="266814"/>
                  <a:pt x="858724" y="192696"/>
                  <a:pt x="898716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Freeform 1396"> 
				</p:cNvPr>
          <p:cNvSpPr/>
          <p:nvPr/>
        </p:nvSpPr>
        <p:spPr>
          <a:xfrm>
            <a:off x="3971925" y="2609850"/>
            <a:ext cx="923925" cy="276225"/>
          </a:xfrm>
          <a:custGeom>
            <a:avLst/>
            <a:gdLst>
              <a:gd name="connsiteX0" fmla="*/ 33632 w 923925"/>
              <a:gd name="connsiteY0" fmla="*/ 163055 h 276225"/>
              <a:gd name="connsiteX1" fmla="*/ 225631 w 923925"/>
              <a:gd name="connsiteY1" fmla="*/ 29641 h 276225"/>
              <a:gd name="connsiteX2" fmla="*/ 705627 w 923925"/>
              <a:gd name="connsiteY2" fmla="*/ 251993 h 276225"/>
              <a:gd name="connsiteX3" fmla="*/ 897625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3055"/>
                </a:moveTo>
                <a:cubicBezTo>
                  <a:pt x="73637" y="88937"/>
                  <a:pt x="113629" y="14820"/>
                  <a:pt x="225631" y="29641"/>
                </a:cubicBezTo>
                <a:cubicBezTo>
                  <a:pt x="337632" y="44462"/>
                  <a:pt x="593625" y="237172"/>
                  <a:pt x="705627" y="251993"/>
                </a:cubicBezTo>
                <a:cubicBezTo>
                  <a:pt x="817628" y="266814"/>
                  <a:pt x="857633" y="192696"/>
                  <a:pt x="897625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Freeform 1397"> 
				</p:cNvPr>
          <p:cNvSpPr/>
          <p:nvPr/>
        </p:nvSpPr>
        <p:spPr>
          <a:xfrm>
            <a:off x="5191125" y="2609850"/>
            <a:ext cx="923925" cy="276225"/>
          </a:xfrm>
          <a:custGeom>
            <a:avLst/>
            <a:gdLst>
              <a:gd name="connsiteX0" fmla="*/ 38098 w 923925"/>
              <a:gd name="connsiteY0" fmla="*/ 163055 h 276225"/>
              <a:gd name="connsiteX1" fmla="*/ 230097 w 923925"/>
              <a:gd name="connsiteY1" fmla="*/ 29641 h 276225"/>
              <a:gd name="connsiteX2" fmla="*/ 710093 w 923925"/>
              <a:gd name="connsiteY2" fmla="*/ 251993 h 276225"/>
              <a:gd name="connsiteX3" fmla="*/ 902092 w 923925"/>
              <a:gd name="connsiteY3" fmla="*/ 11857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3055"/>
                </a:moveTo>
                <a:cubicBezTo>
                  <a:pt x="78103" y="88937"/>
                  <a:pt x="118096" y="14820"/>
                  <a:pt x="230097" y="29641"/>
                </a:cubicBezTo>
                <a:cubicBezTo>
                  <a:pt x="342098" y="44462"/>
                  <a:pt x="598092" y="237172"/>
                  <a:pt x="710093" y="251993"/>
                </a:cubicBezTo>
                <a:cubicBezTo>
                  <a:pt x="822095" y="266814"/>
                  <a:pt x="862100" y="192696"/>
                  <a:pt x="902092" y="118579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Freeform 1398"> 
				</p:cNvPr>
          <p:cNvSpPr/>
          <p:nvPr/>
        </p:nvSpPr>
        <p:spPr>
          <a:xfrm>
            <a:off x="1447800" y="4600575"/>
            <a:ext cx="923925" cy="276225"/>
          </a:xfrm>
          <a:custGeom>
            <a:avLst/>
            <a:gdLst>
              <a:gd name="connsiteX0" fmla="*/ 36810 w 923925"/>
              <a:gd name="connsiteY0" fmla="*/ 164820 h 276225"/>
              <a:gd name="connsiteX1" fmla="*/ 228809 w 923925"/>
              <a:gd name="connsiteY1" fmla="*/ 31407 h 276225"/>
              <a:gd name="connsiteX2" fmla="*/ 708806 w 923925"/>
              <a:gd name="connsiteY2" fmla="*/ 253758 h 276225"/>
              <a:gd name="connsiteX3" fmla="*/ 900804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6810" y="164820"/>
                </a:moveTo>
                <a:cubicBezTo>
                  <a:pt x="76815" y="90703"/>
                  <a:pt x="116808" y="16586"/>
                  <a:pt x="228809" y="31407"/>
                </a:cubicBezTo>
                <a:cubicBezTo>
                  <a:pt x="340810" y="46228"/>
                  <a:pt x="596804" y="238938"/>
                  <a:pt x="708806" y="253758"/>
                </a:cubicBezTo>
                <a:cubicBezTo>
                  <a:pt x="820807" y="268579"/>
                  <a:pt x="860812" y="194462"/>
                  <a:pt x="900804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Freeform 1399"> 
				</p:cNvPr>
          <p:cNvSpPr/>
          <p:nvPr/>
        </p:nvSpPr>
        <p:spPr>
          <a:xfrm>
            <a:off x="7705725" y="4600575"/>
            <a:ext cx="923925" cy="276225"/>
          </a:xfrm>
          <a:custGeom>
            <a:avLst/>
            <a:gdLst>
              <a:gd name="connsiteX0" fmla="*/ 34722 w 923925"/>
              <a:gd name="connsiteY0" fmla="*/ 164820 h 276225"/>
              <a:gd name="connsiteX1" fmla="*/ 226721 w 923925"/>
              <a:gd name="connsiteY1" fmla="*/ 31407 h 276225"/>
              <a:gd name="connsiteX2" fmla="*/ 706718 w 923925"/>
              <a:gd name="connsiteY2" fmla="*/ 253758 h 276225"/>
              <a:gd name="connsiteX3" fmla="*/ 898716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4722" y="164820"/>
                </a:moveTo>
                <a:cubicBezTo>
                  <a:pt x="74728" y="90703"/>
                  <a:pt x="114720" y="16586"/>
                  <a:pt x="226721" y="31407"/>
                </a:cubicBezTo>
                <a:cubicBezTo>
                  <a:pt x="338722" y="46228"/>
                  <a:pt x="594716" y="238938"/>
                  <a:pt x="706718" y="253758"/>
                </a:cubicBezTo>
                <a:cubicBezTo>
                  <a:pt x="818719" y="268579"/>
                  <a:pt x="858724" y="194462"/>
                  <a:pt x="898716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Freeform 1400"> 
				</p:cNvPr>
          <p:cNvSpPr/>
          <p:nvPr/>
        </p:nvSpPr>
        <p:spPr>
          <a:xfrm>
            <a:off x="3971925" y="4600575"/>
            <a:ext cx="923925" cy="276225"/>
          </a:xfrm>
          <a:custGeom>
            <a:avLst/>
            <a:gdLst>
              <a:gd name="connsiteX0" fmla="*/ 33632 w 923925"/>
              <a:gd name="connsiteY0" fmla="*/ 164820 h 276225"/>
              <a:gd name="connsiteX1" fmla="*/ 225631 w 923925"/>
              <a:gd name="connsiteY1" fmla="*/ 31407 h 276225"/>
              <a:gd name="connsiteX2" fmla="*/ 705627 w 923925"/>
              <a:gd name="connsiteY2" fmla="*/ 253758 h 276225"/>
              <a:gd name="connsiteX3" fmla="*/ 897625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3632" y="164820"/>
                </a:moveTo>
                <a:cubicBezTo>
                  <a:pt x="73637" y="90703"/>
                  <a:pt x="113629" y="16586"/>
                  <a:pt x="225631" y="31407"/>
                </a:cubicBezTo>
                <a:cubicBezTo>
                  <a:pt x="337632" y="46228"/>
                  <a:pt x="593625" y="238938"/>
                  <a:pt x="705627" y="253758"/>
                </a:cubicBezTo>
                <a:cubicBezTo>
                  <a:pt x="817628" y="268579"/>
                  <a:pt x="857633" y="194462"/>
                  <a:pt x="897625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Freeform 1401"> 
				</p:cNvPr>
          <p:cNvSpPr/>
          <p:nvPr/>
        </p:nvSpPr>
        <p:spPr>
          <a:xfrm>
            <a:off x="5191125" y="4600575"/>
            <a:ext cx="923925" cy="276225"/>
          </a:xfrm>
          <a:custGeom>
            <a:avLst/>
            <a:gdLst>
              <a:gd name="connsiteX0" fmla="*/ 38098 w 923925"/>
              <a:gd name="connsiteY0" fmla="*/ 164820 h 276225"/>
              <a:gd name="connsiteX1" fmla="*/ 230097 w 923925"/>
              <a:gd name="connsiteY1" fmla="*/ 31407 h 276225"/>
              <a:gd name="connsiteX2" fmla="*/ 710093 w 923925"/>
              <a:gd name="connsiteY2" fmla="*/ 253758 h 276225"/>
              <a:gd name="connsiteX3" fmla="*/ 902092 w 923925"/>
              <a:gd name="connsiteY3" fmla="*/ 1203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276225">
                <a:moveTo>
                  <a:pt x="38098" y="164820"/>
                </a:moveTo>
                <a:cubicBezTo>
                  <a:pt x="78103" y="90703"/>
                  <a:pt x="118096" y="16586"/>
                  <a:pt x="230097" y="31407"/>
                </a:cubicBezTo>
                <a:cubicBezTo>
                  <a:pt x="342098" y="46228"/>
                  <a:pt x="598092" y="238938"/>
                  <a:pt x="710093" y="253758"/>
                </a:cubicBezTo>
                <a:cubicBezTo>
                  <a:pt x="822095" y="268579"/>
                  <a:pt x="862100" y="194462"/>
                  <a:pt x="902092" y="120345"/>
                </a:cubicBezTo>
              </a:path>
            </a:pathLst>
          </a:custGeom>
          <a:ln w="762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Freeform 1402"> 
				</p:cNvPr>
          <p:cNvSpPr/>
          <p:nvPr/>
        </p:nvSpPr>
        <p:spPr>
          <a:xfrm>
            <a:off x="4067175" y="3629025"/>
            <a:ext cx="723900" cy="333375"/>
          </a:xfrm>
          <a:custGeom>
            <a:avLst/>
            <a:gdLst>
              <a:gd name="connsiteX0" fmla="*/ 10020 w 723900"/>
              <a:gd name="connsiteY0" fmla="*/ 16002 h 333375"/>
              <a:gd name="connsiteX1" fmla="*/ 730021 w 723900"/>
              <a:gd name="connsiteY1" fmla="*/ 16002 h 333375"/>
              <a:gd name="connsiteX2" fmla="*/ 730021 w 723900"/>
              <a:gd name="connsiteY2" fmla="*/ 340004 h 333375"/>
              <a:gd name="connsiteX3" fmla="*/ 10020 w 723900"/>
              <a:gd name="connsiteY3" fmla="*/ 340004 h 333375"/>
              <a:gd name="connsiteX4" fmla="*/ 10020 w 723900"/>
              <a:gd name="connsiteY4" fmla="*/ 1600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6002"/>
                </a:moveTo>
                <a:lnTo>
                  <a:pt x="730021" y="16002"/>
                </a:lnTo>
                <a:lnTo>
                  <a:pt x="730021" y="340004"/>
                </a:lnTo>
                <a:lnTo>
                  <a:pt x="10020" y="340004"/>
                </a:lnTo>
                <a:lnTo>
                  <a:pt x="1002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Freeform 1403"> 
				</p:cNvPr>
          <p:cNvSpPr/>
          <p:nvPr/>
        </p:nvSpPr>
        <p:spPr>
          <a:xfrm>
            <a:off x="1123950" y="4943475"/>
            <a:ext cx="7591425" cy="28575"/>
          </a:xfrm>
          <a:custGeom>
            <a:avLst/>
            <a:gdLst>
              <a:gd name="connsiteX0" fmla="*/ 28050 w 7591425"/>
              <a:gd name="connsiteY0" fmla="*/ 24525 h 28575"/>
              <a:gd name="connsiteX1" fmla="*/ 7588056 w 7591425"/>
              <a:gd name="connsiteY1" fmla="*/ 245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8050" y="24525"/>
                </a:moveTo>
                <a:lnTo>
                  <a:pt x="7588056" y="245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Freeform 1404"> 
				</p:cNvPr>
          <p:cNvSpPr/>
          <p:nvPr/>
        </p:nvSpPr>
        <p:spPr>
          <a:xfrm>
            <a:off x="4067175" y="5572125"/>
            <a:ext cx="723900" cy="333375"/>
          </a:xfrm>
          <a:custGeom>
            <a:avLst/>
            <a:gdLst>
              <a:gd name="connsiteX0" fmla="*/ 10020 w 723900"/>
              <a:gd name="connsiteY0" fmla="*/ 17119 h 333375"/>
              <a:gd name="connsiteX1" fmla="*/ 730021 w 723900"/>
              <a:gd name="connsiteY1" fmla="*/ 17119 h 333375"/>
              <a:gd name="connsiteX2" fmla="*/ 730021 w 723900"/>
              <a:gd name="connsiteY2" fmla="*/ 341122 h 333375"/>
              <a:gd name="connsiteX3" fmla="*/ 10020 w 723900"/>
              <a:gd name="connsiteY3" fmla="*/ 341122 h 333375"/>
              <a:gd name="connsiteX4" fmla="*/ 10020 w 723900"/>
              <a:gd name="connsiteY4" fmla="*/ 1711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0020" y="17119"/>
                </a:moveTo>
                <a:lnTo>
                  <a:pt x="730021" y="17119"/>
                </a:lnTo>
                <a:lnTo>
                  <a:pt x="730021" y="341122"/>
                </a:lnTo>
                <a:lnTo>
                  <a:pt x="10020" y="341122"/>
                </a:lnTo>
                <a:lnTo>
                  <a:pt x="10020" y="171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Freeform 1405"> 
				</p:cNvPr>
          <p:cNvSpPr/>
          <p:nvPr/>
        </p:nvSpPr>
        <p:spPr>
          <a:xfrm>
            <a:off x="1123950" y="2962275"/>
            <a:ext cx="7591425" cy="28575"/>
          </a:xfrm>
          <a:custGeom>
            <a:avLst/>
            <a:gdLst>
              <a:gd name="connsiteX0" fmla="*/ 26670 w 7591425"/>
              <a:gd name="connsiteY0" fmla="*/ 25725 h 28575"/>
              <a:gd name="connsiteX1" fmla="*/ 7586675 w 7591425"/>
              <a:gd name="connsiteY1" fmla="*/ 2572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28575">
                <a:moveTo>
                  <a:pt x="26670" y="25725"/>
                </a:moveTo>
                <a:lnTo>
                  <a:pt x="7586675" y="25725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Freeform 1406"> 
				</p:cNvPr>
          <p:cNvSpPr/>
          <p:nvPr/>
        </p:nvSpPr>
        <p:spPr>
          <a:xfrm>
            <a:off x="7800975" y="3419475"/>
            <a:ext cx="723900" cy="333375"/>
          </a:xfrm>
          <a:custGeom>
            <a:avLst/>
            <a:gdLst>
              <a:gd name="connsiteX0" fmla="*/ 11468 w 723900"/>
              <a:gd name="connsiteY0" fmla="*/ 9525 h 333375"/>
              <a:gd name="connsiteX1" fmla="*/ 731469 w 723900"/>
              <a:gd name="connsiteY1" fmla="*/ 9525 h 333375"/>
              <a:gd name="connsiteX2" fmla="*/ 731469 w 723900"/>
              <a:gd name="connsiteY2" fmla="*/ 333527 h 333375"/>
              <a:gd name="connsiteX3" fmla="*/ 11468 w 723900"/>
              <a:gd name="connsiteY3" fmla="*/ 333527 h 333375"/>
              <a:gd name="connsiteX4" fmla="*/ 11468 w 723900"/>
              <a:gd name="connsiteY4" fmla="*/ 95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9525"/>
                </a:moveTo>
                <a:lnTo>
                  <a:pt x="731469" y="9525"/>
                </a:lnTo>
                <a:lnTo>
                  <a:pt x="731469" y="333527"/>
                </a:lnTo>
                <a:lnTo>
                  <a:pt x="11468" y="333527"/>
                </a:lnTo>
                <a:lnTo>
                  <a:pt x="11468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Freeform 1407"> 
				</p:cNvPr>
          <p:cNvSpPr/>
          <p:nvPr/>
        </p:nvSpPr>
        <p:spPr>
          <a:xfrm>
            <a:off x="7800975" y="5543550"/>
            <a:ext cx="723900" cy="333375"/>
          </a:xfrm>
          <a:custGeom>
            <a:avLst/>
            <a:gdLst>
              <a:gd name="connsiteX0" fmla="*/ 11468 w 723900"/>
              <a:gd name="connsiteY0" fmla="*/ 9728 h 333375"/>
              <a:gd name="connsiteX1" fmla="*/ 731469 w 723900"/>
              <a:gd name="connsiteY1" fmla="*/ 9728 h 333375"/>
              <a:gd name="connsiteX2" fmla="*/ 731469 w 723900"/>
              <a:gd name="connsiteY2" fmla="*/ 333730 h 333375"/>
              <a:gd name="connsiteX3" fmla="*/ 11468 w 723900"/>
              <a:gd name="connsiteY3" fmla="*/ 333730 h 333375"/>
              <a:gd name="connsiteX4" fmla="*/ 11468 w 723900"/>
              <a:gd name="connsiteY4" fmla="*/ 972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33375">
                <a:moveTo>
                  <a:pt x="11468" y="9728"/>
                </a:moveTo>
                <a:lnTo>
                  <a:pt x="731469" y="9728"/>
                </a:lnTo>
                <a:lnTo>
                  <a:pt x="731469" y="333730"/>
                </a:lnTo>
                <a:lnTo>
                  <a:pt x="11468" y="333730"/>
                </a:lnTo>
                <a:lnTo>
                  <a:pt x="11468" y="97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9" name="Picture 14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410" name="Picture 14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11" name="Picture 141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12" name="Picture 141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981075"/>
            <a:ext cx="4410075" cy="2076450"/>
          </a:xfrm>
          <a:prstGeom prst="rect">
            <a:avLst/>
          </a:prstGeom>
        </p:spPr>
      </p:pic>
      <p:pic>
        <p:nvPicPr>
          <p:cNvPr id="1413" name="Picture 141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0" y="981075"/>
            <a:ext cx="3381375" cy="2085975"/>
          </a:xfrm>
          <a:prstGeom prst="rect">
            <a:avLst/>
          </a:prstGeom>
        </p:spPr>
      </p:pic>
      <p:pic>
        <p:nvPicPr>
          <p:cNvPr id="1414" name="Picture 141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5438775"/>
            <a:ext cx="1876425" cy="971550"/>
          </a:xfrm>
          <a:prstGeom prst="rect">
            <a:avLst/>
          </a:prstGeom>
        </p:spPr>
      </p:pic>
      <p:pic>
        <p:nvPicPr>
          <p:cNvPr id="1415" name="Picture 141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0" y="3495675"/>
            <a:ext cx="1895475" cy="1543050"/>
          </a:xfrm>
          <a:prstGeom prst="rect">
            <a:avLst/>
          </a:prstGeom>
        </p:spPr>
      </p:pic>
      <p:pic>
        <p:nvPicPr>
          <p:cNvPr id="1416" name="Picture 141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3771900"/>
            <a:ext cx="847725" cy="1276350"/>
          </a:xfrm>
          <a:prstGeom prst="rect">
            <a:avLst/>
          </a:prstGeom>
        </p:spPr>
      </p:pic>
      <p:pic>
        <p:nvPicPr>
          <p:cNvPr id="1417" name="Picture 141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0" y="4029075"/>
            <a:ext cx="828675" cy="1009650"/>
          </a:xfrm>
          <a:prstGeom prst="rect">
            <a:avLst/>
          </a:prstGeom>
        </p:spPr>
      </p:pic>
      <p:pic>
        <p:nvPicPr>
          <p:cNvPr id="1418" name="Picture 141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3924300"/>
            <a:ext cx="828675" cy="1114425"/>
          </a:xfrm>
          <a:prstGeom prst="rect">
            <a:avLst/>
          </a:prstGeom>
        </p:spPr>
      </p:pic>
      <p:pic>
        <p:nvPicPr>
          <p:cNvPr id="1419" name="Picture 141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0" y="5924550"/>
            <a:ext cx="885825" cy="476250"/>
          </a:xfrm>
          <a:prstGeom prst="rect">
            <a:avLst/>
          </a:prstGeom>
        </p:spPr>
      </p:pic>
      <p:pic>
        <p:nvPicPr>
          <p:cNvPr id="1420" name="Picture 1420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2875" y="5924550"/>
            <a:ext cx="876300" cy="476250"/>
          </a:xfrm>
          <a:prstGeom prst="rect">
            <a:avLst/>
          </a:prstGeom>
        </p:spPr>
      </p:pic>
      <p:pic>
        <p:nvPicPr>
          <p:cNvPr id="1421" name="Picture 1421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9550" y="5924550"/>
            <a:ext cx="885825" cy="476250"/>
          </a:xfrm>
          <a:prstGeom prst="rect">
            <a:avLst/>
          </a:prstGeom>
        </p:spPr>
      </p:pic>
      <p:pic>
        <p:nvPicPr>
          <p:cNvPr id="1422" name="Picture 1422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1300" y="5724525"/>
            <a:ext cx="266700" cy="295275"/>
          </a:xfrm>
          <a:prstGeom prst="rect">
            <a:avLst/>
          </a:prstGeom>
        </p:spPr>
      </p:pic>
      <p:pic>
        <p:nvPicPr>
          <p:cNvPr id="1423" name="Picture 1423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2250" y="3619500"/>
            <a:ext cx="828675" cy="619125"/>
          </a:xfrm>
          <a:prstGeom prst="rect">
            <a:avLst/>
          </a:prstGeom>
        </p:spPr>
      </p:pic>
      <p:pic>
        <p:nvPicPr>
          <p:cNvPr id="1424" name="Picture 1424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3390900"/>
            <a:ext cx="847725" cy="628650"/>
          </a:xfrm>
          <a:prstGeom prst="rect">
            <a:avLst/>
          </a:prstGeom>
        </p:spPr>
      </p:pic>
      <p:pic>
        <p:nvPicPr>
          <p:cNvPr id="1425" name="Picture 1425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6050" y="5715000"/>
            <a:ext cx="257175" cy="295275"/>
          </a:xfrm>
          <a:prstGeom prst="rect">
            <a:avLst/>
          </a:prstGeom>
        </p:spPr>
      </p:pic>
      <p:sp>
        <p:nvSpPr>
          <p:cNvPr id="1425" name="TextBox 1425"/>
          <p:cNvSpPr txBox="1"/>
          <p:nvPr/>
        </p:nvSpPr>
        <p:spPr>
          <a:xfrm>
            <a:off x="774000" y="13696"/>
            <a:ext cx="26890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Consolidated)</a:t>
            </a:r>
          </a:p>
        </p:txBody>
      </p:sp>
      <p:sp>
        <p:nvSpPr>
          <p:cNvPr id="1426" name="TextBox 1426"/>
          <p:cNvSpPr txBox="1"/>
          <p:nvPr/>
        </p:nvSpPr>
        <p:spPr>
          <a:xfrm>
            <a:off x="775440" y="124425"/>
            <a:ext cx="382523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427" name="TextBox 1427"/>
          <p:cNvSpPr txBox="1"/>
          <p:nvPr/>
        </p:nvSpPr>
        <p:spPr>
          <a:xfrm>
            <a:off x="7678050" y="885286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428" name="TextBox 1428"/>
          <p:cNvSpPr txBox="1"/>
          <p:nvPr/>
        </p:nvSpPr>
        <p:spPr>
          <a:xfrm>
            <a:off x="698436" y="1617515"/>
            <a:ext cx="598933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429" name="TextBox 1429"/>
          <p:cNvSpPr txBox="1"/>
          <p:nvPr/>
        </p:nvSpPr>
        <p:spPr>
          <a:xfrm>
            <a:off x="2785966" y="1062511"/>
            <a:ext cx="781498" cy="952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419">
              <a:lnSpc>
                <a:spcPts val="188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82.8</a:t>
            </a:r>
          </a:p>
          <a:p>
            <a:pPr indent="17513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+13.5%</a:t>
            </a:r>
          </a:p>
        </p:txBody>
      </p:sp>
      <p:sp>
        <p:nvSpPr>
          <p:cNvPr id="1430" name="TextBox 1430"/>
          <p:cNvSpPr txBox="1"/>
          <p:nvPr/>
        </p:nvSpPr>
        <p:spPr>
          <a:xfrm>
            <a:off x="4232940" y="1670631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47.7%</a:t>
            </a:r>
          </a:p>
        </p:txBody>
      </p:sp>
      <p:sp>
        <p:nvSpPr>
          <p:cNvPr id="1431" name="TextBox 1431"/>
          <p:cNvSpPr txBox="1"/>
          <p:nvPr/>
        </p:nvSpPr>
        <p:spPr>
          <a:xfrm>
            <a:off x="6592515" y="1062511"/>
            <a:ext cx="636565" cy="702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083">
              <a:lnSpc>
                <a:spcPts val="19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116.2</a:t>
            </a:r>
          </a:p>
          <a:p>
            <a:pPr indent="13861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+8.6%</a:t>
            </a:r>
          </a:p>
        </p:txBody>
      </p:sp>
      <p:sp>
        <p:nvSpPr>
          <p:cNvPr id="1432" name="TextBox 1432"/>
          <p:cNvSpPr txBox="1"/>
          <p:nvPr/>
        </p:nvSpPr>
        <p:spPr>
          <a:xfrm>
            <a:off x="7841633" y="1426613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433" name="TextBox 1433"/>
          <p:cNvSpPr txBox="1"/>
          <p:nvPr/>
        </p:nvSpPr>
        <p:spPr>
          <a:xfrm>
            <a:off x="5318275" y="2041495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1,343.7</a:t>
            </a:r>
          </a:p>
        </p:txBody>
      </p:sp>
      <p:sp>
        <p:nvSpPr>
          <p:cNvPr id="1434" name="TextBox 1434"/>
          <p:cNvSpPr txBox="1"/>
          <p:nvPr/>
        </p:nvSpPr>
        <p:spPr>
          <a:xfrm>
            <a:off x="7823301" y="2041495"/>
            <a:ext cx="67617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1,460.0</a:t>
            </a:r>
          </a:p>
        </p:txBody>
      </p:sp>
      <p:sp>
        <p:nvSpPr>
          <p:cNvPr id="1435" name="TextBox 1435"/>
          <p:cNvSpPr txBox="1"/>
          <p:nvPr/>
        </p:nvSpPr>
        <p:spPr>
          <a:xfrm>
            <a:off x="1602396" y="2278006"/>
            <a:ext cx="643836" cy="910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774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613.0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436" name="TextBox 1436"/>
          <p:cNvSpPr txBox="1"/>
          <p:nvPr/>
        </p:nvSpPr>
        <p:spPr>
          <a:xfrm>
            <a:off x="4114274" y="2278037"/>
            <a:ext cx="643837" cy="910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5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695.8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437" name="TextBox 1437"/>
          <p:cNvSpPr txBox="1"/>
          <p:nvPr/>
        </p:nvSpPr>
        <p:spPr>
          <a:xfrm>
            <a:off x="5431436" y="3040524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438" name="TextBox 1438"/>
          <p:cNvSpPr txBox="1"/>
          <p:nvPr/>
        </p:nvSpPr>
        <p:spPr>
          <a:xfrm>
            <a:off x="7909667" y="3040524"/>
            <a:ext cx="524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439" name="TextBox 1439"/>
          <p:cNvSpPr txBox="1"/>
          <p:nvPr/>
        </p:nvSpPr>
        <p:spPr>
          <a:xfrm>
            <a:off x="698436" y="3568019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553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440" name="TextBox 1440"/>
          <p:cNvSpPr txBox="1"/>
          <p:nvPr/>
        </p:nvSpPr>
        <p:spPr>
          <a:xfrm>
            <a:off x="2961226" y="3641090"/>
            <a:ext cx="430823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63.4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+10.4%</a:t>
            </a:r>
          </a:p>
        </p:txBody>
      </p:sp>
      <p:sp>
        <p:nvSpPr>
          <p:cNvPr id="1441" name="TextBox 1441"/>
          <p:cNvSpPr txBox="1"/>
          <p:nvPr/>
        </p:nvSpPr>
        <p:spPr>
          <a:xfrm>
            <a:off x="4232940" y="3686855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49.0%</a:t>
            </a:r>
          </a:p>
        </p:txBody>
      </p:sp>
      <p:sp>
        <p:nvSpPr>
          <p:cNvPr id="1442" name="TextBox 1442"/>
          <p:cNvSpPr txBox="1"/>
          <p:nvPr/>
        </p:nvSpPr>
        <p:spPr>
          <a:xfrm>
            <a:off x="6714435" y="3411594"/>
            <a:ext cx="394430" cy="390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93.8</a:t>
            </a:r>
          </a:p>
          <a:p>
            <a:pPr indent="1676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+7.3%</a:t>
            </a:r>
          </a:p>
        </p:txBody>
      </p:sp>
      <p:sp>
        <p:nvSpPr>
          <p:cNvPr id="1443" name="TextBox 1443"/>
          <p:cNvSpPr txBox="1"/>
          <p:nvPr/>
        </p:nvSpPr>
        <p:spPr>
          <a:xfrm>
            <a:off x="7841633" y="3470831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444" name="TextBox 1444"/>
          <p:cNvSpPr txBox="1"/>
          <p:nvPr/>
        </p:nvSpPr>
        <p:spPr>
          <a:xfrm>
            <a:off x="1602400" y="4274476"/>
            <a:ext cx="643836" cy="920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79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610.3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445" name="TextBox 1445"/>
          <p:cNvSpPr txBox="1"/>
          <p:nvPr/>
        </p:nvSpPr>
        <p:spPr>
          <a:xfrm>
            <a:off x="4114278" y="4184062"/>
            <a:ext cx="643837" cy="1010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398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673.8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446" name="TextBox 1446"/>
          <p:cNvSpPr txBox="1"/>
          <p:nvPr/>
        </p:nvSpPr>
        <p:spPr>
          <a:xfrm>
            <a:off x="5318375" y="4148996"/>
            <a:ext cx="676170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1,281.1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065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447" name="TextBox 1447"/>
          <p:cNvSpPr txBox="1"/>
          <p:nvPr/>
        </p:nvSpPr>
        <p:spPr>
          <a:xfrm>
            <a:off x="7823648" y="4148996"/>
            <a:ext cx="676172" cy="1045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1,375.0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023">
              <a:lnSpc>
                <a:spcPts val="134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448" name="TextBox 1448"/>
          <p:cNvSpPr txBox="1"/>
          <p:nvPr/>
        </p:nvSpPr>
        <p:spPr>
          <a:xfrm>
            <a:off x="701611" y="5512267"/>
            <a:ext cx="598302" cy="271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7666">
              <a:lnSpc>
                <a:spcPts val="96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449" name="TextBox 1449"/>
          <p:cNvSpPr txBox="1"/>
          <p:nvPr/>
        </p:nvSpPr>
        <p:spPr>
          <a:xfrm>
            <a:off x="2979545" y="5741761"/>
            <a:ext cx="39442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19.3</a:t>
            </a:r>
          </a:p>
        </p:txBody>
      </p:sp>
      <p:sp>
        <p:nvSpPr>
          <p:cNvPr id="1450" name="TextBox 1450"/>
          <p:cNvSpPr txBox="1"/>
          <p:nvPr/>
        </p:nvSpPr>
        <p:spPr>
          <a:xfrm>
            <a:off x="4232940" y="5631070"/>
            <a:ext cx="407510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59426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25.9%</a:t>
            </a:r>
          </a:p>
        </p:txBody>
      </p:sp>
      <p:sp>
        <p:nvSpPr>
          <p:cNvPr id="1451" name="TextBox 1451"/>
          <p:cNvSpPr txBox="1"/>
          <p:nvPr/>
        </p:nvSpPr>
        <p:spPr>
          <a:xfrm>
            <a:off x="6714405" y="5741761"/>
            <a:ext cx="39443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22.4</a:t>
            </a:r>
          </a:p>
        </p:txBody>
      </p:sp>
      <p:sp>
        <p:nvSpPr>
          <p:cNvPr id="1452" name="TextBox 1452"/>
          <p:cNvSpPr txBox="1"/>
          <p:nvPr/>
        </p:nvSpPr>
        <p:spPr>
          <a:xfrm>
            <a:off x="7841633" y="5595103"/>
            <a:ext cx="662272" cy="241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75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1453" name="TextBox 1453"/>
          <p:cNvSpPr txBox="1"/>
          <p:nvPr/>
        </p:nvSpPr>
        <p:spPr>
          <a:xfrm>
            <a:off x="1758628" y="6027210"/>
            <a:ext cx="31751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2.6</a:t>
            </a:r>
          </a:p>
        </p:txBody>
      </p:sp>
      <p:sp>
        <p:nvSpPr>
          <p:cNvPr id="1454" name="TextBox 1454"/>
          <p:cNvSpPr txBox="1"/>
          <p:nvPr/>
        </p:nvSpPr>
        <p:spPr>
          <a:xfrm>
            <a:off x="3057269" y="5983543"/>
            <a:ext cx="23893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―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455" name="TextBox 1455"/>
          <p:cNvSpPr txBox="1"/>
          <p:nvPr/>
        </p:nvSpPr>
        <p:spPr>
          <a:xfrm>
            <a:off x="4214620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22.0</a:t>
            </a:r>
          </a:p>
        </p:txBody>
      </p:sp>
      <p:sp>
        <p:nvSpPr>
          <p:cNvPr id="1456" name="TextBox 1456"/>
          <p:cNvSpPr txBox="1"/>
          <p:nvPr/>
        </p:nvSpPr>
        <p:spPr>
          <a:xfrm>
            <a:off x="542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62.5</a:t>
            </a:r>
          </a:p>
        </p:txBody>
      </p:sp>
      <p:sp>
        <p:nvSpPr>
          <p:cNvPr id="1457" name="TextBox 1457"/>
          <p:cNvSpPr txBox="1"/>
          <p:nvPr/>
        </p:nvSpPr>
        <p:spPr>
          <a:xfrm>
            <a:off x="6696117" y="5983543"/>
            <a:ext cx="43082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+35.8%</a:t>
            </a:r>
          </a:p>
        </p:txBody>
      </p:sp>
      <p:sp>
        <p:nvSpPr>
          <p:cNvPr id="1458" name="TextBox 1458"/>
          <p:cNvSpPr txBox="1"/>
          <p:nvPr/>
        </p:nvSpPr>
        <p:spPr>
          <a:xfrm>
            <a:off x="7949511" y="6021654"/>
            <a:ext cx="443931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</p:txBody>
      </p:sp>
      <p:sp>
        <p:nvSpPr>
          <p:cNvPr id="1459" name="TextBox 1459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460" name="TextBox 1460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461" name="TextBox 1461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Freeform 1462"> 
				</p:cNvPr>
          <p:cNvSpPr/>
          <p:nvPr/>
        </p:nvSpPr>
        <p:spPr>
          <a:xfrm>
            <a:off x="3952875" y="4314825"/>
            <a:ext cx="1076325" cy="9525"/>
          </a:xfrm>
          <a:custGeom>
            <a:avLst/>
            <a:gdLst>
              <a:gd name="connsiteX0" fmla="*/ 15912 w 1076325"/>
              <a:gd name="connsiteY0" fmla="*/ 11170 h 9525"/>
              <a:gd name="connsiteX1" fmla="*/ 1082713 w 1076325"/>
              <a:gd name="connsiteY1" fmla="*/ 1117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9525">
                <a:moveTo>
                  <a:pt x="15912" y="11170"/>
                </a:moveTo>
                <a:lnTo>
                  <a:pt x="1082713" y="11170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Freeform 1463"> 
				</p:cNvPr>
          <p:cNvSpPr/>
          <p:nvPr/>
        </p:nvSpPr>
        <p:spPr>
          <a:xfrm>
            <a:off x="1800225" y="4600575"/>
            <a:ext cx="942975" cy="9525"/>
          </a:xfrm>
          <a:custGeom>
            <a:avLst/>
            <a:gdLst>
              <a:gd name="connsiteX0" fmla="*/ 18022 w 942975"/>
              <a:gd name="connsiteY0" fmla="*/ 13421 h 9525"/>
              <a:gd name="connsiteX1" fmla="*/ 948297 w 942975"/>
              <a:gd name="connsiteY1" fmla="*/ 134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9525">
                <a:moveTo>
                  <a:pt x="18022" y="13421"/>
                </a:moveTo>
                <a:lnTo>
                  <a:pt x="948297" y="13421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Freeform 1464"> 
				</p:cNvPr>
          <p:cNvSpPr/>
          <p:nvPr/>
        </p:nvSpPr>
        <p:spPr>
          <a:xfrm>
            <a:off x="6219825" y="4381500"/>
            <a:ext cx="1085850" cy="9525"/>
          </a:xfrm>
          <a:custGeom>
            <a:avLst/>
            <a:gdLst>
              <a:gd name="connsiteX0" fmla="*/ 13258 w 1085850"/>
              <a:gd name="connsiteY0" fmla="*/ 16495 h 9525"/>
              <a:gd name="connsiteX1" fmla="*/ 1092758 w 1085850"/>
              <a:gd name="connsiteY1" fmla="*/ 164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3258" y="16495"/>
                </a:moveTo>
                <a:lnTo>
                  <a:pt x="1092758" y="16495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Freeform 1465"> 
				</p:cNvPr>
          <p:cNvSpPr/>
          <p:nvPr/>
        </p:nvSpPr>
        <p:spPr>
          <a:xfrm>
            <a:off x="3905250" y="1724025"/>
            <a:ext cx="1200150" cy="9525"/>
          </a:xfrm>
          <a:custGeom>
            <a:avLst/>
            <a:gdLst>
              <a:gd name="connsiteX0" fmla="*/ 18677 w 1200150"/>
              <a:gd name="connsiteY0" fmla="*/ 10373 h 9525"/>
              <a:gd name="connsiteX1" fmla="*/ 1206674 w 1200150"/>
              <a:gd name="connsiteY1" fmla="*/ 103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525">
                <a:moveTo>
                  <a:pt x="18677" y="10373"/>
                </a:moveTo>
                <a:lnTo>
                  <a:pt x="1206674" y="10373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Freeform 1466"> 
				</p:cNvPr>
          <p:cNvSpPr/>
          <p:nvPr/>
        </p:nvSpPr>
        <p:spPr>
          <a:xfrm>
            <a:off x="1781175" y="1933575"/>
            <a:ext cx="1047750" cy="9525"/>
          </a:xfrm>
          <a:custGeom>
            <a:avLst/>
            <a:gdLst>
              <a:gd name="connsiteX0" fmla="*/ 9612 w 1047750"/>
              <a:gd name="connsiteY0" fmla="*/ 14288 h 9525"/>
              <a:gd name="connsiteX1" fmla="*/ 1053616 w 1047750"/>
              <a:gd name="connsiteY1" fmla="*/ 14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9525">
                <a:moveTo>
                  <a:pt x="9612" y="14288"/>
                </a:moveTo>
                <a:lnTo>
                  <a:pt x="1053616" y="14288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Freeform 1467"> 
				</p:cNvPr>
          <p:cNvSpPr/>
          <p:nvPr/>
        </p:nvSpPr>
        <p:spPr>
          <a:xfrm>
            <a:off x="6238875" y="1638300"/>
            <a:ext cx="1085850" cy="9525"/>
          </a:xfrm>
          <a:custGeom>
            <a:avLst/>
            <a:gdLst>
              <a:gd name="connsiteX0" fmla="*/ 11672 w 1085850"/>
              <a:gd name="connsiteY0" fmla="*/ 16799 h 9525"/>
              <a:gd name="connsiteX1" fmla="*/ 1091172 w 1085850"/>
              <a:gd name="connsiteY1" fmla="*/ 167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">
                <a:moveTo>
                  <a:pt x="11672" y="16799"/>
                </a:moveTo>
                <a:lnTo>
                  <a:pt x="1091172" y="16799"/>
                </a:lnTo>
              </a:path>
            </a:pathLst>
          </a:custGeom>
          <a:ln w="1270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Freeform 1468"> 
				</p:cNvPr>
          <p:cNvSpPr/>
          <p:nvPr/>
        </p:nvSpPr>
        <p:spPr>
          <a:xfrm>
            <a:off x="6086475" y="4486275"/>
            <a:ext cx="381000" cy="419100"/>
          </a:xfrm>
          <a:custGeom>
            <a:avLst/>
            <a:gdLst>
              <a:gd name="connsiteX0" fmla="*/ 367272 w 381000"/>
              <a:gd name="connsiteY0" fmla="*/ 407467 h 419100"/>
              <a:gd name="connsiteX1" fmla="*/ 36476 w 381000"/>
              <a:gd name="connsiteY1" fmla="*/ 3347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67272" y="407467"/>
                </a:moveTo>
                <a:lnTo>
                  <a:pt x="36476" y="33477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Freeform 1469"> 
				</p:cNvPr>
          <p:cNvSpPr/>
          <p:nvPr/>
        </p:nvSpPr>
        <p:spPr>
          <a:xfrm>
            <a:off x="6010275" y="4400550"/>
            <a:ext cx="190500" cy="190500"/>
          </a:xfrm>
          <a:custGeom>
            <a:avLst/>
            <a:gdLst>
              <a:gd name="connsiteX0" fmla="*/ 67408 w 190500"/>
              <a:gd name="connsiteY0" fmla="*/ 197394 h 190500"/>
              <a:gd name="connsiteX1" fmla="*/ 18017 w 190500"/>
              <a:gd name="connsiteY1" fmla="*/ 12177 h 190500"/>
              <a:gd name="connsiteX2" fmla="*/ 195830 w 190500"/>
              <a:gd name="connsiteY2" fmla="*/ 83806 h 190500"/>
              <a:gd name="connsiteX3" fmla="*/ 67408 w 190500"/>
              <a:gd name="connsiteY3" fmla="*/ 19739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67408" y="197394"/>
                </a:moveTo>
                <a:lnTo>
                  <a:pt x="18017" y="12177"/>
                </a:lnTo>
                <a:lnTo>
                  <a:pt x="195830" y="83806"/>
                </a:lnTo>
                <a:lnTo>
                  <a:pt x="67408" y="19739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Freeform 1470"> 
				</p:cNvPr>
          <p:cNvSpPr/>
          <p:nvPr/>
        </p:nvSpPr>
        <p:spPr>
          <a:xfrm>
            <a:off x="2447925" y="4714875"/>
            <a:ext cx="381000" cy="419100"/>
          </a:xfrm>
          <a:custGeom>
            <a:avLst/>
            <a:gdLst>
              <a:gd name="connsiteX0" fmla="*/ 37072 w 381000"/>
              <a:gd name="connsiteY0" fmla="*/ 404812 h 419100"/>
              <a:gd name="connsiteX1" fmla="*/ 367869 w 381000"/>
              <a:gd name="connsiteY1" fmla="*/ 3082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2"/>
                </a:moveTo>
                <a:lnTo>
                  <a:pt x="367869" y="30822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Freeform 1471"> 
				</p:cNvPr>
          <p:cNvSpPr/>
          <p:nvPr/>
        </p:nvSpPr>
        <p:spPr>
          <a:xfrm>
            <a:off x="2714625" y="4629150"/>
            <a:ext cx="190500" cy="190500"/>
          </a:xfrm>
          <a:custGeom>
            <a:avLst/>
            <a:gdLst>
              <a:gd name="connsiteX0" fmla="*/ 18017 w 190500"/>
              <a:gd name="connsiteY0" fmla="*/ 81146 h 190500"/>
              <a:gd name="connsiteX1" fmla="*/ 195817 w 190500"/>
              <a:gd name="connsiteY1" fmla="*/ 9531 h 190500"/>
              <a:gd name="connsiteX2" fmla="*/ 146439 w 190500"/>
              <a:gd name="connsiteY2" fmla="*/ 194735 h 190500"/>
              <a:gd name="connsiteX3" fmla="*/ 18017 w 190500"/>
              <a:gd name="connsiteY3" fmla="*/ 8114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6"/>
                </a:moveTo>
                <a:lnTo>
                  <a:pt x="195817" y="9531"/>
                </a:lnTo>
                <a:lnTo>
                  <a:pt x="146439" y="194735"/>
                </a:lnTo>
                <a:lnTo>
                  <a:pt x="18017" y="8114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Freeform 1472"> 
				</p:cNvPr>
          <p:cNvSpPr/>
          <p:nvPr/>
        </p:nvSpPr>
        <p:spPr>
          <a:xfrm>
            <a:off x="4638675" y="4629150"/>
            <a:ext cx="2571750" cy="542925"/>
          </a:xfrm>
          <a:custGeom>
            <a:avLst/>
            <a:gdLst>
              <a:gd name="connsiteX0" fmla="*/ 14847 w 2571750"/>
              <a:gd name="connsiteY0" fmla="*/ 32691 h 542925"/>
              <a:gd name="connsiteX1" fmla="*/ 32183 w 2571750"/>
              <a:gd name="connsiteY1" fmla="*/ 15355 h 542925"/>
              <a:gd name="connsiteX2" fmla="*/ 2561325 w 2571750"/>
              <a:gd name="connsiteY2" fmla="*/ 15355 h 542925"/>
              <a:gd name="connsiteX3" fmla="*/ 2578659 w 2571750"/>
              <a:gd name="connsiteY3" fmla="*/ 32691 h 542925"/>
              <a:gd name="connsiteX4" fmla="*/ 2578659 w 2571750"/>
              <a:gd name="connsiteY4" fmla="*/ 533794 h 542925"/>
              <a:gd name="connsiteX5" fmla="*/ 2561325 w 2571750"/>
              <a:gd name="connsiteY5" fmla="*/ 551130 h 542925"/>
              <a:gd name="connsiteX6" fmla="*/ 32183 w 2571750"/>
              <a:gd name="connsiteY6" fmla="*/ 551130 h 542925"/>
              <a:gd name="connsiteX7" fmla="*/ 14847 w 2571750"/>
              <a:gd name="connsiteY7" fmla="*/ 533794 h 542925"/>
              <a:gd name="connsiteX8" fmla="*/ 14847 w 2571750"/>
              <a:gd name="connsiteY8" fmla="*/ 3269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542925">
                <a:moveTo>
                  <a:pt x="14847" y="32691"/>
                </a:moveTo>
                <a:cubicBezTo>
                  <a:pt x="14847" y="23115"/>
                  <a:pt x="22607" y="15355"/>
                  <a:pt x="32183" y="15355"/>
                </a:cubicBezTo>
                <a:lnTo>
                  <a:pt x="2561325" y="15355"/>
                </a:lnTo>
                <a:cubicBezTo>
                  <a:pt x="2570900" y="15355"/>
                  <a:pt x="2578659" y="23115"/>
                  <a:pt x="2578659" y="32691"/>
                </a:cubicBezTo>
                <a:lnTo>
                  <a:pt x="2578659" y="533794"/>
                </a:lnTo>
                <a:cubicBezTo>
                  <a:pt x="2578659" y="543370"/>
                  <a:pt x="2570900" y="551130"/>
                  <a:pt x="2561325" y="551130"/>
                </a:cubicBezTo>
                <a:lnTo>
                  <a:pt x="32183" y="551130"/>
                </a:lnTo>
                <a:cubicBezTo>
                  <a:pt x="22607" y="551130"/>
                  <a:pt x="14847" y="543370"/>
                  <a:pt x="14847" y="533794"/>
                </a:cubicBezTo>
                <a:lnTo>
                  <a:pt x="14847" y="326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Freeform 1473"> 
				</p:cNvPr>
          <p:cNvSpPr/>
          <p:nvPr/>
        </p:nvSpPr>
        <p:spPr>
          <a:xfrm>
            <a:off x="2000250" y="4829175"/>
            <a:ext cx="2524125" cy="962025"/>
          </a:xfrm>
          <a:custGeom>
            <a:avLst/>
            <a:gdLst>
              <a:gd name="connsiteX0" fmla="*/ 14847 w 2524125"/>
              <a:gd name="connsiteY0" fmla="*/ 47609 h 962025"/>
              <a:gd name="connsiteX1" fmla="*/ 48172 w 2524125"/>
              <a:gd name="connsiteY1" fmla="*/ 14284 h 962025"/>
              <a:gd name="connsiteX2" fmla="*/ 2496122 w 2524125"/>
              <a:gd name="connsiteY2" fmla="*/ 14284 h 962025"/>
              <a:gd name="connsiteX3" fmla="*/ 2529447 w 2524125"/>
              <a:gd name="connsiteY3" fmla="*/ 47609 h 962025"/>
              <a:gd name="connsiteX4" fmla="*/ 2529447 w 2524125"/>
              <a:gd name="connsiteY4" fmla="*/ 938222 h 962025"/>
              <a:gd name="connsiteX5" fmla="*/ 2496122 w 2524125"/>
              <a:gd name="connsiteY5" fmla="*/ 971546 h 962025"/>
              <a:gd name="connsiteX6" fmla="*/ 48172 w 2524125"/>
              <a:gd name="connsiteY6" fmla="*/ 971546 h 962025"/>
              <a:gd name="connsiteX7" fmla="*/ 14847 w 2524125"/>
              <a:gd name="connsiteY7" fmla="*/ 938222 h 962025"/>
              <a:gd name="connsiteX8" fmla="*/ 14847 w 2524125"/>
              <a:gd name="connsiteY8" fmla="*/ 4760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7609"/>
                </a:moveTo>
                <a:cubicBezTo>
                  <a:pt x="14847" y="29207"/>
                  <a:pt x="29770" y="14284"/>
                  <a:pt x="48172" y="14284"/>
                </a:cubicBezTo>
                <a:lnTo>
                  <a:pt x="2496122" y="14284"/>
                </a:lnTo>
                <a:cubicBezTo>
                  <a:pt x="2514525" y="14284"/>
                  <a:pt x="2529447" y="29207"/>
                  <a:pt x="2529447" y="47609"/>
                </a:cubicBezTo>
                <a:lnTo>
                  <a:pt x="2529447" y="938222"/>
                </a:lnTo>
                <a:cubicBezTo>
                  <a:pt x="2529447" y="956624"/>
                  <a:pt x="2514525" y="971546"/>
                  <a:pt x="2496122" y="971546"/>
                </a:cubicBezTo>
                <a:lnTo>
                  <a:pt x="48172" y="971546"/>
                </a:lnTo>
                <a:cubicBezTo>
                  <a:pt x="29770" y="971546"/>
                  <a:pt x="14847" y="956624"/>
                  <a:pt x="14847" y="938222"/>
                </a:cubicBezTo>
                <a:lnTo>
                  <a:pt x="14847" y="4760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Freeform 1474"> 
				</p:cNvPr>
          <p:cNvSpPr/>
          <p:nvPr/>
        </p:nvSpPr>
        <p:spPr>
          <a:xfrm>
            <a:off x="7191375" y="5457825"/>
            <a:ext cx="1457325" cy="228600"/>
          </a:xfrm>
          <a:custGeom>
            <a:avLst/>
            <a:gdLst>
              <a:gd name="connsiteX0" fmla="*/ 25958 w 1457325"/>
              <a:gd name="connsiteY0" fmla="*/ 139140 h 228600"/>
              <a:gd name="connsiteX1" fmla="*/ 340639 w 1457325"/>
              <a:gd name="connsiteY1" fmla="*/ 28206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40"/>
                </a:moveTo>
                <a:cubicBezTo>
                  <a:pt x="91516" y="77507"/>
                  <a:pt x="157073" y="15874"/>
                  <a:pt x="340639" y="28206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4"/>
                  <a:pt x="1376451" y="163791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Freeform 1475"> 
				</p:cNvPr>
          <p:cNvSpPr/>
          <p:nvPr/>
        </p:nvSpPr>
        <p:spPr>
          <a:xfrm>
            <a:off x="6096000" y="1866900"/>
            <a:ext cx="381000" cy="428625"/>
          </a:xfrm>
          <a:custGeom>
            <a:avLst/>
            <a:gdLst>
              <a:gd name="connsiteX0" fmla="*/ 367272 w 381000"/>
              <a:gd name="connsiteY0" fmla="*/ 411449 h 428625"/>
              <a:gd name="connsiteX1" fmla="*/ 36476 w 381000"/>
              <a:gd name="connsiteY1" fmla="*/ 3746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28625">
                <a:moveTo>
                  <a:pt x="367272" y="411449"/>
                </a:moveTo>
                <a:lnTo>
                  <a:pt x="36476" y="37460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Freeform 1476"> 
				</p:cNvPr>
          <p:cNvSpPr/>
          <p:nvPr/>
        </p:nvSpPr>
        <p:spPr>
          <a:xfrm>
            <a:off x="6019800" y="1781175"/>
            <a:ext cx="190500" cy="200025"/>
          </a:xfrm>
          <a:custGeom>
            <a:avLst/>
            <a:gdLst>
              <a:gd name="connsiteX0" fmla="*/ 67408 w 190500"/>
              <a:gd name="connsiteY0" fmla="*/ 201376 h 200025"/>
              <a:gd name="connsiteX1" fmla="*/ 18017 w 190500"/>
              <a:gd name="connsiteY1" fmla="*/ 16159 h 200025"/>
              <a:gd name="connsiteX2" fmla="*/ 195830 w 190500"/>
              <a:gd name="connsiteY2" fmla="*/ 87787 h 200025"/>
              <a:gd name="connsiteX3" fmla="*/ 67408 w 190500"/>
              <a:gd name="connsiteY3" fmla="*/ 201376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67408" y="201376"/>
                </a:moveTo>
                <a:lnTo>
                  <a:pt x="18017" y="16159"/>
                </a:lnTo>
                <a:lnTo>
                  <a:pt x="195830" y="87787"/>
                </a:lnTo>
                <a:lnTo>
                  <a:pt x="67408" y="20137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Freeform 1477"> 
				</p:cNvPr>
          <p:cNvSpPr/>
          <p:nvPr/>
        </p:nvSpPr>
        <p:spPr>
          <a:xfrm>
            <a:off x="2457450" y="2047875"/>
            <a:ext cx="381000" cy="419100"/>
          </a:xfrm>
          <a:custGeom>
            <a:avLst/>
            <a:gdLst>
              <a:gd name="connsiteX0" fmla="*/ 37072 w 381000"/>
              <a:gd name="connsiteY0" fmla="*/ 404813 h 419100"/>
              <a:gd name="connsiteX1" fmla="*/ 367869 w 381000"/>
              <a:gd name="connsiteY1" fmla="*/ 30824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419100">
                <a:moveTo>
                  <a:pt x="37072" y="404813"/>
                </a:moveTo>
                <a:lnTo>
                  <a:pt x="367869" y="30824"/>
                </a:lnTo>
              </a:path>
            </a:pathLst>
          </a:custGeom>
          <a:ln w="571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Freeform 1478"> 
				</p:cNvPr>
          <p:cNvSpPr/>
          <p:nvPr/>
        </p:nvSpPr>
        <p:spPr>
          <a:xfrm>
            <a:off x="2724150" y="1962150"/>
            <a:ext cx="190500" cy="190500"/>
          </a:xfrm>
          <a:custGeom>
            <a:avLst/>
            <a:gdLst>
              <a:gd name="connsiteX0" fmla="*/ 18017 w 190500"/>
              <a:gd name="connsiteY0" fmla="*/ 81145 h 190500"/>
              <a:gd name="connsiteX1" fmla="*/ 195817 w 190500"/>
              <a:gd name="connsiteY1" fmla="*/ 9530 h 190500"/>
              <a:gd name="connsiteX2" fmla="*/ 146439 w 190500"/>
              <a:gd name="connsiteY2" fmla="*/ 194734 h 190500"/>
              <a:gd name="connsiteX3" fmla="*/ 18017 w 190500"/>
              <a:gd name="connsiteY3" fmla="*/ 811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90500">
                <a:moveTo>
                  <a:pt x="18017" y="81145"/>
                </a:moveTo>
                <a:lnTo>
                  <a:pt x="195817" y="9530"/>
                </a:lnTo>
                <a:lnTo>
                  <a:pt x="146439" y="194734"/>
                </a:lnTo>
                <a:lnTo>
                  <a:pt x="18017" y="81145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Freeform 1479"> 
				</p:cNvPr>
          <p:cNvSpPr/>
          <p:nvPr/>
        </p:nvSpPr>
        <p:spPr>
          <a:xfrm>
            <a:off x="4638675" y="2019300"/>
            <a:ext cx="2571750" cy="609600"/>
          </a:xfrm>
          <a:custGeom>
            <a:avLst/>
            <a:gdLst>
              <a:gd name="connsiteX0" fmla="*/ 14848 w 2571750"/>
              <a:gd name="connsiteY0" fmla="*/ 29440 h 609600"/>
              <a:gd name="connsiteX1" fmla="*/ 34483 w 2571750"/>
              <a:gd name="connsiteY1" fmla="*/ 9805 h 609600"/>
              <a:gd name="connsiteX2" fmla="*/ 2559027 w 2571750"/>
              <a:gd name="connsiteY2" fmla="*/ 9805 h 609600"/>
              <a:gd name="connsiteX3" fmla="*/ 2578661 w 2571750"/>
              <a:gd name="connsiteY3" fmla="*/ 29440 h 609600"/>
              <a:gd name="connsiteX4" fmla="*/ 2578661 w 2571750"/>
              <a:gd name="connsiteY4" fmla="*/ 596800 h 609600"/>
              <a:gd name="connsiteX5" fmla="*/ 2559027 w 2571750"/>
              <a:gd name="connsiteY5" fmla="*/ 616434 h 609600"/>
              <a:gd name="connsiteX6" fmla="*/ 34483 w 2571750"/>
              <a:gd name="connsiteY6" fmla="*/ 616434 h 609600"/>
              <a:gd name="connsiteX7" fmla="*/ 14848 w 2571750"/>
              <a:gd name="connsiteY7" fmla="*/ 596800 h 609600"/>
              <a:gd name="connsiteX8" fmla="*/ 14848 w 2571750"/>
              <a:gd name="connsiteY8" fmla="*/ 2944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609600">
                <a:moveTo>
                  <a:pt x="14848" y="29440"/>
                </a:moveTo>
                <a:cubicBezTo>
                  <a:pt x="14848" y="18594"/>
                  <a:pt x="23637" y="9805"/>
                  <a:pt x="34483" y="9805"/>
                </a:cubicBezTo>
                <a:lnTo>
                  <a:pt x="2559027" y="9805"/>
                </a:lnTo>
                <a:cubicBezTo>
                  <a:pt x="2569873" y="9805"/>
                  <a:pt x="2578661" y="18594"/>
                  <a:pt x="2578661" y="29440"/>
                </a:cubicBezTo>
                <a:lnTo>
                  <a:pt x="2578661" y="596800"/>
                </a:lnTo>
                <a:cubicBezTo>
                  <a:pt x="2578661" y="607645"/>
                  <a:pt x="2569873" y="616434"/>
                  <a:pt x="2559027" y="616434"/>
                </a:cubicBezTo>
                <a:lnTo>
                  <a:pt x="34483" y="616434"/>
                </a:lnTo>
                <a:cubicBezTo>
                  <a:pt x="23637" y="616434"/>
                  <a:pt x="14848" y="607645"/>
                  <a:pt x="14848" y="596800"/>
                </a:cubicBezTo>
                <a:lnTo>
                  <a:pt x="14848" y="294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Freeform 1480"> 
				</p:cNvPr>
          <p:cNvSpPr/>
          <p:nvPr/>
        </p:nvSpPr>
        <p:spPr>
          <a:xfrm>
            <a:off x="2000250" y="2171700"/>
            <a:ext cx="2524125" cy="962025"/>
          </a:xfrm>
          <a:custGeom>
            <a:avLst/>
            <a:gdLst>
              <a:gd name="connsiteX0" fmla="*/ 14847 w 2524125"/>
              <a:gd name="connsiteY0" fmla="*/ 45329 h 962025"/>
              <a:gd name="connsiteX1" fmla="*/ 48172 w 2524125"/>
              <a:gd name="connsiteY1" fmla="*/ 12004 h 962025"/>
              <a:gd name="connsiteX2" fmla="*/ 2496122 w 2524125"/>
              <a:gd name="connsiteY2" fmla="*/ 12004 h 962025"/>
              <a:gd name="connsiteX3" fmla="*/ 2529447 w 2524125"/>
              <a:gd name="connsiteY3" fmla="*/ 45329 h 962025"/>
              <a:gd name="connsiteX4" fmla="*/ 2529447 w 2524125"/>
              <a:gd name="connsiteY4" fmla="*/ 935942 h 962025"/>
              <a:gd name="connsiteX5" fmla="*/ 2496122 w 2524125"/>
              <a:gd name="connsiteY5" fmla="*/ 969266 h 962025"/>
              <a:gd name="connsiteX6" fmla="*/ 48172 w 2524125"/>
              <a:gd name="connsiteY6" fmla="*/ 969266 h 962025"/>
              <a:gd name="connsiteX7" fmla="*/ 14847 w 2524125"/>
              <a:gd name="connsiteY7" fmla="*/ 935942 h 962025"/>
              <a:gd name="connsiteX8" fmla="*/ 14847 w 2524125"/>
              <a:gd name="connsiteY8" fmla="*/ 45329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4125" h="962025">
                <a:moveTo>
                  <a:pt x="14847" y="45329"/>
                </a:moveTo>
                <a:cubicBezTo>
                  <a:pt x="14847" y="26926"/>
                  <a:pt x="29770" y="12004"/>
                  <a:pt x="48172" y="12004"/>
                </a:cubicBezTo>
                <a:lnTo>
                  <a:pt x="2496122" y="12004"/>
                </a:lnTo>
                <a:cubicBezTo>
                  <a:pt x="2514525" y="12004"/>
                  <a:pt x="2529447" y="26926"/>
                  <a:pt x="2529447" y="45329"/>
                </a:cubicBezTo>
                <a:lnTo>
                  <a:pt x="2529447" y="935942"/>
                </a:lnTo>
                <a:cubicBezTo>
                  <a:pt x="2529447" y="954344"/>
                  <a:pt x="2514525" y="969266"/>
                  <a:pt x="2496122" y="969266"/>
                </a:cubicBezTo>
                <a:lnTo>
                  <a:pt x="48172" y="969266"/>
                </a:lnTo>
                <a:cubicBezTo>
                  <a:pt x="29770" y="969266"/>
                  <a:pt x="14847" y="954344"/>
                  <a:pt x="14847" y="935942"/>
                </a:cubicBezTo>
                <a:lnTo>
                  <a:pt x="14847" y="453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Freeform 1481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5958 w 1457325"/>
              <a:gd name="connsiteY0" fmla="*/ 139139 h 228600"/>
              <a:gd name="connsiteX1" fmla="*/ 340639 w 1457325"/>
              <a:gd name="connsiteY1" fmla="*/ 28205 h 228600"/>
              <a:gd name="connsiteX2" fmla="*/ 1127328 w 1457325"/>
              <a:gd name="connsiteY2" fmla="*/ 213104 h 228600"/>
              <a:gd name="connsiteX3" fmla="*/ 1442008 w 1457325"/>
              <a:gd name="connsiteY3" fmla="*/ 10215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5958" y="139139"/>
                </a:moveTo>
                <a:cubicBezTo>
                  <a:pt x="91516" y="77506"/>
                  <a:pt x="157073" y="15873"/>
                  <a:pt x="340639" y="28205"/>
                </a:cubicBezTo>
                <a:cubicBezTo>
                  <a:pt x="524205" y="40524"/>
                  <a:pt x="943762" y="200773"/>
                  <a:pt x="1127328" y="213104"/>
                </a:cubicBezTo>
                <a:cubicBezTo>
                  <a:pt x="1310894" y="225423"/>
                  <a:pt x="1376451" y="163790"/>
                  <a:pt x="1442008" y="102157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Freeform 1482"> 
				</p:cNvPr>
          <p:cNvSpPr/>
          <p:nvPr/>
        </p:nvSpPr>
        <p:spPr>
          <a:xfrm>
            <a:off x="7191375" y="2800350"/>
            <a:ext cx="1457325" cy="228600"/>
          </a:xfrm>
          <a:custGeom>
            <a:avLst/>
            <a:gdLst>
              <a:gd name="connsiteX0" fmla="*/ 27548 w 1457325"/>
              <a:gd name="connsiteY0" fmla="*/ 137552 h 228600"/>
              <a:gd name="connsiteX1" fmla="*/ 342228 w 1457325"/>
              <a:gd name="connsiteY1" fmla="*/ 26618 h 228600"/>
              <a:gd name="connsiteX2" fmla="*/ 1128917 w 1457325"/>
              <a:gd name="connsiteY2" fmla="*/ 211517 h 228600"/>
              <a:gd name="connsiteX3" fmla="*/ 1443598 w 1457325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28600">
                <a:moveTo>
                  <a:pt x="27548" y="137552"/>
                </a:moveTo>
                <a:cubicBezTo>
                  <a:pt x="93105" y="75919"/>
                  <a:pt x="158663" y="14286"/>
                  <a:pt x="342228" y="26618"/>
                </a:cubicBezTo>
                <a:cubicBezTo>
                  <a:pt x="525794" y="38937"/>
                  <a:pt x="945351" y="199185"/>
                  <a:pt x="1128917" y="211517"/>
                </a:cubicBezTo>
                <a:cubicBezTo>
                  <a:pt x="1312484" y="223836"/>
                  <a:pt x="1378040" y="162203"/>
                  <a:pt x="144359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Freeform 1483"> 
				</p:cNvPr>
          <p:cNvSpPr/>
          <p:nvPr/>
        </p:nvSpPr>
        <p:spPr>
          <a:xfrm>
            <a:off x="533400" y="2800350"/>
            <a:ext cx="1447800" cy="228600"/>
          </a:xfrm>
          <a:custGeom>
            <a:avLst/>
            <a:gdLst>
              <a:gd name="connsiteX0" fmla="*/ 19608 w 1447800"/>
              <a:gd name="connsiteY0" fmla="*/ 137552 h 228600"/>
              <a:gd name="connsiteX1" fmla="*/ 334289 w 1447800"/>
              <a:gd name="connsiteY1" fmla="*/ 26618 h 228600"/>
              <a:gd name="connsiteX2" fmla="*/ 1120978 w 1447800"/>
              <a:gd name="connsiteY2" fmla="*/ 211517 h 228600"/>
              <a:gd name="connsiteX3" fmla="*/ 1435658 w 1447800"/>
              <a:gd name="connsiteY3" fmla="*/ 10057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28600">
                <a:moveTo>
                  <a:pt x="19608" y="137552"/>
                </a:moveTo>
                <a:cubicBezTo>
                  <a:pt x="85166" y="75919"/>
                  <a:pt x="150723" y="14286"/>
                  <a:pt x="334289" y="26618"/>
                </a:cubicBezTo>
                <a:cubicBezTo>
                  <a:pt x="517842" y="38937"/>
                  <a:pt x="937425" y="199185"/>
                  <a:pt x="1120978" y="211517"/>
                </a:cubicBezTo>
                <a:cubicBezTo>
                  <a:pt x="1304544" y="223836"/>
                  <a:pt x="1370101" y="162203"/>
                  <a:pt x="1435658" y="10057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Freeform 1484"> 
				</p:cNvPr>
          <p:cNvSpPr/>
          <p:nvPr/>
        </p:nvSpPr>
        <p:spPr>
          <a:xfrm>
            <a:off x="266700" y="5772150"/>
            <a:ext cx="8553450" cy="38100"/>
          </a:xfrm>
          <a:custGeom>
            <a:avLst/>
            <a:gdLst>
              <a:gd name="connsiteX0" fmla="*/ 20637 w 8553450"/>
              <a:gd name="connsiteY0" fmla="*/ 26989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9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Freeform 1485"> 
				</p:cNvPr>
          <p:cNvSpPr/>
          <p:nvPr/>
        </p:nvSpPr>
        <p:spPr>
          <a:xfrm>
            <a:off x="266700" y="3114675"/>
            <a:ext cx="8553450" cy="38100"/>
          </a:xfrm>
          <a:custGeom>
            <a:avLst/>
            <a:gdLst>
              <a:gd name="connsiteX0" fmla="*/ 20637 w 8553450"/>
              <a:gd name="connsiteY0" fmla="*/ 26988 h 38100"/>
              <a:gd name="connsiteX1" fmla="*/ 8550275 w 8553450"/>
              <a:gd name="connsiteY1" fmla="*/ 2857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53450" h="38100">
                <a:moveTo>
                  <a:pt x="20637" y="26988"/>
                </a:moveTo>
                <a:lnTo>
                  <a:pt x="8550275" y="28576"/>
                </a:lnTo>
              </a:path>
            </a:pathLst>
          </a:custGeom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7" name="Picture 148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488" name="Picture 148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489" name="Picture 148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490" name="Picture 149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76650"/>
            <a:ext cx="2219325" cy="2200275"/>
          </a:xfrm>
          <a:prstGeom prst="rect">
            <a:avLst/>
          </a:prstGeom>
        </p:spPr>
      </p:pic>
      <p:pic>
        <p:nvPicPr>
          <p:cNvPr id="1491" name="Picture 149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75" y="4362450"/>
            <a:ext cx="1362075" cy="1514475"/>
          </a:xfrm>
          <a:prstGeom prst="rect">
            <a:avLst/>
          </a:prstGeom>
        </p:spPr>
      </p:pic>
      <p:pic>
        <p:nvPicPr>
          <p:cNvPr id="1492" name="Picture 149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4238625"/>
            <a:ext cx="1362075" cy="447675"/>
          </a:xfrm>
          <a:prstGeom prst="rect">
            <a:avLst/>
          </a:prstGeom>
        </p:spPr>
      </p:pic>
      <p:pic>
        <p:nvPicPr>
          <p:cNvPr id="1493" name="Picture 149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885825"/>
            <a:ext cx="2190750" cy="466725"/>
          </a:xfrm>
          <a:prstGeom prst="rect">
            <a:avLst/>
          </a:prstGeom>
        </p:spPr>
      </p:pic>
      <p:pic>
        <p:nvPicPr>
          <p:cNvPr id="1494" name="Picture 149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" y="1914525"/>
            <a:ext cx="1362075" cy="1285875"/>
          </a:xfrm>
          <a:prstGeom prst="rect">
            <a:avLst/>
          </a:prstGeom>
        </p:spPr>
      </p:pic>
      <p:pic>
        <p:nvPicPr>
          <p:cNvPr id="1495" name="Picture 149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475" y="1619250"/>
            <a:ext cx="1362075" cy="1581150"/>
          </a:xfrm>
          <a:prstGeom prst="rect">
            <a:avLst/>
          </a:prstGeom>
        </p:spPr>
      </p:pic>
      <p:pic>
        <p:nvPicPr>
          <p:cNvPr id="1496" name="Picture 149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6050" y="1600200"/>
            <a:ext cx="1362075" cy="438150"/>
          </a:xfrm>
          <a:prstGeom prst="rect">
            <a:avLst/>
          </a:prstGeom>
        </p:spPr>
      </p:pic>
      <p:pic>
        <p:nvPicPr>
          <p:cNvPr id="1497" name="Picture 149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1575" y="1457325"/>
            <a:ext cx="1362075" cy="438150"/>
          </a:xfrm>
          <a:prstGeom prst="rect">
            <a:avLst/>
          </a:prstGeom>
        </p:spPr>
      </p:pic>
      <p:pic>
        <p:nvPicPr>
          <p:cNvPr id="1498" name="Picture 149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1575" y="4124325"/>
            <a:ext cx="1362075" cy="438150"/>
          </a:xfrm>
          <a:prstGeom prst="rect">
            <a:avLst/>
          </a:prstGeom>
        </p:spPr>
      </p:pic>
      <p:sp>
        <p:nvSpPr>
          <p:cNvPr id="1498" name="TextBox 1498"/>
          <p:cNvSpPr txBox="1"/>
          <p:nvPr/>
        </p:nvSpPr>
        <p:spPr>
          <a:xfrm>
            <a:off x="775440" y="66310"/>
            <a:ext cx="6254192" cy="1909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Difference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9608">
              <a:lnSpc>
                <a:spcPts val="183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26840">
              <a:lnSpc>
                <a:spcPts val="217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5.6</a:t>
            </a:r>
          </a:p>
          <a:p>
            <a:pPr indent="2404519">
              <a:lnSpc>
                <a:spcPts val="117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39.2</a:t>
            </a:r>
          </a:p>
        </p:txBody>
      </p:sp>
      <p:sp>
        <p:nvSpPr>
          <p:cNvPr id="1499" name="TextBox 1499"/>
          <p:cNvSpPr txBox="1"/>
          <p:nvPr/>
        </p:nvSpPr>
        <p:spPr>
          <a:xfrm>
            <a:off x="7387939" y="1080995"/>
            <a:ext cx="121106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500" name="TextBox 1500"/>
          <p:cNvSpPr txBox="1"/>
          <p:nvPr/>
        </p:nvSpPr>
        <p:spPr>
          <a:xfrm>
            <a:off x="607496" y="2091820"/>
            <a:ext cx="1284520" cy="1872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78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608.2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3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463">
              <a:lnSpc>
                <a:spcPts val="164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501" name="TextBox 1501"/>
          <p:cNvSpPr txBox="1"/>
          <p:nvPr/>
        </p:nvSpPr>
        <p:spPr>
          <a:xfrm>
            <a:off x="2115683" y="2091856"/>
            <a:ext cx="4648495" cy="2513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0">
              <a:lnSpc>
                <a:spcPts val="19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(13.0)</a:t>
            </a:r>
          </a:p>
          <a:p>
            <a:pPr indent="408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17.8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</a:t>
            </a:r>
          </a:p>
          <a:p>
            <a:pPr indent="305">
              <a:lnSpc>
                <a:spcPts val="101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(0.1)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</a:t>
            </a:r>
          </a:p>
          <a:p>
            <a:pPr indent="305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3.6</a:t>
            </a:r>
          </a:p>
          <a:p>
            <a:pPr indent="203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(4.4)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10.3</a:t>
            </a:r>
          </a:p>
          <a:p>
            <a:pPr indent="162112">
              <a:lnSpc>
                <a:spcPts val="160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04746">
              <a:lnSpc>
                <a:spcPts val="239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244294">
              <a:lnSpc>
                <a:spcPts val="2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88042">
              <a:lnSpc>
                <a:spcPts val="239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8.5</a:t>
            </a:r>
          </a:p>
          <a:p>
            <a:pPr indent="1024347">
              <a:lnSpc>
                <a:spcPts val="85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53.6</a:t>
            </a:r>
          </a:p>
        </p:txBody>
      </p:sp>
      <p:sp>
        <p:nvSpPr>
          <p:cNvPr id="1502" name="TextBox 1502"/>
          <p:cNvSpPr txBox="1"/>
          <p:nvPr/>
        </p:nvSpPr>
        <p:spPr>
          <a:xfrm>
            <a:off x="7299683" y="2062042"/>
            <a:ext cx="1295269" cy="1567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631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653.0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503" name="TextBox 1503"/>
          <p:cNvSpPr txBox="1"/>
          <p:nvPr/>
        </p:nvSpPr>
        <p:spPr>
          <a:xfrm>
            <a:off x="590902" y="4726541"/>
            <a:ext cx="1284520" cy="1565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6848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545.7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625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28802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504" name="TextBox 1504"/>
          <p:cNvSpPr txBox="1"/>
          <p:nvPr/>
        </p:nvSpPr>
        <p:spPr>
          <a:xfrm>
            <a:off x="2115989" y="4855977"/>
            <a:ext cx="2615269" cy="1364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4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13.2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COMWARE: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9.8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(East):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</a:t>
            </a:r>
          </a:p>
          <a:p>
            <a:pPr indent="101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(West):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</a:t>
            </a:r>
          </a:p>
          <a:p>
            <a:pPr indent="0">
              <a:lnSpc>
                <a:spcPts val="105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17.8</a:t>
            </a:r>
          </a:p>
          <a:p>
            <a:pPr indent="145138">
              <a:lnSpc>
                <a:spcPts val="152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</a:p>
          <a:p>
            <a:pPr indent="187771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2743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505" name="TextBox 1505"/>
          <p:cNvSpPr txBox="1"/>
          <p:nvPr/>
        </p:nvSpPr>
        <p:spPr>
          <a:xfrm>
            <a:off x="4749938" y="4671828"/>
            <a:ext cx="2338066" cy="1619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(actuarial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etc):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9.4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(10.8)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</a:p>
          <a:p>
            <a:pPr indent="83831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164">
              <a:lnSpc>
                <a:spcPts val="15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67548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</a:p>
          <a:p>
            <a:pPr indent="638581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</p:txBody>
      </p:sp>
      <p:sp>
        <p:nvSpPr>
          <p:cNvPr id="1506" name="TextBox 1506"/>
          <p:cNvSpPr txBox="1"/>
          <p:nvPr/>
        </p:nvSpPr>
        <p:spPr>
          <a:xfrm>
            <a:off x="7283089" y="4708471"/>
            <a:ext cx="1295269" cy="1583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5857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441962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89539">
              <a:lnSpc>
                <a:spcPts val="13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507" name="TextBox 1507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08" name="TextBox 1508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09" name="TextBox 1509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Freeform 1510"> 
				</p:cNvPr>
          <p:cNvSpPr/>
          <p:nvPr/>
        </p:nvSpPr>
        <p:spPr>
          <a:xfrm>
            <a:off x="866775" y="1800225"/>
            <a:ext cx="7886700" cy="9525"/>
          </a:xfrm>
          <a:custGeom>
            <a:avLst/>
            <a:gdLst>
              <a:gd name="connsiteX0" fmla="*/ 17840 w 7886700"/>
              <a:gd name="connsiteY0" fmla="*/ 17331 h 9525"/>
              <a:gd name="connsiteX1" fmla="*/ 7891664 w 7886700"/>
              <a:gd name="connsiteY1" fmla="*/ 17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7331"/>
                </a:moveTo>
                <a:lnTo>
                  <a:pt x="7891664" y="17331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Freeform 1511"> 
				</p:cNvPr>
          <p:cNvSpPr/>
          <p:nvPr/>
        </p:nvSpPr>
        <p:spPr>
          <a:xfrm>
            <a:off x="866775" y="2743200"/>
            <a:ext cx="7886700" cy="9525"/>
          </a:xfrm>
          <a:custGeom>
            <a:avLst/>
            <a:gdLst>
              <a:gd name="connsiteX0" fmla="*/ 17840 w 7886700"/>
              <a:gd name="connsiteY0" fmla="*/ 14983 h 9525"/>
              <a:gd name="connsiteX1" fmla="*/ 7891664 w 7886700"/>
              <a:gd name="connsiteY1" fmla="*/ 149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4983"/>
                </a:moveTo>
                <a:lnTo>
                  <a:pt x="7891664" y="14983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Freeform 1512"> 
				</p:cNvPr>
          <p:cNvSpPr/>
          <p:nvPr/>
        </p:nvSpPr>
        <p:spPr>
          <a:xfrm>
            <a:off x="866775" y="4610100"/>
            <a:ext cx="7886700" cy="9525"/>
          </a:xfrm>
          <a:custGeom>
            <a:avLst/>
            <a:gdLst>
              <a:gd name="connsiteX0" fmla="*/ 17840 w 7886700"/>
              <a:gd name="connsiteY0" fmla="*/ 9534 h 9525"/>
              <a:gd name="connsiteX1" fmla="*/ 7891664 w 7886700"/>
              <a:gd name="connsiteY1" fmla="*/ 95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9534"/>
                </a:moveTo>
                <a:lnTo>
                  <a:pt x="7891664" y="9534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Freeform 1513"> 
				</p:cNvPr>
          <p:cNvSpPr/>
          <p:nvPr/>
        </p:nvSpPr>
        <p:spPr>
          <a:xfrm>
            <a:off x="866775" y="5534025"/>
            <a:ext cx="7886700" cy="9525"/>
          </a:xfrm>
          <a:custGeom>
            <a:avLst/>
            <a:gdLst>
              <a:gd name="connsiteX0" fmla="*/ 17840 w 7886700"/>
              <a:gd name="connsiteY0" fmla="*/ 16335 h 9525"/>
              <a:gd name="connsiteX1" fmla="*/ 7891664 w 7886700"/>
              <a:gd name="connsiteY1" fmla="*/ 163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86700" h="9525">
                <a:moveTo>
                  <a:pt x="17840" y="16335"/>
                </a:moveTo>
                <a:lnTo>
                  <a:pt x="7891664" y="16335"/>
                </a:lnTo>
              </a:path>
            </a:pathLst>
          </a:custGeom>
          <a:ln w="12700">
            <a:solidFill>
              <a:srgbClr val="91cf4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Freeform 1514"> 
				</p:cNvPr>
          <p:cNvSpPr/>
          <p:nvPr/>
        </p:nvSpPr>
        <p:spPr>
          <a:xfrm>
            <a:off x="866775" y="1800225"/>
            <a:ext cx="7915275" cy="3762375"/>
          </a:xfrm>
          <a:custGeom>
            <a:avLst/>
            <a:gdLst>
              <a:gd name="connsiteX0" fmla="*/ 22649 w 7915275"/>
              <a:gd name="connsiteY0" fmla="*/ 22282 h 3762375"/>
              <a:gd name="connsiteX1" fmla="*/ 7896473 w 7915275"/>
              <a:gd name="connsiteY1" fmla="*/ 22282 h 3762375"/>
              <a:gd name="connsiteX2" fmla="*/ 7896473 w 7915275"/>
              <a:gd name="connsiteY2" fmla="*/ 3745184 h 3762375"/>
              <a:gd name="connsiteX3" fmla="*/ 22649 w 7915275"/>
              <a:gd name="connsiteY3" fmla="*/ 3745184 h 3762375"/>
              <a:gd name="connsiteX4" fmla="*/ 22649 w 7915275"/>
              <a:gd name="connsiteY4" fmla="*/ 22282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5275" h="3762375">
                <a:moveTo>
                  <a:pt x="22649" y="22282"/>
                </a:moveTo>
                <a:lnTo>
                  <a:pt x="7896473" y="22282"/>
                </a:lnTo>
                <a:lnTo>
                  <a:pt x="7896473" y="3745184"/>
                </a:lnTo>
                <a:lnTo>
                  <a:pt x="22649" y="3745184"/>
                </a:lnTo>
                <a:lnTo>
                  <a:pt x="22649" y="222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Freeform 1515"> 
				</p:cNvPr>
          <p:cNvSpPr/>
          <p:nvPr/>
        </p:nvSpPr>
        <p:spPr>
          <a:xfrm>
            <a:off x="876300" y="1809750"/>
            <a:ext cx="19050" cy="3743325"/>
          </a:xfrm>
          <a:custGeom>
            <a:avLst/>
            <a:gdLst>
              <a:gd name="connsiteX0" fmla="*/ 13122 w 19050"/>
              <a:gd name="connsiteY0" fmla="*/ 3735659 h 3743325"/>
              <a:gd name="connsiteX1" fmla="*/ 13122 w 19050"/>
              <a:gd name="connsiteY1" fmla="*/ 12756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743325">
                <a:moveTo>
                  <a:pt x="13122" y="3735659"/>
                </a:moveTo>
                <a:lnTo>
                  <a:pt x="13122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Freeform 1516"> 
				</p:cNvPr>
          <p:cNvSpPr/>
          <p:nvPr/>
        </p:nvSpPr>
        <p:spPr>
          <a:xfrm>
            <a:off x="876300" y="1809750"/>
            <a:ext cx="57150" cy="19050"/>
          </a:xfrm>
          <a:custGeom>
            <a:avLst/>
            <a:gdLst>
              <a:gd name="connsiteX0" fmla="*/ 13122 w 57150"/>
              <a:gd name="connsiteY0" fmla="*/ 12756 h 19050"/>
              <a:gd name="connsiteX1" fmla="*/ 51578 w 57150"/>
              <a:gd name="connsiteY1" fmla="*/ 1275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2756"/>
                </a:moveTo>
                <a:lnTo>
                  <a:pt x="51578" y="12756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Freeform 1517"> 
				</p:cNvPr>
          <p:cNvSpPr/>
          <p:nvPr/>
        </p:nvSpPr>
        <p:spPr>
          <a:xfrm>
            <a:off x="876300" y="2743200"/>
            <a:ext cx="57150" cy="19050"/>
          </a:xfrm>
          <a:custGeom>
            <a:avLst/>
            <a:gdLst>
              <a:gd name="connsiteX0" fmla="*/ 13122 w 57150"/>
              <a:gd name="connsiteY0" fmla="*/ 10032 h 19050"/>
              <a:gd name="connsiteX1" fmla="*/ 51578 w 57150"/>
              <a:gd name="connsiteY1" fmla="*/ 100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0032"/>
                </a:moveTo>
                <a:lnTo>
                  <a:pt x="51578" y="10032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Freeform 1518"> 
				</p:cNvPr>
          <p:cNvSpPr/>
          <p:nvPr/>
        </p:nvSpPr>
        <p:spPr>
          <a:xfrm>
            <a:off x="876300" y="3667125"/>
            <a:ext cx="57150" cy="19050"/>
          </a:xfrm>
          <a:custGeom>
            <a:avLst/>
            <a:gdLst>
              <a:gd name="connsiteX0" fmla="*/ 13122 w 57150"/>
              <a:gd name="connsiteY0" fmla="*/ 16833 h 19050"/>
              <a:gd name="connsiteX1" fmla="*/ 51578 w 57150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6833"/>
                </a:moveTo>
                <a:lnTo>
                  <a:pt x="51578" y="16833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Freeform 1519"> 
				</p:cNvPr>
          <p:cNvSpPr/>
          <p:nvPr/>
        </p:nvSpPr>
        <p:spPr>
          <a:xfrm>
            <a:off x="876300" y="4600575"/>
            <a:ext cx="57150" cy="19050"/>
          </a:xfrm>
          <a:custGeom>
            <a:avLst/>
            <a:gdLst>
              <a:gd name="connsiteX0" fmla="*/ 13122 w 57150"/>
              <a:gd name="connsiteY0" fmla="*/ 14108 h 19050"/>
              <a:gd name="connsiteX1" fmla="*/ 51578 w 57150"/>
              <a:gd name="connsiteY1" fmla="*/ 141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4108"/>
                </a:moveTo>
                <a:lnTo>
                  <a:pt x="51578" y="14108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20"> 
				</p:cNvPr>
          <p:cNvSpPr/>
          <p:nvPr/>
        </p:nvSpPr>
        <p:spPr>
          <a:xfrm>
            <a:off x="876300" y="5534025"/>
            <a:ext cx="57150" cy="19050"/>
          </a:xfrm>
          <a:custGeom>
            <a:avLst/>
            <a:gdLst>
              <a:gd name="connsiteX0" fmla="*/ 13122 w 57150"/>
              <a:gd name="connsiteY0" fmla="*/ 11384 h 19050"/>
              <a:gd name="connsiteX1" fmla="*/ 51578 w 57150"/>
              <a:gd name="connsiteY1" fmla="*/ 11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3122" y="11384"/>
                </a:moveTo>
                <a:lnTo>
                  <a:pt x="51578" y="11384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Freeform 1521"> 
				</p:cNvPr>
          <p:cNvSpPr/>
          <p:nvPr/>
        </p:nvSpPr>
        <p:spPr>
          <a:xfrm>
            <a:off x="876300" y="3667125"/>
            <a:ext cx="7896225" cy="19050"/>
          </a:xfrm>
          <a:custGeom>
            <a:avLst/>
            <a:gdLst>
              <a:gd name="connsiteX0" fmla="*/ 13122 w 7896225"/>
              <a:gd name="connsiteY0" fmla="*/ 16833 h 19050"/>
              <a:gd name="connsiteX1" fmla="*/ 7886946 w 7896225"/>
              <a:gd name="connsiteY1" fmla="*/ 168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96225" h="19050">
                <a:moveTo>
                  <a:pt x="13122" y="16833"/>
                </a:moveTo>
                <a:lnTo>
                  <a:pt x="7886946" y="16833"/>
                </a:lnTo>
              </a:path>
            </a:pathLst>
          </a:custGeom>
          <a:ln w="25400">
            <a:solidFill>
              <a:srgbClr val="91cf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Freeform 1522"> 
				</p:cNvPr>
          <p:cNvSpPr/>
          <p:nvPr/>
        </p:nvSpPr>
        <p:spPr>
          <a:xfrm>
            <a:off x="6819900" y="2009775"/>
            <a:ext cx="1628775" cy="571500"/>
          </a:xfrm>
          <a:custGeom>
            <a:avLst/>
            <a:gdLst>
              <a:gd name="connsiteX0" fmla="*/ 10945 w 1628775"/>
              <a:gd name="connsiteY0" fmla="*/ 10759 h 571500"/>
              <a:gd name="connsiteX1" fmla="*/ 1635701 w 1628775"/>
              <a:gd name="connsiteY1" fmla="*/ 10759 h 571500"/>
              <a:gd name="connsiteX2" fmla="*/ 1635701 w 1628775"/>
              <a:gd name="connsiteY2" fmla="*/ 575135 h 571500"/>
              <a:gd name="connsiteX3" fmla="*/ 10945 w 1628775"/>
              <a:gd name="connsiteY3" fmla="*/ 575135 h 571500"/>
              <a:gd name="connsiteX4" fmla="*/ 10945 w 1628775"/>
              <a:gd name="connsiteY4" fmla="*/ 107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571500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Freeform 1523"> 
				</p:cNvPr>
          <p:cNvSpPr/>
          <p:nvPr/>
        </p:nvSpPr>
        <p:spPr>
          <a:xfrm>
            <a:off x="6819900" y="2009775"/>
            <a:ext cx="1638300" cy="581025"/>
          </a:xfrm>
          <a:custGeom>
            <a:avLst/>
            <a:gdLst>
              <a:gd name="connsiteX0" fmla="*/ 10945 w 1638300"/>
              <a:gd name="connsiteY0" fmla="*/ 10759 h 581025"/>
              <a:gd name="connsiteX1" fmla="*/ 1635701 w 1638300"/>
              <a:gd name="connsiteY1" fmla="*/ 10759 h 581025"/>
              <a:gd name="connsiteX2" fmla="*/ 1635701 w 1638300"/>
              <a:gd name="connsiteY2" fmla="*/ 575135 h 581025"/>
              <a:gd name="connsiteX3" fmla="*/ 10945 w 1638300"/>
              <a:gd name="connsiteY3" fmla="*/ 575135 h 581025"/>
              <a:gd name="connsiteX4" fmla="*/ 10945 w 1638300"/>
              <a:gd name="connsiteY4" fmla="*/ 1075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581025">
                <a:moveTo>
                  <a:pt x="10945" y="10759"/>
                </a:moveTo>
                <a:lnTo>
                  <a:pt x="1635701" y="10759"/>
                </a:lnTo>
                <a:lnTo>
                  <a:pt x="1635701" y="575135"/>
                </a:lnTo>
                <a:lnTo>
                  <a:pt x="10945" y="575135"/>
                </a:lnTo>
                <a:lnTo>
                  <a:pt x="10945" y="107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Freeform 1524"> 
				</p:cNvPr>
          <p:cNvSpPr/>
          <p:nvPr/>
        </p:nvSpPr>
        <p:spPr>
          <a:xfrm>
            <a:off x="4943475" y="962025"/>
            <a:ext cx="1562100" cy="409575"/>
          </a:xfrm>
          <a:custGeom>
            <a:avLst/>
            <a:gdLst>
              <a:gd name="connsiteX0" fmla="*/ 16688 w 1562100"/>
              <a:gd name="connsiteY0" fmla="*/ 18706 h 409575"/>
              <a:gd name="connsiteX1" fmla="*/ 1570952 w 1562100"/>
              <a:gd name="connsiteY1" fmla="*/ 18706 h 409575"/>
              <a:gd name="connsiteX2" fmla="*/ 1570952 w 1562100"/>
              <a:gd name="connsiteY2" fmla="*/ 418820 h 409575"/>
              <a:gd name="connsiteX3" fmla="*/ 16688 w 1562100"/>
              <a:gd name="connsiteY3" fmla="*/ 418820 h 409575"/>
              <a:gd name="connsiteX4" fmla="*/ 16688 w 1562100"/>
              <a:gd name="connsiteY4" fmla="*/ 1870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409575">
                <a:moveTo>
                  <a:pt x="16688" y="18706"/>
                </a:moveTo>
                <a:lnTo>
                  <a:pt x="1570952" y="18706"/>
                </a:lnTo>
                <a:lnTo>
                  <a:pt x="1570952" y="418820"/>
                </a:lnTo>
                <a:lnTo>
                  <a:pt x="16688" y="418820"/>
                </a:lnTo>
                <a:lnTo>
                  <a:pt x="16688" y="1870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9525">
            <a:solidFill>
              <a:srgbClr val="24242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Freeform 1525"> 
				</p:cNvPr>
          <p:cNvSpPr/>
          <p:nvPr/>
        </p:nvSpPr>
        <p:spPr>
          <a:xfrm>
            <a:off x="4543425" y="6019800"/>
            <a:ext cx="476250" cy="266700"/>
          </a:xfrm>
          <a:custGeom>
            <a:avLst/>
            <a:gdLst>
              <a:gd name="connsiteX0" fmla="*/ 10324 w 476250"/>
              <a:gd name="connsiteY0" fmla="*/ 17780 h 266700"/>
              <a:gd name="connsiteX1" fmla="*/ 484695 w 476250"/>
              <a:gd name="connsiteY1" fmla="*/ 17780 h 266700"/>
              <a:gd name="connsiteX2" fmla="*/ 484695 w 476250"/>
              <a:gd name="connsiteY2" fmla="*/ 266915 h 266700"/>
              <a:gd name="connsiteX3" fmla="*/ 10324 w 476250"/>
              <a:gd name="connsiteY3" fmla="*/ 266915 h 266700"/>
              <a:gd name="connsiteX4" fmla="*/ 10324 w 476250"/>
              <a:gd name="connsiteY4" fmla="*/ 1778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66700">
                <a:moveTo>
                  <a:pt x="10324" y="17780"/>
                </a:moveTo>
                <a:lnTo>
                  <a:pt x="484695" y="17780"/>
                </a:lnTo>
                <a:lnTo>
                  <a:pt x="484695" y="266915"/>
                </a:lnTo>
                <a:lnTo>
                  <a:pt x="10324" y="266915"/>
                </a:lnTo>
                <a:lnTo>
                  <a:pt x="10324" y="177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Freeform 1526"> 
				</p:cNvPr>
          <p:cNvSpPr/>
          <p:nvPr/>
        </p:nvSpPr>
        <p:spPr>
          <a:xfrm>
            <a:off x="7219950" y="4505325"/>
            <a:ext cx="1019175" cy="361950"/>
          </a:xfrm>
          <a:custGeom>
            <a:avLst/>
            <a:gdLst>
              <a:gd name="connsiteX0" fmla="*/ 16344 w 1019175"/>
              <a:gd name="connsiteY0" fmla="*/ 12103 h 361950"/>
              <a:gd name="connsiteX1" fmla="*/ 1024458 w 1019175"/>
              <a:gd name="connsiteY1" fmla="*/ 12103 h 361950"/>
              <a:gd name="connsiteX2" fmla="*/ 1024458 w 1019175"/>
              <a:gd name="connsiteY2" fmla="*/ 363842 h 361950"/>
              <a:gd name="connsiteX3" fmla="*/ 16344 w 1019175"/>
              <a:gd name="connsiteY3" fmla="*/ 363842 h 361950"/>
              <a:gd name="connsiteX4" fmla="*/ 16344 w 1019175"/>
              <a:gd name="connsiteY4" fmla="*/ 1210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361950">
                <a:moveTo>
                  <a:pt x="16344" y="12103"/>
                </a:moveTo>
                <a:lnTo>
                  <a:pt x="1024458" y="12103"/>
                </a:lnTo>
                <a:lnTo>
                  <a:pt x="1024458" y="363842"/>
                </a:lnTo>
                <a:lnTo>
                  <a:pt x="16344" y="363842"/>
                </a:lnTo>
                <a:lnTo>
                  <a:pt x="16344" y="121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8" name="Picture 152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529" name="Picture 152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30" name="Picture 153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31" name="Picture 153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2314575"/>
            <a:ext cx="7467600" cy="2333625"/>
          </a:xfrm>
          <a:prstGeom prst="rect">
            <a:avLst/>
          </a:prstGeom>
        </p:spPr>
      </p:pic>
      <p:pic>
        <p:nvPicPr>
          <p:cNvPr id="1532" name="Picture 153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325" y="2095500"/>
            <a:ext cx="133350" cy="123825"/>
          </a:xfrm>
          <a:prstGeom prst="rect">
            <a:avLst/>
          </a:prstGeom>
        </p:spPr>
      </p:pic>
      <p:pic>
        <p:nvPicPr>
          <p:cNvPr id="1533" name="Picture 153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952500"/>
            <a:ext cx="1609725" cy="657225"/>
          </a:xfrm>
          <a:prstGeom prst="rect">
            <a:avLst/>
          </a:prstGeom>
        </p:spPr>
      </p:pic>
      <p:pic>
        <p:nvPicPr>
          <p:cNvPr id="1534" name="Picture 153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3700" y="952500"/>
            <a:ext cx="1628775" cy="657225"/>
          </a:xfrm>
          <a:prstGeom prst="rect">
            <a:avLst/>
          </a:prstGeom>
        </p:spPr>
      </p:pic>
      <p:pic>
        <p:nvPicPr>
          <p:cNvPr id="1535" name="Picture 153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5150" y="952500"/>
            <a:ext cx="1600200" cy="504825"/>
          </a:xfrm>
          <a:prstGeom prst="rect">
            <a:avLst/>
          </a:prstGeom>
        </p:spPr>
      </p:pic>
      <p:sp>
        <p:nvSpPr>
          <p:cNvPr id="1535" name="TextBox 1535"/>
          <p:cNvSpPr txBox="1"/>
          <p:nvPr/>
        </p:nvSpPr>
        <p:spPr>
          <a:xfrm>
            <a:off x="774758" y="70425"/>
            <a:ext cx="4812784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</a:p>
        </p:txBody>
      </p:sp>
      <p:sp>
        <p:nvSpPr>
          <p:cNvPr id="1536" name="TextBox 1536"/>
          <p:cNvSpPr txBox="1"/>
          <p:nvPr/>
        </p:nvSpPr>
        <p:spPr>
          <a:xfrm>
            <a:off x="1294001" y="1029851"/>
            <a:ext cx="1153601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90662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(A)</a:t>
            </a:r>
          </a:p>
        </p:txBody>
      </p:sp>
      <p:sp>
        <p:nvSpPr>
          <p:cNvPr id="1537" name="TextBox 1537"/>
          <p:cNvSpPr txBox="1"/>
          <p:nvPr/>
        </p:nvSpPr>
        <p:spPr>
          <a:xfrm>
            <a:off x="3183052" y="1029851"/>
            <a:ext cx="1130453" cy="454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11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7700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538" name="TextBox 1538"/>
          <p:cNvSpPr txBox="1"/>
          <p:nvPr/>
        </p:nvSpPr>
        <p:spPr>
          <a:xfrm>
            <a:off x="5470844" y="1029851"/>
            <a:ext cx="496098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74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1539" name="TextBox 1539"/>
          <p:cNvSpPr txBox="1"/>
          <p:nvPr/>
        </p:nvSpPr>
        <p:spPr>
          <a:xfrm>
            <a:off x="7142422" y="1029851"/>
            <a:ext cx="1600561" cy="6970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92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9179">
              <a:lnSpc>
                <a:spcPts val="210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540" name="TextBox 1540"/>
          <p:cNvSpPr txBox="1"/>
          <p:nvPr/>
        </p:nvSpPr>
        <p:spPr>
          <a:xfrm>
            <a:off x="325281" y="1716927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</a:p>
        </p:txBody>
      </p:sp>
      <p:sp>
        <p:nvSpPr>
          <p:cNvPr id="1541" name="TextBox 1541"/>
          <p:cNvSpPr txBox="1"/>
          <p:nvPr/>
        </p:nvSpPr>
        <p:spPr>
          <a:xfrm>
            <a:off x="1222479" y="2157321"/>
            <a:ext cx="50822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1,436.6</a:t>
            </a:r>
          </a:p>
        </p:txBody>
      </p:sp>
      <p:sp>
        <p:nvSpPr>
          <p:cNvPr id="1542" name="TextBox 1542"/>
          <p:cNvSpPr txBox="1"/>
          <p:nvPr/>
        </p:nvSpPr>
        <p:spPr>
          <a:xfrm>
            <a:off x="7316753" y="2059734"/>
            <a:ext cx="782639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543" name="TextBox 1543"/>
          <p:cNvSpPr txBox="1"/>
          <p:nvPr/>
        </p:nvSpPr>
        <p:spPr>
          <a:xfrm>
            <a:off x="325281" y="2648442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1544" name="TextBox 1544"/>
          <p:cNvSpPr txBox="1"/>
          <p:nvPr/>
        </p:nvSpPr>
        <p:spPr>
          <a:xfrm>
            <a:off x="1998662" y="2491234"/>
            <a:ext cx="508222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1,101.4</a:t>
            </a:r>
          </a:p>
        </p:txBody>
      </p:sp>
      <p:sp>
        <p:nvSpPr>
          <p:cNvPr id="1545" name="TextBox 1545"/>
          <p:cNvSpPr txBox="1"/>
          <p:nvPr/>
        </p:nvSpPr>
        <p:spPr>
          <a:xfrm>
            <a:off x="5452689" y="2468815"/>
            <a:ext cx="72191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(274.4)</a:t>
            </a:r>
          </a:p>
        </p:txBody>
      </p:sp>
      <p:sp>
        <p:nvSpPr>
          <p:cNvPr id="1546" name="TextBox 1546"/>
          <p:cNvSpPr txBox="1"/>
          <p:nvPr/>
        </p:nvSpPr>
        <p:spPr>
          <a:xfrm>
            <a:off x="7316753" y="2339146"/>
            <a:ext cx="782639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547" name="TextBox 1547"/>
          <p:cNvSpPr txBox="1"/>
          <p:nvPr/>
        </p:nvSpPr>
        <p:spPr>
          <a:xfrm>
            <a:off x="3595548" y="2972870"/>
            <a:ext cx="57811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+60.9</a:t>
            </a:r>
          </a:p>
        </p:txBody>
      </p:sp>
      <p:sp>
        <p:nvSpPr>
          <p:cNvPr id="1548" name="TextBox 1548"/>
          <p:cNvSpPr txBox="1"/>
          <p:nvPr/>
        </p:nvSpPr>
        <p:spPr>
          <a:xfrm>
            <a:off x="5248037" y="3083428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424.6</a:t>
            </a:r>
          </a:p>
        </p:txBody>
      </p:sp>
      <p:sp>
        <p:nvSpPr>
          <p:cNvPr id="1549" name="TextBox 1549"/>
          <p:cNvSpPr txBox="1"/>
          <p:nvPr/>
        </p:nvSpPr>
        <p:spPr>
          <a:xfrm>
            <a:off x="6036311" y="3264028"/>
            <a:ext cx="3833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150.2</a:t>
            </a:r>
          </a:p>
        </p:txBody>
      </p:sp>
      <p:sp>
        <p:nvSpPr>
          <p:cNvPr id="1550" name="TextBox 1550"/>
          <p:cNvSpPr txBox="1"/>
          <p:nvPr/>
        </p:nvSpPr>
        <p:spPr>
          <a:xfrm>
            <a:off x="624724" y="3579957"/>
            <a:ext cx="85518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551" name="TextBox 1551"/>
          <p:cNvSpPr txBox="1"/>
          <p:nvPr/>
        </p:nvSpPr>
        <p:spPr>
          <a:xfrm>
            <a:off x="1547511" y="3980982"/>
            <a:ext cx="72191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(335.2)</a:t>
            </a:r>
          </a:p>
        </p:txBody>
      </p:sp>
      <p:sp>
        <p:nvSpPr>
          <p:cNvPr id="1552" name="TextBox 1552"/>
          <p:cNvSpPr txBox="1"/>
          <p:nvPr/>
        </p:nvSpPr>
        <p:spPr>
          <a:xfrm>
            <a:off x="7167588" y="3978813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(298.9)</a:t>
            </a:r>
          </a:p>
        </p:txBody>
      </p:sp>
      <p:sp>
        <p:nvSpPr>
          <p:cNvPr id="1553" name="TextBox 1553"/>
          <p:cNvSpPr txBox="1"/>
          <p:nvPr/>
        </p:nvSpPr>
        <p:spPr>
          <a:xfrm>
            <a:off x="7920177" y="3915268"/>
            <a:ext cx="483460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(137.0)</a:t>
            </a:r>
          </a:p>
        </p:txBody>
      </p:sp>
      <p:sp>
        <p:nvSpPr>
          <p:cNvPr id="1554" name="TextBox 1554"/>
          <p:cNvSpPr txBox="1"/>
          <p:nvPr/>
        </p:nvSpPr>
        <p:spPr>
          <a:xfrm>
            <a:off x="54927" y="4511474"/>
            <a:ext cx="2905886" cy="2313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0682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(1,000)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682">
              <a:lnSpc>
                <a:spcPts val="2334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(2,000)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55" name="TextBox 1555"/>
          <p:cNvSpPr txBox="1"/>
          <p:nvPr/>
        </p:nvSpPr>
        <p:spPr>
          <a:xfrm>
            <a:off x="3169149" y="4649664"/>
            <a:ext cx="608364" cy="18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(1,012.0)</a:t>
            </a:r>
          </a:p>
        </p:txBody>
      </p:sp>
      <p:sp>
        <p:nvSpPr>
          <p:cNvPr id="1556" name="TextBox 1556"/>
          <p:cNvSpPr txBox="1"/>
          <p:nvPr/>
        </p:nvSpPr>
        <p:spPr>
          <a:xfrm>
            <a:off x="4027282" y="4642370"/>
            <a:ext cx="750529" cy="215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5"/>
              </a:lnSpc>
            </a:pPr>
            <a:r>
              <a:rPr lang="en-US" altLang="zh-CN" sz="122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(951.1)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7392">
              <a:lnSpc>
                <a:spcPts val="146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57" name="TextBox 1557"/>
          <p:cNvSpPr txBox="1"/>
          <p:nvPr/>
        </p:nvSpPr>
        <p:spPr>
          <a:xfrm>
            <a:off x="5086931" y="4565353"/>
            <a:ext cx="3946887" cy="2245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0996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Increase/Decrease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8292">
              <a:lnSpc>
                <a:spcPts val="162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Freeform 1558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Freeform 1559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1" name="Picture 156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1562" name="Picture 156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1562" name="TextBox 1562"/>
          <p:cNvSpPr txBox="1"/>
          <p:nvPr/>
        </p:nvSpPr>
        <p:spPr>
          <a:xfrm>
            <a:off x="4865066" y="2919913"/>
            <a:ext cx="1859960" cy="4165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79"/>
              </a:lnSpc>
            </a:pPr>
            <a:r>
              <a:rPr lang="en-US" altLang="zh-CN" sz="2795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Appendices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Freeform 1563"> 
				</p:cNvPr>
          <p:cNvSpPr/>
          <p:nvPr/>
        </p:nvSpPr>
        <p:spPr>
          <a:xfrm>
            <a:off x="6657975" y="2628900"/>
            <a:ext cx="1857375" cy="1266825"/>
          </a:xfrm>
          <a:custGeom>
            <a:avLst/>
            <a:gdLst>
              <a:gd name="connsiteX0" fmla="*/ 16436 w 1857375"/>
              <a:gd name="connsiteY0" fmla="*/ 9663 h 1266825"/>
              <a:gd name="connsiteX1" fmla="*/ 1858250 w 1857375"/>
              <a:gd name="connsiteY1" fmla="*/ 9663 h 1266825"/>
              <a:gd name="connsiteX2" fmla="*/ 1858250 w 1857375"/>
              <a:gd name="connsiteY2" fmla="*/ 1273479 h 1266825"/>
              <a:gd name="connsiteX3" fmla="*/ 16436 w 1857375"/>
              <a:gd name="connsiteY3" fmla="*/ 1273479 h 1266825"/>
              <a:gd name="connsiteX4" fmla="*/ 16436 w 1857375"/>
              <a:gd name="connsiteY4" fmla="*/ 9663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266825">
                <a:moveTo>
                  <a:pt x="16436" y="9663"/>
                </a:moveTo>
                <a:lnTo>
                  <a:pt x="1858250" y="9663"/>
                </a:lnTo>
                <a:lnTo>
                  <a:pt x="1858250" y="1273479"/>
                </a:lnTo>
                <a:lnTo>
                  <a:pt x="16436" y="1273479"/>
                </a:lnTo>
                <a:lnTo>
                  <a:pt x="16436" y="966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Freeform 1564"> 
				</p:cNvPr>
          <p:cNvSpPr/>
          <p:nvPr/>
        </p:nvSpPr>
        <p:spPr>
          <a:xfrm>
            <a:off x="6657975" y="2628900"/>
            <a:ext cx="1857375" cy="1266825"/>
          </a:xfrm>
          <a:custGeom>
            <a:avLst/>
            <a:gdLst>
              <a:gd name="connsiteX0" fmla="*/ 16436 w 1857375"/>
              <a:gd name="connsiteY0" fmla="*/ 9657 h 1266825"/>
              <a:gd name="connsiteX1" fmla="*/ 1858250 w 1857375"/>
              <a:gd name="connsiteY1" fmla="*/ 9657 h 1266825"/>
              <a:gd name="connsiteX2" fmla="*/ 1858250 w 1857375"/>
              <a:gd name="connsiteY2" fmla="*/ 1273473 h 1266825"/>
              <a:gd name="connsiteX3" fmla="*/ 16436 w 1857375"/>
              <a:gd name="connsiteY3" fmla="*/ 1273473 h 1266825"/>
              <a:gd name="connsiteX4" fmla="*/ 16436 w 1857375"/>
              <a:gd name="connsiteY4" fmla="*/ 9657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1266825">
                <a:moveTo>
                  <a:pt x="16436" y="9657"/>
                </a:moveTo>
                <a:lnTo>
                  <a:pt x="1858250" y="9657"/>
                </a:lnTo>
                <a:lnTo>
                  <a:pt x="1858250" y="1273473"/>
                </a:lnTo>
                <a:lnTo>
                  <a:pt x="16436" y="1273473"/>
                </a:lnTo>
                <a:lnTo>
                  <a:pt x="16436" y="965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Freeform 1565"> 
				</p:cNvPr>
          <p:cNvSpPr/>
          <p:nvPr/>
        </p:nvSpPr>
        <p:spPr>
          <a:xfrm>
            <a:off x="514350" y="5810250"/>
            <a:ext cx="7496175" cy="28575"/>
          </a:xfrm>
          <a:custGeom>
            <a:avLst/>
            <a:gdLst>
              <a:gd name="connsiteX0" fmla="*/ 25650 w 7496175"/>
              <a:gd name="connsiteY0" fmla="*/ 21749 h 28575"/>
              <a:gd name="connsiteX1" fmla="*/ 7496006 w 7496175"/>
              <a:gd name="connsiteY1" fmla="*/ 2174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6175" h="28575">
                <a:moveTo>
                  <a:pt x="25650" y="21749"/>
                </a:moveTo>
                <a:lnTo>
                  <a:pt x="7496006" y="21749"/>
                </a:lnTo>
              </a:path>
            </a:pathLst>
          </a:custGeom>
          <a:ln w="31750">
            <a:solidFill>
              <a:srgbClr val="a5a5a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Freeform 1566"> 
				</p:cNvPr>
          <p:cNvSpPr/>
          <p:nvPr/>
        </p:nvSpPr>
        <p:spPr>
          <a:xfrm>
            <a:off x="5267325" y="2038350"/>
            <a:ext cx="971550" cy="238125"/>
          </a:xfrm>
          <a:custGeom>
            <a:avLst/>
            <a:gdLst>
              <a:gd name="connsiteX0" fmla="*/ 21506 w 971550"/>
              <a:gd name="connsiteY0" fmla="*/ 143626 h 238125"/>
              <a:gd name="connsiteX1" fmla="*/ 229532 w 971550"/>
              <a:gd name="connsiteY1" fmla="*/ 21618 h 238125"/>
              <a:gd name="connsiteX2" fmla="*/ 749584 w 971550"/>
              <a:gd name="connsiteY2" fmla="*/ 224970 h 238125"/>
              <a:gd name="connsiteX3" fmla="*/ 957610 w 971550"/>
              <a:gd name="connsiteY3" fmla="*/ 102961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238125">
                <a:moveTo>
                  <a:pt x="21506" y="143626"/>
                </a:moveTo>
                <a:cubicBezTo>
                  <a:pt x="64838" y="75847"/>
                  <a:pt x="108183" y="8067"/>
                  <a:pt x="229532" y="21618"/>
                </a:cubicBezTo>
                <a:cubicBezTo>
                  <a:pt x="350880" y="35168"/>
                  <a:pt x="628236" y="211406"/>
                  <a:pt x="749584" y="224970"/>
                </a:cubicBezTo>
                <a:cubicBezTo>
                  <a:pt x="870932" y="238521"/>
                  <a:pt x="914277" y="170741"/>
                  <a:pt x="957610" y="102961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8" name="Picture 156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569" name="Picture 156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570" name="Picture 157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571" name="Picture 157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362075"/>
            <a:ext cx="5010150" cy="4486275"/>
          </a:xfrm>
          <a:prstGeom prst="rect">
            <a:avLst/>
          </a:prstGeom>
        </p:spPr>
      </p:pic>
      <p:pic>
        <p:nvPicPr>
          <p:cNvPr id="1572" name="Picture 157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50" y="2695575"/>
            <a:ext cx="95250" cy="1143000"/>
          </a:xfrm>
          <a:prstGeom prst="rect">
            <a:avLst/>
          </a:prstGeom>
        </p:spPr>
      </p:pic>
      <p:sp>
        <p:nvSpPr>
          <p:cNvPr id="1572" name="TextBox 1572"/>
          <p:cNvSpPr txBox="1"/>
          <p:nvPr/>
        </p:nvSpPr>
        <p:spPr>
          <a:xfrm>
            <a:off x="773434" y="13710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573" name="TextBox 1573"/>
          <p:cNvSpPr txBox="1"/>
          <p:nvPr/>
        </p:nvSpPr>
        <p:spPr>
          <a:xfrm>
            <a:off x="775440" y="123809"/>
            <a:ext cx="2524654" cy="104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7809">
              <a:lnSpc>
                <a:spcPts val="240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1,907.5</a:t>
            </a:r>
          </a:p>
        </p:txBody>
      </p:sp>
      <p:sp>
        <p:nvSpPr>
          <p:cNvPr id="1574" name="TextBox 1574"/>
          <p:cNvSpPr txBox="1"/>
          <p:nvPr/>
        </p:nvSpPr>
        <p:spPr>
          <a:xfrm>
            <a:off x="6376760" y="893513"/>
            <a:ext cx="103676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575" name="TextBox 1575"/>
          <p:cNvSpPr txBox="1"/>
          <p:nvPr/>
        </p:nvSpPr>
        <p:spPr>
          <a:xfrm>
            <a:off x="1933061" y="1171203"/>
            <a:ext cx="554917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[1,970.0]*</a:t>
            </a:r>
          </a:p>
        </p:txBody>
      </p:sp>
      <p:sp>
        <p:nvSpPr>
          <p:cNvPr id="1576" name="TextBox 1576"/>
          <p:cNvSpPr txBox="1"/>
          <p:nvPr/>
        </p:nvSpPr>
        <p:spPr>
          <a:xfrm>
            <a:off x="3665274" y="1245469"/>
            <a:ext cx="596075" cy="363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1,795.7</a:t>
            </a:r>
          </a:p>
          <a:p>
            <a:pPr indent="1981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[1,892.8]*</a:t>
            </a:r>
          </a:p>
        </p:txBody>
      </p:sp>
      <p:sp>
        <p:nvSpPr>
          <p:cNvPr id="1577" name="TextBox 1577"/>
          <p:cNvSpPr txBox="1"/>
          <p:nvPr/>
        </p:nvSpPr>
        <p:spPr>
          <a:xfrm>
            <a:off x="5493613" y="1398514"/>
            <a:ext cx="596075" cy="363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1,750.0</a:t>
            </a:r>
          </a:p>
          <a:p>
            <a:pPr indent="1981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[1,890.0]*</a:t>
            </a:r>
          </a:p>
        </p:txBody>
      </p:sp>
      <p:sp>
        <p:nvSpPr>
          <p:cNvPr id="1578" name="TextBox 1578"/>
          <p:cNvSpPr txBox="1"/>
          <p:nvPr/>
        </p:nvSpPr>
        <p:spPr>
          <a:xfrm>
            <a:off x="1367188" y="1821533"/>
            <a:ext cx="643836" cy="4207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457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857.1</a:t>
            </a:r>
          </a:p>
          <a:p>
            <a:pPr indent="9304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[884.1]*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954">
              <a:lnSpc>
                <a:spcPts val="209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73.8</a:t>
            </a:r>
          </a:p>
          <a:p>
            <a:pPr indent="152954">
              <a:lnSpc>
                <a:spcPts val="205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53.6</a:t>
            </a:r>
          </a:p>
          <a:p>
            <a:pPr indent="152954">
              <a:lnSpc>
                <a:spcPts val="1494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094">
              <a:lnSpc>
                <a:spcPts val="2298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969">
              <a:lnSpc>
                <a:spcPts val="2392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165.7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326">
              <a:lnSpc>
                <a:spcPts val="1540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361.0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9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FY2012/2Q</a:t>
            </a:r>
          </a:p>
        </p:txBody>
      </p:sp>
      <p:sp>
        <p:nvSpPr>
          <p:cNvPr id="1579" name="TextBox 1579"/>
          <p:cNvSpPr txBox="1"/>
          <p:nvPr/>
        </p:nvSpPr>
        <p:spPr>
          <a:xfrm>
            <a:off x="3195962" y="2079949"/>
            <a:ext cx="643837" cy="3950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54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788.2</a:t>
            </a:r>
          </a:p>
          <a:p>
            <a:pPr indent="11201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[824.6]*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352">
              <a:lnSpc>
                <a:spcPts val="1628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31.6</a:t>
            </a:r>
          </a:p>
          <a:p>
            <a:pPr indent="167352">
              <a:lnSpc>
                <a:spcPts val="167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72.2</a:t>
            </a:r>
          </a:p>
          <a:p>
            <a:pPr indent="167352">
              <a:lnSpc>
                <a:spcPts val="217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491">
              <a:lnSpc>
                <a:spcPts val="1560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901">
              <a:lnSpc>
                <a:spcPts val="2188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080">
              <a:lnSpc>
                <a:spcPts val="2428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580" name="TextBox 1580"/>
          <p:cNvSpPr txBox="1"/>
          <p:nvPr/>
        </p:nvSpPr>
        <p:spPr>
          <a:xfrm>
            <a:off x="5058557" y="2295972"/>
            <a:ext cx="643837" cy="3730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414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726.4</a:t>
            </a:r>
          </a:p>
          <a:p>
            <a:pPr indent="87889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[753.5]*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930">
              <a:lnSpc>
                <a:spcPts val="2342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58.1</a:t>
            </a:r>
          </a:p>
          <a:p>
            <a:pPr indent="147930">
              <a:lnSpc>
                <a:spcPts val="1869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58.1</a:t>
            </a:r>
          </a:p>
          <a:p>
            <a:pPr indent="147930">
              <a:lnSpc>
                <a:spcPts val="1723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068">
              <a:lnSpc>
                <a:spcPts val="2041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882">
              <a:lnSpc>
                <a:spcPts val="2157"/>
              </a:lnSpc>
            </a:pPr>
            <a:r>
              <a:rPr lang="en-US" altLang="zh-CN" sz="130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128.7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239">
              <a:lnSpc>
                <a:spcPts val="1777"/>
              </a:lnSpc>
            </a:pPr>
            <a:r>
              <a:rPr lang="en-US" altLang="zh-CN" sz="130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581" name="TextBox 1581"/>
          <p:cNvSpPr txBox="1"/>
          <p:nvPr/>
        </p:nvSpPr>
        <p:spPr>
          <a:xfrm>
            <a:off x="6932955" y="2679748"/>
            <a:ext cx="1415148" cy="1163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4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658"/>
              </a:lnSpc>
            </a:pP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</p:txBody>
      </p:sp>
      <p:sp>
        <p:nvSpPr>
          <p:cNvPr id="1582" name="TextBox 1582"/>
          <p:cNvSpPr txBox="1"/>
          <p:nvPr/>
        </p:nvSpPr>
        <p:spPr>
          <a:xfrm>
            <a:off x="2020898" y="6063063"/>
            <a:ext cx="44056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583" name="TextBox 1583"/>
          <p:cNvSpPr txBox="1"/>
          <p:nvPr/>
        </p:nvSpPr>
        <p:spPr>
          <a:xfrm>
            <a:off x="3849673" y="6064602"/>
            <a:ext cx="44056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584" name="TextBox 1584"/>
          <p:cNvSpPr txBox="1"/>
          <p:nvPr/>
        </p:nvSpPr>
        <p:spPr>
          <a:xfrm>
            <a:off x="5669640" y="6061060"/>
            <a:ext cx="52468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1585" name="TextBox 1585"/>
          <p:cNvSpPr txBox="1"/>
          <p:nvPr/>
        </p:nvSpPr>
        <p:spPr>
          <a:xfrm>
            <a:off x="775414" y="6357880"/>
            <a:ext cx="5330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</p:txBody>
      </p:sp>
      <p:sp>
        <p:nvSpPr>
          <p:cNvPr id="1586" name="TextBox 1586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587" name="TextBox 1587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588" name="TextBox 158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Freeform 1589"> 
				</p:cNvPr>
          <p:cNvSpPr/>
          <p:nvPr/>
        </p:nvSpPr>
        <p:spPr>
          <a:xfrm>
            <a:off x="5638800" y="1981200"/>
            <a:ext cx="333375" cy="9525"/>
          </a:xfrm>
          <a:custGeom>
            <a:avLst/>
            <a:gdLst>
              <a:gd name="connsiteX0" fmla="*/ 17512 w 333375"/>
              <a:gd name="connsiteY0" fmla="*/ 16023 h 9525"/>
              <a:gd name="connsiteX1" fmla="*/ 341514 w 333375"/>
              <a:gd name="connsiteY1" fmla="*/ 160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5" h="9525">
                <a:moveTo>
                  <a:pt x="17512" y="16023"/>
                </a:moveTo>
                <a:lnTo>
                  <a:pt x="341514" y="160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Freeform 1590"> 
				</p:cNvPr>
          <p:cNvSpPr/>
          <p:nvPr/>
        </p:nvSpPr>
        <p:spPr>
          <a:xfrm>
            <a:off x="4448175" y="1914525"/>
            <a:ext cx="276225" cy="9525"/>
          </a:xfrm>
          <a:custGeom>
            <a:avLst/>
            <a:gdLst>
              <a:gd name="connsiteX0" fmla="*/ 9525 w 276225"/>
              <a:gd name="connsiteY0" fmla="*/ 10697 h 9525"/>
              <a:gd name="connsiteX1" fmla="*/ 282702 w 276225"/>
              <a:gd name="connsiteY1" fmla="*/ 106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25" h="9525">
                <a:moveTo>
                  <a:pt x="9525" y="10697"/>
                </a:moveTo>
                <a:lnTo>
                  <a:pt x="282702" y="1069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Freeform 1591"> 
				</p:cNvPr>
          <p:cNvSpPr/>
          <p:nvPr/>
        </p:nvSpPr>
        <p:spPr>
          <a:xfrm>
            <a:off x="4410075" y="4791075"/>
            <a:ext cx="371475" cy="9525"/>
          </a:xfrm>
          <a:custGeom>
            <a:avLst/>
            <a:gdLst>
              <a:gd name="connsiteX0" fmla="*/ 17948 w 371475"/>
              <a:gd name="connsiteY0" fmla="*/ 12049 h 9525"/>
              <a:gd name="connsiteX1" fmla="*/ 377943 w 371475"/>
              <a:gd name="connsiteY1" fmla="*/ 120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948" y="12049"/>
                </a:moveTo>
                <a:lnTo>
                  <a:pt x="377943" y="12049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Freeform 1592"> 
				</p:cNvPr>
          <p:cNvSpPr/>
          <p:nvPr/>
        </p:nvSpPr>
        <p:spPr>
          <a:xfrm>
            <a:off x="1952625" y="5086350"/>
            <a:ext cx="295275" cy="9525"/>
          </a:xfrm>
          <a:custGeom>
            <a:avLst/>
            <a:gdLst>
              <a:gd name="connsiteX0" fmla="*/ 14287 w 295275"/>
              <a:gd name="connsiteY0" fmla="*/ 9947 h 9525"/>
              <a:gd name="connsiteX1" fmla="*/ 301625 w 295275"/>
              <a:gd name="connsiteY1" fmla="*/ 99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9525">
                <a:moveTo>
                  <a:pt x="14287" y="9947"/>
                </a:moveTo>
                <a:lnTo>
                  <a:pt x="301625" y="9947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Freeform 1593"> 
				</p:cNvPr>
          <p:cNvSpPr/>
          <p:nvPr/>
        </p:nvSpPr>
        <p:spPr>
          <a:xfrm>
            <a:off x="6877050" y="4676775"/>
            <a:ext cx="361950" cy="9525"/>
          </a:xfrm>
          <a:custGeom>
            <a:avLst/>
            <a:gdLst>
              <a:gd name="connsiteX0" fmla="*/ 11152 w 361950"/>
              <a:gd name="connsiteY0" fmla="*/ 18350 h 9525"/>
              <a:gd name="connsiteX1" fmla="*/ 371146 w 361950"/>
              <a:gd name="connsiteY1" fmla="*/ 183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950" h="9525">
                <a:moveTo>
                  <a:pt x="11152" y="18350"/>
                </a:moveTo>
                <a:lnTo>
                  <a:pt x="371146" y="1835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Freeform 1594"> 
				</p:cNvPr>
          <p:cNvSpPr/>
          <p:nvPr/>
        </p:nvSpPr>
        <p:spPr>
          <a:xfrm>
            <a:off x="3209925" y="2628900"/>
            <a:ext cx="228600" cy="9525"/>
          </a:xfrm>
          <a:custGeom>
            <a:avLst/>
            <a:gdLst>
              <a:gd name="connsiteX0" fmla="*/ 12973 w 228600"/>
              <a:gd name="connsiteY0" fmla="*/ 16323 h 9525"/>
              <a:gd name="connsiteX1" fmla="*/ 234600 w 228600"/>
              <a:gd name="connsiteY1" fmla="*/ 1632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9525">
                <a:moveTo>
                  <a:pt x="12973" y="16323"/>
                </a:moveTo>
                <a:lnTo>
                  <a:pt x="234600" y="16323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Freeform 1595"> 
				</p:cNvPr>
          <p:cNvSpPr/>
          <p:nvPr/>
        </p:nvSpPr>
        <p:spPr>
          <a:xfrm>
            <a:off x="1895475" y="2162175"/>
            <a:ext cx="285750" cy="9525"/>
          </a:xfrm>
          <a:custGeom>
            <a:avLst/>
            <a:gdLst>
              <a:gd name="connsiteX0" fmla="*/ 12228 w 285750"/>
              <a:gd name="connsiteY0" fmla="*/ 15048 h 9525"/>
              <a:gd name="connsiteX1" fmla="*/ 295273 w 285750"/>
              <a:gd name="connsiteY1" fmla="*/ 150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12228" y="15048"/>
                </a:moveTo>
                <a:lnTo>
                  <a:pt x="295273" y="1504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Freeform 1596"> 
				</p:cNvPr>
          <p:cNvSpPr/>
          <p:nvPr/>
        </p:nvSpPr>
        <p:spPr>
          <a:xfrm>
            <a:off x="6924675" y="1838325"/>
            <a:ext cx="257175" cy="9525"/>
          </a:xfrm>
          <a:custGeom>
            <a:avLst/>
            <a:gdLst>
              <a:gd name="connsiteX0" fmla="*/ 13499 w 257175"/>
              <a:gd name="connsiteY0" fmla="*/ 14898 h 9525"/>
              <a:gd name="connsiteX1" fmla="*/ 265506 w 257175"/>
              <a:gd name="connsiteY1" fmla="*/ 148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499" y="14898"/>
                </a:moveTo>
                <a:lnTo>
                  <a:pt x="265506" y="14898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Freeform 1597"> 
				</p:cNvPr>
          <p:cNvSpPr/>
          <p:nvPr/>
        </p:nvSpPr>
        <p:spPr>
          <a:xfrm>
            <a:off x="3171825" y="5153025"/>
            <a:ext cx="371475" cy="9525"/>
          </a:xfrm>
          <a:custGeom>
            <a:avLst/>
            <a:gdLst>
              <a:gd name="connsiteX0" fmla="*/ 17862 w 371475"/>
              <a:gd name="connsiteY0" fmla="*/ 10100 h 9525"/>
              <a:gd name="connsiteX1" fmla="*/ 377856 w 371475"/>
              <a:gd name="connsiteY1" fmla="*/ 101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7862" y="10100"/>
                </a:moveTo>
                <a:lnTo>
                  <a:pt x="377856" y="10100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Freeform 1598"> 
				</p:cNvPr>
          <p:cNvSpPr/>
          <p:nvPr/>
        </p:nvSpPr>
        <p:spPr>
          <a:xfrm>
            <a:off x="5638800" y="4648200"/>
            <a:ext cx="371475" cy="9525"/>
          </a:xfrm>
          <a:custGeom>
            <a:avLst/>
            <a:gdLst>
              <a:gd name="connsiteX0" fmla="*/ 13320 w 371475"/>
              <a:gd name="connsiteY0" fmla="*/ 10924 h 9525"/>
              <a:gd name="connsiteX1" fmla="*/ 373314 w 371475"/>
              <a:gd name="connsiteY1" fmla="*/ 1092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9525">
                <a:moveTo>
                  <a:pt x="13320" y="10924"/>
                </a:moveTo>
                <a:lnTo>
                  <a:pt x="373314" y="10924"/>
                </a:lnTo>
              </a:path>
            </a:pathLst>
          </a:custGeom>
          <a:ln w="6350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Freeform 1599"> 
				</p:cNvPr>
          <p:cNvSpPr/>
          <p:nvPr/>
        </p:nvSpPr>
        <p:spPr>
          <a:xfrm>
            <a:off x="5076825" y="1485900"/>
            <a:ext cx="85725" cy="266700"/>
          </a:xfrm>
          <a:custGeom>
            <a:avLst/>
            <a:gdLst>
              <a:gd name="connsiteX0" fmla="*/ 31130 w 85725"/>
              <a:gd name="connsiteY0" fmla="*/ 34915 h 266700"/>
              <a:gd name="connsiteX1" fmla="*/ 74983 w 85725"/>
              <a:gd name="connsiteY1" fmla="*/ 25308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66700">
                <a:moveTo>
                  <a:pt x="31130" y="34915"/>
                </a:moveTo>
                <a:lnTo>
                  <a:pt x="74983" y="25308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Freeform 1600"> 
				</p:cNvPr>
          <p:cNvSpPr/>
          <p:nvPr/>
        </p:nvSpPr>
        <p:spPr>
          <a:xfrm>
            <a:off x="5048250" y="1676400"/>
            <a:ext cx="180975" cy="200025"/>
          </a:xfrm>
          <a:custGeom>
            <a:avLst/>
            <a:gdLst>
              <a:gd name="connsiteX0" fmla="*/ 181974 w 180975"/>
              <a:gd name="connsiteY0" fmla="*/ 17678 h 200025"/>
              <a:gd name="connsiteX1" fmla="*/ 131708 w 180975"/>
              <a:gd name="connsiteY1" fmla="*/ 202653 h 200025"/>
              <a:gd name="connsiteX2" fmla="*/ 13890 w 180975"/>
              <a:gd name="connsiteY2" fmla="*/ 51447 h 200025"/>
              <a:gd name="connsiteX3" fmla="*/ 181974 w 180975"/>
              <a:gd name="connsiteY3" fmla="*/ 1767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200025">
                <a:moveTo>
                  <a:pt x="181974" y="17678"/>
                </a:moveTo>
                <a:lnTo>
                  <a:pt x="131708" y="202653"/>
                </a:lnTo>
                <a:lnTo>
                  <a:pt x="13890" y="51447"/>
                </a:lnTo>
                <a:lnTo>
                  <a:pt x="181974" y="17678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Freeform 1601"> 
				</p:cNvPr>
          <p:cNvSpPr/>
          <p:nvPr/>
        </p:nvSpPr>
        <p:spPr>
          <a:xfrm>
            <a:off x="4619625" y="2828925"/>
            <a:ext cx="228600" cy="180975"/>
          </a:xfrm>
          <a:custGeom>
            <a:avLst/>
            <a:gdLst>
              <a:gd name="connsiteX0" fmla="*/ 211260 w 228600"/>
              <a:gd name="connsiteY0" fmla="*/ 168027 h 180975"/>
              <a:gd name="connsiteX1" fmla="*/ 33435 w 228600"/>
              <a:gd name="connsiteY1" fmla="*/ 36823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180975">
                <a:moveTo>
                  <a:pt x="211260" y="168027"/>
                </a:moveTo>
                <a:lnTo>
                  <a:pt x="33435" y="36823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Freeform 1602"> 
				</p:cNvPr>
          <p:cNvSpPr/>
          <p:nvPr/>
        </p:nvSpPr>
        <p:spPr>
          <a:xfrm>
            <a:off x="4524375" y="2762250"/>
            <a:ext cx="200025" cy="180975"/>
          </a:xfrm>
          <a:custGeom>
            <a:avLst/>
            <a:gdLst>
              <a:gd name="connsiteX0" fmla="*/ 100793 w 200025"/>
              <a:gd name="connsiteY0" fmla="*/ 189446 h 180975"/>
              <a:gd name="connsiteX1" fmla="*/ 13722 w 200025"/>
              <a:gd name="connsiteY1" fmla="*/ 18681 h 180975"/>
              <a:gd name="connsiteX2" fmla="*/ 202571 w 200025"/>
              <a:gd name="connsiteY2" fmla="*/ 51473 h 180975"/>
              <a:gd name="connsiteX3" fmla="*/ 100793 w 200025"/>
              <a:gd name="connsiteY3" fmla="*/ 18944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80975">
                <a:moveTo>
                  <a:pt x="100793" y="189446"/>
                </a:moveTo>
                <a:lnTo>
                  <a:pt x="13722" y="18681"/>
                </a:lnTo>
                <a:lnTo>
                  <a:pt x="202571" y="51473"/>
                </a:lnTo>
                <a:lnTo>
                  <a:pt x="100793" y="189446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Freeform 1603"> 
				</p:cNvPr>
          <p:cNvSpPr/>
          <p:nvPr/>
        </p:nvSpPr>
        <p:spPr>
          <a:xfrm>
            <a:off x="3562350" y="2981325"/>
            <a:ext cx="2686050" cy="628650"/>
          </a:xfrm>
          <a:custGeom>
            <a:avLst/>
            <a:gdLst>
              <a:gd name="connsiteX0" fmla="*/ 11061 w 2686050"/>
              <a:gd name="connsiteY0" fmla="*/ 40345 h 628650"/>
              <a:gd name="connsiteX1" fmla="*/ 35776 w 2686050"/>
              <a:gd name="connsiteY1" fmla="*/ 15631 h 628650"/>
              <a:gd name="connsiteX2" fmla="*/ 2666136 w 2686050"/>
              <a:gd name="connsiteY2" fmla="*/ 15631 h 628650"/>
              <a:gd name="connsiteX3" fmla="*/ 2690850 w 2686050"/>
              <a:gd name="connsiteY3" fmla="*/ 40345 h 628650"/>
              <a:gd name="connsiteX4" fmla="*/ 2690850 w 2686050"/>
              <a:gd name="connsiteY4" fmla="*/ 613204 h 628650"/>
              <a:gd name="connsiteX5" fmla="*/ 2666136 w 2686050"/>
              <a:gd name="connsiteY5" fmla="*/ 637931 h 628650"/>
              <a:gd name="connsiteX6" fmla="*/ 35776 w 2686050"/>
              <a:gd name="connsiteY6" fmla="*/ 637931 h 628650"/>
              <a:gd name="connsiteX7" fmla="*/ 11061 w 2686050"/>
              <a:gd name="connsiteY7" fmla="*/ 613204 h 628650"/>
              <a:gd name="connsiteX8" fmla="*/ 11061 w 2686050"/>
              <a:gd name="connsiteY8" fmla="*/ 4034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050" h="628650">
                <a:moveTo>
                  <a:pt x="11061" y="40345"/>
                </a:moveTo>
                <a:cubicBezTo>
                  <a:pt x="11061" y="26692"/>
                  <a:pt x="22123" y="15631"/>
                  <a:pt x="35776" y="15631"/>
                </a:cubicBezTo>
                <a:lnTo>
                  <a:pt x="2666136" y="15631"/>
                </a:lnTo>
                <a:cubicBezTo>
                  <a:pt x="2679788" y="15631"/>
                  <a:pt x="2690850" y="26692"/>
                  <a:pt x="2690850" y="40345"/>
                </a:cubicBezTo>
                <a:lnTo>
                  <a:pt x="2690850" y="613204"/>
                </a:lnTo>
                <a:cubicBezTo>
                  <a:pt x="2690850" y="626856"/>
                  <a:pt x="2679788" y="637931"/>
                  <a:pt x="2666136" y="637931"/>
                </a:cubicBezTo>
                <a:lnTo>
                  <a:pt x="35776" y="637931"/>
                </a:lnTo>
                <a:cubicBezTo>
                  <a:pt x="22123" y="637931"/>
                  <a:pt x="11061" y="626856"/>
                  <a:pt x="11061" y="613204"/>
                </a:cubicBezTo>
                <a:lnTo>
                  <a:pt x="11061" y="403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Freeform 1604"> 
				</p:cNvPr>
          <p:cNvSpPr/>
          <p:nvPr/>
        </p:nvSpPr>
        <p:spPr>
          <a:xfrm>
            <a:off x="733425" y="3295650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Freeform 1605"> 
				</p:cNvPr>
          <p:cNvSpPr/>
          <p:nvPr/>
        </p:nvSpPr>
        <p:spPr>
          <a:xfrm>
            <a:off x="6991350" y="3295650"/>
            <a:ext cx="1457325" cy="219075"/>
          </a:xfrm>
          <a:custGeom>
            <a:avLst/>
            <a:gdLst>
              <a:gd name="connsiteX0" fmla="*/ 23814 w 1457325"/>
              <a:gd name="connsiteY0" fmla="*/ 131202 h 219075"/>
              <a:gd name="connsiteX1" fmla="*/ 338494 w 1457325"/>
              <a:gd name="connsiteY1" fmla="*/ 20267 h 219075"/>
              <a:gd name="connsiteX2" fmla="*/ 1125184 w 1457325"/>
              <a:gd name="connsiteY2" fmla="*/ 205167 h 219075"/>
              <a:gd name="connsiteX3" fmla="*/ 1439864 w 1457325"/>
              <a:gd name="connsiteY3" fmla="*/ 9422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3814" y="131202"/>
                </a:moveTo>
                <a:cubicBezTo>
                  <a:pt x="89372" y="69569"/>
                  <a:pt x="154928" y="7935"/>
                  <a:pt x="338494" y="20267"/>
                </a:cubicBezTo>
                <a:cubicBezTo>
                  <a:pt x="522060" y="32587"/>
                  <a:pt x="941618" y="192835"/>
                  <a:pt x="1125184" y="205167"/>
                </a:cubicBezTo>
                <a:cubicBezTo>
                  <a:pt x="1308749" y="217485"/>
                  <a:pt x="1374306" y="155853"/>
                  <a:pt x="1439864" y="94220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Freeform 1606"> 
				</p:cNvPr>
          <p:cNvSpPr/>
          <p:nvPr/>
        </p:nvSpPr>
        <p:spPr>
          <a:xfrm>
            <a:off x="6981825" y="5857875"/>
            <a:ext cx="1447800" cy="219075"/>
          </a:xfrm>
          <a:custGeom>
            <a:avLst/>
            <a:gdLst>
              <a:gd name="connsiteX0" fmla="*/ 20639 w 1447800"/>
              <a:gd name="connsiteY0" fmla="*/ 131202 h 219075"/>
              <a:gd name="connsiteX1" fmla="*/ 335320 w 1447800"/>
              <a:gd name="connsiteY1" fmla="*/ 20267 h 219075"/>
              <a:gd name="connsiteX2" fmla="*/ 1122009 w 1447800"/>
              <a:gd name="connsiteY2" fmla="*/ 205167 h 219075"/>
              <a:gd name="connsiteX3" fmla="*/ 1436689 w 1447800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19075">
                <a:moveTo>
                  <a:pt x="20639" y="131202"/>
                </a:moveTo>
                <a:cubicBezTo>
                  <a:pt x="86197" y="69569"/>
                  <a:pt x="151754" y="7935"/>
                  <a:pt x="335320" y="20267"/>
                </a:cubicBezTo>
                <a:cubicBezTo>
                  <a:pt x="518886" y="32587"/>
                  <a:pt x="938442" y="192835"/>
                  <a:pt x="1122009" y="205167"/>
                </a:cubicBezTo>
                <a:cubicBezTo>
                  <a:pt x="1305574" y="217485"/>
                  <a:pt x="1371131" y="155853"/>
                  <a:pt x="1436689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Freeform 1607"> 
				</p:cNvPr>
          <p:cNvSpPr/>
          <p:nvPr/>
        </p:nvSpPr>
        <p:spPr>
          <a:xfrm>
            <a:off x="723900" y="5857875"/>
            <a:ext cx="1457325" cy="219075"/>
          </a:xfrm>
          <a:custGeom>
            <a:avLst/>
            <a:gdLst>
              <a:gd name="connsiteX0" fmla="*/ 26987 w 1457325"/>
              <a:gd name="connsiteY0" fmla="*/ 131202 h 219075"/>
              <a:gd name="connsiteX1" fmla="*/ 341668 w 1457325"/>
              <a:gd name="connsiteY1" fmla="*/ 20267 h 219075"/>
              <a:gd name="connsiteX2" fmla="*/ 1128357 w 1457325"/>
              <a:gd name="connsiteY2" fmla="*/ 205167 h 219075"/>
              <a:gd name="connsiteX3" fmla="*/ 1443037 w 1457325"/>
              <a:gd name="connsiteY3" fmla="*/ 9421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219075">
                <a:moveTo>
                  <a:pt x="26987" y="131202"/>
                </a:moveTo>
                <a:cubicBezTo>
                  <a:pt x="92544" y="69569"/>
                  <a:pt x="158102" y="7935"/>
                  <a:pt x="341668" y="20267"/>
                </a:cubicBezTo>
                <a:cubicBezTo>
                  <a:pt x="525221" y="32587"/>
                  <a:pt x="944803" y="192835"/>
                  <a:pt x="1128357" y="205167"/>
                </a:cubicBezTo>
                <a:cubicBezTo>
                  <a:pt x="1311922" y="217485"/>
                  <a:pt x="1377480" y="155853"/>
                  <a:pt x="1443037" y="94219"/>
                </a:cubicBezTo>
              </a:path>
            </a:pathLst>
          </a:custGeom>
          <a:ln w="508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Freeform 1608"> 
				</p:cNvPr>
          <p:cNvSpPr/>
          <p:nvPr/>
        </p:nvSpPr>
        <p:spPr>
          <a:xfrm>
            <a:off x="4705350" y="1000125"/>
            <a:ext cx="1304925" cy="542925"/>
          </a:xfrm>
          <a:custGeom>
            <a:avLst/>
            <a:gdLst>
              <a:gd name="connsiteX0" fmla="*/ 14584 w 1304925"/>
              <a:gd name="connsiteY0" fmla="*/ 51230 h 542925"/>
              <a:gd name="connsiteX1" fmla="*/ 50906 w 1304925"/>
              <a:gd name="connsiteY1" fmla="*/ 14908 h 542925"/>
              <a:gd name="connsiteX2" fmla="*/ 1270487 w 1304925"/>
              <a:gd name="connsiteY2" fmla="*/ 14908 h 542925"/>
              <a:gd name="connsiteX3" fmla="*/ 1306809 w 1304925"/>
              <a:gd name="connsiteY3" fmla="*/ 51230 h 542925"/>
              <a:gd name="connsiteX4" fmla="*/ 1306809 w 1304925"/>
              <a:gd name="connsiteY4" fmla="*/ 509141 h 542925"/>
              <a:gd name="connsiteX5" fmla="*/ 1270487 w 1304925"/>
              <a:gd name="connsiteY5" fmla="*/ 545463 h 542925"/>
              <a:gd name="connsiteX6" fmla="*/ 50906 w 1304925"/>
              <a:gd name="connsiteY6" fmla="*/ 545463 h 542925"/>
              <a:gd name="connsiteX7" fmla="*/ 14584 w 1304925"/>
              <a:gd name="connsiteY7" fmla="*/ 509141 h 542925"/>
              <a:gd name="connsiteX8" fmla="*/ 14584 w 1304925"/>
              <a:gd name="connsiteY8" fmla="*/ 5123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925" h="542925">
                <a:moveTo>
                  <a:pt x="14584" y="51230"/>
                </a:moveTo>
                <a:cubicBezTo>
                  <a:pt x="14584" y="31164"/>
                  <a:pt x="30853" y="14908"/>
                  <a:pt x="50906" y="14908"/>
                </a:cubicBezTo>
                <a:lnTo>
                  <a:pt x="1270487" y="14908"/>
                </a:lnTo>
                <a:cubicBezTo>
                  <a:pt x="1290541" y="14908"/>
                  <a:pt x="1306809" y="31164"/>
                  <a:pt x="1306809" y="51230"/>
                </a:cubicBezTo>
                <a:lnTo>
                  <a:pt x="1306809" y="509141"/>
                </a:lnTo>
                <a:cubicBezTo>
                  <a:pt x="1306809" y="529207"/>
                  <a:pt x="1290541" y="545463"/>
                  <a:pt x="1270487" y="545463"/>
                </a:cubicBezTo>
                <a:lnTo>
                  <a:pt x="50906" y="545463"/>
                </a:lnTo>
                <a:cubicBezTo>
                  <a:pt x="30853" y="545463"/>
                  <a:pt x="14584" y="529207"/>
                  <a:pt x="14584" y="509141"/>
                </a:cubicBezTo>
                <a:lnTo>
                  <a:pt x="14584" y="51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Freeform 1609"> 
				</p:cNvPr>
          <p:cNvSpPr/>
          <p:nvPr/>
        </p:nvSpPr>
        <p:spPr>
          <a:xfrm>
            <a:off x="2133600" y="2847975"/>
            <a:ext cx="371475" cy="381000"/>
          </a:xfrm>
          <a:custGeom>
            <a:avLst/>
            <a:gdLst>
              <a:gd name="connsiteX0" fmla="*/ 37753 w 371475"/>
              <a:gd name="connsiteY0" fmla="*/ 366340 h 381000"/>
              <a:gd name="connsiteX1" fmla="*/ 354745 w 371475"/>
              <a:gd name="connsiteY1" fmla="*/ 3603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475" h="381000">
                <a:moveTo>
                  <a:pt x="37753" y="366340"/>
                </a:moveTo>
                <a:lnTo>
                  <a:pt x="354745" y="36038"/>
                </a:lnTo>
              </a:path>
            </a:pathLst>
          </a:custGeom>
          <a:ln w="57150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Freeform 1610"> 
				</p:cNvPr>
          <p:cNvSpPr/>
          <p:nvPr/>
        </p:nvSpPr>
        <p:spPr>
          <a:xfrm>
            <a:off x="2390775" y="2762250"/>
            <a:ext cx="190500" cy="200025"/>
          </a:xfrm>
          <a:custGeom>
            <a:avLst/>
            <a:gdLst>
              <a:gd name="connsiteX0" fmla="*/ 15934 w 190500"/>
              <a:gd name="connsiteY0" fmla="*/ 83012 h 200025"/>
              <a:gd name="connsiteX1" fmla="*/ 196503 w 190500"/>
              <a:gd name="connsiteY1" fmla="*/ 18674 h 200025"/>
              <a:gd name="connsiteX2" fmla="*/ 139632 w 190500"/>
              <a:gd name="connsiteY2" fmla="*/ 201731 h 200025"/>
              <a:gd name="connsiteX3" fmla="*/ 15934 w 190500"/>
              <a:gd name="connsiteY3" fmla="*/ 8301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00025">
                <a:moveTo>
                  <a:pt x="15934" y="83012"/>
                </a:moveTo>
                <a:lnTo>
                  <a:pt x="196503" y="18674"/>
                </a:lnTo>
                <a:lnTo>
                  <a:pt x="139632" y="201731"/>
                </a:lnTo>
                <a:lnTo>
                  <a:pt x="15934" y="83012"/>
                </a:lnTo>
                <a:close/>
              </a:path>
            </a:pathLst>
          </a:custGeom>
          <a:solidFill>
            <a:srgbClr val="538d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Freeform 1611"> 
				</p:cNvPr>
          <p:cNvSpPr/>
          <p:nvPr/>
        </p:nvSpPr>
        <p:spPr>
          <a:xfrm>
            <a:off x="2105025" y="2981325"/>
            <a:ext cx="1285875" cy="371475"/>
          </a:xfrm>
          <a:custGeom>
            <a:avLst/>
            <a:gdLst>
              <a:gd name="connsiteX0" fmla="*/ 18703 w 1285875"/>
              <a:gd name="connsiteY0" fmla="*/ 35365 h 371475"/>
              <a:gd name="connsiteX1" fmla="*/ 35391 w 1285875"/>
              <a:gd name="connsiteY1" fmla="*/ 18677 h 371475"/>
              <a:gd name="connsiteX2" fmla="*/ 1275190 w 1285875"/>
              <a:gd name="connsiteY2" fmla="*/ 18677 h 371475"/>
              <a:gd name="connsiteX3" fmla="*/ 1291878 w 1285875"/>
              <a:gd name="connsiteY3" fmla="*/ 35365 h 371475"/>
              <a:gd name="connsiteX4" fmla="*/ 1291878 w 1285875"/>
              <a:gd name="connsiteY4" fmla="*/ 359533 h 371475"/>
              <a:gd name="connsiteX5" fmla="*/ 1275190 w 1285875"/>
              <a:gd name="connsiteY5" fmla="*/ 376221 h 371475"/>
              <a:gd name="connsiteX6" fmla="*/ 35391 w 1285875"/>
              <a:gd name="connsiteY6" fmla="*/ 376221 h 371475"/>
              <a:gd name="connsiteX7" fmla="*/ 18703 w 1285875"/>
              <a:gd name="connsiteY7" fmla="*/ 359533 h 371475"/>
              <a:gd name="connsiteX8" fmla="*/ 18703 w 1285875"/>
              <a:gd name="connsiteY8" fmla="*/ 3536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371475">
                <a:moveTo>
                  <a:pt x="18703" y="35365"/>
                </a:moveTo>
                <a:cubicBezTo>
                  <a:pt x="18703" y="26145"/>
                  <a:pt x="26170" y="18677"/>
                  <a:pt x="35391" y="18677"/>
                </a:cubicBezTo>
                <a:lnTo>
                  <a:pt x="1275190" y="18677"/>
                </a:lnTo>
                <a:cubicBezTo>
                  <a:pt x="1284410" y="18677"/>
                  <a:pt x="1291878" y="26145"/>
                  <a:pt x="1291878" y="35365"/>
                </a:cubicBezTo>
                <a:lnTo>
                  <a:pt x="1291878" y="359533"/>
                </a:lnTo>
                <a:cubicBezTo>
                  <a:pt x="1291878" y="368753"/>
                  <a:pt x="1284410" y="376221"/>
                  <a:pt x="1275190" y="376221"/>
                </a:cubicBezTo>
                <a:lnTo>
                  <a:pt x="35391" y="376221"/>
                </a:lnTo>
                <a:cubicBezTo>
                  <a:pt x="26170" y="376221"/>
                  <a:pt x="18703" y="368753"/>
                  <a:pt x="18703" y="359533"/>
                </a:cubicBezTo>
                <a:lnTo>
                  <a:pt x="18703" y="353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8575">
            <a:solidFill>
              <a:srgbClr val="538d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Freeform 1612"> 
				</p:cNvPr>
          <p:cNvSpPr/>
          <p:nvPr/>
        </p:nvSpPr>
        <p:spPr>
          <a:xfrm>
            <a:off x="457200" y="6181725"/>
            <a:ext cx="8267700" cy="28575"/>
          </a:xfrm>
          <a:custGeom>
            <a:avLst/>
            <a:gdLst>
              <a:gd name="connsiteX0" fmla="*/ 20637 w 8267700"/>
              <a:gd name="connsiteY0" fmla="*/ 23813 h 28575"/>
              <a:gd name="connsiteX1" fmla="*/ 8261350 w 8267700"/>
              <a:gd name="connsiteY1" fmla="*/ 238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3813"/>
                </a:moveTo>
                <a:lnTo>
                  <a:pt x="8261350" y="23813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Freeform 1613"> 
				</p:cNvPr>
          <p:cNvSpPr/>
          <p:nvPr/>
        </p:nvSpPr>
        <p:spPr>
          <a:xfrm>
            <a:off x="457200" y="3648075"/>
            <a:ext cx="8267700" cy="28575"/>
          </a:xfrm>
          <a:custGeom>
            <a:avLst/>
            <a:gdLst>
              <a:gd name="connsiteX0" fmla="*/ 20637 w 8267700"/>
              <a:gd name="connsiteY0" fmla="*/ 26987 h 28575"/>
              <a:gd name="connsiteX1" fmla="*/ 8261350 w 8267700"/>
              <a:gd name="connsiteY1" fmla="*/ 2698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28575">
                <a:moveTo>
                  <a:pt x="20637" y="26987"/>
                </a:moveTo>
                <a:lnTo>
                  <a:pt x="8261350" y="26987"/>
                </a:lnTo>
              </a:path>
            </a:pathLst>
          </a:custGeom>
          <a:ln w="3175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5" name="Picture 16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616" name="Picture 161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617" name="Picture 161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618" name="Picture 161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1771650"/>
            <a:ext cx="1190625" cy="361950"/>
          </a:xfrm>
          <a:prstGeom prst="rect">
            <a:avLst/>
          </a:prstGeom>
        </p:spPr>
      </p:pic>
      <p:pic>
        <p:nvPicPr>
          <p:cNvPr id="1619" name="Picture 161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3990975"/>
            <a:ext cx="1876425" cy="2295525"/>
          </a:xfrm>
          <a:prstGeom prst="rect">
            <a:avLst/>
          </a:prstGeom>
        </p:spPr>
      </p:pic>
      <p:pic>
        <p:nvPicPr>
          <p:cNvPr id="1620" name="Picture 162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4667250"/>
            <a:ext cx="1200150" cy="1619250"/>
          </a:xfrm>
          <a:prstGeom prst="rect">
            <a:avLst/>
          </a:prstGeom>
        </p:spPr>
      </p:pic>
      <p:pic>
        <p:nvPicPr>
          <p:cNvPr id="1621" name="Picture 162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1828800"/>
            <a:ext cx="1200150" cy="1943100"/>
          </a:xfrm>
          <a:prstGeom prst="rect">
            <a:avLst/>
          </a:prstGeom>
        </p:spPr>
      </p:pic>
      <p:pic>
        <p:nvPicPr>
          <p:cNvPr id="1622" name="Picture 162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2143125"/>
            <a:ext cx="1190625" cy="1628775"/>
          </a:xfrm>
          <a:prstGeom prst="rect">
            <a:avLst/>
          </a:prstGeom>
        </p:spPr>
      </p:pic>
      <p:pic>
        <p:nvPicPr>
          <p:cNvPr id="1623" name="Picture 162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3600" y="1971675"/>
            <a:ext cx="1181100" cy="742950"/>
          </a:xfrm>
          <a:prstGeom prst="rect">
            <a:avLst/>
          </a:prstGeom>
        </p:spPr>
      </p:pic>
      <p:pic>
        <p:nvPicPr>
          <p:cNvPr id="1624" name="Picture 1624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025" y="962025"/>
            <a:ext cx="1104900" cy="495300"/>
          </a:xfrm>
          <a:prstGeom prst="rect">
            <a:avLst/>
          </a:prstGeom>
        </p:spPr>
      </p:pic>
      <p:pic>
        <p:nvPicPr>
          <p:cNvPr id="1625" name="Picture 1625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1850" y="4772025"/>
            <a:ext cx="1181100" cy="466725"/>
          </a:xfrm>
          <a:prstGeom prst="rect">
            <a:avLst/>
          </a:prstGeom>
        </p:spPr>
      </p:pic>
      <p:pic>
        <p:nvPicPr>
          <p:cNvPr id="1626" name="Picture 1626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850" y="1647825"/>
            <a:ext cx="1181100" cy="1066800"/>
          </a:xfrm>
          <a:prstGeom prst="rect">
            <a:avLst/>
          </a:prstGeom>
        </p:spPr>
      </p:pic>
      <p:pic>
        <p:nvPicPr>
          <p:cNvPr id="1627" name="Picture 1627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7875" y="1733550"/>
            <a:ext cx="1181100" cy="361950"/>
          </a:xfrm>
          <a:prstGeom prst="rect">
            <a:avLst/>
          </a:prstGeom>
        </p:spPr>
      </p:pic>
      <p:pic>
        <p:nvPicPr>
          <p:cNvPr id="1628" name="Picture 1628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0100" y="4543425"/>
            <a:ext cx="1190625" cy="361950"/>
          </a:xfrm>
          <a:prstGeom prst="rect">
            <a:avLst/>
          </a:prstGeom>
        </p:spPr>
      </p:pic>
      <p:pic>
        <p:nvPicPr>
          <p:cNvPr id="1629" name="Picture 1629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33600" y="4933950"/>
            <a:ext cx="1181100" cy="371475"/>
          </a:xfrm>
          <a:prstGeom prst="rect">
            <a:avLst/>
          </a:prstGeom>
        </p:spPr>
      </p:pic>
      <p:pic>
        <p:nvPicPr>
          <p:cNvPr id="1630" name="Picture 1630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7875" y="4486275"/>
            <a:ext cx="1181100" cy="361950"/>
          </a:xfrm>
          <a:prstGeom prst="rect">
            <a:avLst/>
          </a:prstGeom>
        </p:spPr>
      </p:pic>
      <p:sp>
        <p:nvSpPr>
          <p:cNvPr id="1630" name="TextBox 1630"/>
          <p:cNvSpPr txBox="1"/>
          <p:nvPr/>
        </p:nvSpPr>
        <p:spPr>
          <a:xfrm>
            <a:off x="3910615" y="2172396"/>
            <a:ext cx="28813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X.X</a:t>
            </a:r>
          </a:p>
        </p:txBody>
      </p:sp>
      <p:sp>
        <p:nvSpPr>
          <p:cNvPr id="1631" name="TextBox 1631"/>
          <p:cNvSpPr txBox="1"/>
          <p:nvPr/>
        </p:nvSpPr>
        <p:spPr>
          <a:xfrm>
            <a:off x="773568" y="13696"/>
            <a:ext cx="5700809" cy="4448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871">
              <a:lnSpc>
                <a:spcPts val="233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(Per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Item)</a:t>
            </a:r>
          </a:p>
        </p:txBody>
      </p:sp>
      <p:sp>
        <p:nvSpPr>
          <p:cNvPr id="1632" name="TextBox 1632"/>
          <p:cNvSpPr txBox="1"/>
          <p:nvPr/>
        </p:nvSpPr>
        <p:spPr>
          <a:xfrm>
            <a:off x="394557" y="1041219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0">
              <a:lnSpc>
                <a:spcPts val="115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633" name="TextBox 1633"/>
          <p:cNvSpPr txBox="1"/>
          <p:nvPr/>
        </p:nvSpPr>
        <p:spPr>
          <a:xfrm>
            <a:off x="1330325" y="1192444"/>
            <a:ext cx="1408948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+107.6]</a:t>
            </a:r>
          </a:p>
        </p:txBody>
      </p:sp>
      <p:sp>
        <p:nvSpPr>
          <p:cNvPr id="1634" name="TextBox 1634"/>
          <p:cNvSpPr txBox="1"/>
          <p:nvPr/>
        </p:nvSpPr>
        <p:spPr>
          <a:xfrm>
            <a:off x="3406458" y="1303127"/>
            <a:ext cx="1140939" cy="380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317067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1635" name="TextBox 1635"/>
          <p:cNvSpPr txBox="1"/>
          <p:nvPr/>
        </p:nvSpPr>
        <p:spPr>
          <a:xfrm>
            <a:off x="4797660" y="1050227"/>
            <a:ext cx="1135748" cy="436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(11.4)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(14.2)</a:t>
            </a:r>
          </a:p>
          <a:p>
            <a:pPr indent="0">
              <a:lnSpc>
                <a:spcPts val="12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</p:txBody>
      </p:sp>
      <p:sp>
        <p:nvSpPr>
          <p:cNvPr id="1636" name="TextBox 1636"/>
          <p:cNvSpPr txBox="1"/>
          <p:nvPr/>
        </p:nvSpPr>
        <p:spPr>
          <a:xfrm>
            <a:off x="7363617" y="1125005"/>
            <a:ext cx="85887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1637" name="TextBox 1637"/>
          <p:cNvSpPr txBox="1"/>
          <p:nvPr/>
        </p:nvSpPr>
        <p:spPr>
          <a:xfrm>
            <a:off x="2250657" y="1719636"/>
            <a:ext cx="921253" cy="694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53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306284">
              <a:lnSpc>
                <a:spcPts val="178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152.7</a:t>
            </a:r>
          </a:p>
          <a:p>
            <a:pPr indent="181621">
              <a:lnSpc>
                <a:spcPts val="165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1638" name="TextBox 1638"/>
          <p:cNvSpPr txBox="1"/>
          <p:nvPr/>
        </p:nvSpPr>
        <p:spPr>
          <a:xfrm>
            <a:off x="3453770" y="1686979"/>
            <a:ext cx="1011550" cy="516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1162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243.6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639" name="TextBox 1639"/>
          <p:cNvSpPr txBox="1"/>
          <p:nvPr/>
        </p:nvSpPr>
        <p:spPr>
          <a:xfrm>
            <a:off x="4797946" y="1857540"/>
            <a:ext cx="830040" cy="532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7296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25.4</a:t>
            </a:r>
          </a:p>
          <a:p>
            <a:pPr indent="175222">
              <a:lnSpc>
                <a:spcPts val="156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IP/packet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</p:txBody>
      </p:sp>
      <p:sp>
        <p:nvSpPr>
          <p:cNvPr id="1640" name="TextBox 1640"/>
          <p:cNvSpPr txBox="1"/>
          <p:nvPr/>
        </p:nvSpPr>
        <p:spPr>
          <a:xfrm>
            <a:off x="6060275" y="1662029"/>
            <a:ext cx="786950" cy="370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37027">
              <a:lnSpc>
                <a:spcPts val="18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42.1</a:t>
            </a:r>
          </a:p>
        </p:txBody>
      </p:sp>
      <p:sp>
        <p:nvSpPr>
          <p:cNvPr id="1641" name="TextBox 1641"/>
          <p:cNvSpPr txBox="1"/>
          <p:nvPr/>
        </p:nvSpPr>
        <p:spPr>
          <a:xfrm>
            <a:off x="1064609" y="2420258"/>
            <a:ext cx="848517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5,266.1</a:t>
            </a:r>
          </a:p>
        </p:txBody>
      </p:sp>
      <p:sp>
        <p:nvSpPr>
          <p:cNvPr id="1642" name="TextBox 1642"/>
          <p:cNvSpPr txBox="1"/>
          <p:nvPr/>
        </p:nvSpPr>
        <p:spPr>
          <a:xfrm>
            <a:off x="2195700" y="2527851"/>
            <a:ext cx="952869" cy="621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868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(64.1)</a:t>
            </a:r>
          </a:p>
        </p:txBody>
      </p:sp>
      <p:sp>
        <p:nvSpPr>
          <p:cNvPr id="1643" name="TextBox 1643"/>
          <p:cNvSpPr txBox="1"/>
          <p:nvPr/>
        </p:nvSpPr>
        <p:spPr>
          <a:xfrm>
            <a:off x="3433881" y="2386655"/>
            <a:ext cx="1134628" cy="812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256031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5162">
              <a:lnSpc>
                <a:spcPts val="144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644" name="TextBox 1644"/>
          <p:cNvSpPr txBox="1"/>
          <p:nvPr/>
        </p:nvSpPr>
        <p:spPr>
          <a:xfrm>
            <a:off x="4752226" y="2379833"/>
            <a:ext cx="1381598" cy="819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3539">
              <a:lnSpc>
                <a:spcPts val="139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+200.5</a:t>
            </a:r>
          </a:p>
        </p:txBody>
      </p:sp>
      <p:sp>
        <p:nvSpPr>
          <p:cNvPr id="1645" name="TextBox 1645"/>
          <p:cNvSpPr txBox="1"/>
          <p:nvPr/>
        </p:nvSpPr>
        <p:spPr>
          <a:xfrm>
            <a:off x="7268496" y="2372665"/>
            <a:ext cx="848519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5,373.7</a:t>
            </a:r>
          </a:p>
        </p:txBody>
      </p:sp>
      <p:sp>
        <p:nvSpPr>
          <p:cNvPr id="1646" name="TextBox 1646"/>
          <p:cNvSpPr txBox="1"/>
          <p:nvPr/>
        </p:nvSpPr>
        <p:spPr>
          <a:xfrm>
            <a:off x="2195700" y="3187922"/>
            <a:ext cx="95756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(88.6)</a:t>
            </a:r>
          </a:p>
        </p:txBody>
      </p:sp>
      <p:sp>
        <p:nvSpPr>
          <p:cNvPr id="1647" name="TextBox 1647"/>
          <p:cNvSpPr txBox="1"/>
          <p:nvPr/>
        </p:nvSpPr>
        <p:spPr>
          <a:xfrm>
            <a:off x="3669145" y="3236669"/>
            <a:ext cx="2429759" cy="2797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(Fixed-line)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+0.2</a:t>
            </a:r>
          </a:p>
          <a:p>
            <a:pPr indent="0">
              <a:lnSpc>
                <a:spcPts val="12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(Mobile)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+42.8</a:t>
            </a:r>
          </a:p>
        </p:txBody>
      </p:sp>
      <p:sp>
        <p:nvSpPr>
          <p:cNvPr id="1648" name="TextBox 1648"/>
          <p:cNvSpPr txBox="1"/>
          <p:nvPr/>
        </p:nvSpPr>
        <p:spPr>
          <a:xfrm>
            <a:off x="1123462" y="3726164"/>
            <a:ext cx="78149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649" name="TextBox 1649"/>
          <p:cNvSpPr txBox="1"/>
          <p:nvPr/>
        </p:nvSpPr>
        <p:spPr>
          <a:xfrm>
            <a:off x="7379787" y="3713515"/>
            <a:ext cx="78149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650" name="TextBox 1650"/>
          <p:cNvSpPr txBox="1"/>
          <p:nvPr/>
        </p:nvSpPr>
        <p:spPr>
          <a:xfrm>
            <a:off x="394557" y="4071038"/>
            <a:ext cx="720998" cy="326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47">
              <a:lnSpc>
                <a:spcPts val="11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651" name="TextBox 1651"/>
          <p:cNvSpPr txBox="1"/>
          <p:nvPr/>
        </p:nvSpPr>
        <p:spPr>
          <a:xfrm>
            <a:off x="1311397" y="4186446"/>
            <a:ext cx="13723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+169.7]</a:t>
            </a:r>
          </a:p>
        </p:txBody>
      </p:sp>
      <p:sp>
        <p:nvSpPr>
          <p:cNvPr id="1652" name="TextBox 1652"/>
          <p:cNvSpPr txBox="1"/>
          <p:nvPr/>
        </p:nvSpPr>
        <p:spPr>
          <a:xfrm>
            <a:off x="2597054" y="5023442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6.7</a:t>
            </a:r>
          </a:p>
        </p:txBody>
      </p:sp>
      <p:sp>
        <p:nvSpPr>
          <p:cNvPr id="1653" name="TextBox 1653"/>
          <p:cNvSpPr txBox="1"/>
          <p:nvPr/>
        </p:nvSpPr>
        <p:spPr>
          <a:xfrm>
            <a:off x="3764413" y="4879441"/>
            <a:ext cx="4466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143.3</a:t>
            </a:r>
          </a:p>
        </p:txBody>
      </p:sp>
      <p:sp>
        <p:nvSpPr>
          <p:cNvPr id="1654" name="TextBox 1654"/>
          <p:cNvSpPr txBox="1"/>
          <p:nvPr/>
        </p:nvSpPr>
        <p:spPr>
          <a:xfrm>
            <a:off x="4695443" y="4627442"/>
            <a:ext cx="1034184" cy="4101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9799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36.5</a:t>
            </a:r>
          </a:p>
          <a:p>
            <a:pPr indent="0">
              <a:lnSpc>
                <a:spcPts val="15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655" name="TextBox 1655"/>
          <p:cNvSpPr txBox="1"/>
          <p:nvPr/>
        </p:nvSpPr>
        <p:spPr>
          <a:xfrm>
            <a:off x="6062242" y="4572728"/>
            <a:ext cx="805352" cy="39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0992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  <a:p>
            <a:pPr indent="0">
              <a:lnSpc>
                <a:spcPts val="143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656" name="TextBox 1656"/>
          <p:cNvSpPr txBox="1"/>
          <p:nvPr/>
        </p:nvSpPr>
        <p:spPr>
          <a:xfrm>
            <a:off x="1042212" y="5241121"/>
            <a:ext cx="850555" cy="11916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057">
              <a:lnSpc>
                <a:spcPts val="201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657" name="TextBox 1657"/>
          <p:cNvSpPr txBox="1"/>
          <p:nvPr/>
        </p:nvSpPr>
        <p:spPr>
          <a:xfrm>
            <a:off x="2197987" y="5293074"/>
            <a:ext cx="1104588" cy="531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Depreciation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loss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339813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</a:p>
          <a:p>
            <a:pPr indent="323126">
              <a:lnSpc>
                <a:spcPts val="118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658" name="TextBox 1658"/>
          <p:cNvSpPr txBox="1"/>
          <p:nvPr/>
        </p:nvSpPr>
        <p:spPr>
          <a:xfrm>
            <a:off x="3389107" y="5229295"/>
            <a:ext cx="1170084" cy="380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</a:p>
          <a:p>
            <a:pPr indent="2891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8378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</a:p>
        </p:txBody>
      </p:sp>
      <p:sp>
        <p:nvSpPr>
          <p:cNvPr id="1659" name="TextBox 1659"/>
          <p:cNvSpPr txBox="1"/>
          <p:nvPr/>
        </p:nvSpPr>
        <p:spPr>
          <a:xfrm>
            <a:off x="7283258" y="5282351"/>
            <a:ext cx="865832" cy="1165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4,782.7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336">
              <a:lnSpc>
                <a:spcPts val="18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660" name="TextBox 1660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61" name="TextBox 1661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62" name="TextBox 1662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Freeform 1663"> 
				</p:cNvPr>
          <p:cNvSpPr/>
          <p:nvPr/>
        </p:nvSpPr>
        <p:spPr>
          <a:xfrm>
            <a:off x="3981450" y="6191250"/>
            <a:ext cx="1381125" cy="9525"/>
          </a:xfrm>
          <a:custGeom>
            <a:avLst/>
            <a:gdLst>
              <a:gd name="connsiteX0" fmla="*/ 14485 w 1381125"/>
              <a:gd name="connsiteY0" fmla="*/ 17464 h 9525"/>
              <a:gd name="connsiteX1" fmla="*/ 1382491 w 1381125"/>
              <a:gd name="connsiteY1" fmla="*/ 174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1125" h="9525">
                <a:moveTo>
                  <a:pt x="14485" y="17464"/>
                </a:moveTo>
                <a:lnTo>
                  <a:pt x="1382491" y="17464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Freeform 1664"> 
				</p:cNvPr>
          <p:cNvSpPr/>
          <p:nvPr/>
        </p:nvSpPr>
        <p:spPr>
          <a:xfrm>
            <a:off x="4057650" y="1743075"/>
            <a:ext cx="1209675" cy="238125"/>
          </a:xfrm>
          <a:custGeom>
            <a:avLst/>
            <a:gdLst>
              <a:gd name="connsiteX0" fmla="*/ 9922 w 1209675"/>
              <a:gd name="connsiteY0" fmla="*/ 13677 h 238125"/>
              <a:gd name="connsiteX1" fmla="*/ 1211266 w 1209675"/>
              <a:gd name="connsiteY1" fmla="*/ 2436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675" h="238125">
                <a:moveTo>
                  <a:pt x="9922" y="13677"/>
                </a:moveTo>
                <a:lnTo>
                  <a:pt x="1211266" y="243675"/>
                </a:lnTo>
              </a:path>
            </a:pathLst>
          </a:custGeom>
          <a:ln w="9525">
            <a:solidFill>
              <a:srgbClr val="1e477b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6" name="Picture 166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667" name="Picture 166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668" name="Picture 166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669" name="Picture 166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923925"/>
            <a:ext cx="2647950" cy="438150"/>
          </a:xfrm>
          <a:prstGeom prst="rect">
            <a:avLst/>
          </a:prstGeom>
        </p:spPr>
      </p:pic>
      <p:pic>
        <p:nvPicPr>
          <p:cNvPr id="1670" name="Picture 167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923925"/>
            <a:ext cx="2628900" cy="438150"/>
          </a:xfrm>
          <a:prstGeom prst="rect">
            <a:avLst/>
          </a:prstGeom>
        </p:spPr>
      </p:pic>
      <p:pic>
        <p:nvPicPr>
          <p:cNvPr id="1671" name="Picture 167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3238500"/>
            <a:ext cx="476250" cy="1771650"/>
          </a:xfrm>
          <a:prstGeom prst="rect">
            <a:avLst/>
          </a:prstGeom>
        </p:spPr>
      </p:pic>
      <p:pic>
        <p:nvPicPr>
          <p:cNvPr id="1672" name="Picture 167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650" y="1952625"/>
            <a:ext cx="3686175" cy="4333875"/>
          </a:xfrm>
          <a:prstGeom prst="rect">
            <a:avLst/>
          </a:prstGeom>
        </p:spPr>
      </p:pic>
      <p:pic>
        <p:nvPicPr>
          <p:cNvPr id="1673" name="Picture 1673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1714500"/>
            <a:ext cx="3676650" cy="4572000"/>
          </a:xfrm>
          <a:prstGeom prst="rect">
            <a:avLst/>
          </a:prstGeom>
        </p:spPr>
      </p:pic>
      <p:sp>
        <p:nvSpPr>
          <p:cNvPr id="1673" name="TextBox 1673"/>
          <p:cNvSpPr txBox="1"/>
          <p:nvPr/>
        </p:nvSpPr>
        <p:spPr>
          <a:xfrm>
            <a:off x="773319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674" name="TextBox 1674"/>
          <p:cNvSpPr txBox="1"/>
          <p:nvPr/>
        </p:nvSpPr>
        <p:spPr>
          <a:xfrm>
            <a:off x="7644541" y="2225900"/>
            <a:ext cx="59607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8,921.3</a:t>
            </a:r>
          </a:p>
        </p:txBody>
      </p:sp>
      <p:sp>
        <p:nvSpPr>
          <p:cNvPr id="1675" name="TextBox 1675"/>
          <p:cNvSpPr txBox="1"/>
          <p:nvPr/>
        </p:nvSpPr>
        <p:spPr>
          <a:xfrm>
            <a:off x="775440" y="124425"/>
            <a:ext cx="5203847" cy="15292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Details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Sheet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1338">
              <a:lnSpc>
                <a:spcPts val="1869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 indent="3463978">
              <a:lnSpc>
                <a:spcPts val="15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1112339">
              <a:lnSpc>
                <a:spcPts val="183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</p:txBody>
      </p:sp>
      <p:sp>
        <p:nvSpPr>
          <p:cNvPr id="1676" name="TextBox 1676"/>
          <p:cNvSpPr txBox="1"/>
          <p:nvPr/>
        </p:nvSpPr>
        <p:spPr>
          <a:xfrm>
            <a:off x="6208871" y="1016394"/>
            <a:ext cx="1657006" cy="6766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3708">
              <a:lnSpc>
                <a:spcPts val="266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20,068.1</a:t>
            </a:r>
          </a:p>
        </p:txBody>
      </p:sp>
      <p:sp>
        <p:nvSpPr>
          <p:cNvPr id="1677" name="TextBox 1677"/>
          <p:cNvSpPr txBox="1"/>
          <p:nvPr/>
        </p:nvSpPr>
        <p:spPr>
          <a:xfrm>
            <a:off x="674226" y="2022167"/>
            <a:ext cx="1420514" cy="3709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899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58267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20,284.9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202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98704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54152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8,241.9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649">
              <a:lnSpc>
                <a:spcPts val="191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4184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53470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661.5</a:t>
            </a:r>
          </a:p>
        </p:txBody>
      </p:sp>
      <p:sp>
        <p:nvSpPr>
          <p:cNvPr id="1678" name="TextBox 1678"/>
          <p:cNvSpPr txBox="1"/>
          <p:nvPr/>
        </p:nvSpPr>
        <p:spPr>
          <a:xfrm>
            <a:off x="2469974" y="1799494"/>
            <a:ext cx="1416835" cy="4039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6937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412413">
              <a:lnSpc>
                <a:spcPts val="159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9,334.2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86">
              <a:lnSpc>
                <a:spcPts val="182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8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1,327.9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703">
              <a:lnSpc>
                <a:spcPts val="148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59401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</a:t>
            </a:r>
          </a:p>
          <a:p>
            <a:pPr indent="360394">
              <a:lnSpc>
                <a:spcPts val="2792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1060">
              <a:lnSpc>
                <a:spcPts val="1968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10,924.8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422">
              <a:lnSpc>
                <a:spcPts val="154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99026">
              <a:lnSpc>
                <a:spcPts val="143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156.9)</a:t>
            </a:r>
          </a:p>
        </p:txBody>
      </p:sp>
      <p:sp>
        <p:nvSpPr>
          <p:cNvPr id="1679" name="TextBox 1679"/>
          <p:cNvSpPr txBox="1"/>
          <p:nvPr/>
        </p:nvSpPr>
        <p:spPr>
          <a:xfrm>
            <a:off x="5448489" y="2155517"/>
            <a:ext cx="1393843" cy="388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683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346106">
              <a:lnSpc>
                <a:spcPts val="174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20,068.1</a:t>
            </a:r>
          </a:p>
          <a:p>
            <a:pPr indent="423830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[(216.9)]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1036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(property,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55098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equipment)</a:t>
            </a:r>
          </a:p>
          <a:p>
            <a:pPr indent="441960">
              <a:lnSpc>
                <a:spcPts val="18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8,086.3</a:t>
            </a:r>
          </a:p>
          <a:p>
            <a:pPr indent="428244">
              <a:lnSpc>
                <a:spcPts val="171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[(155.6)]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741">
              <a:lnSpc>
                <a:spcPts val="16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Deferred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4280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219265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current)</a:t>
            </a:r>
          </a:p>
          <a:p>
            <a:pPr indent="48444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658.1</a:t>
            </a:r>
          </a:p>
          <a:p>
            <a:pPr indent="484441">
              <a:lnSpc>
                <a:spcPts val="13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[(3.4)]</a:t>
            </a:r>
          </a:p>
        </p:txBody>
      </p:sp>
      <p:sp>
        <p:nvSpPr>
          <p:cNvPr id="1680" name="TextBox 1680"/>
          <p:cNvSpPr txBox="1"/>
          <p:nvPr/>
        </p:nvSpPr>
        <p:spPr>
          <a:xfrm>
            <a:off x="7232077" y="2003117"/>
            <a:ext cx="1416836" cy="3810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65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5804">
              <a:lnSpc>
                <a:spcPts val="136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[(412.9)]</a:t>
            </a:r>
          </a:p>
          <a:p>
            <a:pPr indent="122585">
              <a:lnSpc>
                <a:spcPts val="17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</a:t>
            </a:r>
          </a:p>
          <a:p>
            <a:pPr indent="538637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453294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4,233.8</a:t>
            </a:r>
          </a:p>
          <a:p>
            <a:pPr indent="506633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[+33.8]</a:t>
            </a:r>
          </a:p>
          <a:p>
            <a:pPr indent="0">
              <a:lnSpc>
                <a:spcPts val="167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Employees’</a:t>
            </a:r>
          </a:p>
          <a:p>
            <a:pPr indent="111312">
              <a:lnSpc>
                <a:spcPts val="11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Retirement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 indent="452626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1,352.7</a:t>
            </a:r>
          </a:p>
          <a:p>
            <a:pPr indent="505968">
              <a:lnSpc>
                <a:spcPts val="10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[+24.8]</a:t>
            </a:r>
          </a:p>
          <a:p>
            <a:pPr indent="541115">
              <a:lnSpc>
                <a:spcPts val="147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3994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[(0.2)]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0392">
              <a:lnSpc>
                <a:spcPts val="3076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 indent="365632">
              <a:lnSpc>
                <a:spcPts val="2275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11,121.0</a:t>
            </a:r>
          </a:p>
          <a:p>
            <a:pPr indent="470789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+196.2]</a:t>
            </a:r>
          </a:p>
          <a:p>
            <a:pPr indent="162338">
              <a:lnSpc>
                <a:spcPts val="207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Stock</a:t>
            </a:r>
          </a:p>
          <a:p>
            <a:pPr indent="465614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(159.5)</a:t>
            </a:r>
          </a:p>
          <a:p>
            <a:pPr indent="534195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[(2.5)]</a:t>
            </a:r>
          </a:p>
        </p:txBody>
      </p:sp>
      <p:sp>
        <p:nvSpPr>
          <p:cNvPr id="1681" name="TextBox 1681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682" name="TextBox 1682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683" name="TextBox 168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 
				</p:cNvPr>
          <p:cNvSpPr/>
          <p:nvPr/>
        </p:nvSpPr>
        <p:spPr>
          <a:xfrm>
            <a:off x="1504950" y="2266950"/>
            <a:ext cx="1676400" cy="1323975"/>
          </a:xfrm>
          <a:custGeom>
            <a:avLst/>
            <a:gdLst>
              <a:gd name="connsiteX0" fmla="*/ 18274 w 1676400"/>
              <a:gd name="connsiteY0" fmla="*/ 18247 h 1323975"/>
              <a:gd name="connsiteX1" fmla="*/ 1681557 w 1676400"/>
              <a:gd name="connsiteY1" fmla="*/ 18247 h 1323975"/>
              <a:gd name="connsiteX2" fmla="*/ 1681557 w 1676400"/>
              <a:gd name="connsiteY2" fmla="*/ 1326859 h 1323975"/>
              <a:gd name="connsiteX3" fmla="*/ 18274 w 1676400"/>
              <a:gd name="connsiteY3" fmla="*/ 1326859 h 1323975"/>
              <a:gd name="connsiteX4" fmla="*/ 18274 w 1676400"/>
              <a:gd name="connsiteY4" fmla="*/ 18247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1323975">
                <a:moveTo>
                  <a:pt x="18274" y="18247"/>
                </a:moveTo>
                <a:lnTo>
                  <a:pt x="1681557" y="18247"/>
                </a:lnTo>
                <a:lnTo>
                  <a:pt x="1681557" y="1326859"/>
                </a:lnTo>
                <a:lnTo>
                  <a:pt x="18274" y="1326859"/>
                </a:lnTo>
                <a:lnTo>
                  <a:pt x="18274" y="1824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3162300" y="2266950"/>
            <a:ext cx="4400550" cy="1323975"/>
          </a:xfrm>
          <a:custGeom>
            <a:avLst/>
            <a:gdLst>
              <a:gd name="connsiteX0" fmla="*/ 15452 w 4400550"/>
              <a:gd name="connsiteY0" fmla="*/ 18248 h 1323975"/>
              <a:gd name="connsiteX1" fmla="*/ 4401255 w 4400550"/>
              <a:gd name="connsiteY1" fmla="*/ 18248 h 1323975"/>
              <a:gd name="connsiteX2" fmla="*/ 4401255 w 4400550"/>
              <a:gd name="connsiteY2" fmla="*/ 1326860 h 1323975"/>
              <a:gd name="connsiteX3" fmla="*/ 15452 w 4400550"/>
              <a:gd name="connsiteY3" fmla="*/ 1326860 h 1323975"/>
              <a:gd name="connsiteX4" fmla="*/ 15452 w 4400550"/>
              <a:gd name="connsiteY4" fmla="*/ 18248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550" h="1323975">
                <a:moveTo>
                  <a:pt x="15452" y="18248"/>
                </a:moveTo>
                <a:lnTo>
                  <a:pt x="4401255" y="18248"/>
                </a:lnTo>
                <a:lnTo>
                  <a:pt x="4401255" y="1326860"/>
                </a:lnTo>
                <a:lnTo>
                  <a:pt x="15452" y="1326860"/>
                </a:lnTo>
                <a:lnTo>
                  <a:pt x="15452" y="18248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1504950" y="3571875"/>
            <a:ext cx="1676400" cy="2428875"/>
          </a:xfrm>
          <a:custGeom>
            <a:avLst/>
            <a:gdLst>
              <a:gd name="connsiteX0" fmla="*/ 18274 w 1676400"/>
              <a:gd name="connsiteY0" fmla="*/ 13212 h 2428875"/>
              <a:gd name="connsiteX1" fmla="*/ 1681556 w 1676400"/>
              <a:gd name="connsiteY1" fmla="*/ 13212 h 2428875"/>
              <a:gd name="connsiteX2" fmla="*/ 1681556 w 1676400"/>
              <a:gd name="connsiteY2" fmla="*/ 2429773 h 2428875"/>
              <a:gd name="connsiteX3" fmla="*/ 18274 w 1676400"/>
              <a:gd name="connsiteY3" fmla="*/ 2429773 h 2428875"/>
              <a:gd name="connsiteX4" fmla="*/ 18274 w 1676400"/>
              <a:gd name="connsiteY4" fmla="*/ 13212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2428875">
                <a:moveTo>
                  <a:pt x="18274" y="13212"/>
                </a:moveTo>
                <a:lnTo>
                  <a:pt x="1681556" y="13212"/>
                </a:lnTo>
                <a:lnTo>
                  <a:pt x="1681556" y="2429773"/>
                </a:lnTo>
                <a:lnTo>
                  <a:pt x="18274" y="2429773"/>
                </a:lnTo>
                <a:lnTo>
                  <a:pt x="18274" y="13212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3162300" y="3571875"/>
            <a:ext cx="1114425" cy="2428875"/>
          </a:xfrm>
          <a:custGeom>
            <a:avLst/>
            <a:gdLst>
              <a:gd name="connsiteX0" fmla="*/ 15452 w 1114425"/>
              <a:gd name="connsiteY0" fmla="*/ 13214 h 2428875"/>
              <a:gd name="connsiteX1" fmla="*/ 1118470 w 1114425"/>
              <a:gd name="connsiteY1" fmla="*/ 13214 h 2428875"/>
              <a:gd name="connsiteX2" fmla="*/ 1118470 w 1114425"/>
              <a:gd name="connsiteY2" fmla="*/ 2429775 h 2428875"/>
              <a:gd name="connsiteX3" fmla="*/ 15452 w 1114425"/>
              <a:gd name="connsiteY3" fmla="*/ 2429775 h 2428875"/>
              <a:gd name="connsiteX4" fmla="*/ 15452 w 1114425"/>
              <a:gd name="connsiteY4" fmla="*/ 13214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2428875">
                <a:moveTo>
                  <a:pt x="15452" y="13214"/>
                </a:moveTo>
                <a:lnTo>
                  <a:pt x="1118470" y="13214"/>
                </a:lnTo>
                <a:lnTo>
                  <a:pt x="1118470" y="2429775"/>
                </a:lnTo>
                <a:lnTo>
                  <a:pt x="15452" y="2429775"/>
                </a:lnTo>
                <a:lnTo>
                  <a:pt x="15452" y="13214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4257675" y="3571875"/>
            <a:ext cx="3305175" cy="2428875"/>
          </a:xfrm>
          <a:custGeom>
            <a:avLst/>
            <a:gdLst>
              <a:gd name="connsiteX0" fmla="*/ 14341 w 3305175"/>
              <a:gd name="connsiteY0" fmla="*/ 13214 h 2428875"/>
              <a:gd name="connsiteX1" fmla="*/ 3305880 w 3305175"/>
              <a:gd name="connsiteY1" fmla="*/ 13214 h 2428875"/>
              <a:gd name="connsiteX2" fmla="*/ 3305880 w 3305175"/>
              <a:gd name="connsiteY2" fmla="*/ 2429767 h 2428875"/>
              <a:gd name="connsiteX3" fmla="*/ 14341 w 3305175"/>
              <a:gd name="connsiteY3" fmla="*/ 2429767 h 2428875"/>
              <a:gd name="connsiteX4" fmla="*/ 14341 w 3305175"/>
              <a:gd name="connsiteY4" fmla="*/ 13214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175" h="2428875">
                <a:moveTo>
                  <a:pt x="14341" y="13214"/>
                </a:moveTo>
                <a:lnTo>
                  <a:pt x="3305880" y="13214"/>
                </a:lnTo>
                <a:lnTo>
                  <a:pt x="3305880" y="2429767"/>
                </a:lnTo>
                <a:lnTo>
                  <a:pt x="14341" y="2429767"/>
                </a:lnTo>
                <a:lnTo>
                  <a:pt x="14341" y="1321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1504950" y="5981700"/>
            <a:ext cx="6057900" cy="19050"/>
          </a:xfrm>
          <a:custGeom>
            <a:avLst/>
            <a:gdLst>
              <a:gd name="connsiteX0" fmla="*/ 18273 w 6057900"/>
              <a:gd name="connsiteY0" fmla="*/ 19951 h 19050"/>
              <a:gd name="connsiteX1" fmla="*/ 6058605 w 6057900"/>
              <a:gd name="connsiteY1" fmla="*/ 199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7900" h="19050">
                <a:moveTo>
                  <a:pt x="18273" y="19951"/>
                </a:moveTo>
                <a:lnTo>
                  <a:pt x="6058605" y="19951"/>
                </a:lnTo>
              </a:path>
            </a:pathLst>
          </a:custGeom>
          <a:ln w="116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3171825" y="2257425"/>
            <a:ext cx="4391025" cy="19050"/>
          </a:xfrm>
          <a:custGeom>
            <a:avLst/>
            <a:gdLst>
              <a:gd name="connsiteX0" fmla="*/ 14672 w 4391025"/>
              <a:gd name="connsiteY0" fmla="*/ 27772 h 19050"/>
              <a:gd name="connsiteX1" fmla="*/ 4391730 w 4391025"/>
              <a:gd name="connsiteY1" fmla="*/ 277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025" h="19050">
                <a:moveTo>
                  <a:pt x="14672" y="27772"/>
                </a:moveTo>
                <a:lnTo>
                  <a:pt x="4391730" y="27772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4267200" y="3086100"/>
            <a:ext cx="2181225" cy="9525"/>
          </a:xfrm>
          <a:custGeom>
            <a:avLst/>
            <a:gdLst>
              <a:gd name="connsiteX0" fmla="*/ 13565 w 2181225"/>
              <a:gd name="connsiteY0" fmla="*/ 10440 h 9525"/>
              <a:gd name="connsiteX1" fmla="*/ 2184586 w 2181225"/>
              <a:gd name="connsiteY1" fmla="*/ 104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9525">
                <a:moveTo>
                  <a:pt x="13565" y="10440"/>
                </a:moveTo>
                <a:lnTo>
                  <a:pt x="2184586" y="10440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4267200" y="3086100"/>
            <a:ext cx="2181225" cy="19050"/>
          </a:xfrm>
          <a:custGeom>
            <a:avLst/>
            <a:gdLst>
              <a:gd name="connsiteX0" fmla="*/ 13570 w 2181225"/>
              <a:gd name="connsiteY0" fmla="*/ 19162 h 19050"/>
              <a:gd name="connsiteX1" fmla="*/ 2184583 w 2181225"/>
              <a:gd name="connsiteY1" fmla="*/ 1916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1225" h="19050">
                <a:moveTo>
                  <a:pt x="13570" y="19162"/>
                </a:moveTo>
                <a:lnTo>
                  <a:pt x="2184583" y="19162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4257675" y="3086100"/>
            <a:ext cx="9525" cy="485775"/>
          </a:xfrm>
          <a:custGeom>
            <a:avLst/>
            <a:gdLst>
              <a:gd name="connsiteX0" fmla="*/ 14335 w 9525"/>
              <a:gd name="connsiteY0" fmla="*/ 10442 h 485775"/>
              <a:gd name="connsiteX1" fmla="*/ 14335 w 9525"/>
              <a:gd name="connsiteY1" fmla="*/ 490266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4335" y="10442"/>
                </a:moveTo>
                <a:lnTo>
                  <a:pt x="14335" y="490266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4257675" y="3086100"/>
            <a:ext cx="19050" cy="485775"/>
          </a:xfrm>
          <a:custGeom>
            <a:avLst/>
            <a:gdLst>
              <a:gd name="connsiteX0" fmla="*/ 23095 w 19050"/>
              <a:gd name="connsiteY0" fmla="*/ 10438 h 485775"/>
              <a:gd name="connsiteX1" fmla="*/ 23095 w 19050"/>
              <a:gd name="connsiteY1" fmla="*/ 49026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23095" y="10438"/>
                </a:moveTo>
                <a:lnTo>
                  <a:pt x="23095" y="490262"/>
                </a:lnTo>
              </a:path>
            </a:pathLst>
          </a:custGeom>
          <a:ln w="116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5353050" y="3095625"/>
            <a:ext cx="9525" cy="476250"/>
          </a:xfrm>
          <a:custGeom>
            <a:avLst/>
            <a:gdLst>
              <a:gd name="connsiteX0" fmla="*/ 13225 w 9525"/>
              <a:gd name="connsiteY0" fmla="*/ 9643 h 476250"/>
              <a:gd name="connsiteX1" fmla="*/ 13225 w 9525"/>
              <a:gd name="connsiteY1" fmla="*/ 480743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13225" y="9643"/>
                </a:moveTo>
                <a:lnTo>
                  <a:pt x="13225" y="480743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5353050" y="3095625"/>
            <a:ext cx="19050" cy="476250"/>
          </a:xfrm>
          <a:custGeom>
            <a:avLst/>
            <a:gdLst>
              <a:gd name="connsiteX0" fmla="*/ 21985 w 19050"/>
              <a:gd name="connsiteY0" fmla="*/ 9637 h 476250"/>
              <a:gd name="connsiteX1" fmla="*/ 21985 w 19050"/>
              <a:gd name="connsiteY1" fmla="*/ 480737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76250">
                <a:moveTo>
                  <a:pt x="21985" y="9637"/>
                </a:moveTo>
                <a:lnTo>
                  <a:pt x="21985" y="480737"/>
                </a:lnTo>
              </a:path>
            </a:pathLst>
          </a:custGeom>
          <a:ln w="1167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6438900" y="2266950"/>
            <a:ext cx="28575" cy="1304925"/>
          </a:xfrm>
          <a:custGeom>
            <a:avLst/>
            <a:gdLst>
              <a:gd name="connsiteX0" fmla="*/ 12882 w 28575"/>
              <a:gd name="connsiteY0" fmla="*/ 18248 h 1304925"/>
              <a:gd name="connsiteX1" fmla="*/ 30399 w 28575"/>
              <a:gd name="connsiteY1" fmla="*/ 18248 h 1304925"/>
              <a:gd name="connsiteX2" fmla="*/ 30399 w 28575"/>
              <a:gd name="connsiteY2" fmla="*/ 1309412 h 1304925"/>
              <a:gd name="connsiteX3" fmla="*/ 12882 w 28575"/>
              <a:gd name="connsiteY3" fmla="*/ 1309412 h 1304925"/>
              <a:gd name="connsiteX4" fmla="*/ 12882 w 28575"/>
              <a:gd name="connsiteY4" fmla="*/ 18248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04925">
                <a:moveTo>
                  <a:pt x="12882" y="18248"/>
                </a:moveTo>
                <a:lnTo>
                  <a:pt x="30399" y="18248"/>
                </a:lnTo>
                <a:lnTo>
                  <a:pt x="30399" y="1309412"/>
                </a:lnTo>
                <a:lnTo>
                  <a:pt x="12882" y="1309412"/>
                </a:lnTo>
                <a:lnTo>
                  <a:pt x="12882" y="182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3171825" y="3562350"/>
            <a:ext cx="4391025" cy="28575"/>
          </a:xfrm>
          <a:custGeom>
            <a:avLst/>
            <a:gdLst>
              <a:gd name="connsiteX0" fmla="*/ 14671 w 4391025"/>
              <a:gd name="connsiteY0" fmla="*/ 14020 h 28575"/>
              <a:gd name="connsiteX1" fmla="*/ 4391729 w 4391025"/>
              <a:gd name="connsiteY1" fmla="*/ 14020 h 28575"/>
              <a:gd name="connsiteX2" fmla="*/ 4391729 w 4391025"/>
              <a:gd name="connsiteY2" fmla="*/ 31468 h 28575"/>
              <a:gd name="connsiteX3" fmla="*/ 14671 w 4391025"/>
              <a:gd name="connsiteY3" fmla="*/ 31468 h 28575"/>
              <a:gd name="connsiteX4" fmla="*/ 14671 w 4391025"/>
              <a:gd name="connsiteY4" fmla="*/ 1402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025" h="28575">
                <a:moveTo>
                  <a:pt x="14671" y="14020"/>
                </a:moveTo>
                <a:lnTo>
                  <a:pt x="4391729" y="14020"/>
                </a:lnTo>
                <a:lnTo>
                  <a:pt x="4391729" y="31468"/>
                </a:lnTo>
                <a:lnTo>
                  <a:pt x="14671" y="31468"/>
                </a:lnTo>
                <a:lnTo>
                  <a:pt x="14671" y="1402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1495425" y="4171950"/>
            <a:ext cx="1666875" cy="9525"/>
          </a:xfrm>
          <a:custGeom>
            <a:avLst/>
            <a:gdLst>
              <a:gd name="connsiteX0" fmla="*/ 19038 w 1666875"/>
              <a:gd name="connsiteY0" fmla="*/ 15109 h 9525"/>
              <a:gd name="connsiteX1" fmla="*/ 1673566 w 1666875"/>
              <a:gd name="connsiteY1" fmla="*/ 151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9038" y="15109"/>
                </a:moveTo>
                <a:lnTo>
                  <a:pt x="1673566" y="15109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1495425" y="4171950"/>
            <a:ext cx="1666875" cy="19050"/>
          </a:xfrm>
          <a:custGeom>
            <a:avLst/>
            <a:gdLst>
              <a:gd name="connsiteX0" fmla="*/ 19043 w 1666875"/>
              <a:gd name="connsiteY0" fmla="*/ 23840 h 19050"/>
              <a:gd name="connsiteX1" fmla="*/ 1673571 w 1666875"/>
              <a:gd name="connsiteY1" fmla="*/ 238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9043" y="23840"/>
                </a:moveTo>
                <a:lnTo>
                  <a:pt x="1673571" y="23840"/>
                </a:lnTo>
              </a:path>
            </a:pathLst>
          </a:custGeom>
          <a:ln w="1163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3171825" y="4171950"/>
            <a:ext cx="4371975" cy="9525"/>
          </a:xfrm>
          <a:custGeom>
            <a:avLst/>
            <a:gdLst>
              <a:gd name="connsiteX0" fmla="*/ 14674 w 4371975"/>
              <a:gd name="connsiteY0" fmla="*/ 15111 h 9525"/>
              <a:gd name="connsiteX1" fmla="*/ 4374223 w 4371975"/>
              <a:gd name="connsiteY1" fmla="*/ 1511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4674" y="15111"/>
                </a:moveTo>
                <a:lnTo>
                  <a:pt x="4374223" y="15111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3171825" y="4171950"/>
            <a:ext cx="4371975" cy="19050"/>
          </a:xfrm>
          <a:custGeom>
            <a:avLst/>
            <a:gdLst>
              <a:gd name="connsiteX0" fmla="*/ 14670 w 4371975"/>
              <a:gd name="connsiteY0" fmla="*/ 23843 h 19050"/>
              <a:gd name="connsiteX1" fmla="*/ 4374220 w 4371975"/>
              <a:gd name="connsiteY1" fmla="*/ 2384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4670" y="23843"/>
                </a:moveTo>
                <a:lnTo>
                  <a:pt x="4374220" y="23843"/>
                </a:lnTo>
              </a:path>
            </a:pathLst>
          </a:custGeom>
          <a:ln w="1163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1495425" y="4772025"/>
            <a:ext cx="1666875" cy="9525"/>
          </a:xfrm>
          <a:custGeom>
            <a:avLst/>
            <a:gdLst>
              <a:gd name="connsiteX0" fmla="*/ 19037 w 1666875"/>
              <a:gd name="connsiteY0" fmla="*/ 17000 h 9525"/>
              <a:gd name="connsiteX1" fmla="*/ 1673565 w 1666875"/>
              <a:gd name="connsiteY1" fmla="*/ 170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9037" y="17000"/>
                </a:moveTo>
                <a:lnTo>
                  <a:pt x="1673565" y="17000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1495425" y="4772025"/>
            <a:ext cx="1666875" cy="19050"/>
          </a:xfrm>
          <a:custGeom>
            <a:avLst/>
            <a:gdLst>
              <a:gd name="connsiteX0" fmla="*/ 19043 w 1666875"/>
              <a:gd name="connsiteY0" fmla="*/ 25722 h 19050"/>
              <a:gd name="connsiteX1" fmla="*/ 1673571 w 1666875"/>
              <a:gd name="connsiteY1" fmla="*/ 257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9043" y="25722"/>
                </a:moveTo>
                <a:lnTo>
                  <a:pt x="1673571" y="25722"/>
                </a:lnTo>
              </a:path>
            </a:pathLst>
          </a:custGeom>
          <a:ln w="116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3171825" y="4772025"/>
            <a:ext cx="4371975" cy="9525"/>
          </a:xfrm>
          <a:custGeom>
            <a:avLst/>
            <a:gdLst>
              <a:gd name="connsiteX0" fmla="*/ 14673 w 4371975"/>
              <a:gd name="connsiteY0" fmla="*/ 17002 h 9525"/>
              <a:gd name="connsiteX1" fmla="*/ 4374223 w 4371975"/>
              <a:gd name="connsiteY1" fmla="*/ 17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4673" y="17002"/>
                </a:moveTo>
                <a:lnTo>
                  <a:pt x="4374223" y="17002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3171825" y="4772025"/>
            <a:ext cx="4371975" cy="19050"/>
          </a:xfrm>
          <a:custGeom>
            <a:avLst/>
            <a:gdLst>
              <a:gd name="connsiteX0" fmla="*/ 14670 w 4371975"/>
              <a:gd name="connsiteY0" fmla="*/ 25725 h 19050"/>
              <a:gd name="connsiteX1" fmla="*/ 4374220 w 4371975"/>
              <a:gd name="connsiteY1" fmla="*/ 257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4670" y="25725"/>
                </a:moveTo>
                <a:lnTo>
                  <a:pt x="4374220" y="25725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1495425" y="5372100"/>
            <a:ext cx="1666875" cy="9525"/>
          </a:xfrm>
          <a:custGeom>
            <a:avLst/>
            <a:gdLst>
              <a:gd name="connsiteX0" fmla="*/ 19036 w 1666875"/>
              <a:gd name="connsiteY0" fmla="*/ 18891 h 9525"/>
              <a:gd name="connsiteX1" fmla="*/ 1673564 w 1666875"/>
              <a:gd name="connsiteY1" fmla="*/ 1889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9525">
                <a:moveTo>
                  <a:pt x="19036" y="18891"/>
                </a:moveTo>
                <a:lnTo>
                  <a:pt x="1673564" y="18891"/>
                </a:lnTo>
              </a:path>
            </a:pathLst>
          </a:custGeom>
          <a:ln w="1384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1495425" y="5372100"/>
            <a:ext cx="1666875" cy="19050"/>
          </a:xfrm>
          <a:custGeom>
            <a:avLst/>
            <a:gdLst>
              <a:gd name="connsiteX0" fmla="*/ 19042 w 1666875"/>
              <a:gd name="connsiteY0" fmla="*/ 27613 h 19050"/>
              <a:gd name="connsiteX1" fmla="*/ 1673570 w 1666875"/>
              <a:gd name="connsiteY1" fmla="*/ 276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6875" h="19050">
                <a:moveTo>
                  <a:pt x="19042" y="27613"/>
                </a:moveTo>
                <a:lnTo>
                  <a:pt x="1673570" y="27613"/>
                </a:lnTo>
              </a:path>
            </a:pathLst>
          </a:custGeom>
          <a:ln w="1163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3171825" y="5372100"/>
            <a:ext cx="4371975" cy="9525"/>
          </a:xfrm>
          <a:custGeom>
            <a:avLst/>
            <a:gdLst>
              <a:gd name="connsiteX0" fmla="*/ 14672 w 4371975"/>
              <a:gd name="connsiteY0" fmla="*/ 18893 h 9525"/>
              <a:gd name="connsiteX1" fmla="*/ 4374223 w 4371975"/>
              <a:gd name="connsiteY1" fmla="*/ 188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9525">
                <a:moveTo>
                  <a:pt x="14672" y="18893"/>
                </a:moveTo>
                <a:lnTo>
                  <a:pt x="4374223" y="18893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3171825" y="5372100"/>
            <a:ext cx="4371975" cy="19050"/>
          </a:xfrm>
          <a:custGeom>
            <a:avLst/>
            <a:gdLst>
              <a:gd name="connsiteX0" fmla="*/ 14669 w 4371975"/>
              <a:gd name="connsiteY0" fmla="*/ 27615 h 19050"/>
              <a:gd name="connsiteX1" fmla="*/ 4374219 w 4371975"/>
              <a:gd name="connsiteY1" fmla="*/ 2761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1975" h="19050">
                <a:moveTo>
                  <a:pt x="14669" y="27615"/>
                </a:moveTo>
                <a:lnTo>
                  <a:pt x="4374219" y="27615"/>
                </a:lnTo>
              </a:path>
            </a:pathLst>
          </a:custGeom>
          <a:ln w="11631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3152775" y="2257425"/>
            <a:ext cx="28575" cy="3743325"/>
          </a:xfrm>
          <a:custGeom>
            <a:avLst/>
            <a:gdLst>
              <a:gd name="connsiteX0" fmla="*/ 16219 w 28575"/>
              <a:gd name="connsiteY0" fmla="*/ 19044 h 3743325"/>
              <a:gd name="connsiteX1" fmla="*/ 33728 w 28575"/>
              <a:gd name="connsiteY1" fmla="*/ 19044 h 3743325"/>
              <a:gd name="connsiteX2" fmla="*/ 33728 w 28575"/>
              <a:gd name="connsiteY2" fmla="*/ 3744226 h 3743325"/>
              <a:gd name="connsiteX3" fmla="*/ 16219 w 28575"/>
              <a:gd name="connsiteY3" fmla="*/ 3744226 h 3743325"/>
              <a:gd name="connsiteX4" fmla="*/ 16219 w 28575"/>
              <a:gd name="connsiteY4" fmla="*/ 19044 h 374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43325">
                <a:moveTo>
                  <a:pt x="16219" y="19044"/>
                </a:moveTo>
                <a:lnTo>
                  <a:pt x="33728" y="19044"/>
                </a:lnTo>
                <a:lnTo>
                  <a:pt x="33728" y="3744226"/>
                </a:lnTo>
                <a:lnTo>
                  <a:pt x="16219" y="3744226"/>
                </a:lnTo>
                <a:lnTo>
                  <a:pt x="16219" y="1904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4257675" y="3581400"/>
            <a:ext cx="9525" cy="2400300"/>
          </a:xfrm>
          <a:custGeom>
            <a:avLst/>
            <a:gdLst>
              <a:gd name="connsiteX0" fmla="*/ 14332 w 9525"/>
              <a:gd name="connsiteY0" fmla="*/ 12436 h 2400300"/>
              <a:gd name="connsiteX1" fmla="*/ 14332 w 9525"/>
              <a:gd name="connsiteY1" fmla="*/ 2402834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4332" y="12436"/>
                </a:moveTo>
                <a:lnTo>
                  <a:pt x="14332" y="2402834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4257675" y="3581400"/>
            <a:ext cx="19050" cy="2400300"/>
          </a:xfrm>
          <a:custGeom>
            <a:avLst/>
            <a:gdLst>
              <a:gd name="connsiteX0" fmla="*/ 23092 w 19050"/>
              <a:gd name="connsiteY0" fmla="*/ 12431 h 2400300"/>
              <a:gd name="connsiteX1" fmla="*/ 23092 w 19050"/>
              <a:gd name="connsiteY1" fmla="*/ 2402829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3092" y="12431"/>
                </a:moveTo>
                <a:lnTo>
                  <a:pt x="23092" y="2402829"/>
                </a:lnTo>
              </a:path>
            </a:pathLst>
          </a:custGeom>
          <a:ln w="1167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5353050" y="3581400"/>
            <a:ext cx="9525" cy="2400300"/>
          </a:xfrm>
          <a:custGeom>
            <a:avLst/>
            <a:gdLst>
              <a:gd name="connsiteX0" fmla="*/ 13221 w 9525"/>
              <a:gd name="connsiteY0" fmla="*/ 12438 h 2400300"/>
              <a:gd name="connsiteX1" fmla="*/ 13221 w 9525"/>
              <a:gd name="connsiteY1" fmla="*/ 2402837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3221" y="12438"/>
                </a:moveTo>
                <a:lnTo>
                  <a:pt x="13221" y="2402837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5353050" y="3581400"/>
            <a:ext cx="19050" cy="2400300"/>
          </a:xfrm>
          <a:custGeom>
            <a:avLst/>
            <a:gdLst>
              <a:gd name="connsiteX0" fmla="*/ 21981 w 19050"/>
              <a:gd name="connsiteY0" fmla="*/ 12431 h 2400300"/>
              <a:gd name="connsiteX1" fmla="*/ 21981 w 19050"/>
              <a:gd name="connsiteY1" fmla="*/ 2402829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1981" y="12431"/>
                </a:moveTo>
                <a:lnTo>
                  <a:pt x="21981" y="2402829"/>
                </a:lnTo>
              </a:path>
            </a:pathLst>
          </a:custGeom>
          <a:ln w="1167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6448425" y="3581400"/>
            <a:ext cx="9525" cy="2400300"/>
          </a:xfrm>
          <a:custGeom>
            <a:avLst/>
            <a:gdLst>
              <a:gd name="connsiteX0" fmla="*/ 12110 w 9525"/>
              <a:gd name="connsiteY0" fmla="*/ 12441 h 2400300"/>
              <a:gd name="connsiteX1" fmla="*/ 12110 w 9525"/>
              <a:gd name="connsiteY1" fmla="*/ 2402839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00300">
                <a:moveTo>
                  <a:pt x="12110" y="12441"/>
                </a:moveTo>
                <a:lnTo>
                  <a:pt x="12110" y="2402839"/>
                </a:lnTo>
              </a:path>
            </a:pathLst>
          </a:custGeom>
          <a:ln w="13842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6448425" y="3581400"/>
            <a:ext cx="19050" cy="2400300"/>
          </a:xfrm>
          <a:custGeom>
            <a:avLst/>
            <a:gdLst>
              <a:gd name="connsiteX0" fmla="*/ 20871 w 19050"/>
              <a:gd name="connsiteY0" fmla="*/ 12431 h 2400300"/>
              <a:gd name="connsiteX1" fmla="*/ 20871 w 19050"/>
              <a:gd name="connsiteY1" fmla="*/ 2402829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400300">
                <a:moveTo>
                  <a:pt x="20871" y="12431"/>
                </a:moveTo>
                <a:lnTo>
                  <a:pt x="20871" y="2402829"/>
                </a:lnTo>
              </a:path>
            </a:pathLst>
          </a:custGeom>
          <a:ln w="1168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1495425" y="5972175"/>
            <a:ext cx="6067425" cy="28575"/>
          </a:xfrm>
          <a:custGeom>
            <a:avLst/>
            <a:gdLst>
              <a:gd name="connsiteX0" fmla="*/ 19041 w 6067425"/>
              <a:gd name="connsiteY0" fmla="*/ 12054 h 28575"/>
              <a:gd name="connsiteX1" fmla="*/ 6068127 w 6067425"/>
              <a:gd name="connsiteY1" fmla="*/ 12054 h 28575"/>
              <a:gd name="connsiteX2" fmla="*/ 6068127 w 6067425"/>
              <a:gd name="connsiteY2" fmla="*/ 29467 h 28575"/>
              <a:gd name="connsiteX3" fmla="*/ 19041 w 6067425"/>
              <a:gd name="connsiteY3" fmla="*/ 29467 h 28575"/>
              <a:gd name="connsiteX4" fmla="*/ 19041 w 6067425"/>
              <a:gd name="connsiteY4" fmla="*/ 1205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7425" h="28575">
                <a:moveTo>
                  <a:pt x="19041" y="12054"/>
                </a:moveTo>
                <a:lnTo>
                  <a:pt x="6068127" y="12054"/>
                </a:lnTo>
                <a:lnTo>
                  <a:pt x="6068127" y="29467"/>
                </a:lnTo>
                <a:lnTo>
                  <a:pt x="19041" y="29467"/>
                </a:lnTo>
                <a:lnTo>
                  <a:pt x="19041" y="1205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7534275" y="2266950"/>
            <a:ext cx="28575" cy="3733800"/>
          </a:xfrm>
          <a:custGeom>
            <a:avLst/>
            <a:gdLst>
              <a:gd name="connsiteX0" fmla="*/ 11769 w 28575"/>
              <a:gd name="connsiteY0" fmla="*/ 18269 h 3733800"/>
              <a:gd name="connsiteX1" fmla="*/ 29277 w 28575"/>
              <a:gd name="connsiteY1" fmla="*/ 18269 h 3733800"/>
              <a:gd name="connsiteX2" fmla="*/ 29277 w 28575"/>
              <a:gd name="connsiteY2" fmla="*/ 3734692 h 3733800"/>
              <a:gd name="connsiteX3" fmla="*/ 11769 w 28575"/>
              <a:gd name="connsiteY3" fmla="*/ 3734692 h 3733800"/>
              <a:gd name="connsiteX4" fmla="*/ 11769 w 28575"/>
              <a:gd name="connsiteY4" fmla="*/ 18269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733800">
                <a:moveTo>
                  <a:pt x="11769" y="18269"/>
                </a:moveTo>
                <a:lnTo>
                  <a:pt x="29277" y="18269"/>
                </a:lnTo>
                <a:lnTo>
                  <a:pt x="29277" y="3734692"/>
                </a:lnTo>
                <a:lnTo>
                  <a:pt x="11769" y="3734692"/>
                </a:lnTo>
                <a:lnTo>
                  <a:pt x="11769" y="182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7553325" y="3086100"/>
            <a:ext cx="9525" cy="19050"/>
          </a:xfrm>
          <a:custGeom>
            <a:avLst/>
            <a:gdLst>
              <a:gd name="connsiteX0" fmla="*/ 10242 w 9525"/>
              <a:gd name="connsiteY0" fmla="*/ 10471 h 19050"/>
              <a:gd name="connsiteX1" fmla="*/ 10242 w 9525"/>
              <a:gd name="connsiteY1" fmla="*/ 191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0471"/>
                </a:moveTo>
                <a:lnTo>
                  <a:pt x="10242" y="19195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7553325" y="3276600"/>
            <a:ext cx="9525" cy="19050"/>
          </a:xfrm>
          <a:custGeom>
            <a:avLst/>
            <a:gdLst>
              <a:gd name="connsiteX0" fmla="*/ 10242 w 9525"/>
              <a:gd name="connsiteY0" fmla="*/ 11901 h 19050"/>
              <a:gd name="connsiteX1" fmla="*/ 10242 w 9525"/>
              <a:gd name="connsiteY1" fmla="*/ 206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1901"/>
                </a:moveTo>
                <a:lnTo>
                  <a:pt x="10242" y="20625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7553325" y="3571875"/>
            <a:ext cx="9525" cy="19050"/>
          </a:xfrm>
          <a:custGeom>
            <a:avLst/>
            <a:gdLst>
              <a:gd name="connsiteX0" fmla="*/ 10242 w 9525"/>
              <a:gd name="connsiteY0" fmla="*/ 13244 h 19050"/>
              <a:gd name="connsiteX1" fmla="*/ 10242 w 9525"/>
              <a:gd name="connsiteY1" fmla="*/ 219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3244"/>
                </a:moveTo>
                <a:lnTo>
                  <a:pt x="10242" y="21969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7553325" y="4171950"/>
            <a:ext cx="9525" cy="19050"/>
          </a:xfrm>
          <a:custGeom>
            <a:avLst/>
            <a:gdLst>
              <a:gd name="connsiteX0" fmla="*/ 10242 w 9525"/>
              <a:gd name="connsiteY0" fmla="*/ 15140 h 19050"/>
              <a:gd name="connsiteX1" fmla="*/ 10242 w 9525"/>
              <a:gd name="connsiteY1" fmla="*/ 238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5140"/>
                </a:moveTo>
                <a:lnTo>
                  <a:pt x="10242" y="23864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7553325" y="4772025"/>
            <a:ext cx="9525" cy="19050"/>
          </a:xfrm>
          <a:custGeom>
            <a:avLst/>
            <a:gdLst>
              <a:gd name="connsiteX0" fmla="*/ 10242 w 9525"/>
              <a:gd name="connsiteY0" fmla="*/ 17018 h 19050"/>
              <a:gd name="connsiteX1" fmla="*/ 10242 w 9525"/>
              <a:gd name="connsiteY1" fmla="*/ 257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7018"/>
                </a:moveTo>
                <a:lnTo>
                  <a:pt x="10242" y="25741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7553325" y="5143500"/>
            <a:ext cx="9525" cy="19050"/>
          </a:xfrm>
          <a:custGeom>
            <a:avLst/>
            <a:gdLst>
              <a:gd name="connsiteX0" fmla="*/ 10242 w 9525"/>
              <a:gd name="connsiteY0" fmla="*/ 11954 h 19050"/>
              <a:gd name="connsiteX1" fmla="*/ 10242 w 9525"/>
              <a:gd name="connsiteY1" fmla="*/ 206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1954"/>
                </a:moveTo>
                <a:lnTo>
                  <a:pt x="10242" y="20678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7553325" y="5372100"/>
            <a:ext cx="9525" cy="19050"/>
          </a:xfrm>
          <a:custGeom>
            <a:avLst/>
            <a:gdLst>
              <a:gd name="connsiteX0" fmla="*/ 10242 w 9525"/>
              <a:gd name="connsiteY0" fmla="*/ 18904 h 19050"/>
              <a:gd name="connsiteX1" fmla="*/ 10242 w 9525"/>
              <a:gd name="connsiteY1" fmla="*/ 276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8904"/>
                </a:moveTo>
                <a:lnTo>
                  <a:pt x="10242" y="27628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7553325" y="5981700"/>
            <a:ext cx="9525" cy="19050"/>
          </a:xfrm>
          <a:custGeom>
            <a:avLst/>
            <a:gdLst>
              <a:gd name="connsiteX0" fmla="*/ 10242 w 9525"/>
              <a:gd name="connsiteY0" fmla="*/ 11274 h 19050"/>
              <a:gd name="connsiteX1" fmla="*/ 10242 w 9525"/>
              <a:gd name="connsiteY1" fmla="*/ 199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9050">
                <a:moveTo>
                  <a:pt x="10242" y="11274"/>
                </a:moveTo>
                <a:lnTo>
                  <a:pt x="10242" y="19937"/>
                </a:lnTo>
              </a:path>
            </a:pathLst>
          </a:custGeom>
          <a:ln w="23">
            <a:solidFill>
              <a:srgbClr val="d9db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62" name="Picture 6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63" name="Picture 6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64" name="Picture 6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752475"/>
            <a:ext cx="8382000" cy="1228725"/>
          </a:xfrm>
          <a:prstGeom prst="rect">
            <a:avLst/>
          </a:prstGeom>
        </p:spPr>
      </p:pic>
      <p:sp>
        <p:nvSpPr>
          <p:cNvPr id="64" name="TextBox 64"/>
          <p:cNvSpPr txBox="1"/>
          <p:nvPr/>
        </p:nvSpPr>
        <p:spPr>
          <a:xfrm>
            <a:off x="775008" y="70425"/>
            <a:ext cx="7610239" cy="29730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34189">
              <a:lnSpc>
                <a:spcPts val="20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75817">
              <a:lnSpc>
                <a:spcPts val="2385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  <a:p>
            <a:pPr indent="5764359">
              <a:lnSpc>
                <a:spcPts val="1923"/>
              </a:lnSpc>
            </a:pPr>
            <a:r>
              <a:rPr lang="en-US" altLang="zh-CN" sz="144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812116" y="3629825"/>
            <a:ext cx="1137249" cy="2191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034">
              <a:lnSpc>
                <a:spcPts val="1933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0034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70032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78857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 indent="70032">
              <a:lnSpc>
                <a:spcPts val="2609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01345">
              <a:lnSpc>
                <a:spcPts val="2130"/>
              </a:lnSpc>
            </a:pP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0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501670" y="3769820"/>
            <a:ext cx="734464" cy="2061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5,373.7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4,782.7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837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837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290.3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403350" y="3164727"/>
            <a:ext cx="930781" cy="2666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575">
              <a:lnSpc>
                <a:spcPts val="1300"/>
              </a:lnSpc>
            </a:pPr>
            <a:r>
              <a:rPr lang="en-US" altLang="zh-CN" sz="11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 indent="0">
              <a:lnSpc>
                <a:spcPts val="1442"/>
              </a:lnSpc>
            </a:pPr>
            <a:r>
              <a:rPr lang="en-US" altLang="zh-CN" sz="11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115">
              <a:lnSpc>
                <a:spcPts val="2036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+107.6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5115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+169.7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921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(62.1)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919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(33.2)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62604" y="3102691"/>
            <a:ext cx="964913" cy="27288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8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210100">
              <a:lnSpc>
                <a:spcPts val="1305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</a:t>
            </a:r>
          </a:p>
          <a:p>
            <a:pPr indent="131312">
              <a:lnSpc>
                <a:spcPts val="1305"/>
              </a:lnSpc>
            </a:pPr>
            <a:r>
              <a:rPr lang="en-US" altLang="zh-CN" sz="10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(Decrease)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656">
              <a:lnSpc>
                <a:spcPts val="2447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656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3904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(9.5)%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344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(10.3)%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784481" y="3769820"/>
            <a:ext cx="734466" cy="2061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4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5,266.1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39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839">
              <a:lnSpc>
                <a:spcPts val="2671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837">
              <a:lnSpc>
                <a:spcPts val="2808"/>
              </a:lnSpc>
            </a:pPr>
            <a:r>
              <a:rPr lang="en-US" altLang="zh-CN" sz="1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323.5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527921" y="6078623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668738" y="6104633"/>
            <a:ext cx="4505247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Freeform 1684"> 
				</p:cNvPr>
          <p:cNvSpPr/>
          <p:nvPr/>
        </p:nvSpPr>
        <p:spPr>
          <a:xfrm>
            <a:off x="495300" y="704850"/>
            <a:ext cx="1123950" cy="666750"/>
          </a:xfrm>
          <a:custGeom>
            <a:avLst/>
            <a:gdLst>
              <a:gd name="connsiteX0" fmla="*/ 16173 w 1123950"/>
              <a:gd name="connsiteY0" fmla="*/ 9709 h 666750"/>
              <a:gd name="connsiteX1" fmla="*/ 1133015 w 1123950"/>
              <a:gd name="connsiteY1" fmla="*/ 9709 h 666750"/>
              <a:gd name="connsiteX2" fmla="*/ 1133015 w 1123950"/>
              <a:gd name="connsiteY2" fmla="*/ 669570 h 666750"/>
              <a:gd name="connsiteX3" fmla="*/ 16173 w 1123950"/>
              <a:gd name="connsiteY3" fmla="*/ 669570 h 666750"/>
              <a:gd name="connsiteX4" fmla="*/ 16173 w 11239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0" h="666750">
                <a:moveTo>
                  <a:pt x="16173" y="9709"/>
                </a:moveTo>
                <a:lnTo>
                  <a:pt x="1133015" y="9709"/>
                </a:lnTo>
                <a:lnTo>
                  <a:pt x="1133015" y="669570"/>
                </a:lnTo>
                <a:lnTo>
                  <a:pt x="16173" y="669570"/>
                </a:lnTo>
                <a:lnTo>
                  <a:pt x="16173" y="9709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Freeform 1685"> 
				</p:cNvPr>
          <p:cNvSpPr/>
          <p:nvPr/>
        </p:nvSpPr>
        <p:spPr>
          <a:xfrm>
            <a:off x="1609725" y="704850"/>
            <a:ext cx="6762750" cy="666750"/>
          </a:xfrm>
          <a:custGeom>
            <a:avLst/>
            <a:gdLst>
              <a:gd name="connsiteX0" fmla="*/ 13490 w 6762750"/>
              <a:gd name="connsiteY0" fmla="*/ 9709 h 666750"/>
              <a:gd name="connsiteX1" fmla="*/ 6765468 w 6762750"/>
              <a:gd name="connsiteY1" fmla="*/ 9709 h 666750"/>
              <a:gd name="connsiteX2" fmla="*/ 6765468 w 6762750"/>
              <a:gd name="connsiteY2" fmla="*/ 669570 h 666750"/>
              <a:gd name="connsiteX3" fmla="*/ 13490 w 6762750"/>
              <a:gd name="connsiteY3" fmla="*/ 669570 h 666750"/>
              <a:gd name="connsiteX4" fmla="*/ 13490 w 6762750"/>
              <a:gd name="connsiteY4" fmla="*/ 970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66750">
                <a:moveTo>
                  <a:pt x="13490" y="9709"/>
                </a:moveTo>
                <a:lnTo>
                  <a:pt x="6765468" y="9709"/>
                </a:lnTo>
                <a:lnTo>
                  <a:pt x="6765468" y="669570"/>
                </a:lnTo>
                <a:lnTo>
                  <a:pt x="13490" y="669570"/>
                </a:lnTo>
                <a:lnTo>
                  <a:pt x="13490" y="9709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Freeform 1686"> 
				</p:cNvPr>
          <p:cNvSpPr/>
          <p:nvPr/>
        </p:nvSpPr>
        <p:spPr>
          <a:xfrm>
            <a:off x="8353425" y="704850"/>
            <a:ext cx="19050" cy="666750"/>
          </a:xfrm>
          <a:custGeom>
            <a:avLst/>
            <a:gdLst>
              <a:gd name="connsiteX0" fmla="*/ 21768 w 19050"/>
              <a:gd name="connsiteY0" fmla="*/ 9709 h 666750"/>
              <a:gd name="connsiteX1" fmla="*/ 21768 w 19050"/>
              <a:gd name="connsiteY1" fmla="*/ 66957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66750">
                <a:moveTo>
                  <a:pt x="21768" y="9709"/>
                </a:moveTo>
                <a:lnTo>
                  <a:pt x="21768" y="66957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Freeform 1687"> 
				</p:cNvPr>
          <p:cNvSpPr/>
          <p:nvPr/>
        </p:nvSpPr>
        <p:spPr>
          <a:xfrm>
            <a:off x="495300" y="1352550"/>
            <a:ext cx="7877175" cy="352425"/>
          </a:xfrm>
          <a:custGeom>
            <a:avLst/>
            <a:gdLst>
              <a:gd name="connsiteX0" fmla="*/ 16173 w 7877175"/>
              <a:gd name="connsiteY0" fmla="*/ 16909 h 352425"/>
              <a:gd name="connsiteX1" fmla="*/ 7879893 w 7877175"/>
              <a:gd name="connsiteY1" fmla="*/ 16909 h 352425"/>
              <a:gd name="connsiteX2" fmla="*/ 7879893 w 7877175"/>
              <a:gd name="connsiteY2" fmla="*/ 354279 h 352425"/>
              <a:gd name="connsiteX3" fmla="*/ 16173 w 7877175"/>
              <a:gd name="connsiteY3" fmla="*/ 354279 h 352425"/>
              <a:gd name="connsiteX4" fmla="*/ 16173 w 7877175"/>
              <a:gd name="connsiteY4" fmla="*/ 1690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3" y="16909"/>
                </a:moveTo>
                <a:lnTo>
                  <a:pt x="7879893" y="16909"/>
                </a:lnTo>
                <a:lnTo>
                  <a:pt x="7879893" y="354279"/>
                </a:lnTo>
                <a:lnTo>
                  <a:pt x="16173" y="354279"/>
                </a:lnTo>
                <a:lnTo>
                  <a:pt x="16173" y="1690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Freeform 1688"> 
				</p:cNvPr>
          <p:cNvSpPr/>
          <p:nvPr/>
        </p:nvSpPr>
        <p:spPr>
          <a:xfrm>
            <a:off x="8353425" y="1352550"/>
            <a:ext cx="19050" cy="352425"/>
          </a:xfrm>
          <a:custGeom>
            <a:avLst/>
            <a:gdLst>
              <a:gd name="connsiteX0" fmla="*/ 21769 w 19050"/>
              <a:gd name="connsiteY0" fmla="*/ 16909 h 352425"/>
              <a:gd name="connsiteX1" fmla="*/ 21769 w 19050"/>
              <a:gd name="connsiteY1" fmla="*/ 35427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6909"/>
                </a:moveTo>
                <a:lnTo>
                  <a:pt x="21769" y="354279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Freeform 1689"> 
				</p:cNvPr>
          <p:cNvSpPr/>
          <p:nvPr/>
        </p:nvSpPr>
        <p:spPr>
          <a:xfrm>
            <a:off x="495300" y="1685925"/>
            <a:ext cx="161925" cy="609600"/>
          </a:xfrm>
          <a:custGeom>
            <a:avLst/>
            <a:gdLst>
              <a:gd name="connsiteX0" fmla="*/ 16173 w 161925"/>
              <a:gd name="connsiteY0" fmla="*/ 15948 h 609600"/>
              <a:gd name="connsiteX1" fmla="*/ 169174 w 161925"/>
              <a:gd name="connsiteY1" fmla="*/ 15948 h 609600"/>
              <a:gd name="connsiteX2" fmla="*/ 169174 w 161925"/>
              <a:gd name="connsiteY2" fmla="*/ 616268 h 609600"/>
              <a:gd name="connsiteX3" fmla="*/ 16173 w 161925"/>
              <a:gd name="connsiteY3" fmla="*/ 616268 h 609600"/>
              <a:gd name="connsiteX4" fmla="*/ 16173 w 161925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5948"/>
                </a:moveTo>
                <a:lnTo>
                  <a:pt x="169174" y="15948"/>
                </a:lnTo>
                <a:lnTo>
                  <a:pt x="169174" y="616268"/>
                </a:lnTo>
                <a:lnTo>
                  <a:pt x="16173" y="616268"/>
                </a:lnTo>
                <a:lnTo>
                  <a:pt x="16173" y="15948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Freeform 1690"> 
				</p:cNvPr>
          <p:cNvSpPr/>
          <p:nvPr/>
        </p:nvSpPr>
        <p:spPr>
          <a:xfrm>
            <a:off x="647700" y="1685925"/>
            <a:ext cx="971550" cy="609600"/>
          </a:xfrm>
          <a:custGeom>
            <a:avLst/>
            <a:gdLst>
              <a:gd name="connsiteX0" fmla="*/ 11669 w 971550"/>
              <a:gd name="connsiteY0" fmla="*/ 15948 h 609600"/>
              <a:gd name="connsiteX1" fmla="*/ 980615 w 971550"/>
              <a:gd name="connsiteY1" fmla="*/ 15948 h 609600"/>
              <a:gd name="connsiteX2" fmla="*/ 980615 w 971550"/>
              <a:gd name="connsiteY2" fmla="*/ 616268 h 609600"/>
              <a:gd name="connsiteX3" fmla="*/ 11669 w 971550"/>
              <a:gd name="connsiteY3" fmla="*/ 616268 h 609600"/>
              <a:gd name="connsiteX4" fmla="*/ 11669 w 9715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5948"/>
                </a:moveTo>
                <a:lnTo>
                  <a:pt x="980615" y="15948"/>
                </a:lnTo>
                <a:lnTo>
                  <a:pt x="980615" y="616268"/>
                </a:lnTo>
                <a:lnTo>
                  <a:pt x="11669" y="616268"/>
                </a:lnTo>
                <a:lnTo>
                  <a:pt x="11669" y="15948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Freeform 1691"> 
				</p:cNvPr>
          <p:cNvSpPr/>
          <p:nvPr/>
        </p:nvSpPr>
        <p:spPr>
          <a:xfrm>
            <a:off x="1609725" y="1685925"/>
            <a:ext cx="6762750" cy="609600"/>
          </a:xfrm>
          <a:custGeom>
            <a:avLst/>
            <a:gdLst>
              <a:gd name="connsiteX0" fmla="*/ 13491 w 6762750"/>
              <a:gd name="connsiteY0" fmla="*/ 15948 h 609600"/>
              <a:gd name="connsiteX1" fmla="*/ 6765469 w 6762750"/>
              <a:gd name="connsiteY1" fmla="*/ 15948 h 609600"/>
              <a:gd name="connsiteX2" fmla="*/ 6765469 w 6762750"/>
              <a:gd name="connsiteY2" fmla="*/ 616268 h 609600"/>
              <a:gd name="connsiteX3" fmla="*/ 13491 w 6762750"/>
              <a:gd name="connsiteY3" fmla="*/ 616268 h 609600"/>
              <a:gd name="connsiteX4" fmla="*/ 13491 w 6762750"/>
              <a:gd name="connsiteY4" fmla="*/ 1594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5948"/>
                </a:moveTo>
                <a:lnTo>
                  <a:pt x="6765469" y="15948"/>
                </a:lnTo>
                <a:lnTo>
                  <a:pt x="6765469" y="616268"/>
                </a:lnTo>
                <a:lnTo>
                  <a:pt x="13491" y="616268"/>
                </a:lnTo>
                <a:lnTo>
                  <a:pt x="13491" y="15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Freeform 1692"> 
				</p:cNvPr>
          <p:cNvSpPr/>
          <p:nvPr/>
        </p:nvSpPr>
        <p:spPr>
          <a:xfrm>
            <a:off x="495300" y="2286000"/>
            <a:ext cx="7877175" cy="342900"/>
          </a:xfrm>
          <a:custGeom>
            <a:avLst/>
            <a:gdLst>
              <a:gd name="connsiteX0" fmla="*/ 16173 w 7877175"/>
              <a:gd name="connsiteY0" fmla="*/ 11227 h 342900"/>
              <a:gd name="connsiteX1" fmla="*/ 7879894 w 7877175"/>
              <a:gd name="connsiteY1" fmla="*/ 11227 h 342900"/>
              <a:gd name="connsiteX2" fmla="*/ 7879894 w 7877175"/>
              <a:gd name="connsiteY2" fmla="*/ 348592 h 342900"/>
              <a:gd name="connsiteX3" fmla="*/ 16173 w 7877175"/>
              <a:gd name="connsiteY3" fmla="*/ 348592 h 342900"/>
              <a:gd name="connsiteX4" fmla="*/ 16173 w 7877175"/>
              <a:gd name="connsiteY4" fmla="*/ 1122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3" y="11227"/>
                </a:moveTo>
                <a:lnTo>
                  <a:pt x="7879894" y="11227"/>
                </a:lnTo>
                <a:lnTo>
                  <a:pt x="7879894" y="348592"/>
                </a:lnTo>
                <a:lnTo>
                  <a:pt x="16173" y="348592"/>
                </a:lnTo>
                <a:lnTo>
                  <a:pt x="16173" y="1122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Freeform 1693"> 
				</p:cNvPr>
          <p:cNvSpPr/>
          <p:nvPr/>
        </p:nvSpPr>
        <p:spPr>
          <a:xfrm>
            <a:off x="8353425" y="2286000"/>
            <a:ext cx="19050" cy="342900"/>
          </a:xfrm>
          <a:custGeom>
            <a:avLst/>
            <a:gdLst>
              <a:gd name="connsiteX0" fmla="*/ 21769 w 19050"/>
              <a:gd name="connsiteY0" fmla="*/ 11227 h 342900"/>
              <a:gd name="connsiteX1" fmla="*/ 21769 w 19050"/>
              <a:gd name="connsiteY1" fmla="*/ 3485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1227"/>
                </a:moveTo>
                <a:lnTo>
                  <a:pt x="21769" y="34859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Freeform 1694"> 
				</p:cNvPr>
          <p:cNvSpPr/>
          <p:nvPr/>
        </p:nvSpPr>
        <p:spPr>
          <a:xfrm>
            <a:off x="495300" y="2619375"/>
            <a:ext cx="161925" cy="609600"/>
          </a:xfrm>
          <a:custGeom>
            <a:avLst/>
            <a:gdLst>
              <a:gd name="connsiteX0" fmla="*/ 16173 w 161925"/>
              <a:gd name="connsiteY0" fmla="*/ 10261 h 609600"/>
              <a:gd name="connsiteX1" fmla="*/ 169174 w 161925"/>
              <a:gd name="connsiteY1" fmla="*/ 10261 h 609600"/>
              <a:gd name="connsiteX2" fmla="*/ 169174 w 161925"/>
              <a:gd name="connsiteY2" fmla="*/ 610581 h 609600"/>
              <a:gd name="connsiteX3" fmla="*/ 16173 w 161925"/>
              <a:gd name="connsiteY3" fmla="*/ 610581 h 609600"/>
              <a:gd name="connsiteX4" fmla="*/ 16173 w 161925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3" y="10261"/>
                </a:moveTo>
                <a:lnTo>
                  <a:pt x="169174" y="10261"/>
                </a:lnTo>
                <a:lnTo>
                  <a:pt x="169174" y="610581"/>
                </a:lnTo>
                <a:lnTo>
                  <a:pt x="16173" y="610581"/>
                </a:lnTo>
                <a:lnTo>
                  <a:pt x="16173" y="10261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Freeform 1695"> 
				</p:cNvPr>
          <p:cNvSpPr/>
          <p:nvPr/>
        </p:nvSpPr>
        <p:spPr>
          <a:xfrm>
            <a:off x="647700" y="2619375"/>
            <a:ext cx="971550" cy="609600"/>
          </a:xfrm>
          <a:custGeom>
            <a:avLst/>
            <a:gdLst>
              <a:gd name="connsiteX0" fmla="*/ 11669 w 971550"/>
              <a:gd name="connsiteY0" fmla="*/ 10261 h 609600"/>
              <a:gd name="connsiteX1" fmla="*/ 980615 w 971550"/>
              <a:gd name="connsiteY1" fmla="*/ 10261 h 609600"/>
              <a:gd name="connsiteX2" fmla="*/ 980615 w 971550"/>
              <a:gd name="connsiteY2" fmla="*/ 610581 h 609600"/>
              <a:gd name="connsiteX3" fmla="*/ 11669 w 971550"/>
              <a:gd name="connsiteY3" fmla="*/ 610581 h 609600"/>
              <a:gd name="connsiteX4" fmla="*/ 11669 w 9715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69" y="10261"/>
                </a:moveTo>
                <a:lnTo>
                  <a:pt x="980615" y="10261"/>
                </a:lnTo>
                <a:lnTo>
                  <a:pt x="980615" y="610581"/>
                </a:lnTo>
                <a:lnTo>
                  <a:pt x="11669" y="610581"/>
                </a:lnTo>
                <a:lnTo>
                  <a:pt x="11669" y="10261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Freeform 1696"> 
				</p:cNvPr>
          <p:cNvSpPr/>
          <p:nvPr/>
        </p:nvSpPr>
        <p:spPr>
          <a:xfrm>
            <a:off x="1609725" y="2619375"/>
            <a:ext cx="6762750" cy="609600"/>
          </a:xfrm>
          <a:custGeom>
            <a:avLst/>
            <a:gdLst>
              <a:gd name="connsiteX0" fmla="*/ 13491 w 6762750"/>
              <a:gd name="connsiteY0" fmla="*/ 10261 h 609600"/>
              <a:gd name="connsiteX1" fmla="*/ 6765469 w 6762750"/>
              <a:gd name="connsiteY1" fmla="*/ 10261 h 609600"/>
              <a:gd name="connsiteX2" fmla="*/ 6765469 w 6762750"/>
              <a:gd name="connsiteY2" fmla="*/ 610581 h 609600"/>
              <a:gd name="connsiteX3" fmla="*/ 13491 w 6762750"/>
              <a:gd name="connsiteY3" fmla="*/ 610581 h 609600"/>
              <a:gd name="connsiteX4" fmla="*/ 13491 w 6762750"/>
              <a:gd name="connsiteY4" fmla="*/ 102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0261"/>
                </a:moveTo>
                <a:lnTo>
                  <a:pt x="6765469" y="10261"/>
                </a:lnTo>
                <a:lnTo>
                  <a:pt x="6765469" y="610581"/>
                </a:lnTo>
                <a:lnTo>
                  <a:pt x="13491" y="610581"/>
                </a:lnTo>
                <a:lnTo>
                  <a:pt x="13491" y="102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Freeform 1697"> 
				</p:cNvPr>
          <p:cNvSpPr/>
          <p:nvPr/>
        </p:nvSpPr>
        <p:spPr>
          <a:xfrm>
            <a:off x="495300" y="3209925"/>
            <a:ext cx="7877175" cy="352425"/>
          </a:xfrm>
          <a:custGeom>
            <a:avLst/>
            <a:gdLst>
              <a:gd name="connsiteX0" fmla="*/ 16174 w 7877175"/>
              <a:gd name="connsiteY0" fmla="*/ 15075 h 352425"/>
              <a:gd name="connsiteX1" fmla="*/ 7879894 w 7877175"/>
              <a:gd name="connsiteY1" fmla="*/ 15075 h 352425"/>
              <a:gd name="connsiteX2" fmla="*/ 7879894 w 7877175"/>
              <a:gd name="connsiteY2" fmla="*/ 352445 h 352425"/>
              <a:gd name="connsiteX3" fmla="*/ 16174 w 7877175"/>
              <a:gd name="connsiteY3" fmla="*/ 352445 h 352425"/>
              <a:gd name="connsiteX4" fmla="*/ 16174 w 7877175"/>
              <a:gd name="connsiteY4" fmla="*/ 150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5075"/>
                </a:moveTo>
                <a:lnTo>
                  <a:pt x="7879894" y="15075"/>
                </a:lnTo>
                <a:lnTo>
                  <a:pt x="7879894" y="352445"/>
                </a:lnTo>
                <a:lnTo>
                  <a:pt x="16174" y="352445"/>
                </a:lnTo>
                <a:lnTo>
                  <a:pt x="16174" y="1507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Freeform 1698"> 
				</p:cNvPr>
          <p:cNvSpPr/>
          <p:nvPr/>
        </p:nvSpPr>
        <p:spPr>
          <a:xfrm>
            <a:off x="8353425" y="3209925"/>
            <a:ext cx="19050" cy="352425"/>
          </a:xfrm>
          <a:custGeom>
            <a:avLst/>
            <a:gdLst>
              <a:gd name="connsiteX0" fmla="*/ 21769 w 19050"/>
              <a:gd name="connsiteY0" fmla="*/ 15075 h 352425"/>
              <a:gd name="connsiteX1" fmla="*/ 21769 w 19050"/>
              <a:gd name="connsiteY1" fmla="*/ 35244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5075"/>
                </a:moveTo>
                <a:lnTo>
                  <a:pt x="21769" y="352445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Freeform 1699"> 
				</p:cNvPr>
          <p:cNvSpPr/>
          <p:nvPr/>
        </p:nvSpPr>
        <p:spPr>
          <a:xfrm>
            <a:off x="495300" y="3543300"/>
            <a:ext cx="161925" cy="609600"/>
          </a:xfrm>
          <a:custGeom>
            <a:avLst/>
            <a:gdLst>
              <a:gd name="connsiteX0" fmla="*/ 16174 w 161925"/>
              <a:gd name="connsiteY0" fmla="*/ 14104 h 609600"/>
              <a:gd name="connsiteX1" fmla="*/ 169174 w 161925"/>
              <a:gd name="connsiteY1" fmla="*/ 14104 h 609600"/>
              <a:gd name="connsiteX2" fmla="*/ 169174 w 161925"/>
              <a:gd name="connsiteY2" fmla="*/ 614429 h 609600"/>
              <a:gd name="connsiteX3" fmla="*/ 16174 w 161925"/>
              <a:gd name="connsiteY3" fmla="*/ 614429 h 609600"/>
              <a:gd name="connsiteX4" fmla="*/ 16174 w 161925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4104"/>
                </a:moveTo>
                <a:lnTo>
                  <a:pt x="169174" y="14104"/>
                </a:lnTo>
                <a:lnTo>
                  <a:pt x="169174" y="614429"/>
                </a:lnTo>
                <a:lnTo>
                  <a:pt x="16174" y="614429"/>
                </a:lnTo>
                <a:lnTo>
                  <a:pt x="16174" y="14104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Freeform 1700"> 
				</p:cNvPr>
          <p:cNvSpPr/>
          <p:nvPr/>
        </p:nvSpPr>
        <p:spPr>
          <a:xfrm>
            <a:off x="647700" y="3543300"/>
            <a:ext cx="971550" cy="609600"/>
          </a:xfrm>
          <a:custGeom>
            <a:avLst/>
            <a:gdLst>
              <a:gd name="connsiteX0" fmla="*/ 11670 w 971550"/>
              <a:gd name="connsiteY0" fmla="*/ 14104 h 609600"/>
              <a:gd name="connsiteX1" fmla="*/ 980616 w 971550"/>
              <a:gd name="connsiteY1" fmla="*/ 14104 h 609600"/>
              <a:gd name="connsiteX2" fmla="*/ 980616 w 971550"/>
              <a:gd name="connsiteY2" fmla="*/ 614429 h 609600"/>
              <a:gd name="connsiteX3" fmla="*/ 11670 w 971550"/>
              <a:gd name="connsiteY3" fmla="*/ 614429 h 609600"/>
              <a:gd name="connsiteX4" fmla="*/ 11670 w 9715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4104"/>
                </a:moveTo>
                <a:lnTo>
                  <a:pt x="980616" y="14104"/>
                </a:lnTo>
                <a:lnTo>
                  <a:pt x="980616" y="614429"/>
                </a:lnTo>
                <a:lnTo>
                  <a:pt x="11670" y="614429"/>
                </a:lnTo>
                <a:lnTo>
                  <a:pt x="11670" y="14104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Freeform 1701"> 
				</p:cNvPr>
          <p:cNvSpPr/>
          <p:nvPr/>
        </p:nvSpPr>
        <p:spPr>
          <a:xfrm>
            <a:off x="1609725" y="3543300"/>
            <a:ext cx="6762750" cy="609600"/>
          </a:xfrm>
          <a:custGeom>
            <a:avLst/>
            <a:gdLst>
              <a:gd name="connsiteX0" fmla="*/ 13491 w 6762750"/>
              <a:gd name="connsiteY0" fmla="*/ 14104 h 609600"/>
              <a:gd name="connsiteX1" fmla="*/ 6765469 w 6762750"/>
              <a:gd name="connsiteY1" fmla="*/ 14104 h 609600"/>
              <a:gd name="connsiteX2" fmla="*/ 6765469 w 6762750"/>
              <a:gd name="connsiteY2" fmla="*/ 614429 h 609600"/>
              <a:gd name="connsiteX3" fmla="*/ 13491 w 6762750"/>
              <a:gd name="connsiteY3" fmla="*/ 614429 h 609600"/>
              <a:gd name="connsiteX4" fmla="*/ 13491 w 6762750"/>
              <a:gd name="connsiteY4" fmla="*/ 1410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4104"/>
                </a:moveTo>
                <a:lnTo>
                  <a:pt x="6765469" y="14104"/>
                </a:lnTo>
                <a:lnTo>
                  <a:pt x="6765469" y="614429"/>
                </a:lnTo>
                <a:lnTo>
                  <a:pt x="13491" y="614429"/>
                </a:lnTo>
                <a:lnTo>
                  <a:pt x="13491" y="1410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Freeform 1702"> 
				</p:cNvPr>
          <p:cNvSpPr/>
          <p:nvPr/>
        </p:nvSpPr>
        <p:spPr>
          <a:xfrm>
            <a:off x="495300" y="4133850"/>
            <a:ext cx="7877175" cy="352425"/>
          </a:xfrm>
          <a:custGeom>
            <a:avLst/>
            <a:gdLst>
              <a:gd name="connsiteX0" fmla="*/ 16174 w 7877175"/>
              <a:gd name="connsiteY0" fmla="*/ 18913 h 352425"/>
              <a:gd name="connsiteX1" fmla="*/ 7879894 w 7877175"/>
              <a:gd name="connsiteY1" fmla="*/ 18913 h 352425"/>
              <a:gd name="connsiteX2" fmla="*/ 7879894 w 7877175"/>
              <a:gd name="connsiteY2" fmla="*/ 356282 h 352425"/>
              <a:gd name="connsiteX3" fmla="*/ 16174 w 7877175"/>
              <a:gd name="connsiteY3" fmla="*/ 356282 h 352425"/>
              <a:gd name="connsiteX4" fmla="*/ 16174 w 7877175"/>
              <a:gd name="connsiteY4" fmla="*/ 1891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52425">
                <a:moveTo>
                  <a:pt x="16174" y="18913"/>
                </a:moveTo>
                <a:lnTo>
                  <a:pt x="7879894" y="18913"/>
                </a:lnTo>
                <a:lnTo>
                  <a:pt x="7879894" y="356282"/>
                </a:lnTo>
                <a:lnTo>
                  <a:pt x="16174" y="356282"/>
                </a:lnTo>
                <a:lnTo>
                  <a:pt x="16174" y="1891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Freeform 1703"> 
				</p:cNvPr>
          <p:cNvSpPr/>
          <p:nvPr/>
        </p:nvSpPr>
        <p:spPr>
          <a:xfrm>
            <a:off x="8353425" y="4133850"/>
            <a:ext cx="19050" cy="352425"/>
          </a:xfrm>
          <a:custGeom>
            <a:avLst/>
            <a:gdLst>
              <a:gd name="connsiteX0" fmla="*/ 21769 w 19050"/>
              <a:gd name="connsiteY0" fmla="*/ 18913 h 352425"/>
              <a:gd name="connsiteX1" fmla="*/ 21769 w 19050"/>
              <a:gd name="connsiteY1" fmla="*/ 35628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52425">
                <a:moveTo>
                  <a:pt x="21769" y="18913"/>
                </a:moveTo>
                <a:lnTo>
                  <a:pt x="21769" y="356282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Freeform 1704"> 
				</p:cNvPr>
          <p:cNvSpPr/>
          <p:nvPr/>
        </p:nvSpPr>
        <p:spPr>
          <a:xfrm>
            <a:off x="495300" y="4467225"/>
            <a:ext cx="161925" cy="609600"/>
          </a:xfrm>
          <a:custGeom>
            <a:avLst/>
            <a:gdLst>
              <a:gd name="connsiteX0" fmla="*/ 16174 w 161925"/>
              <a:gd name="connsiteY0" fmla="*/ 17946 h 609600"/>
              <a:gd name="connsiteX1" fmla="*/ 169175 w 161925"/>
              <a:gd name="connsiteY1" fmla="*/ 17946 h 609600"/>
              <a:gd name="connsiteX2" fmla="*/ 169175 w 161925"/>
              <a:gd name="connsiteY2" fmla="*/ 618266 h 609600"/>
              <a:gd name="connsiteX3" fmla="*/ 16174 w 161925"/>
              <a:gd name="connsiteY3" fmla="*/ 618266 h 609600"/>
              <a:gd name="connsiteX4" fmla="*/ 16174 w 161925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7946"/>
                </a:moveTo>
                <a:lnTo>
                  <a:pt x="169175" y="17946"/>
                </a:lnTo>
                <a:lnTo>
                  <a:pt x="169175" y="618266"/>
                </a:lnTo>
                <a:lnTo>
                  <a:pt x="16174" y="618266"/>
                </a:lnTo>
                <a:lnTo>
                  <a:pt x="16174" y="1794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Freeform 1705"> 
				</p:cNvPr>
          <p:cNvSpPr/>
          <p:nvPr/>
        </p:nvSpPr>
        <p:spPr>
          <a:xfrm>
            <a:off x="647700" y="4467225"/>
            <a:ext cx="971550" cy="609600"/>
          </a:xfrm>
          <a:custGeom>
            <a:avLst/>
            <a:gdLst>
              <a:gd name="connsiteX0" fmla="*/ 11670 w 971550"/>
              <a:gd name="connsiteY0" fmla="*/ 17946 h 609600"/>
              <a:gd name="connsiteX1" fmla="*/ 980616 w 971550"/>
              <a:gd name="connsiteY1" fmla="*/ 17946 h 609600"/>
              <a:gd name="connsiteX2" fmla="*/ 980616 w 971550"/>
              <a:gd name="connsiteY2" fmla="*/ 618266 h 609600"/>
              <a:gd name="connsiteX3" fmla="*/ 11670 w 971550"/>
              <a:gd name="connsiteY3" fmla="*/ 618266 h 609600"/>
              <a:gd name="connsiteX4" fmla="*/ 11670 w 9715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7946"/>
                </a:moveTo>
                <a:lnTo>
                  <a:pt x="980616" y="17946"/>
                </a:lnTo>
                <a:lnTo>
                  <a:pt x="980616" y="618266"/>
                </a:lnTo>
                <a:lnTo>
                  <a:pt x="11670" y="618266"/>
                </a:lnTo>
                <a:lnTo>
                  <a:pt x="11670" y="17946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Freeform 1706"> 
				</p:cNvPr>
          <p:cNvSpPr/>
          <p:nvPr/>
        </p:nvSpPr>
        <p:spPr>
          <a:xfrm>
            <a:off x="1609725" y="4467225"/>
            <a:ext cx="6762750" cy="609600"/>
          </a:xfrm>
          <a:custGeom>
            <a:avLst/>
            <a:gdLst>
              <a:gd name="connsiteX0" fmla="*/ 13491 w 6762750"/>
              <a:gd name="connsiteY0" fmla="*/ 17946 h 609600"/>
              <a:gd name="connsiteX1" fmla="*/ 6765469 w 6762750"/>
              <a:gd name="connsiteY1" fmla="*/ 17946 h 609600"/>
              <a:gd name="connsiteX2" fmla="*/ 6765469 w 6762750"/>
              <a:gd name="connsiteY2" fmla="*/ 618266 h 609600"/>
              <a:gd name="connsiteX3" fmla="*/ 13491 w 6762750"/>
              <a:gd name="connsiteY3" fmla="*/ 618266 h 609600"/>
              <a:gd name="connsiteX4" fmla="*/ 13491 w 6762750"/>
              <a:gd name="connsiteY4" fmla="*/ 17946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7946"/>
                </a:moveTo>
                <a:lnTo>
                  <a:pt x="6765469" y="17946"/>
                </a:lnTo>
                <a:lnTo>
                  <a:pt x="6765469" y="618266"/>
                </a:lnTo>
                <a:lnTo>
                  <a:pt x="13491" y="618266"/>
                </a:lnTo>
                <a:lnTo>
                  <a:pt x="13491" y="1794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Freeform 1707"> 
				</p:cNvPr>
          <p:cNvSpPr/>
          <p:nvPr/>
        </p:nvSpPr>
        <p:spPr>
          <a:xfrm>
            <a:off x="495300" y="5067300"/>
            <a:ext cx="7877175" cy="342900"/>
          </a:xfrm>
          <a:custGeom>
            <a:avLst/>
            <a:gdLst>
              <a:gd name="connsiteX0" fmla="*/ 16174 w 7877175"/>
              <a:gd name="connsiteY0" fmla="*/ 13230 h 342900"/>
              <a:gd name="connsiteX1" fmla="*/ 7879894 w 7877175"/>
              <a:gd name="connsiteY1" fmla="*/ 13230 h 342900"/>
              <a:gd name="connsiteX2" fmla="*/ 7879894 w 7877175"/>
              <a:gd name="connsiteY2" fmla="*/ 350600 h 342900"/>
              <a:gd name="connsiteX3" fmla="*/ 16174 w 7877175"/>
              <a:gd name="connsiteY3" fmla="*/ 350600 h 342900"/>
              <a:gd name="connsiteX4" fmla="*/ 16174 w 7877175"/>
              <a:gd name="connsiteY4" fmla="*/ 1323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175" h="342900">
                <a:moveTo>
                  <a:pt x="16174" y="13230"/>
                </a:moveTo>
                <a:lnTo>
                  <a:pt x="7879894" y="13230"/>
                </a:lnTo>
                <a:lnTo>
                  <a:pt x="7879894" y="350600"/>
                </a:lnTo>
                <a:lnTo>
                  <a:pt x="16174" y="350600"/>
                </a:lnTo>
                <a:lnTo>
                  <a:pt x="16174" y="13230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Freeform 1708"> 
				</p:cNvPr>
          <p:cNvSpPr/>
          <p:nvPr/>
        </p:nvSpPr>
        <p:spPr>
          <a:xfrm>
            <a:off x="8353425" y="5067300"/>
            <a:ext cx="19050" cy="342900"/>
          </a:xfrm>
          <a:custGeom>
            <a:avLst/>
            <a:gdLst>
              <a:gd name="connsiteX0" fmla="*/ 21769 w 19050"/>
              <a:gd name="connsiteY0" fmla="*/ 13230 h 342900"/>
              <a:gd name="connsiteX1" fmla="*/ 21769 w 19050"/>
              <a:gd name="connsiteY1" fmla="*/ 3506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1769" y="13230"/>
                </a:moveTo>
                <a:lnTo>
                  <a:pt x="21769" y="350600"/>
                </a:lnTo>
              </a:path>
            </a:pathLst>
          </a:custGeom>
          <a:ln w="67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Freeform 1709"> 
				</p:cNvPr>
          <p:cNvSpPr/>
          <p:nvPr/>
        </p:nvSpPr>
        <p:spPr>
          <a:xfrm>
            <a:off x="495300" y="5400675"/>
            <a:ext cx="161925" cy="609600"/>
          </a:xfrm>
          <a:custGeom>
            <a:avLst/>
            <a:gdLst>
              <a:gd name="connsiteX0" fmla="*/ 16174 w 161925"/>
              <a:gd name="connsiteY0" fmla="*/ 12269 h 609600"/>
              <a:gd name="connsiteX1" fmla="*/ 169175 w 161925"/>
              <a:gd name="connsiteY1" fmla="*/ 12269 h 609600"/>
              <a:gd name="connsiteX2" fmla="*/ 169175 w 161925"/>
              <a:gd name="connsiteY2" fmla="*/ 612589 h 609600"/>
              <a:gd name="connsiteX3" fmla="*/ 16174 w 161925"/>
              <a:gd name="connsiteY3" fmla="*/ 612589 h 609600"/>
              <a:gd name="connsiteX4" fmla="*/ 16174 w 161925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609600">
                <a:moveTo>
                  <a:pt x="16174" y="12269"/>
                </a:moveTo>
                <a:lnTo>
                  <a:pt x="169175" y="12269"/>
                </a:lnTo>
                <a:lnTo>
                  <a:pt x="169175" y="612589"/>
                </a:lnTo>
                <a:lnTo>
                  <a:pt x="16174" y="612589"/>
                </a:lnTo>
                <a:lnTo>
                  <a:pt x="16174" y="1226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Freeform 1710"> 
				</p:cNvPr>
          <p:cNvSpPr/>
          <p:nvPr/>
        </p:nvSpPr>
        <p:spPr>
          <a:xfrm>
            <a:off x="647700" y="5400675"/>
            <a:ext cx="971550" cy="609600"/>
          </a:xfrm>
          <a:custGeom>
            <a:avLst/>
            <a:gdLst>
              <a:gd name="connsiteX0" fmla="*/ 11670 w 971550"/>
              <a:gd name="connsiteY0" fmla="*/ 12269 h 609600"/>
              <a:gd name="connsiteX1" fmla="*/ 980616 w 971550"/>
              <a:gd name="connsiteY1" fmla="*/ 12269 h 609600"/>
              <a:gd name="connsiteX2" fmla="*/ 980616 w 971550"/>
              <a:gd name="connsiteY2" fmla="*/ 612589 h 609600"/>
              <a:gd name="connsiteX3" fmla="*/ 11670 w 971550"/>
              <a:gd name="connsiteY3" fmla="*/ 612589 h 609600"/>
              <a:gd name="connsiteX4" fmla="*/ 11670 w 9715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609600">
                <a:moveTo>
                  <a:pt x="11670" y="12269"/>
                </a:moveTo>
                <a:lnTo>
                  <a:pt x="980616" y="12269"/>
                </a:lnTo>
                <a:lnTo>
                  <a:pt x="980616" y="612589"/>
                </a:lnTo>
                <a:lnTo>
                  <a:pt x="11670" y="612589"/>
                </a:lnTo>
                <a:lnTo>
                  <a:pt x="11670" y="12269"/>
                </a:lnTo>
                <a:close/>
              </a:path>
            </a:pathLst>
          </a:custGeom>
          <a:solidFill>
            <a:srgbClr val="cbfe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Freeform 1711"> 
				</p:cNvPr>
          <p:cNvSpPr/>
          <p:nvPr/>
        </p:nvSpPr>
        <p:spPr>
          <a:xfrm>
            <a:off x="1609725" y="5400675"/>
            <a:ext cx="6762750" cy="609600"/>
          </a:xfrm>
          <a:custGeom>
            <a:avLst/>
            <a:gdLst>
              <a:gd name="connsiteX0" fmla="*/ 13491 w 6762750"/>
              <a:gd name="connsiteY0" fmla="*/ 12269 h 609600"/>
              <a:gd name="connsiteX1" fmla="*/ 6765469 w 6762750"/>
              <a:gd name="connsiteY1" fmla="*/ 12269 h 609600"/>
              <a:gd name="connsiteX2" fmla="*/ 6765469 w 6762750"/>
              <a:gd name="connsiteY2" fmla="*/ 612589 h 609600"/>
              <a:gd name="connsiteX3" fmla="*/ 13491 w 6762750"/>
              <a:gd name="connsiteY3" fmla="*/ 612589 h 609600"/>
              <a:gd name="connsiteX4" fmla="*/ 13491 w 6762750"/>
              <a:gd name="connsiteY4" fmla="*/ 1226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609600">
                <a:moveTo>
                  <a:pt x="13491" y="12269"/>
                </a:moveTo>
                <a:lnTo>
                  <a:pt x="6765469" y="12269"/>
                </a:lnTo>
                <a:lnTo>
                  <a:pt x="6765469" y="612589"/>
                </a:lnTo>
                <a:lnTo>
                  <a:pt x="13491" y="612589"/>
                </a:lnTo>
                <a:lnTo>
                  <a:pt x="13491" y="122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Freeform 1712"> 
				</p:cNvPr>
          <p:cNvSpPr/>
          <p:nvPr/>
        </p:nvSpPr>
        <p:spPr>
          <a:xfrm>
            <a:off x="495300" y="5991225"/>
            <a:ext cx="7877175" cy="19050"/>
          </a:xfrm>
          <a:custGeom>
            <a:avLst/>
            <a:gdLst>
              <a:gd name="connsiteX0" fmla="*/ 16174 w 7877175"/>
              <a:gd name="connsiteY0" fmla="*/ 22034 h 19050"/>
              <a:gd name="connsiteX1" fmla="*/ 7879894 w 7877175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7175" h="19050">
                <a:moveTo>
                  <a:pt x="16174" y="22034"/>
                </a:moveTo>
                <a:lnTo>
                  <a:pt x="7879894" y="22034"/>
                </a:lnTo>
              </a:path>
            </a:pathLst>
          </a:custGeom>
          <a:ln w="661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Freeform 1713"> 
				</p:cNvPr>
          <p:cNvSpPr/>
          <p:nvPr/>
        </p:nvSpPr>
        <p:spPr>
          <a:xfrm>
            <a:off x="2581275" y="838200"/>
            <a:ext cx="962025" cy="19050"/>
          </a:xfrm>
          <a:custGeom>
            <a:avLst/>
            <a:gdLst>
              <a:gd name="connsiteX0" fmla="*/ 15981 w 962025"/>
              <a:gd name="connsiteY0" fmla="*/ 20248 h 19050"/>
              <a:gd name="connsiteX1" fmla="*/ 96451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1" y="20248"/>
                </a:moveTo>
                <a:lnTo>
                  <a:pt x="96451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reeform 1714"> 
				</p:cNvPr>
          <p:cNvSpPr/>
          <p:nvPr/>
        </p:nvSpPr>
        <p:spPr>
          <a:xfrm>
            <a:off x="3543300" y="838200"/>
            <a:ext cx="962025" cy="19050"/>
          </a:xfrm>
          <a:custGeom>
            <a:avLst/>
            <a:gdLst>
              <a:gd name="connsiteX0" fmla="*/ 17797 w 962025"/>
              <a:gd name="connsiteY0" fmla="*/ 20248 h 19050"/>
              <a:gd name="connsiteX1" fmla="*/ 966334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7797" y="20248"/>
                </a:moveTo>
                <a:lnTo>
                  <a:pt x="966334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Freeform 1715"> 
				</p:cNvPr>
          <p:cNvSpPr/>
          <p:nvPr/>
        </p:nvSpPr>
        <p:spPr>
          <a:xfrm>
            <a:off x="4514850" y="838200"/>
            <a:ext cx="952500" cy="19050"/>
          </a:xfrm>
          <a:custGeom>
            <a:avLst/>
            <a:gdLst>
              <a:gd name="connsiteX0" fmla="*/ 10088 w 952500"/>
              <a:gd name="connsiteY0" fmla="*/ 20248 h 19050"/>
              <a:gd name="connsiteX1" fmla="*/ 958626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0088" y="20248"/>
                </a:moveTo>
                <a:lnTo>
                  <a:pt x="958626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reeform 1716"> 
				</p:cNvPr>
          <p:cNvSpPr/>
          <p:nvPr/>
        </p:nvSpPr>
        <p:spPr>
          <a:xfrm>
            <a:off x="5476875" y="838200"/>
            <a:ext cx="952500" cy="19050"/>
          </a:xfrm>
          <a:custGeom>
            <a:avLst/>
            <a:gdLst>
              <a:gd name="connsiteX0" fmla="*/ 11904 w 952500"/>
              <a:gd name="connsiteY0" fmla="*/ 20248 h 19050"/>
              <a:gd name="connsiteX1" fmla="*/ 960442 w 952500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19050">
                <a:moveTo>
                  <a:pt x="11904" y="20248"/>
                </a:moveTo>
                <a:lnTo>
                  <a:pt x="960442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Freeform 1717"> 
				</p:cNvPr>
          <p:cNvSpPr/>
          <p:nvPr/>
        </p:nvSpPr>
        <p:spPr>
          <a:xfrm>
            <a:off x="6438900" y="838200"/>
            <a:ext cx="962025" cy="19050"/>
          </a:xfrm>
          <a:custGeom>
            <a:avLst/>
            <a:gdLst>
              <a:gd name="connsiteX0" fmla="*/ 13720 w 962025"/>
              <a:gd name="connsiteY0" fmla="*/ 20248 h 19050"/>
              <a:gd name="connsiteX1" fmla="*/ 962258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3720" y="20248"/>
                </a:moveTo>
                <a:lnTo>
                  <a:pt x="962258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Freeform 1718"> 
				</p:cNvPr>
          <p:cNvSpPr/>
          <p:nvPr/>
        </p:nvSpPr>
        <p:spPr>
          <a:xfrm>
            <a:off x="504825" y="1352550"/>
            <a:ext cx="1104900" cy="19050"/>
          </a:xfrm>
          <a:custGeom>
            <a:avLst/>
            <a:gdLst>
              <a:gd name="connsiteX0" fmla="*/ 11753 w 1104900"/>
              <a:gd name="connsiteY0" fmla="*/ 11948 h 19050"/>
              <a:gd name="connsiteX1" fmla="*/ 1113285 w 1104900"/>
              <a:gd name="connsiteY1" fmla="*/ 11948 h 19050"/>
              <a:gd name="connsiteX2" fmla="*/ 1113285 w 1104900"/>
              <a:gd name="connsiteY2" fmla="*/ 26832 h 19050"/>
              <a:gd name="connsiteX3" fmla="*/ 11753 w 1104900"/>
              <a:gd name="connsiteY3" fmla="*/ 26832 h 19050"/>
              <a:gd name="connsiteX4" fmla="*/ 11753 w 1104900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19050">
                <a:moveTo>
                  <a:pt x="11753" y="11948"/>
                </a:moveTo>
                <a:lnTo>
                  <a:pt x="1113285" y="11948"/>
                </a:lnTo>
                <a:lnTo>
                  <a:pt x="1113285" y="26832"/>
                </a:lnTo>
                <a:lnTo>
                  <a:pt x="11753" y="26832"/>
                </a:lnTo>
                <a:lnTo>
                  <a:pt x="11753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Freeform 1719"> 
				</p:cNvPr>
          <p:cNvSpPr/>
          <p:nvPr/>
        </p:nvSpPr>
        <p:spPr>
          <a:xfrm>
            <a:off x="2571750" y="838200"/>
            <a:ext cx="19050" cy="523875"/>
          </a:xfrm>
          <a:custGeom>
            <a:avLst/>
            <a:gdLst>
              <a:gd name="connsiteX0" fmla="*/ 10202 w 19050"/>
              <a:gd name="connsiteY0" fmla="*/ 10320 h 523875"/>
              <a:gd name="connsiteX1" fmla="*/ 25506 w 19050"/>
              <a:gd name="connsiteY1" fmla="*/ 10320 h 523875"/>
              <a:gd name="connsiteX2" fmla="*/ 25506 w 19050"/>
              <a:gd name="connsiteY2" fmla="*/ 526298 h 523875"/>
              <a:gd name="connsiteX3" fmla="*/ 10202 w 19050"/>
              <a:gd name="connsiteY3" fmla="*/ 526298 h 523875"/>
              <a:gd name="connsiteX4" fmla="*/ 10202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0202" y="10320"/>
                </a:moveTo>
                <a:lnTo>
                  <a:pt x="25506" y="10320"/>
                </a:lnTo>
                <a:lnTo>
                  <a:pt x="25506" y="526298"/>
                </a:lnTo>
                <a:lnTo>
                  <a:pt x="10202" y="526298"/>
                </a:lnTo>
                <a:lnTo>
                  <a:pt x="10202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Freeform 1720"> 
				</p:cNvPr>
          <p:cNvSpPr/>
          <p:nvPr/>
        </p:nvSpPr>
        <p:spPr>
          <a:xfrm>
            <a:off x="1619250" y="1352550"/>
            <a:ext cx="962025" cy="19050"/>
          </a:xfrm>
          <a:custGeom>
            <a:avLst/>
            <a:gdLst>
              <a:gd name="connsiteX0" fmla="*/ 14159 w 962025"/>
              <a:gd name="connsiteY0" fmla="*/ 11948 h 19050"/>
              <a:gd name="connsiteX1" fmla="*/ 962697 w 962025"/>
              <a:gd name="connsiteY1" fmla="*/ 11948 h 19050"/>
              <a:gd name="connsiteX2" fmla="*/ 962697 w 962025"/>
              <a:gd name="connsiteY2" fmla="*/ 26832 h 19050"/>
              <a:gd name="connsiteX3" fmla="*/ 14159 w 962025"/>
              <a:gd name="connsiteY3" fmla="*/ 26832 h 19050"/>
              <a:gd name="connsiteX4" fmla="*/ 14159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4159" y="11948"/>
                </a:moveTo>
                <a:lnTo>
                  <a:pt x="962697" y="11948"/>
                </a:lnTo>
                <a:lnTo>
                  <a:pt x="962697" y="26832"/>
                </a:lnTo>
                <a:lnTo>
                  <a:pt x="14159" y="26832"/>
                </a:lnTo>
                <a:lnTo>
                  <a:pt x="14159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Freeform 1721"> 
				</p:cNvPr>
          <p:cNvSpPr/>
          <p:nvPr/>
        </p:nvSpPr>
        <p:spPr>
          <a:xfrm>
            <a:off x="2581275" y="1352550"/>
            <a:ext cx="962025" cy="19050"/>
          </a:xfrm>
          <a:custGeom>
            <a:avLst/>
            <a:gdLst>
              <a:gd name="connsiteX0" fmla="*/ 15981 w 962025"/>
              <a:gd name="connsiteY0" fmla="*/ 11948 h 19050"/>
              <a:gd name="connsiteX1" fmla="*/ 964518 w 962025"/>
              <a:gd name="connsiteY1" fmla="*/ 11948 h 19050"/>
              <a:gd name="connsiteX2" fmla="*/ 964518 w 962025"/>
              <a:gd name="connsiteY2" fmla="*/ 26832 h 19050"/>
              <a:gd name="connsiteX3" fmla="*/ 15981 w 962025"/>
              <a:gd name="connsiteY3" fmla="*/ 26832 h 19050"/>
              <a:gd name="connsiteX4" fmla="*/ 15981 w 96202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19050">
                <a:moveTo>
                  <a:pt x="15981" y="11948"/>
                </a:moveTo>
                <a:lnTo>
                  <a:pt x="964518" y="11948"/>
                </a:lnTo>
                <a:lnTo>
                  <a:pt x="964518" y="26832"/>
                </a:lnTo>
                <a:lnTo>
                  <a:pt x="15981" y="26832"/>
                </a:lnTo>
                <a:lnTo>
                  <a:pt x="1598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Freeform 1722"> 
				</p:cNvPr>
          <p:cNvSpPr/>
          <p:nvPr/>
        </p:nvSpPr>
        <p:spPr>
          <a:xfrm>
            <a:off x="647700" y="1685925"/>
            <a:ext cx="962025" cy="19050"/>
          </a:xfrm>
          <a:custGeom>
            <a:avLst/>
            <a:gdLst>
              <a:gd name="connsiteX0" fmla="*/ 16774 w 962025"/>
              <a:gd name="connsiteY0" fmla="*/ 20909 h 19050"/>
              <a:gd name="connsiteX1" fmla="*/ 970411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4" y="20909"/>
                </a:moveTo>
                <a:lnTo>
                  <a:pt x="970411" y="20909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Freeform 1723"> 
				</p:cNvPr>
          <p:cNvSpPr/>
          <p:nvPr/>
        </p:nvSpPr>
        <p:spPr>
          <a:xfrm>
            <a:off x="1619250" y="1685925"/>
            <a:ext cx="962025" cy="19050"/>
          </a:xfrm>
          <a:custGeom>
            <a:avLst/>
            <a:gdLst>
              <a:gd name="connsiteX0" fmla="*/ 14160 w 962025"/>
              <a:gd name="connsiteY0" fmla="*/ 20909 h 19050"/>
              <a:gd name="connsiteX1" fmla="*/ 962697 w 96202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0909"/>
                </a:moveTo>
                <a:lnTo>
                  <a:pt x="96269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Freeform 1724"> 
				</p:cNvPr>
          <p:cNvSpPr/>
          <p:nvPr/>
        </p:nvSpPr>
        <p:spPr>
          <a:xfrm>
            <a:off x="3533775" y="838200"/>
            <a:ext cx="19050" cy="523875"/>
          </a:xfrm>
          <a:custGeom>
            <a:avLst/>
            <a:gdLst>
              <a:gd name="connsiteX0" fmla="*/ 12018 w 19050"/>
              <a:gd name="connsiteY0" fmla="*/ 10320 h 523875"/>
              <a:gd name="connsiteX1" fmla="*/ 27323 w 19050"/>
              <a:gd name="connsiteY1" fmla="*/ 10320 h 523875"/>
              <a:gd name="connsiteX2" fmla="*/ 27323 w 19050"/>
              <a:gd name="connsiteY2" fmla="*/ 526298 h 523875"/>
              <a:gd name="connsiteX3" fmla="*/ 12018 w 19050"/>
              <a:gd name="connsiteY3" fmla="*/ 526298 h 523875"/>
              <a:gd name="connsiteX4" fmla="*/ 12018 w 19050"/>
              <a:gd name="connsiteY4" fmla="*/ 1032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23875">
                <a:moveTo>
                  <a:pt x="12018" y="10320"/>
                </a:moveTo>
                <a:lnTo>
                  <a:pt x="27323" y="10320"/>
                </a:lnTo>
                <a:lnTo>
                  <a:pt x="27323" y="526298"/>
                </a:lnTo>
                <a:lnTo>
                  <a:pt x="12018" y="526298"/>
                </a:lnTo>
                <a:lnTo>
                  <a:pt x="12018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Freeform 1725"> 
				</p:cNvPr>
          <p:cNvSpPr/>
          <p:nvPr/>
        </p:nvSpPr>
        <p:spPr>
          <a:xfrm>
            <a:off x="4495800" y="838200"/>
            <a:ext cx="28575" cy="533400"/>
          </a:xfrm>
          <a:custGeom>
            <a:avLst/>
            <a:gdLst>
              <a:gd name="connsiteX0" fmla="*/ 13834 w 28575"/>
              <a:gd name="connsiteY0" fmla="*/ 10320 h 533400"/>
              <a:gd name="connsiteX1" fmla="*/ 29139 w 28575"/>
              <a:gd name="connsiteY1" fmla="*/ 10320 h 533400"/>
              <a:gd name="connsiteX2" fmla="*/ 29139 w 28575"/>
              <a:gd name="connsiteY2" fmla="*/ 541182 h 533400"/>
              <a:gd name="connsiteX3" fmla="*/ 13834 w 28575"/>
              <a:gd name="connsiteY3" fmla="*/ 541182 h 533400"/>
              <a:gd name="connsiteX4" fmla="*/ 13834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3834" y="10320"/>
                </a:moveTo>
                <a:lnTo>
                  <a:pt x="29139" y="10320"/>
                </a:lnTo>
                <a:lnTo>
                  <a:pt x="29139" y="541182"/>
                </a:lnTo>
                <a:lnTo>
                  <a:pt x="13834" y="541182"/>
                </a:lnTo>
                <a:lnTo>
                  <a:pt x="13834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Freeform 1726"> 
				</p:cNvPr>
          <p:cNvSpPr/>
          <p:nvPr/>
        </p:nvSpPr>
        <p:spPr>
          <a:xfrm>
            <a:off x="5457825" y="838200"/>
            <a:ext cx="28575" cy="533400"/>
          </a:xfrm>
          <a:custGeom>
            <a:avLst/>
            <a:gdLst>
              <a:gd name="connsiteX0" fmla="*/ 15651 w 28575"/>
              <a:gd name="connsiteY0" fmla="*/ 10320 h 533400"/>
              <a:gd name="connsiteX1" fmla="*/ 30955 w 28575"/>
              <a:gd name="connsiteY1" fmla="*/ 10320 h 533400"/>
              <a:gd name="connsiteX2" fmla="*/ 30955 w 28575"/>
              <a:gd name="connsiteY2" fmla="*/ 541182 h 533400"/>
              <a:gd name="connsiteX3" fmla="*/ 15651 w 28575"/>
              <a:gd name="connsiteY3" fmla="*/ 541182 h 533400"/>
              <a:gd name="connsiteX4" fmla="*/ 15651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5651" y="10320"/>
                </a:moveTo>
                <a:lnTo>
                  <a:pt x="30955" y="10320"/>
                </a:lnTo>
                <a:lnTo>
                  <a:pt x="30955" y="541182"/>
                </a:lnTo>
                <a:lnTo>
                  <a:pt x="15651" y="541182"/>
                </a:lnTo>
                <a:lnTo>
                  <a:pt x="15651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Freeform 1727"> 
				</p:cNvPr>
          <p:cNvSpPr/>
          <p:nvPr/>
        </p:nvSpPr>
        <p:spPr>
          <a:xfrm>
            <a:off x="6419850" y="838200"/>
            <a:ext cx="28575" cy="533400"/>
          </a:xfrm>
          <a:custGeom>
            <a:avLst/>
            <a:gdLst>
              <a:gd name="connsiteX0" fmla="*/ 17467 w 28575"/>
              <a:gd name="connsiteY0" fmla="*/ 10320 h 533400"/>
              <a:gd name="connsiteX1" fmla="*/ 32771 w 28575"/>
              <a:gd name="connsiteY1" fmla="*/ 10320 h 533400"/>
              <a:gd name="connsiteX2" fmla="*/ 32771 w 28575"/>
              <a:gd name="connsiteY2" fmla="*/ 541182 h 533400"/>
              <a:gd name="connsiteX3" fmla="*/ 17467 w 28575"/>
              <a:gd name="connsiteY3" fmla="*/ 541182 h 533400"/>
              <a:gd name="connsiteX4" fmla="*/ 17467 w 28575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3400">
                <a:moveTo>
                  <a:pt x="17467" y="10320"/>
                </a:moveTo>
                <a:lnTo>
                  <a:pt x="32771" y="10320"/>
                </a:lnTo>
                <a:lnTo>
                  <a:pt x="32771" y="541182"/>
                </a:lnTo>
                <a:lnTo>
                  <a:pt x="17467" y="541182"/>
                </a:lnTo>
                <a:lnTo>
                  <a:pt x="17467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Freeform 1728"> 
				</p:cNvPr>
          <p:cNvSpPr/>
          <p:nvPr/>
        </p:nvSpPr>
        <p:spPr>
          <a:xfrm>
            <a:off x="7391400" y="838200"/>
            <a:ext cx="19050" cy="533400"/>
          </a:xfrm>
          <a:custGeom>
            <a:avLst/>
            <a:gdLst>
              <a:gd name="connsiteX0" fmla="*/ 9759 w 19050"/>
              <a:gd name="connsiteY0" fmla="*/ 10320 h 533400"/>
              <a:gd name="connsiteX1" fmla="*/ 25062 w 19050"/>
              <a:gd name="connsiteY1" fmla="*/ 10320 h 533400"/>
              <a:gd name="connsiteX2" fmla="*/ 25062 w 19050"/>
              <a:gd name="connsiteY2" fmla="*/ 541182 h 533400"/>
              <a:gd name="connsiteX3" fmla="*/ 9759 w 19050"/>
              <a:gd name="connsiteY3" fmla="*/ 541182 h 533400"/>
              <a:gd name="connsiteX4" fmla="*/ 9759 w 19050"/>
              <a:gd name="connsiteY4" fmla="*/ 103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33400">
                <a:moveTo>
                  <a:pt x="9759" y="10320"/>
                </a:moveTo>
                <a:lnTo>
                  <a:pt x="25062" y="10320"/>
                </a:lnTo>
                <a:lnTo>
                  <a:pt x="25062" y="541182"/>
                </a:lnTo>
                <a:lnTo>
                  <a:pt x="9759" y="541182"/>
                </a:lnTo>
                <a:lnTo>
                  <a:pt x="9759" y="10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Freeform 1729"> 
				</p:cNvPr>
          <p:cNvSpPr/>
          <p:nvPr/>
        </p:nvSpPr>
        <p:spPr>
          <a:xfrm>
            <a:off x="647700" y="1981200"/>
            <a:ext cx="962025" cy="19050"/>
          </a:xfrm>
          <a:custGeom>
            <a:avLst/>
            <a:gdLst>
              <a:gd name="connsiteX0" fmla="*/ 16775 w 962025"/>
              <a:gd name="connsiteY0" fmla="*/ 23309 h 19050"/>
              <a:gd name="connsiteX1" fmla="*/ 97041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3309"/>
                </a:moveTo>
                <a:lnTo>
                  <a:pt x="97041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Freeform 1730"> 
				</p:cNvPr>
          <p:cNvSpPr/>
          <p:nvPr/>
        </p:nvSpPr>
        <p:spPr>
          <a:xfrm>
            <a:off x="1619250" y="1981200"/>
            <a:ext cx="962025" cy="19050"/>
          </a:xfrm>
          <a:custGeom>
            <a:avLst/>
            <a:gdLst>
              <a:gd name="connsiteX0" fmla="*/ 14160 w 962025"/>
              <a:gd name="connsiteY0" fmla="*/ 23309 h 19050"/>
              <a:gd name="connsiteX1" fmla="*/ 96269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0" y="23309"/>
                </a:moveTo>
                <a:lnTo>
                  <a:pt x="96269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Freeform 1731"> 
				</p:cNvPr>
          <p:cNvSpPr/>
          <p:nvPr/>
        </p:nvSpPr>
        <p:spPr>
          <a:xfrm>
            <a:off x="2581275" y="1981200"/>
            <a:ext cx="962025" cy="19050"/>
          </a:xfrm>
          <a:custGeom>
            <a:avLst/>
            <a:gdLst>
              <a:gd name="connsiteX0" fmla="*/ 15982 w 962025"/>
              <a:gd name="connsiteY0" fmla="*/ 23309 h 19050"/>
              <a:gd name="connsiteX1" fmla="*/ 964519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3309"/>
                </a:moveTo>
                <a:lnTo>
                  <a:pt x="964519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Freeform 1732"> 
				</p:cNvPr>
          <p:cNvSpPr/>
          <p:nvPr/>
        </p:nvSpPr>
        <p:spPr>
          <a:xfrm>
            <a:off x="3543300" y="1981200"/>
            <a:ext cx="962025" cy="19050"/>
          </a:xfrm>
          <a:custGeom>
            <a:avLst/>
            <a:gdLst>
              <a:gd name="connsiteX0" fmla="*/ 12698 w 962025"/>
              <a:gd name="connsiteY0" fmla="*/ 23309 h 19050"/>
              <a:gd name="connsiteX1" fmla="*/ 966335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8" y="23309"/>
                </a:moveTo>
                <a:lnTo>
                  <a:pt x="966335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Freeform 1733"> 
				</p:cNvPr>
          <p:cNvSpPr/>
          <p:nvPr/>
        </p:nvSpPr>
        <p:spPr>
          <a:xfrm>
            <a:off x="4505325" y="1981200"/>
            <a:ext cx="962025" cy="19050"/>
          </a:xfrm>
          <a:custGeom>
            <a:avLst/>
            <a:gdLst>
              <a:gd name="connsiteX0" fmla="*/ 14514 w 962025"/>
              <a:gd name="connsiteY0" fmla="*/ 23309 h 19050"/>
              <a:gd name="connsiteX1" fmla="*/ 968151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4" y="23309"/>
                </a:moveTo>
                <a:lnTo>
                  <a:pt x="968151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Freeform 1734"> 
				</p:cNvPr>
          <p:cNvSpPr/>
          <p:nvPr/>
        </p:nvSpPr>
        <p:spPr>
          <a:xfrm>
            <a:off x="5467350" y="1981200"/>
            <a:ext cx="962025" cy="19050"/>
          </a:xfrm>
          <a:custGeom>
            <a:avLst/>
            <a:gdLst>
              <a:gd name="connsiteX0" fmla="*/ 16330 w 962025"/>
              <a:gd name="connsiteY0" fmla="*/ 23309 h 19050"/>
              <a:gd name="connsiteX1" fmla="*/ 96996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3309"/>
                </a:moveTo>
                <a:lnTo>
                  <a:pt x="96996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Freeform 1735"> 
				</p:cNvPr>
          <p:cNvSpPr/>
          <p:nvPr/>
        </p:nvSpPr>
        <p:spPr>
          <a:xfrm>
            <a:off x="6429375" y="1981200"/>
            <a:ext cx="971550" cy="19050"/>
          </a:xfrm>
          <a:custGeom>
            <a:avLst/>
            <a:gdLst>
              <a:gd name="connsiteX0" fmla="*/ 18146 w 971550"/>
              <a:gd name="connsiteY0" fmla="*/ 23309 h 19050"/>
              <a:gd name="connsiteX1" fmla="*/ 971784 w 971550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3309"/>
                </a:moveTo>
                <a:lnTo>
                  <a:pt x="971784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Freeform 1736"> 
				</p:cNvPr>
          <p:cNvSpPr/>
          <p:nvPr/>
        </p:nvSpPr>
        <p:spPr>
          <a:xfrm>
            <a:off x="504825" y="2276475"/>
            <a:ext cx="1104900" cy="19050"/>
          </a:xfrm>
          <a:custGeom>
            <a:avLst/>
            <a:gdLst>
              <a:gd name="connsiteX0" fmla="*/ 11754 w 1104900"/>
              <a:gd name="connsiteY0" fmla="*/ 25718 h 19050"/>
              <a:gd name="connsiteX1" fmla="*/ 1113287 w 110490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5718"/>
                </a:moveTo>
                <a:lnTo>
                  <a:pt x="1113287" y="25718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Freeform 1737"> 
				</p:cNvPr>
          <p:cNvSpPr/>
          <p:nvPr/>
        </p:nvSpPr>
        <p:spPr>
          <a:xfrm>
            <a:off x="1619250" y="2276475"/>
            <a:ext cx="962025" cy="19050"/>
          </a:xfrm>
          <a:custGeom>
            <a:avLst/>
            <a:gdLst>
              <a:gd name="connsiteX0" fmla="*/ 14161 w 962025"/>
              <a:gd name="connsiteY0" fmla="*/ 25718 h 19050"/>
              <a:gd name="connsiteX1" fmla="*/ 962698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5718"/>
                </a:moveTo>
                <a:lnTo>
                  <a:pt x="962698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Freeform 1738"> 
				</p:cNvPr>
          <p:cNvSpPr/>
          <p:nvPr/>
        </p:nvSpPr>
        <p:spPr>
          <a:xfrm>
            <a:off x="2581275" y="2276475"/>
            <a:ext cx="962025" cy="19050"/>
          </a:xfrm>
          <a:custGeom>
            <a:avLst/>
            <a:gdLst>
              <a:gd name="connsiteX0" fmla="*/ 15982 w 962025"/>
              <a:gd name="connsiteY0" fmla="*/ 25718 h 19050"/>
              <a:gd name="connsiteX1" fmla="*/ 964519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982" y="25718"/>
                </a:moveTo>
                <a:lnTo>
                  <a:pt x="964519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Freeform 1739"> 
				</p:cNvPr>
          <p:cNvSpPr/>
          <p:nvPr/>
        </p:nvSpPr>
        <p:spPr>
          <a:xfrm>
            <a:off x="3543300" y="2276475"/>
            <a:ext cx="962025" cy="19050"/>
          </a:xfrm>
          <a:custGeom>
            <a:avLst/>
            <a:gdLst>
              <a:gd name="connsiteX0" fmla="*/ 12699 w 962025"/>
              <a:gd name="connsiteY0" fmla="*/ 25718 h 19050"/>
              <a:gd name="connsiteX1" fmla="*/ 966335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2699" y="25718"/>
                </a:moveTo>
                <a:lnTo>
                  <a:pt x="966335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Freeform 1740"> 
				</p:cNvPr>
          <p:cNvSpPr/>
          <p:nvPr/>
        </p:nvSpPr>
        <p:spPr>
          <a:xfrm>
            <a:off x="4505325" y="2276475"/>
            <a:ext cx="962025" cy="19050"/>
          </a:xfrm>
          <a:custGeom>
            <a:avLst/>
            <a:gdLst>
              <a:gd name="connsiteX0" fmla="*/ 14515 w 962025"/>
              <a:gd name="connsiteY0" fmla="*/ 25718 h 19050"/>
              <a:gd name="connsiteX1" fmla="*/ 968151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515" y="25718"/>
                </a:moveTo>
                <a:lnTo>
                  <a:pt x="968151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Freeform 1741"> 
				</p:cNvPr>
          <p:cNvSpPr/>
          <p:nvPr/>
        </p:nvSpPr>
        <p:spPr>
          <a:xfrm>
            <a:off x="5467350" y="2276475"/>
            <a:ext cx="962025" cy="19050"/>
          </a:xfrm>
          <a:custGeom>
            <a:avLst/>
            <a:gdLst>
              <a:gd name="connsiteX0" fmla="*/ 16330 w 962025"/>
              <a:gd name="connsiteY0" fmla="*/ 25718 h 19050"/>
              <a:gd name="connsiteX1" fmla="*/ 96996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330" y="25718"/>
                </a:moveTo>
                <a:lnTo>
                  <a:pt x="96996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Freeform 1742"> 
				</p:cNvPr>
          <p:cNvSpPr/>
          <p:nvPr/>
        </p:nvSpPr>
        <p:spPr>
          <a:xfrm>
            <a:off x="6429375" y="2276475"/>
            <a:ext cx="971550" cy="19050"/>
          </a:xfrm>
          <a:custGeom>
            <a:avLst/>
            <a:gdLst>
              <a:gd name="connsiteX0" fmla="*/ 18146 w 971550"/>
              <a:gd name="connsiteY0" fmla="*/ 25718 h 19050"/>
              <a:gd name="connsiteX1" fmla="*/ 971784 w 971550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1550" h="19050">
                <a:moveTo>
                  <a:pt x="18146" y="25718"/>
                </a:moveTo>
                <a:lnTo>
                  <a:pt x="971784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Freeform 1743"> 
				</p:cNvPr>
          <p:cNvSpPr/>
          <p:nvPr/>
        </p:nvSpPr>
        <p:spPr>
          <a:xfrm>
            <a:off x="638175" y="1685925"/>
            <a:ext cx="19050" cy="600075"/>
          </a:xfrm>
          <a:custGeom>
            <a:avLst/>
            <a:gdLst>
              <a:gd name="connsiteX0" fmla="*/ 26300 w 19050"/>
              <a:gd name="connsiteY0" fmla="*/ 10981 h 600075"/>
              <a:gd name="connsiteX1" fmla="*/ 26300 w 19050"/>
              <a:gd name="connsiteY1" fmla="*/ 60634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0075">
                <a:moveTo>
                  <a:pt x="26300" y="10981"/>
                </a:moveTo>
                <a:lnTo>
                  <a:pt x="26300" y="606345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Freeform 1744"> 
				</p:cNvPr>
          <p:cNvSpPr/>
          <p:nvPr/>
        </p:nvSpPr>
        <p:spPr>
          <a:xfrm>
            <a:off x="647700" y="2609850"/>
            <a:ext cx="962025" cy="19050"/>
          </a:xfrm>
          <a:custGeom>
            <a:avLst/>
            <a:gdLst>
              <a:gd name="connsiteX0" fmla="*/ 16775 w 962025"/>
              <a:gd name="connsiteY0" fmla="*/ 24747 h 19050"/>
              <a:gd name="connsiteX1" fmla="*/ 970412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4747"/>
                </a:moveTo>
                <a:lnTo>
                  <a:pt x="970412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Freeform 1745"> 
				</p:cNvPr>
          <p:cNvSpPr/>
          <p:nvPr/>
        </p:nvSpPr>
        <p:spPr>
          <a:xfrm>
            <a:off x="1619250" y="2609850"/>
            <a:ext cx="962025" cy="19050"/>
          </a:xfrm>
          <a:custGeom>
            <a:avLst/>
            <a:gdLst>
              <a:gd name="connsiteX0" fmla="*/ 14161 w 962025"/>
              <a:gd name="connsiteY0" fmla="*/ 24747 h 19050"/>
              <a:gd name="connsiteX1" fmla="*/ 962698 w 96202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4747"/>
                </a:moveTo>
                <a:lnTo>
                  <a:pt x="962698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Freeform 1746"> 
				</p:cNvPr>
          <p:cNvSpPr/>
          <p:nvPr/>
        </p:nvSpPr>
        <p:spPr>
          <a:xfrm>
            <a:off x="638175" y="2609850"/>
            <a:ext cx="19050" cy="314325"/>
          </a:xfrm>
          <a:custGeom>
            <a:avLst/>
            <a:gdLst>
              <a:gd name="connsiteX0" fmla="*/ 26300 w 19050"/>
              <a:gd name="connsiteY0" fmla="*/ 14825 h 314325"/>
              <a:gd name="connsiteX1" fmla="*/ 26300 w 19050"/>
              <a:gd name="connsiteY1" fmla="*/ 32242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14325">
                <a:moveTo>
                  <a:pt x="26300" y="14825"/>
                </a:moveTo>
                <a:lnTo>
                  <a:pt x="26300" y="32242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Freeform 1747"> 
				</p:cNvPr>
          <p:cNvSpPr/>
          <p:nvPr/>
        </p:nvSpPr>
        <p:spPr>
          <a:xfrm>
            <a:off x="647700" y="2905125"/>
            <a:ext cx="962025" cy="19050"/>
          </a:xfrm>
          <a:custGeom>
            <a:avLst/>
            <a:gdLst>
              <a:gd name="connsiteX0" fmla="*/ 16775 w 962025"/>
              <a:gd name="connsiteY0" fmla="*/ 27152 h 19050"/>
              <a:gd name="connsiteX1" fmla="*/ 970412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5" y="27152"/>
                </a:moveTo>
                <a:lnTo>
                  <a:pt x="970412" y="27152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Freeform 1748"> 
				</p:cNvPr>
          <p:cNvSpPr/>
          <p:nvPr/>
        </p:nvSpPr>
        <p:spPr>
          <a:xfrm>
            <a:off x="1619250" y="2905125"/>
            <a:ext cx="962025" cy="19050"/>
          </a:xfrm>
          <a:custGeom>
            <a:avLst/>
            <a:gdLst>
              <a:gd name="connsiteX0" fmla="*/ 14161 w 962025"/>
              <a:gd name="connsiteY0" fmla="*/ 27152 h 19050"/>
              <a:gd name="connsiteX1" fmla="*/ 962698 w 96202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7152"/>
                </a:moveTo>
                <a:lnTo>
                  <a:pt x="962698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Freeform 1749"> 
				</p:cNvPr>
          <p:cNvSpPr/>
          <p:nvPr/>
        </p:nvSpPr>
        <p:spPr>
          <a:xfrm>
            <a:off x="504825" y="3209925"/>
            <a:ext cx="1104900" cy="19050"/>
          </a:xfrm>
          <a:custGeom>
            <a:avLst/>
            <a:gdLst>
              <a:gd name="connsiteX0" fmla="*/ 11754 w 1104900"/>
              <a:gd name="connsiteY0" fmla="*/ 20036 h 19050"/>
              <a:gd name="connsiteX1" fmla="*/ 1113287 w 1104900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4" y="20036"/>
                </a:moveTo>
                <a:lnTo>
                  <a:pt x="111328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Freeform 1750"> 
				</p:cNvPr>
          <p:cNvSpPr/>
          <p:nvPr/>
        </p:nvSpPr>
        <p:spPr>
          <a:xfrm>
            <a:off x="1619250" y="3209925"/>
            <a:ext cx="962025" cy="19050"/>
          </a:xfrm>
          <a:custGeom>
            <a:avLst/>
            <a:gdLst>
              <a:gd name="connsiteX0" fmla="*/ 14161 w 962025"/>
              <a:gd name="connsiteY0" fmla="*/ 20036 h 19050"/>
              <a:gd name="connsiteX1" fmla="*/ 962698 w 96202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1" y="20036"/>
                </a:moveTo>
                <a:lnTo>
                  <a:pt x="962698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Freeform 1751"> 
				</p:cNvPr>
          <p:cNvSpPr/>
          <p:nvPr/>
        </p:nvSpPr>
        <p:spPr>
          <a:xfrm>
            <a:off x="638175" y="2914650"/>
            <a:ext cx="19050" cy="304800"/>
          </a:xfrm>
          <a:custGeom>
            <a:avLst/>
            <a:gdLst>
              <a:gd name="connsiteX0" fmla="*/ 26301 w 19050"/>
              <a:gd name="connsiteY0" fmla="*/ 17627 h 304800"/>
              <a:gd name="connsiteX1" fmla="*/ 26301 w 19050"/>
              <a:gd name="connsiteY1" fmla="*/ 3053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04800">
                <a:moveTo>
                  <a:pt x="26301" y="17627"/>
                </a:moveTo>
                <a:lnTo>
                  <a:pt x="26301" y="305388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Freeform 1752"> 
				</p:cNvPr>
          <p:cNvSpPr/>
          <p:nvPr/>
        </p:nvSpPr>
        <p:spPr>
          <a:xfrm>
            <a:off x="647700" y="3533775"/>
            <a:ext cx="962025" cy="28575"/>
          </a:xfrm>
          <a:custGeom>
            <a:avLst/>
            <a:gdLst>
              <a:gd name="connsiteX0" fmla="*/ 16776 w 962025"/>
              <a:gd name="connsiteY0" fmla="*/ 28590 h 28575"/>
              <a:gd name="connsiteX1" fmla="*/ 970412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6776" y="28590"/>
                </a:moveTo>
                <a:lnTo>
                  <a:pt x="970412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Freeform 1753"> 
				</p:cNvPr>
          <p:cNvSpPr/>
          <p:nvPr/>
        </p:nvSpPr>
        <p:spPr>
          <a:xfrm>
            <a:off x="1619250" y="3533775"/>
            <a:ext cx="962025" cy="28575"/>
          </a:xfrm>
          <a:custGeom>
            <a:avLst/>
            <a:gdLst>
              <a:gd name="connsiteX0" fmla="*/ 14161 w 962025"/>
              <a:gd name="connsiteY0" fmla="*/ 28590 h 28575"/>
              <a:gd name="connsiteX1" fmla="*/ 962698 w 96202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28575">
                <a:moveTo>
                  <a:pt x="14161" y="28590"/>
                </a:moveTo>
                <a:lnTo>
                  <a:pt x="962698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Freeform 1754"> 
				</p:cNvPr>
          <p:cNvSpPr/>
          <p:nvPr/>
        </p:nvSpPr>
        <p:spPr>
          <a:xfrm>
            <a:off x="638175" y="3533775"/>
            <a:ext cx="19050" cy="323850"/>
          </a:xfrm>
          <a:custGeom>
            <a:avLst/>
            <a:gdLst>
              <a:gd name="connsiteX0" fmla="*/ 26301 w 19050"/>
              <a:gd name="connsiteY0" fmla="*/ 18667 h 323850"/>
              <a:gd name="connsiteX1" fmla="*/ 26301 w 19050"/>
              <a:gd name="connsiteY1" fmla="*/ 32627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23850">
                <a:moveTo>
                  <a:pt x="26301" y="18667"/>
                </a:moveTo>
                <a:lnTo>
                  <a:pt x="26301" y="326270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Freeform 1755"> 
				</p:cNvPr>
          <p:cNvSpPr/>
          <p:nvPr/>
        </p:nvSpPr>
        <p:spPr>
          <a:xfrm>
            <a:off x="647700" y="3838575"/>
            <a:ext cx="962025" cy="19050"/>
          </a:xfrm>
          <a:custGeom>
            <a:avLst/>
            <a:gdLst>
              <a:gd name="connsiteX0" fmla="*/ 16776 w 962025"/>
              <a:gd name="connsiteY0" fmla="*/ 21474 h 19050"/>
              <a:gd name="connsiteX1" fmla="*/ 970413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1474"/>
                </a:moveTo>
                <a:lnTo>
                  <a:pt x="970413" y="21474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Freeform 1756"> 
				</p:cNvPr>
          <p:cNvSpPr/>
          <p:nvPr/>
        </p:nvSpPr>
        <p:spPr>
          <a:xfrm>
            <a:off x="1619250" y="3838575"/>
            <a:ext cx="962025" cy="19050"/>
          </a:xfrm>
          <a:custGeom>
            <a:avLst/>
            <a:gdLst>
              <a:gd name="connsiteX0" fmla="*/ 14162 w 962025"/>
              <a:gd name="connsiteY0" fmla="*/ 21474 h 19050"/>
              <a:gd name="connsiteX1" fmla="*/ 962698 w 96202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1474"/>
                </a:moveTo>
                <a:lnTo>
                  <a:pt x="962698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Freeform 1757"> 
				</p:cNvPr>
          <p:cNvSpPr/>
          <p:nvPr/>
        </p:nvSpPr>
        <p:spPr>
          <a:xfrm>
            <a:off x="504825" y="4133850"/>
            <a:ext cx="1104900" cy="19050"/>
          </a:xfrm>
          <a:custGeom>
            <a:avLst/>
            <a:gdLst>
              <a:gd name="connsiteX0" fmla="*/ 11755 w 1104900"/>
              <a:gd name="connsiteY0" fmla="*/ 23879 h 19050"/>
              <a:gd name="connsiteX1" fmla="*/ 1113288 w 1104900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3879"/>
                </a:moveTo>
                <a:lnTo>
                  <a:pt x="111328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Freeform 1758"> 
				</p:cNvPr>
          <p:cNvSpPr/>
          <p:nvPr/>
        </p:nvSpPr>
        <p:spPr>
          <a:xfrm>
            <a:off x="1619250" y="4133850"/>
            <a:ext cx="962025" cy="19050"/>
          </a:xfrm>
          <a:custGeom>
            <a:avLst/>
            <a:gdLst>
              <a:gd name="connsiteX0" fmla="*/ 14162 w 962025"/>
              <a:gd name="connsiteY0" fmla="*/ 23879 h 19050"/>
              <a:gd name="connsiteX1" fmla="*/ 962698 w 96202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3879"/>
                </a:moveTo>
                <a:lnTo>
                  <a:pt x="962698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Freeform 1759"> 
				</p:cNvPr>
          <p:cNvSpPr/>
          <p:nvPr/>
        </p:nvSpPr>
        <p:spPr>
          <a:xfrm>
            <a:off x="638175" y="3848100"/>
            <a:ext cx="19050" cy="295275"/>
          </a:xfrm>
          <a:custGeom>
            <a:avLst/>
            <a:gdLst>
              <a:gd name="connsiteX0" fmla="*/ 26301 w 19050"/>
              <a:gd name="connsiteY0" fmla="*/ 11945 h 295275"/>
              <a:gd name="connsiteX1" fmla="*/ 26301 w 19050"/>
              <a:gd name="connsiteY1" fmla="*/ 29970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95275">
                <a:moveTo>
                  <a:pt x="26301" y="11945"/>
                </a:moveTo>
                <a:lnTo>
                  <a:pt x="26301" y="299701"/>
                </a:lnTo>
              </a:path>
            </a:pathLst>
          </a:custGeom>
          <a:ln w="13606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Freeform 1760"> 
				</p:cNvPr>
          <p:cNvSpPr/>
          <p:nvPr/>
        </p:nvSpPr>
        <p:spPr>
          <a:xfrm>
            <a:off x="647700" y="4467225"/>
            <a:ext cx="962025" cy="19050"/>
          </a:xfrm>
          <a:custGeom>
            <a:avLst/>
            <a:gdLst>
              <a:gd name="connsiteX0" fmla="*/ 16776 w 962025"/>
              <a:gd name="connsiteY0" fmla="*/ 22913 h 19050"/>
              <a:gd name="connsiteX1" fmla="*/ 970413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2913"/>
                </a:moveTo>
                <a:lnTo>
                  <a:pt x="970413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Freeform 1761"> 
				</p:cNvPr>
          <p:cNvSpPr/>
          <p:nvPr/>
        </p:nvSpPr>
        <p:spPr>
          <a:xfrm>
            <a:off x="1619250" y="4467225"/>
            <a:ext cx="962025" cy="19050"/>
          </a:xfrm>
          <a:custGeom>
            <a:avLst/>
            <a:gdLst>
              <a:gd name="connsiteX0" fmla="*/ 14162 w 962025"/>
              <a:gd name="connsiteY0" fmla="*/ 22913 h 19050"/>
              <a:gd name="connsiteX1" fmla="*/ 962699 w 96202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2913"/>
                </a:moveTo>
                <a:lnTo>
                  <a:pt x="962699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Freeform 1762"> 
				</p:cNvPr>
          <p:cNvSpPr/>
          <p:nvPr/>
        </p:nvSpPr>
        <p:spPr>
          <a:xfrm>
            <a:off x="647700" y="4762500"/>
            <a:ext cx="962025" cy="19050"/>
          </a:xfrm>
          <a:custGeom>
            <a:avLst/>
            <a:gdLst>
              <a:gd name="connsiteX0" fmla="*/ 16776 w 962025"/>
              <a:gd name="connsiteY0" fmla="*/ 25317 h 19050"/>
              <a:gd name="connsiteX1" fmla="*/ 970413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5317"/>
                </a:moveTo>
                <a:lnTo>
                  <a:pt x="970413" y="25317"/>
                </a:lnTo>
              </a:path>
            </a:pathLst>
          </a:custGeom>
          <a:ln w="13237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Freeform 1763"> 
				</p:cNvPr>
          <p:cNvSpPr/>
          <p:nvPr/>
        </p:nvSpPr>
        <p:spPr>
          <a:xfrm>
            <a:off x="1619250" y="4762500"/>
            <a:ext cx="962025" cy="19050"/>
          </a:xfrm>
          <a:custGeom>
            <a:avLst/>
            <a:gdLst>
              <a:gd name="connsiteX0" fmla="*/ 14162 w 962025"/>
              <a:gd name="connsiteY0" fmla="*/ 25317 h 19050"/>
              <a:gd name="connsiteX1" fmla="*/ 962699 w 96202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5317"/>
                </a:moveTo>
                <a:lnTo>
                  <a:pt x="962699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Freeform 1764"> 
				</p:cNvPr>
          <p:cNvSpPr/>
          <p:nvPr/>
        </p:nvSpPr>
        <p:spPr>
          <a:xfrm>
            <a:off x="504825" y="5057775"/>
            <a:ext cx="1104900" cy="19050"/>
          </a:xfrm>
          <a:custGeom>
            <a:avLst/>
            <a:gdLst>
              <a:gd name="connsiteX0" fmla="*/ 11755 w 1104900"/>
              <a:gd name="connsiteY0" fmla="*/ 27716 h 19050"/>
              <a:gd name="connsiteX1" fmla="*/ 1113288 w 1104900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19050">
                <a:moveTo>
                  <a:pt x="11755" y="27716"/>
                </a:moveTo>
                <a:lnTo>
                  <a:pt x="1113288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Freeform 1765"> 
				</p:cNvPr>
          <p:cNvSpPr/>
          <p:nvPr/>
        </p:nvSpPr>
        <p:spPr>
          <a:xfrm>
            <a:off x="1619250" y="5057775"/>
            <a:ext cx="962025" cy="19050"/>
          </a:xfrm>
          <a:custGeom>
            <a:avLst/>
            <a:gdLst>
              <a:gd name="connsiteX0" fmla="*/ 14162 w 962025"/>
              <a:gd name="connsiteY0" fmla="*/ 27716 h 19050"/>
              <a:gd name="connsiteX1" fmla="*/ 962699 w 96202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7716"/>
                </a:moveTo>
                <a:lnTo>
                  <a:pt x="962699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Freeform 1766"> 
				</p:cNvPr>
          <p:cNvSpPr/>
          <p:nvPr/>
        </p:nvSpPr>
        <p:spPr>
          <a:xfrm>
            <a:off x="638175" y="4467225"/>
            <a:ext cx="19050" cy="609600"/>
          </a:xfrm>
          <a:custGeom>
            <a:avLst/>
            <a:gdLst>
              <a:gd name="connsiteX0" fmla="*/ 26301 w 19050"/>
              <a:gd name="connsiteY0" fmla="*/ 12990 h 609600"/>
              <a:gd name="connsiteX1" fmla="*/ 26301 w 19050"/>
              <a:gd name="connsiteY1" fmla="*/ 6182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2990"/>
                </a:moveTo>
                <a:lnTo>
                  <a:pt x="26301" y="61827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Freeform 1767"> 
				</p:cNvPr>
          <p:cNvSpPr/>
          <p:nvPr/>
        </p:nvSpPr>
        <p:spPr>
          <a:xfrm>
            <a:off x="647700" y="5391150"/>
            <a:ext cx="962025" cy="19050"/>
          </a:xfrm>
          <a:custGeom>
            <a:avLst/>
            <a:gdLst>
              <a:gd name="connsiteX0" fmla="*/ 16776 w 962025"/>
              <a:gd name="connsiteY0" fmla="*/ 26755 h 19050"/>
              <a:gd name="connsiteX1" fmla="*/ 970413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26755"/>
                </a:moveTo>
                <a:lnTo>
                  <a:pt x="970413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Freeform 1768"> 
				</p:cNvPr>
          <p:cNvSpPr/>
          <p:nvPr/>
        </p:nvSpPr>
        <p:spPr>
          <a:xfrm>
            <a:off x="1619250" y="5391150"/>
            <a:ext cx="962025" cy="19050"/>
          </a:xfrm>
          <a:custGeom>
            <a:avLst/>
            <a:gdLst>
              <a:gd name="connsiteX0" fmla="*/ 14162 w 962025"/>
              <a:gd name="connsiteY0" fmla="*/ 26755 h 19050"/>
              <a:gd name="connsiteX1" fmla="*/ 962699 w 96202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26755"/>
                </a:moveTo>
                <a:lnTo>
                  <a:pt x="962699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Freeform 1769"> 
				</p:cNvPr>
          <p:cNvSpPr/>
          <p:nvPr/>
        </p:nvSpPr>
        <p:spPr>
          <a:xfrm>
            <a:off x="647700" y="5695950"/>
            <a:ext cx="962025" cy="19050"/>
          </a:xfrm>
          <a:custGeom>
            <a:avLst/>
            <a:gdLst>
              <a:gd name="connsiteX0" fmla="*/ 16776 w 962025"/>
              <a:gd name="connsiteY0" fmla="*/ 19630 h 19050"/>
              <a:gd name="connsiteX1" fmla="*/ 970413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6776" y="19630"/>
                </a:moveTo>
                <a:lnTo>
                  <a:pt x="970413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Freeform 1770"> 
				</p:cNvPr>
          <p:cNvSpPr/>
          <p:nvPr/>
        </p:nvSpPr>
        <p:spPr>
          <a:xfrm>
            <a:off x="1619250" y="5695950"/>
            <a:ext cx="962025" cy="19050"/>
          </a:xfrm>
          <a:custGeom>
            <a:avLst/>
            <a:gdLst>
              <a:gd name="connsiteX0" fmla="*/ 14162 w 962025"/>
              <a:gd name="connsiteY0" fmla="*/ 19630 h 19050"/>
              <a:gd name="connsiteX1" fmla="*/ 962699 w 96202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4162" y="19630"/>
                </a:moveTo>
                <a:lnTo>
                  <a:pt x="962699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Freeform 1771"> 
				</p:cNvPr>
          <p:cNvSpPr/>
          <p:nvPr/>
        </p:nvSpPr>
        <p:spPr>
          <a:xfrm>
            <a:off x="495300" y="695325"/>
            <a:ext cx="19050" cy="5314950"/>
          </a:xfrm>
          <a:custGeom>
            <a:avLst/>
            <a:gdLst>
              <a:gd name="connsiteX0" fmla="*/ 21280 w 19050"/>
              <a:gd name="connsiteY0" fmla="*/ 14273 h 5314950"/>
              <a:gd name="connsiteX1" fmla="*/ 21280 w 19050"/>
              <a:gd name="connsiteY1" fmla="*/ 5317934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14950">
                <a:moveTo>
                  <a:pt x="21280" y="14273"/>
                </a:moveTo>
                <a:lnTo>
                  <a:pt x="21280" y="5317934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Freeform 1772"> 
				</p:cNvPr>
          <p:cNvSpPr/>
          <p:nvPr/>
        </p:nvSpPr>
        <p:spPr>
          <a:xfrm>
            <a:off x="638175" y="5391150"/>
            <a:ext cx="19050" cy="609600"/>
          </a:xfrm>
          <a:custGeom>
            <a:avLst/>
            <a:gdLst>
              <a:gd name="connsiteX0" fmla="*/ 26301 w 19050"/>
              <a:gd name="connsiteY0" fmla="*/ 16833 h 609600"/>
              <a:gd name="connsiteX1" fmla="*/ 26301 w 19050"/>
              <a:gd name="connsiteY1" fmla="*/ 61219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609600">
                <a:moveTo>
                  <a:pt x="26301" y="16833"/>
                </a:moveTo>
                <a:lnTo>
                  <a:pt x="26301" y="612192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Freeform 1773"> 
				</p:cNvPr>
          <p:cNvSpPr/>
          <p:nvPr/>
        </p:nvSpPr>
        <p:spPr>
          <a:xfrm>
            <a:off x="1600200" y="704850"/>
            <a:ext cx="28575" cy="5305425"/>
          </a:xfrm>
          <a:custGeom>
            <a:avLst/>
            <a:gdLst>
              <a:gd name="connsiteX0" fmla="*/ 17913 w 28575"/>
              <a:gd name="connsiteY0" fmla="*/ 14681 h 5305425"/>
              <a:gd name="connsiteX1" fmla="*/ 33217 w 28575"/>
              <a:gd name="connsiteY1" fmla="*/ 14681 h 5305425"/>
              <a:gd name="connsiteX2" fmla="*/ 33217 w 28575"/>
              <a:gd name="connsiteY2" fmla="*/ 5308414 h 5305425"/>
              <a:gd name="connsiteX3" fmla="*/ 17913 w 28575"/>
              <a:gd name="connsiteY3" fmla="*/ 5308414 h 5305425"/>
              <a:gd name="connsiteX4" fmla="*/ 17913 w 28575"/>
              <a:gd name="connsiteY4" fmla="*/ 14681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305425">
                <a:moveTo>
                  <a:pt x="17913" y="14681"/>
                </a:moveTo>
                <a:lnTo>
                  <a:pt x="33217" y="14681"/>
                </a:lnTo>
                <a:lnTo>
                  <a:pt x="33217" y="5308414"/>
                </a:lnTo>
                <a:lnTo>
                  <a:pt x="17913" y="5308414"/>
                </a:lnTo>
                <a:lnTo>
                  <a:pt x="17913" y="14681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Freeform 1774"> 
				</p:cNvPr>
          <p:cNvSpPr/>
          <p:nvPr/>
        </p:nvSpPr>
        <p:spPr>
          <a:xfrm>
            <a:off x="2571750" y="1352550"/>
            <a:ext cx="19050" cy="4657725"/>
          </a:xfrm>
          <a:custGeom>
            <a:avLst/>
            <a:gdLst>
              <a:gd name="connsiteX0" fmla="*/ 10204 w 19050"/>
              <a:gd name="connsiteY0" fmla="*/ 11948 h 4657725"/>
              <a:gd name="connsiteX1" fmla="*/ 25508 w 19050"/>
              <a:gd name="connsiteY1" fmla="*/ 11948 h 4657725"/>
              <a:gd name="connsiteX2" fmla="*/ 25508 w 19050"/>
              <a:gd name="connsiteY2" fmla="*/ 4660709 h 4657725"/>
              <a:gd name="connsiteX3" fmla="*/ 10204 w 19050"/>
              <a:gd name="connsiteY3" fmla="*/ 4660709 h 4657725"/>
              <a:gd name="connsiteX4" fmla="*/ 10204 w 19050"/>
              <a:gd name="connsiteY4" fmla="*/ 11948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4657725">
                <a:moveTo>
                  <a:pt x="10204" y="11948"/>
                </a:moveTo>
                <a:lnTo>
                  <a:pt x="25508" y="11948"/>
                </a:lnTo>
                <a:lnTo>
                  <a:pt x="25508" y="4660709"/>
                </a:lnTo>
                <a:lnTo>
                  <a:pt x="10204" y="4660709"/>
                </a:lnTo>
                <a:lnTo>
                  <a:pt x="10204" y="11948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Freeform 1775"> 
				</p:cNvPr>
          <p:cNvSpPr/>
          <p:nvPr/>
        </p:nvSpPr>
        <p:spPr>
          <a:xfrm>
            <a:off x="3533775" y="1362075"/>
            <a:ext cx="19050" cy="4638675"/>
          </a:xfrm>
          <a:custGeom>
            <a:avLst/>
            <a:gdLst>
              <a:gd name="connsiteX0" fmla="*/ 22225 w 19050"/>
              <a:gd name="connsiteY0" fmla="*/ 17307 h 4638675"/>
              <a:gd name="connsiteX1" fmla="*/ 22225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2225" y="17307"/>
                </a:moveTo>
                <a:lnTo>
                  <a:pt x="22225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Freeform 1776"> 
				</p:cNvPr>
          <p:cNvSpPr/>
          <p:nvPr/>
        </p:nvSpPr>
        <p:spPr>
          <a:xfrm>
            <a:off x="4495800" y="1362075"/>
            <a:ext cx="19050" cy="4638675"/>
          </a:xfrm>
          <a:custGeom>
            <a:avLst/>
            <a:gdLst>
              <a:gd name="connsiteX0" fmla="*/ 24041 w 19050"/>
              <a:gd name="connsiteY0" fmla="*/ 17307 h 4638675"/>
              <a:gd name="connsiteX1" fmla="*/ 24041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4041" y="17307"/>
                </a:moveTo>
                <a:lnTo>
                  <a:pt x="24041" y="4641267"/>
                </a:lnTo>
              </a:path>
            </a:pathLst>
          </a:custGeom>
          <a:ln w="1360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Freeform 1777"> 
				</p:cNvPr>
          <p:cNvSpPr/>
          <p:nvPr/>
        </p:nvSpPr>
        <p:spPr>
          <a:xfrm>
            <a:off x="5457825" y="1362075"/>
            <a:ext cx="19050" cy="4638675"/>
          </a:xfrm>
          <a:custGeom>
            <a:avLst/>
            <a:gdLst>
              <a:gd name="connsiteX0" fmla="*/ 25857 w 19050"/>
              <a:gd name="connsiteY0" fmla="*/ 17307 h 4638675"/>
              <a:gd name="connsiteX1" fmla="*/ 25857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5857" y="17307"/>
                </a:moveTo>
                <a:lnTo>
                  <a:pt x="25857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Freeform 1778"> 
				</p:cNvPr>
          <p:cNvSpPr/>
          <p:nvPr/>
        </p:nvSpPr>
        <p:spPr>
          <a:xfrm>
            <a:off x="6419850" y="1362075"/>
            <a:ext cx="19050" cy="4638675"/>
          </a:xfrm>
          <a:custGeom>
            <a:avLst/>
            <a:gdLst>
              <a:gd name="connsiteX0" fmla="*/ 27673 w 19050"/>
              <a:gd name="connsiteY0" fmla="*/ 17307 h 4638675"/>
              <a:gd name="connsiteX1" fmla="*/ 27673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27673" y="17307"/>
                </a:moveTo>
                <a:lnTo>
                  <a:pt x="27673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Freeform 1779"> 
				</p:cNvPr>
          <p:cNvSpPr/>
          <p:nvPr/>
        </p:nvSpPr>
        <p:spPr>
          <a:xfrm>
            <a:off x="7391400" y="1362075"/>
            <a:ext cx="19050" cy="4638675"/>
          </a:xfrm>
          <a:custGeom>
            <a:avLst/>
            <a:gdLst>
              <a:gd name="connsiteX0" fmla="*/ 19964 w 19050"/>
              <a:gd name="connsiteY0" fmla="*/ 17307 h 4638675"/>
              <a:gd name="connsiteX1" fmla="*/ 19964 w 19050"/>
              <a:gd name="connsiteY1" fmla="*/ 4641267 h 463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38675">
                <a:moveTo>
                  <a:pt x="19964" y="17307"/>
                </a:moveTo>
                <a:lnTo>
                  <a:pt x="19964" y="4641267"/>
                </a:lnTo>
              </a:path>
            </a:pathLst>
          </a:custGeom>
          <a:ln w="13605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Freeform 1780"> 
				</p:cNvPr>
          <p:cNvSpPr/>
          <p:nvPr/>
        </p:nvSpPr>
        <p:spPr>
          <a:xfrm>
            <a:off x="8353425" y="704850"/>
            <a:ext cx="19050" cy="5305425"/>
          </a:xfrm>
          <a:custGeom>
            <a:avLst/>
            <a:gdLst>
              <a:gd name="connsiteX0" fmla="*/ 21770 w 19050"/>
              <a:gd name="connsiteY0" fmla="*/ 14681 h 5305425"/>
              <a:gd name="connsiteX1" fmla="*/ 21770 w 19050"/>
              <a:gd name="connsiteY1" fmla="*/ 5308414 h 53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305425">
                <a:moveTo>
                  <a:pt x="21770" y="14681"/>
                </a:moveTo>
                <a:lnTo>
                  <a:pt x="21770" y="5308414"/>
                </a:lnTo>
              </a:path>
            </a:pathLst>
          </a:custGeom>
          <a:ln w="1359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Freeform 1781"> 
				</p:cNvPr>
          <p:cNvSpPr/>
          <p:nvPr/>
        </p:nvSpPr>
        <p:spPr>
          <a:xfrm>
            <a:off x="504825" y="695325"/>
            <a:ext cx="7867650" cy="19050"/>
          </a:xfrm>
          <a:custGeom>
            <a:avLst/>
            <a:gdLst>
              <a:gd name="connsiteX0" fmla="*/ 11755 w 7867650"/>
              <a:gd name="connsiteY0" fmla="*/ 24206 h 19050"/>
              <a:gd name="connsiteX1" fmla="*/ 7870371 w 7867650"/>
              <a:gd name="connsiteY1" fmla="*/ 242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5" y="24206"/>
                </a:moveTo>
                <a:lnTo>
                  <a:pt x="7870371" y="24206"/>
                </a:lnTo>
              </a:path>
            </a:pathLst>
          </a:custGeom>
          <a:ln w="13243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Freeform 1782"> 
				</p:cNvPr>
          <p:cNvSpPr/>
          <p:nvPr/>
        </p:nvSpPr>
        <p:spPr>
          <a:xfrm>
            <a:off x="7400925" y="838200"/>
            <a:ext cx="962025" cy="19050"/>
          </a:xfrm>
          <a:custGeom>
            <a:avLst/>
            <a:gdLst>
              <a:gd name="connsiteX0" fmla="*/ 15540 w 962025"/>
              <a:gd name="connsiteY0" fmla="*/ 20248 h 19050"/>
              <a:gd name="connsiteX1" fmla="*/ 964077 w 962025"/>
              <a:gd name="connsiteY1" fmla="*/ 202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5540" y="20248"/>
                </a:moveTo>
                <a:lnTo>
                  <a:pt x="964077" y="20248"/>
                </a:lnTo>
              </a:path>
            </a:pathLst>
          </a:custGeom>
          <a:ln w="132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Freeform 1783"> 
				</p:cNvPr>
          <p:cNvSpPr/>
          <p:nvPr/>
        </p:nvSpPr>
        <p:spPr>
          <a:xfrm>
            <a:off x="3533775" y="1352550"/>
            <a:ext cx="4829175" cy="19050"/>
          </a:xfrm>
          <a:custGeom>
            <a:avLst/>
            <a:gdLst>
              <a:gd name="connsiteX0" fmla="*/ 12021 w 4829175"/>
              <a:gd name="connsiteY0" fmla="*/ 11948 h 19050"/>
              <a:gd name="connsiteX1" fmla="*/ 4831227 w 4829175"/>
              <a:gd name="connsiteY1" fmla="*/ 11948 h 19050"/>
              <a:gd name="connsiteX2" fmla="*/ 4831227 w 4829175"/>
              <a:gd name="connsiteY2" fmla="*/ 26832 h 19050"/>
              <a:gd name="connsiteX3" fmla="*/ 12021 w 4829175"/>
              <a:gd name="connsiteY3" fmla="*/ 26832 h 19050"/>
              <a:gd name="connsiteX4" fmla="*/ 12021 w 4829175"/>
              <a:gd name="connsiteY4" fmla="*/ 1194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9175" h="19050">
                <a:moveTo>
                  <a:pt x="12021" y="11948"/>
                </a:moveTo>
                <a:lnTo>
                  <a:pt x="4831227" y="11948"/>
                </a:lnTo>
                <a:lnTo>
                  <a:pt x="4831227" y="26832"/>
                </a:lnTo>
                <a:lnTo>
                  <a:pt x="12021" y="26832"/>
                </a:lnTo>
                <a:lnTo>
                  <a:pt x="12021" y="119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Freeform 1784"> 
				</p:cNvPr>
          <p:cNvSpPr/>
          <p:nvPr/>
        </p:nvSpPr>
        <p:spPr>
          <a:xfrm>
            <a:off x="2581275" y="1685925"/>
            <a:ext cx="5781675" cy="19050"/>
          </a:xfrm>
          <a:custGeom>
            <a:avLst/>
            <a:gdLst>
              <a:gd name="connsiteX0" fmla="*/ 15984 w 5781675"/>
              <a:gd name="connsiteY0" fmla="*/ 20909 h 19050"/>
              <a:gd name="connsiteX1" fmla="*/ 5783727 w 5781675"/>
              <a:gd name="connsiteY1" fmla="*/ 209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4" y="20909"/>
                </a:moveTo>
                <a:lnTo>
                  <a:pt x="5783727" y="20909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Freeform 1785"> 
				</p:cNvPr>
          <p:cNvSpPr/>
          <p:nvPr/>
        </p:nvSpPr>
        <p:spPr>
          <a:xfrm>
            <a:off x="7400925" y="1981200"/>
            <a:ext cx="962025" cy="19050"/>
          </a:xfrm>
          <a:custGeom>
            <a:avLst/>
            <a:gdLst>
              <a:gd name="connsiteX0" fmla="*/ 10440 w 962025"/>
              <a:gd name="connsiteY0" fmla="*/ 23309 h 19050"/>
              <a:gd name="connsiteX1" fmla="*/ 964077 w 962025"/>
              <a:gd name="connsiteY1" fmla="*/ 2330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3309"/>
                </a:moveTo>
                <a:lnTo>
                  <a:pt x="964077" y="23309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Freeform 1786"> 
				</p:cNvPr>
          <p:cNvSpPr/>
          <p:nvPr/>
        </p:nvSpPr>
        <p:spPr>
          <a:xfrm>
            <a:off x="7400925" y="2276475"/>
            <a:ext cx="962025" cy="19050"/>
          </a:xfrm>
          <a:custGeom>
            <a:avLst/>
            <a:gdLst>
              <a:gd name="connsiteX0" fmla="*/ 10440 w 962025"/>
              <a:gd name="connsiteY0" fmla="*/ 25718 h 19050"/>
              <a:gd name="connsiteX1" fmla="*/ 964077 w 962025"/>
              <a:gd name="connsiteY1" fmla="*/ 257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025" h="19050">
                <a:moveTo>
                  <a:pt x="10440" y="25718"/>
                </a:moveTo>
                <a:lnTo>
                  <a:pt x="964077" y="25718"/>
                </a:lnTo>
              </a:path>
            </a:pathLst>
          </a:custGeom>
          <a:ln w="1323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Freeform 1787"> 
				</p:cNvPr>
          <p:cNvSpPr/>
          <p:nvPr/>
        </p:nvSpPr>
        <p:spPr>
          <a:xfrm>
            <a:off x="2581275" y="2609850"/>
            <a:ext cx="5781675" cy="19050"/>
          </a:xfrm>
          <a:custGeom>
            <a:avLst/>
            <a:gdLst>
              <a:gd name="connsiteX0" fmla="*/ 15985 w 5781675"/>
              <a:gd name="connsiteY0" fmla="*/ 24747 h 19050"/>
              <a:gd name="connsiteX1" fmla="*/ 5783727 w 5781675"/>
              <a:gd name="connsiteY1" fmla="*/ 247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4747"/>
                </a:moveTo>
                <a:lnTo>
                  <a:pt x="5783727" y="24747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Freeform 1788"> 
				</p:cNvPr>
          <p:cNvSpPr/>
          <p:nvPr/>
        </p:nvSpPr>
        <p:spPr>
          <a:xfrm>
            <a:off x="2581275" y="2905125"/>
            <a:ext cx="5781675" cy="19050"/>
          </a:xfrm>
          <a:custGeom>
            <a:avLst/>
            <a:gdLst>
              <a:gd name="connsiteX0" fmla="*/ 15985 w 5781675"/>
              <a:gd name="connsiteY0" fmla="*/ 27152 h 19050"/>
              <a:gd name="connsiteX1" fmla="*/ 5783727 w 5781675"/>
              <a:gd name="connsiteY1" fmla="*/ 271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152"/>
                </a:moveTo>
                <a:lnTo>
                  <a:pt x="5783727" y="27152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Freeform 1789"> 
				</p:cNvPr>
          <p:cNvSpPr/>
          <p:nvPr/>
        </p:nvSpPr>
        <p:spPr>
          <a:xfrm>
            <a:off x="2581275" y="3209925"/>
            <a:ext cx="5781675" cy="19050"/>
          </a:xfrm>
          <a:custGeom>
            <a:avLst/>
            <a:gdLst>
              <a:gd name="connsiteX0" fmla="*/ 15985 w 5781675"/>
              <a:gd name="connsiteY0" fmla="*/ 20036 h 19050"/>
              <a:gd name="connsiteX1" fmla="*/ 5783727 w 5781675"/>
              <a:gd name="connsiteY1" fmla="*/ 200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0036"/>
                </a:moveTo>
                <a:lnTo>
                  <a:pt x="5783727" y="2003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Freeform 1790"> 
				</p:cNvPr>
          <p:cNvSpPr/>
          <p:nvPr/>
        </p:nvSpPr>
        <p:spPr>
          <a:xfrm>
            <a:off x="2581275" y="3533775"/>
            <a:ext cx="5781675" cy="28575"/>
          </a:xfrm>
          <a:custGeom>
            <a:avLst/>
            <a:gdLst>
              <a:gd name="connsiteX0" fmla="*/ 15985 w 5781675"/>
              <a:gd name="connsiteY0" fmla="*/ 28590 h 28575"/>
              <a:gd name="connsiteX1" fmla="*/ 5783727 w 5781675"/>
              <a:gd name="connsiteY1" fmla="*/ 2859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28575">
                <a:moveTo>
                  <a:pt x="15985" y="28590"/>
                </a:moveTo>
                <a:lnTo>
                  <a:pt x="5783727" y="2859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Freeform 1791"> 
				</p:cNvPr>
          <p:cNvSpPr/>
          <p:nvPr/>
        </p:nvSpPr>
        <p:spPr>
          <a:xfrm>
            <a:off x="2581275" y="3838575"/>
            <a:ext cx="5781675" cy="19050"/>
          </a:xfrm>
          <a:custGeom>
            <a:avLst/>
            <a:gdLst>
              <a:gd name="connsiteX0" fmla="*/ 15985 w 5781675"/>
              <a:gd name="connsiteY0" fmla="*/ 21474 h 19050"/>
              <a:gd name="connsiteX1" fmla="*/ 5783727 w 5781675"/>
              <a:gd name="connsiteY1" fmla="*/ 21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1474"/>
                </a:moveTo>
                <a:lnTo>
                  <a:pt x="5783727" y="2147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Freeform 1792"> 
				</p:cNvPr>
          <p:cNvSpPr/>
          <p:nvPr/>
        </p:nvSpPr>
        <p:spPr>
          <a:xfrm>
            <a:off x="2581275" y="4133850"/>
            <a:ext cx="5781675" cy="19050"/>
          </a:xfrm>
          <a:custGeom>
            <a:avLst/>
            <a:gdLst>
              <a:gd name="connsiteX0" fmla="*/ 15985 w 5781675"/>
              <a:gd name="connsiteY0" fmla="*/ 23879 h 19050"/>
              <a:gd name="connsiteX1" fmla="*/ 5783727 w 5781675"/>
              <a:gd name="connsiteY1" fmla="*/ 238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3879"/>
                </a:moveTo>
                <a:lnTo>
                  <a:pt x="5783727" y="23879"/>
                </a:lnTo>
              </a:path>
            </a:pathLst>
          </a:custGeom>
          <a:ln w="13236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Freeform 1793"> 
				</p:cNvPr>
          <p:cNvSpPr/>
          <p:nvPr/>
        </p:nvSpPr>
        <p:spPr>
          <a:xfrm>
            <a:off x="2581275" y="4467225"/>
            <a:ext cx="5781675" cy="19050"/>
          </a:xfrm>
          <a:custGeom>
            <a:avLst/>
            <a:gdLst>
              <a:gd name="connsiteX0" fmla="*/ 15985 w 5781675"/>
              <a:gd name="connsiteY0" fmla="*/ 22913 h 19050"/>
              <a:gd name="connsiteX1" fmla="*/ 5783727 w 5781675"/>
              <a:gd name="connsiteY1" fmla="*/ 229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2913"/>
                </a:moveTo>
                <a:lnTo>
                  <a:pt x="5783727" y="22913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Freeform 1794"> 
				</p:cNvPr>
          <p:cNvSpPr/>
          <p:nvPr/>
        </p:nvSpPr>
        <p:spPr>
          <a:xfrm>
            <a:off x="2581275" y="4762500"/>
            <a:ext cx="5781675" cy="19050"/>
          </a:xfrm>
          <a:custGeom>
            <a:avLst/>
            <a:gdLst>
              <a:gd name="connsiteX0" fmla="*/ 15985 w 5781675"/>
              <a:gd name="connsiteY0" fmla="*/ 25317 h 19050"/>
              <a:gd name="connsiteX1" fmla="*/ 5783727 w 5781675"/>
              <a:gd name="connsiteY1" fmla="*/ 253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5317"/>
                </a:moveTo>
                <a:lnTo>
                  <a:pt x="5783727" y="25317"/>
                </a:lnTo>
              </a:path>
            </a:pathLst>
          </a:custGeom>
          <a:ln w="13237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Freeform 1795"> 
				</p:cNvPr>
          <p:cNvSpPr/>
          <p:nvPr/>
        </p:nvSpPr>
        <p:spPr>
          <a:xfrm>
            <a:off x="2581275" y="5057775"/>
            <a:ext cx="5781675" cy="19050"/>
          </a:xfrm>
          <a:custGeom>
            <a:avLst/>
            <a:gdLst>
              <a:gd name="connsiteX0" fmla="*/ 15985 w 5781675"/>
              <a:gd name="connsiteY0" fmla="*/ 27716 h 19050"/>
              <a:gd name="connsiteX1" fmla="*/ 5783727 w 5781675"/>
              <a:gd name="connsiteY1" fmla="*/ 27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7716"/>
                </a:moveTo>
                <a:lnTo>
                  <a:pt x="5783727" y="27716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Freeform 1796"> 
				</p:cNvPr>
          <p:cNvSpPr/>
          <p:nvPr/>
        </p:nvSpPr>
        <p:spPr>
          <a:xfrm>
            <a:off x="2581275" y="5391150"/>
            <a:ext cx="5781675" cy="19050"/>
          </a:xfrm>
          <a:custGeom>
            <a:avLst/>
            <a:gdLst>
              <a:gd name="connsiteX0" fmla="*/ 15985 w 5781675"/>
              <a:gd name="connsiteY0" fmla="*/ 26755 h 19050"/>
              <a:gd name="connsiteX1" fmla="*/ 5783727 w 5781675"/>
              <a:gd name="connsiteY1" fmla="*/ 26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26755"/>
                </a:moveTo>
                <a:lnTo>
                  <a:pt x="5783727" y="26755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Freeform 1797"> 
				</p:cNvPr>
          <p:cNvSpPr/>
          <p:nvPr/>
        </p:nvSpPr>
        <p:spPr>
          <a:xfrm>
            <a:off x="2581275" y="5695950"/>
            <a:ext cx="5781675" cy="19050"/>
          </a:xfrm>
          <a:custGeom>
            <a:avLst/>
            <a:gdLst>
              <a:gd name="connsiteX0" fmla="*/ 15985 w 5781675"/>
              <a:gd name="connsiteY0" fmla="*/ 19630 h 19050"/>
              <a:gd name="connsiteX1" fmla="*/ 5783727 w 5781675"/>
              <a:gd name="connsiteY1" fmla="*/ 196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1675" h="19050">
                <a:moveTo>
                  <a:pt x="15985" y="19630"/>
                </a:moveTo>
                <a:lnTo>
                  <a:pt x="5783727" y="19630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Freeform 1798"> 
				</p:cNvPr>
          <p:cNvSpPr/>
          <p:nvPr/>
        </p:nvSpPr>
        <p:spPr>
          <a:xfrm>
            <a:off x="504825" y="5991225"/>
            <a:ext cx="7867650" cy="19050"/>
          </a:xfrm>
          <a:custGeom>
            <a:avLst/>
            <a:gdLst>
              <a:gd name="connsiteX0" fmla="*/ 11756 w 7867650"/>
              <a:gd name="connsiteY0" fmla="*/ 22034 h 19050"/>
              <a:gd name="connsiteX1" fmla="*/ 7870367 w 7867650"/>
              <a:gd name="connsiteY1" fmla="*/ 2203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19050">
                <a:moveTo>
                  <a:pt x="11756" y="22034"/>
                </a:moveTo>
                <a:lnTo>
                  <a:pt x="7870367" y="22034"/>
                </a:lnTo>
              </a:path>
            </a:pathLst>
          </a:custGeom>
          <a:ln w="1323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0" name="Picture 18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801" name="Picture 180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802" name="Picture 180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sp>
        <p:nvSpPr>
          <p:cNvPr id="1802" name="TextBox 1802"/>
          <p:cNvSpPr txBox="1"/>
          <p:nvPr/>
        </p:nvSpPr>
        <p:spPr>
          <a:xfrm>
            <a:off x="2423489" y="818760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(1)</a:t>
            </a:r>
          </a:p>
        </p:txBody>
      </p:sp>
      <p:sp>
        <p:nvSpPr>
          <p:cNvPr id="1803" name="TextBox 1803"/>
          <p:cNvSpPr txBox="1"/>
          <p:nvPr/>
        </p:nvSpPr>
        <p:spPr>
          <a:xfrm>
            <a:off x="2454087" y="5120262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(3)</a:t>
            </a:r>
          </a:p>
        </p:txBody>
      </p:sp>
      <p:sp>
        <p:nvSpPr>
          <p:cNvPr id="1804" name="TextBox 1804"/>
          <p:cNvSpPr txBox="1"/>
          <p:nvPr/>
        </p:nvSpPr>
        <p:spPr>
          <a:xfrm>
            <a:off x="774000" y="13696"/>
            <a:ext cx="6256504" cy="3827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  <a:p>
            <a:pPr indent="1440">
              <a:lnSpc>
                <a:spcPts val="1845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Subsidiaries’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805" name="TextBox 1805"/>
          <p:cNvSpPr txBox="1"/>
          <p:nvPr/>
        </p:nvSpPr>
        <p:spPr>
          <a:xfrm>
            <a:off x="582883" y="1483374"/>
            <a:ext cx="961784" cy="2647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1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91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35698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1733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331485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806" name="TextBox 1806"/>
          <p:cNvSpPr txBox="1"/>
          <p:nvPr/>
        </p:nvSpPr>
        <p:spPr>
          <a:xfrm>
            <a:off x="1766036" y="863710"/>
            <a:ext cx="713776" cy="32772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9679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05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382">
              <a:lnSpc>
                <a:spcPts val="870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1728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5,373.7</a:t>
            </a:r>
          </a:p>
          <a:p>
            <a:pPr indent="43857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107.6</a:t>
            </a:r>
          </a:p>
          <a:p>
            <a:pPr indent="46406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2.0%</a:t>
            </a:r>
          </a:p>
          <a:p>
            <a:pPr indent="2855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11,010.0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48.8%</a:t>
            </a:r>
          </a:p>
          <a:p>
            <a:pPr indent="11728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4,782.7</a:t>
            </a:r>
          </a:p>
          <a:p>
            <a:pPr indent="438570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169.7</a:t>
            </a:r>
          </a:p>
          <a:p>
            <a:pPr indent="46406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9,915.0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48.2%</a:t>
            </a:r>
          </a:p>
          <a:p>
            <a:pPr indent="26517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590.9</a:t>
            </a:r>
          </a:p>
          <a:p>
            <a:pPr indent="42836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(62.1)</a:t>
            </a:r>
          </a:p>
          <a:p>
            <a:pPr indent="3926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(9.5)%</a:t>
            </a:r>
          </a:p>
          <a:p>
            <a:pPr indent="34677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 indent="402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54.0%</a:t>
            </a:r>
          </a:p>
        </p:txBody>
      </p:sp>
      <p:sp>
        <p:nvSpPr>
          <p:cNvPr id="1807" name="TextBox 1807"/>
          <p:cNvSpPr txBox="1"/>
          <p:nvPr/>
        </p:nvSpPr>
        <p:spPr>
          <a:xfrm>
            <a:off x="2683983" y="893479"/>
            <a:ext cx="768117" cy="32474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5587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901"/>
              </a:lnSpc>
            </a:pP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7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Company)</a:t>
            </a:r>
          </a:p>
          <a:p>
            <a:pPr indent="137693">
              <a:lnSpc>
                <a:spcPts val="921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219296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1166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254.2</a:t>
            </a:r>
          </a:p>
          <a:p>
            <a:pPr indent="47430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(10.3)</a:t>
            </a:r>
          </a:p>
          <a:p>
            <a:pPr indent="4385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(3.9)%</a:t>
            </a:r>
          </a:p>
          <a:p>
            <a:pPr indent="4845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412.0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61.7%</a:t>
            </a:r>
          </a:p>
          <a:p>
            <a:pPr indent="40790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63.9</a:t>
            </a:r>
          </a:p>
          <a:p>
            <a:pPr indent="535458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(2.6)</a:t>
            </a:r>
          </a:p>
          <a:p>
            <a:pPr indent="4385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(4.0)%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45.6%</a:t>
            </a:r>
          </a:p>
          <a:p>
            <a:pPr indent="31108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190.3</a:t>
            </a:r>
          </a:p>
          <a:p>
            <a:pPr indent="53543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(7.6)</a:t>
            </a:r>
          </a:p>
          <a:p>
            <a:pPr indent="43858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(3.9)%</a:t>
            </a:r>
          </a:p>
          <a:p>
            <a:pPr indent="48446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272.0</a:t>
            </a:r>
          </a:p>
          <a:p>
            <a:pPr indent="44878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70.0%</a:t>
            </a:r>
          </a:p>
        </p:txBody>
      </p:sp>
      <p:sp>
        <p:nvSpPr>
          <p:cNvPr id="1808" name="TextBox 1808"/>
          <p:cNvSpPr txBox="1"/>
          <p:nvPr/>
        </p:nvSpPr>
        <p:spPr>
          <a:xfrm>
            <a:off x="3785538" y="943091"/>
            <a:ext cx="622015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2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69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871.2</a:t>
            </a:r>
          </a:p>
          <a:p>
            <a:pPr indent="39776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(8.7)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(1.0)%</a:t>
            </a:r>
          </a:p>
          <a:p>
            <a:pPr indent="25504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1,771.0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49.2%</a:t>
            </a:r>
          </a:p>
          <a:p>
            <a:pPr indent="17329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811.8</a:t>
            </a:r>
          </a:p>
          <a:p>
            <a:pPr indent="33660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(15.0)</a:t>
            </a:r>
          </a:p>
          <a:p>
            <a:pPr indent="3008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(1.8)%</a:t>
            </a:r>
          </a:p>
          <a:p>
            <a:pPr indent="25498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1,681.0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48.3%</a:t>
            </a:r>
          </a:p>
          <a:p>
            <a:pPr indent="27031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59.3</a:t>
            </a:r>
          </a:p>
          <a:p>
            <a:pPr indent="46916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6.2</a:t>
            </a:r>
          </a:p>
          <a:p>
            <a:pPr indent="31105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11.8%</a:t>
            </a:r>
          </a:p>
          <a:p>
            <a:pPr indent="40792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90.0</a:t>
            </a:r>
          </a:p>
          <a:p>
            <a:pPr indent="31108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65.9%</a:t>
            </a:r>
          </a:p>
        </p:txBody>
      </p:sp>
      <p:sp>
        <p:nvSpPr>
          <p:cNvPr id="1809" name="TextBox 1809"/>
          <p:cNvSpPr txBox="1"/>
          <p:nvPr/>
        </p:nvSpPr>
        <p:spPr>
          <a:xfrm>
            <a:off x="4749373" y="943091"/>
            <a:ext cx="622038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</a:p>
          <a:p>
            <a:pPr indent="26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27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9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776.4</a:t>
            </a:r>
          </a:p>
          <a:p>
            <a:pPr indent="39778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(6.3)</a:t>
            </a:r>
          </a:p>
          <a:p>
            <a:pPr indent="30087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(0.8)%</a:t>
            </a:r>
          </a:p>
          <a:p>
            <a:pPr indent="2550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1,582.0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49.1%</a:t>
            </a:r>
          </a:p>
          <a:p>
            <a:pPr indent="17331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759.4</a:t>
            </a:r>
          </a:p>
          <a:p>
            <a:pPr indent="39778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(4.0)</a:t>
            </a:r>
          </a:p>
          <a:p>
            <a:pPr indent="300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(0.5)%</a:t>
            </a:r>
          </a:p>
          <a:p>
            <a:pPr indent="25501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1,547.0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49.1%</a:t>
            </a:r>
          </a:p>
          <a:p>
            <a:pPr indent="27033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17.0</a:t>
            </a:r>
          </a:p>
          <a:p>
            <a:pPr indent="39775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(2.3)</a:t>
            </a:r>
          </a:p>
          <a:p>
            <a:pPr indent="23964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(11.9)%</a:t>
            </a:r>
          </a:p>
          <a:p>
            <a:pPr indent="4079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35.0</a:t>
            </a:r>
          </a:p>
          <a:p>
            <a:pPr indent="3111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48.7%</a:t>
            </a:r>
          </a:p>
        </p:txBody>
      </p:sp>
      <p:sp>
        <p:nvSpPr>
          <p:cNvPr id="1810" name="TextBox 1810"/>
          <p:cNvSpPr txBox="1"/>
          <p:nvPr/>
        </p:nvSpPr>
        <p:spPr>
          <a:xfrm>
            <a:off x="5713261" y="943091"/>
            <a:ext cx="622008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43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</a:t>
            </a:r>
          </a:p>
          <a:p>
            <a:pPr indent="0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Non-Consolidated</a:t>
            </a:r>
          </a:p>
          <a:p>
            <a:pPr indent="81600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73461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439.2</a:t>
            </a:r>
          </a:p>
          <a:p>
            <a:pPr indent="33660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(16.7)</a:t>
            </a:r>
          </a:p>
          <a:p>
            <a:pPr indent="300842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(3.7)%</a:t>
            </a:r>
          </a:p>
          <a:p>
            <a:pPr indent="3468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910.0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48.3%</a:t>
            </a:r>
          </a:p>
          <a:p>
            <a:pPr indent="173282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391.4</a:t>
            </a:r>
          </a:p>
          <a:p>
            <a:pPr indent="39775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(4.4)</a:t>
            </a:r>
          </a:p>
          <a:p>
            <a:pPr indent="30084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(1.1)%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807.0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48.5%</a:t>
            </a:r>
          </a:p>
          <a:p>
            <a:pPr indent="270305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47.7</a:t>
            </a:r>
          </a:p>
          <a:p>
            <a:pPr indent="336575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(12.2)</a:t>
            </a:r>
          </a:p>
          <a:p>
            <a:pPr indent="23961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(20.5)%</a:t>
            </a:r>
          </a:p>
          <a:p>
            <a:pPr indent="34676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  <a:p>
            <a:pPr indent="3110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46.4%</a:t>
            </a:r>
          </a:p>
        </p:txBody>
      </p:sp>
      <p:sp>
        <p:nvSpPr>
          <p:cNvPr id="1811" name="TextBox 1811"/>
          <p:cNvSpPr txBox="1"/>
          <p:nvPr/>
        </p:nvSpPr>
        <p:spPr>
          <a:xfrm>
            <a:off x="6564853" y="943091"/>
            <a:ext cx="734274" cy="3197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70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</a:p>
          <a:p>
            <a:pPr indent="173472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193869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137757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2,173.0</a:t>
            </a:r>
          </a:p>
          <a:p>
            <a:pPr indent="448867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(26.0)</a:t>
            </a:r>
          </a:p>
          <a:p>
            <a:pPr indent="413108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(1.2)%</a:t>
            </a:r>
          </a:p>
          <a:p>
            <a:pPr indent="36730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4,400.0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49.4%</a:t>
            </a:r>
          </a:p>
          <a:p>
            <a:pPr indent="137578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1,773.4</a:t>
            </a:r>
          </a:p>
          <a:p>
            <a:pPr indent="520193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47.6</a:t>
            </a:r>
          </a:p>
          <a:p>
            <a:pPr indent="48454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2.8%</a:t>
            </a:r>
          </a:p>
          <a:p>
            <a:pPr indent="36724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3,770.0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47.0%</a:t>
            </a:r>
          </a:p>
          <a:p>
            <a:pPr indent="28565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399.6</a:t>
            </a:r>
          </a:p>
          <a:p>
            <a:pPr indent="448841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(73.6)</a:t>
            </a:r>
          </a:p>
          <a:p>
            <a:pPr indent="35188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(15.5)%</a:t>
            </a:r>
          </a:p>
          <a:p>
            <a:pPr indent="45902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630.0</a:t>
            </a:r>
          </a:p>
          <a:p>
            <a:pPr indent="42334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63.4%</a:t>
            </a:r>
          </a:p>
        </p:txBody>
      </p:sp>
      <p:sp>
        <p:nvSpPr>
          <p:cNvPr id="1812" name="TextBox 1812"/>
          <p:cNvSpPr txBox="1"/>
          <p:nvPr/>
        </p:nvSpPr>
        <p:spPr>
          <a:xfrm>
            <a:off x="7503122" y="551541"/>
            <a:ext cx="858877" cy="3589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2509">
              <a:lnSpc>
                <a:spcPts val="1885"/>
              </a:lnSpc>
            </a:pP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 indent="199064">
              <a:lnSpc>
                <a:spcPts val="1432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219461">
              <a:lnSpc>
                <a:spcPts val="868"/>
              </a:lnSpc>
            </a:pP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(JPN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  <a:p>
            <a:pPr indent="311315">
              <a:lnSpc>
                <a:spcPts val="2241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695.8</a:t>
            </a:r>
          </a:p>
          <a:p>
            <a:pPr indent="545889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82.8</a:t>
            </a:r>
          </a:p>
          <a:p>
            <a:pPr indent="4488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13.5%</a:t>
            </a:r>
          </a:p>
          <a:p>
            <a:pPr indent="39289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1,460.0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47.7%</a:t>
            </a:r>
          </a:p>
          <a:p>
            <a:pPr indent="311136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673.8</a:t>
            </a:r>
          </a:p>
          <a:p>
            <a:pPr indent="54578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63.4</a:t>
            </a:r>
          </a:p>
          <a:p>
            <a:pPr indent="4489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10.4%</a:t>
            </a:r>
          </a:p>
          <a:p>
            <a:pPr indent="392834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1,375.0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49.0%</a:t>
            </a:r>
          </a:p>
          <a:p>
            <a:pPr indent="40815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22.0</a:t>
            </a:r>
          </a:p>
          <a:p>
            <a:pPr indent="54586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19.3</a:t>
            </a:r>
          </a:p>
          <a:p>
            <a:pPr indent="652815">
              <a:lnSpc>
                <a:spcPts val="1165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―</a:t>
            </a:r>
          </a:p>
          <a:p>
            <a:pPr indent="545766">
              <a:lnSpc>
                <a:spcPts val="1178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85.0</a:t>
            </a:r>
          </a:p>
          <a:p>
            <a:pPr indent="44893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25.9%</a:t>
            </a:r>
          </a:p>
        </p:txBody>
      </p:sp>
      <p:sp>
        <p:nvSpPr>
          <p:cNvPr id="1813" name="TextBox 1813"/>
          <p:cNvSpPr txBox="1"/>
          <p:nvPr/>
        </p:nvSpPr>
        <p:spPr>
          <a:xfrm>
            <a:off x="720576" y="4207164"/>
            <a:ext cx="686309" cy="230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8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Before</a:t>
            </a:r>
          </a:p>
          <a:p>
            <a:pPr indent="15309">
              <a:lnSpc>
                <a:spcPts val="937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Taxes</a:t>
            </a:r>
          </a:p>
        </p:txBody>
      </p:sp>
      <p:sp>
        <p:nvSpPr>
          <p:cNvPr id="1814" name="TextBox 1814"/>
          <p:cNvSpPr txBox="1"/>
          <p:nvPr/>
        </p:nvSpPr>
        <p:spPr>
          <a:xfrm>
            <a:off x="1464734" y="4197449"/>
            <a:ext cx="78162" cy="75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95"/>
              </a:lnSpc>
            </a:pP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(2)</a:t>
            </a:r>
          </a:p>
        </p:txBody>
      </p:sp>
      <p:sp>
        <p:nvSpPr>
          <p:cNvPr id="1815" name="TextBox 1815"/>
          <p:cNvSpPr txBox="1"/>
          <p:nvPr/>
        </p:nvSpPr>
        <p:spPr>
          <a:xfrm>
            <a:off x="2031215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592.2</a:t>
            </a:r>
          </a:p>
        </p:txBody>
      </p:sp>
      <p:sp>
        <p:nvSpPr>
          <p:cNvPr id="1816" name="TextBox 1816"/>
          <p:cNvSpPr txBox="1"/>
          <p:nvPr/>
        </p:nvSpPr>
        <p:spPr>
          <a:xfrm>
            <a:off x="2995072" y="4221136"/>
            <a:ext cx="441046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187.9</a:t>
            </a:r>
          </a:p>
        </p:txBody>
      </p:sp>
      <p:sp>
        <p:nvSpPr>
          <p:cNvPr id="1817" name="TextBox 1817"/>
          <p:cNvSpPr txBox="1"/>
          <p:nvPr/>
        </p:nvSpPr>
        <p:spPr>
          <a:xfrm>
            <a:off x="4055851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74.9</a:t>
            </a:r>
          </a:p>
        </p:txBody>
      </p:sp>
      <p:sp>
        <p:nvSpPr>
          <p:cNvPr id="1818" name="TextBox 1818"/>
          <p:cNvSpPr txBox="1"/>
          <p:nvPr/>
        </p:nvSpPr>
        <p:spPr>
          <a:xfrm>
            <a:off x="5019709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13.9</a:t>
            </a:r>
          </a:p>
        </p:txBody>
      </p:sp>
      <p:sp>
        <p:nvSpPr>
          <p:cNvPr id="1819" name="TextBox 1819"/>
          <p:cNvSpPr txBox="1"/>
          <p:nvPr/>
        </p:nvSpPr>
        <p:spPr>
          <a:xfrm>
            <a:off x="5983566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62.0</a:t>
            </a:r>
          </a:p>
        </p:txBody>
      </p:sp>
      <p:sp>
        <p:nvSpPr>
          <p:cNvPr id="1820" name="TextBox 1820"/>
          <p:cNvSpPr txBox="1"/>
          <p:nvPr/>
        </p:nvSpPr>
        <p:spPr>
          <a:xfrm>
            <a:off x="6850503" y="4221136"/>
            <a:ext cx="441045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404.1</a:t>
            </a:r>
          </a:p>
        </p:txBody>
      </p:sp>
      <p:sp>
        <p:nvSpPr>
          <p:cNvPr id="1821" name="TextBox 1821"/>
          <p:cNvSpPr txBox="1"/>
          <p:nvPr/>
        </p:nvSpPr>
        <p:spPr>
          <a:xfrm>
            <a:off x="7911281" y="4221136"/>
            <a:ext cx="344124" cy="205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7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19.5</a:t>
            </a:r>
          </a:p>
        </p:txBody>
      </p:sp>
      <p:sp>
        <p:nvSpPr>
          <p:cNvPr id="1822" name="TextBox 1822"/>
          <p:cNvSpPr txBox="1"/>
          <p:nvPr/>
        </p:nvSpPr>
        <p:spPr>
          <a:xfrm>
            <a:off x="756274" y="4518653"/>
            <a:ext cx="769203" cy="1467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99">
              <a:lnSpc>
                <a:spcPts val="733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897">
              <a:lnSpc>
                <a:spcPts val="950"/>
              </a:lnSpc>
            </a:pP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99">
              <a:lnSpc>
                <a:spcPts val="838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183591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change)</a:t>
            </a:r>
          </a:p>
          <a:p>
            <a:pPr indent="0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FY2014</a:t>
            </a:r>
          </a:p>
          <a:p>
            <a:pPr indent="158093">
              <a:lnSpc>
                <a:spcPts val="1171"/>
              </a:lnSpc>
            </a:pP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(%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33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progress)</a:t>
            </a:r>
          </a:p>
        </p:txBody>
      </p:sp>
      <p:sp>
        <p:nvSpPr>
          <p:cNvPr id="1823" name="TextBox 1823"/>
          <p:cNvSpPr txBox="1"/>
          <p:nvPr/>
        </p:nvSpPr>
        <p:spPr>
          <a:xfrm>
            <a:off x="2031215" y="4499974"/>
            <a:ext cx="448598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192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(83.6)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(12.4)%</a:t>
            </a:r>
          </a:p>
          <a:p>
            <a:pPr indent="815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1,075.0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55.1%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290.3</a:t>
            </a:r>
          </a:p>
          <a:p>
            <a:pPr indent="16319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(33.2)</a:t>
            </a:r>
          </a:p>
          <a:p>
            <a:pPr indent="6629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(10.3)%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529.0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54.9%</a:t>
            </a:r>
          </a:p>
        </p:txBody>
      </p:sp>
      <p:sp>
        <p:nvSpPr>
          <p:cNvPr id="1824" name="TextBox 1824"/>
          <p:cNvSpPr txBox="1"/>
          <p:nvPr/>
        </p:nvSpPr>
        <p:spPr>
          <a:xfrm>
            <a:off x="2995072" y="4499974"/>
            <a:ext cx="448598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434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(5.9)</a:t>
            </a:r>
          </a:p>
          <a:p>
            <a:pPr indent="12744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(3.1)%</a:t>
            </a:r>
          </a:p>
          <a:p>
            <a:pPr indent="173376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268.0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70.1%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476.0</a:t>
            </a:r>
          </a:p>
          <a:p>
            <a:pPr indent="173366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282.7</a:t>
            </a:r>
          </a:p>
          <a:p>
            <a:pPr indent="7647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146.4%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558.0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85.3%</a:t>
            </a:r>
          </a:p>
        </p:txBody>
      </p:sp>
      <p:sp>
        <p:nvSpPr>
          <p:cNvPr id="1825" name="TextBox 1825"/>
          <p:cNvSpPr txBox="1"/>
          <p:nvPr/>
        </p:nvSpPr>
        <p:spPr>
          <a:xfrm>
            <a:off x="4055851" y="4499974"/>
            <a:ext cx="350175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55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</a:t>
            </a:r>
          </a:p>
          <a:p>
            <a:pPr indent="4070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11.9%</a:t>
            </a:r>
          </a:p>
          <a:p>
            <a:pPr indent="76455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103.0</a:t>
            </a:r>
          </a:p>
          <a:p>
            <a:pPr indent="407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72.7%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46.8</a:t>
            </a:r>
          </a:p>
          <a:p>
            <a:pPr indent="19885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  <a:p>
            <a:pPr indent="4070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10.0%</a:t>
            </a:r>
          </a:p>
          <a:p>
            <a:pPr indent="13762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62.0</a:t>
            </a:r>
          </a:p>
          <a:p>
            <a:pPr indent="4077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75.6%</a:t>
            </a:r>
          </a:p>
        </p:txBody>
      </p:sp>
      <p:sp>
        <p:nvSpPr>
          <p:cNvPr id="1826" name="TextBox 1826"/>
          <p:cNvSpPr txBox="1"/>
          <p:nvPr/>
        </p:nvSpPr>
        <p:spPr>
          <a:xfrm>
            <a:off x="4988977" y="4499974"/>
            <a:ext cx="38240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00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(11.6)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(45.4)%</a:t>
            </a:r>
          </a:p>
          <a:p>
            <a:pPr indent="16833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49.9%</a:t>
            </a:r>
          </a:p>
          <a:p>
            <a:pPr indent="127653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6.3</a:t>
            </a:r>
          </a:p>
          <a:p>
            <a:pPr indent="158154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(9.7)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(60.4)%</a:t>
            </a:r>
          </a:p>
          <a:p>
            <a:pPr indent="16835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33.6%</a:t>
            </a:r>
          </a:p>
        </p:txBody>
      </p:sp>
      <p:sp>
        <p:nvSpPr>
          <p:cNvPr id="1827" name="TextBox 1827"/>
          <p:cNvSpPr txBox="1"/>
          <p:nvPr/>
        </p:nvSpPr>
        <p:spPr>
          <a:xfrm>
            <a:off x="5952835" y="4499974"/>
            <a:ext cx="38240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00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(10.1)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(14.1)%</a:t>
            </a:r>
          </a:p>
          <a:p>
            <a:pPr indent="10718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113.0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54.9%</a:t>
            </a:r>
          </a:p>
          <a:p>
            <a:pPr indent="30731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40.7</a:t>
            </a:r>
          </a:p>
          <a:p>
            <a:pPr indent="9700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(12.6)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(23.7)%</a:t>
            </a:r>
          </a:p>
          <a:p>
            <a:pPr indent="16835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72.0</a:t>
            </a:r>
          </a:p>
          <a:p>
            <a:pPr indent="7150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56.6%</a:t>
            </a:r>
          </a:p>
        </p:txBody>
      </p:sp>
      <p:sp>
        <p:nvSpPr>
          <p:cNvPr id="1828" name="TextBox 1828"/>
          <p:cNvSpPr txBox="1"/>
          <p:nvPr/>
        </p:nvSpPr>
        <p:spPr>
          <a:xfrm>
            <a:off x="6850503" y="4499974"/>
            <a:ext cx="520489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193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(77.7)</a:t>
            </a:r>
          </a:p>
          <a:p>
            <a:pPr indent="6618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(16.1)%</a:t>
            </a:r>
          </a:p>
          <a:p>
            <a:pPr indent="173377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639.0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63.2%</a:t>
            </a:r>
          </a:p>
          <a:p>
            <a:pPr indent="0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259.5</a:t>
            </a: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1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(4)</a:t>
            </a:r>
          </a:p>
          <a:p>
            <a:pPr indent="16319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(40.9)</a:t>
            </a:r>
          </a:p>
          <a:p>
            <a:pPr indent="66189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(13.6)%</a:t>
            </a:r>
          </a:p>
          <a:p>
            <a:pPr indent="173391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420.0</a:t>
            </a:r>
          </a:p>
          <a:p>
            <a:pPr indent="137693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61.8%</a:t>
            </a:r>
          </a:p>
        </p:txBody>
      </p:sp>
      <p:sp>
        <p:nvSpPr>
          <p:cNvPr id="1829" name="TextBox 1829"/>
          <p:cNvSpPr txBox="1"/>
          <p:nvPr/>
        </p:nvSpPr>
        <p:spPr>
          <a:xfrm>
            <a:off x="7952053" y="4499974"/>
            <a:ext cx="310933" cy="1496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932">
              <a:lnSpc>
                <a:spcPts val="962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18.2</a:t>
            </a:r>
          </a:p>
          <a:p>
            <a:pPr indent="203838">
              <a:lnSpc>
                <a:spcPts val="1165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―</a:t>
            </a:r>
          </a:p>
          <a:p>
            <a:pPr indent="96835">
              <a:lnSpc>
                <a:spcPts val="1178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75.0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26.1%</a:t>
            </a:r>
          </a:p>
          <a:p>
            <a:pPr indent="56149">
              <a:lnSpc>
                <a:spcPts val="2249"/>
              </a:lnSpc>
            </a:pPr>
            <a:r>
              <a:rPr lang="en-US" altLang="zh-CN" sz="138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7.1</a:t>
            </a:r>
          </a:p>
          <a:p>
            <a:pPr indent="96932">
              <a:lnSpc>
                <a:spcPts val="1540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10.8</a:t>
            </a:r>
          </a:p>
          <a:p>
            <a:pPr indent="203838">
              <a:lnSpc>
                <a:spcPts val="1165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―</a:t>
            </a:r>
          </a:p>
          <a:p>
            <a:pPr indent="96849">
              <a:lnSpc>
                <a:spcPts val="1178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37.0</a:t>
            </a:r>
          </a:p>
          <a:p>
            <a:pPr indent="0">
              <a:lnSpc>
                <a:spcPts val="1171"/>
              </a:lnSpc>
            </a:pPr>
            <a:r>
              <a:rPr lang="en-US" altLang="zh-CN" sz="8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19.3%</a:t>
            </a:r>
          </a:p>
        </p:txBody>
      </p:sp>
      <p:sp>
        <p:nvSpPr>
          <p:cNvPr id="1830" name="TextBox 1830"/>
          <p:cNvSpPr txBox="1"/>
          <p:nvPr/>
        </p:nvSpPr>
        <p:spPr>
          <a:xfrm>
            <a:off x="580319" y="6054253"/>
            <a:ext cx="6584124" cy="486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">
              <a:lnSpc>
                <a:spcPts val="886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906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125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(Holding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Company),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recurring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profits.</a:t>
            </a:r>
          </a:p>
          <a:p>
            <a:pPr indent="0">
              <a:lnSpc>
                <a:spcPts val="984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  <a:p>
            <a:pPr indent="0">
              <a:lnSpc>
                <a:spcPts val="972"/>
              </a:lnSpc>
            </a:pP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Income”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DOCOMO,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interests.”</a:t>
            </a:r>
          </a:p>
        </p:txBody>
      </p:sp>
      <p:sp>
        <p:nvSpPr>
          <p:cNvPr id="1831" name="TextBox 1831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832" name="TextBox 1832"/>
          <p:cNvSpPr txBox="1"/>
          <p:nvPr/>
        </p:nvSpPr>
        <p:spPr>
          <a:xfrm>
            <a:off x="4384714" y="664491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833" name="TextBox 183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Picture 18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836" name="Picture 183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6610350"/>
          </a:xfrm>
          <a:prstGeom prst="rect">
            <a:avLst/>
          </a:prstGeom>
        </p:spPr>
      </p:pic>
      <p:sp>
        <p:nvSpPr>
          <p:cNvPr id="1836" name="TextBox 1836"/>
          <p:cNvSpPr txBox="1"/>
          <p:nvPr/>
        </p:nvSpPr>
        <p:spPr>
          <a:xfrm>
            <a:off x="774000" y="13696"/>
            <a:ext cx="65901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Appendices</a:t>
            </a:r>
          </a:p>
        </p:txBody>
      </p:sp>
      <p:sp>
        <p:nvSpPr>
          <p:cNvPr id="1837" name="TextBox 1837"/>
          <p:cNvSpPr txBox="1"/>
          <p:nvPr/>
        </p:nvSpPr>
        <p:spPr>
          <a:xfrm>
            <a:off x="358824" y="124425"/>
            <a:ext cx="8491716" cy="51048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6616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70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incurred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(i.e.,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voice/packet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GAAP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operations.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2014.”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Notes:</a:t>
            </a:r>
          </a:p>
          <a:p>
            <a:pPr indent="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  <a:p>
            <a:pPr indent="91441">
              <a:lnSpc>
                <a:spcPts val="61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Denwa,"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</a:p>
          <a:p>
            <a:pPr indent="559310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</a:p>
          <a:p>
            <a:pPr indent="609601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determined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</a:p>
          <a:p>
            <a:pPr indent="123443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"B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FLET'S,"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Premium,"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Mytown,"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Next,"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"FLET'S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WiFi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formula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conducted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DOCOMO.</a:t>
            </a:r>
          </a:p>
          <a:p>
            <a:pPr indent="2545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6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("Xi"+"FOMA").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</a:p>
          <a:p>
            <a:pPr indent="60960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("Xi"+"FOMA")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609599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"Xi"+"FOMA"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“Phone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“Mail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Address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Storage,”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Transceiver”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</a:p>
          <a:p>
            <a:pPr indent="9144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(MVNOs)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DOCOMO‘s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9144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</a:p>
          <a:p>
            <a:pPr indent="9144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Apr.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Jun.,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changed.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(Previously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2015)/2)x12.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(Revised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second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half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609600">
              <a:lnSpc>
                <a:spcPts val="61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2015)/2)x6.</a:t>
            </a:r>
          </a:p>
          <a:p>
            <a:pPr indent="0">
              <a:lnSpc>
                <a:spcPts val="1584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below.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</a:p>
          <a:p>
            <a:pPr indent="559308">
              <a:lnSpc>
                <a:spcPts val="792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4Q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</a:p>
          <a:p>
            <a:pPr indent="559308">
              <a:lnSpc>
                <a:spcPts val="791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(Previously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(Revised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Forecast):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subscribers*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March.</a:t>
            </a:r>
          </a:p>
          <a:p>
            <a:pPr indent="1">
              <a:lnSpc>
                <a:spcPts val="1583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*Active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month)/2</a:t>
            </a:r>
          </a:p>
        </p:txBody>
      </p:sp>
      <p:sp>
        <p:nvSpPr>
          <p:cNvPr id="1838" name="TextBox 1838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839" name="TextBox 1839"/>
          <p:cNvSpPr txBox="1"/>
          <p:nvPr/>
        </p:nvSpPr>
        <p:spPr>
          <a:xfrm>
            <a:off x="4384675" y="6644934"/>
            <a:ext cx="39313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840" name="TextBox 1840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77" name="Picture 7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78" name="Picture 7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79" name="Picture 79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762375"/>
            <a:ext cx="2019300" cy="2581275"/>
          </a:xfrm>
          <a:prstGeom prst="rect">
            <a:avLst/>
          </a:prstGeom>
        </p:spPr>
      </p:pic>
      <p:pic>
        <p:nvPicPr>
          <p:cNvPr id="80" name="Picture 80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942975"/>
            <a:ext cx="2019300" cy="2819400"/>
          </a:xfrm>
          <a:prstGeom prst="rect">
            <a:avLst/>
          </a:prstGeom>
        </p:spPr>
      </p:pic>
      <p:pic>
        <p:nvPicPr>
          <p:cNvPr id="81" name="Picture 81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050" y="895350"/>
            <a:ext cx="257175" cy="2781300"/>
          </a:xfrm>
          <a:prstGeom prst="rect">
            <a:avLst/>
          </a:prstGeom>
        </p:spPr>
      </p:pic>
      <p:pic>
        <p:nvPicPr>
          <p:cNvPr id="82" name="Picture 82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675" y="5791200"/>
            <a:ext cx="257175" cy="257175"/>
          </a:xfrm>
          <a:prstGeom prst="rect">
            <a:avLst/>
          </a:prstGeom>
        </p:spPr>
      </p:pic>
      <p:sp>
        <p:nvSpPr>
          <p:cNvPr id="82" name="TextBox 82"/>
          <p:cNvSpPr txBox="1"/>
          <p:nvPr/>
        </p:nvSpPr>
        <p:spPr>
          <a:xfrm>
            <a:off x="775440" y="71897"/>
            <a:ext cx="2977887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Highlights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45638" y="1029648"/>
            <a:ext cx="1814353" cy="4932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33915">
              <a:lnSpc>
                <a:spcPts val="102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701170" y="888196"/>
            <a:ext cx="5856985" cy="483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fifth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297467" y="1575163"/>
            <a:ext cx="639220" cy="208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552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</a:p>
          <a:p>
            <a:pPr indent="90313">
              <a:lnSpc>
                <a:spcPts val="1726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71">
              <a:lnSpc>
                <a:spcPts val="1577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208666" y="1575290"/>
            <a:ext cx="660928" cy="20808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841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12021">
              <a:lnSpc>
                <a:spcPts val="1725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1,215.0</a:t>
            </a:r>
          </a:p>
          <a:p>
            <a:pPr indent="119663">
              <a:lnSpc>
                <a:spcPts val="12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(Previous</a:t>
            </a:r>
          </a:p>
          <a:p>
            <a:pPr indent="13952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47">
              <a:lnSpc>
                <a:spcPts val="2022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2692793" y="1536268"/>
            <a:ext cx="5740373" cy="23322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60280">
              <a:lnSpc>
                <a:spcPts val="19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$117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 indent="60280">
              <a:lnSpc>
                <a:spcPts val="20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</a:p>
          <a:p>
            <a:pPr indent="243160">
              <a:lnSpc>
                <a:spcPts val="20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Proposal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Oakton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Australia-based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</a:t>
            </a:r>
          </a:p>
          <a:p>
            <a:pPr indent="60280">
              <a:lnSpc>
                <a:spcPts val="20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</a:p>
          <a:p>
            <a:pPr indent="60280">
              <a:lnSpc>
                <a:spcPts val="20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￥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￥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190.6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</a:p>
          <a:p>
            <a:pPr indent="241635">
              <a:lnSpc>
                <a:spcPts val="172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depreciating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60280">
              <a:lnSpc>
                <a:spcPts val="16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184843" y="3849036"/>
            <a:ext cx="1774920" cy="294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994711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2934430" y="3908554"/>
            <a:ext cx="417666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9.43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296424" y="4197649"/>
            <a:ext cx="629005" cy="20498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6568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098">
              <a:lnSpc>
                <a:spcPts val="2248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1,196.0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14">
              <a:lnSpc>
                <a:spcPts val="1581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556.9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207624" y="4197775"/>
            <a:ext cx="662070" cy="2044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462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113163">
              <a:lnSpc>
                <a:spcPts val="1753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1,530.0</a:t>
            </a:r>
          </a:p>
          <a:p>
            <a:pPr indent="120705">
              <a:lnSpc>
                <a:spcPts val="120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(Previous</a:t>
            </a:r>
          </a:p>
          <a:p>
            <a:pPr indent="140565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61">
              <a:lnSpc>
                <a:spcPts val="1959"/>
              </a:lnSpc>
            </a:pPr>
            <a:r>
              <a:rPr lang="en-US" altLang="zh-CN" sz="12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747.5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2753073" y="4129534"/>
            <a:ext cx="5997846" cy="2270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357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1.19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(0.95</a:t>
            </a:r>
          </a:p>
          <a:p>
            <a:pPr indent="36271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FY2013/2Q)</a:t>
            </a:r>
          </a:p>
          <a:p>
            <a:pPr indent="181356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18.45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0.40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million)</a:t>
            </a:r>
          </a:p>
          <a:p>
            <a:pPr indent="181356">
              <a:lnSpc>
                <a:spcPts val="17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million)</a:t>
            </a:r>
          </a:p>
          <a:p>
            <a:pPr indent="0">
              <a:lnSpc>
                <a:spcPts val="175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181355">
              <a:lnSpc>
                <a:spcPts val="17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¥90</a:t>
            </a:r>
          </a:p>
          <a:p>
            <a:pPr indent="36271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¥190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99">
              <a:lnSpc>
                <a:spcPts val="279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Returns</a:t>
            </a:r>
          </a:p>
          <a:p>
            <a:pPr indent="30499">
              <a:lnSpc>
                <a:spcPts val="151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103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passed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</a:p>
          <a:p>
            <a:pPr indent="211928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¥250.0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¥350.0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billion.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7" name="TextBox 97"/>
          <p:cNvSpPr txBox="1"/>
          <p:nvPr/>
        </p:nvSpPr>
        <p:spPr>
          <a:xfrm>
            <a:off x="809999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873750" y="2777622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42.4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873749" y="4322067"/>
            <a:ext cx="34751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44.7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1809919" y="4615436"/>
            <a:ext cx="45365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2792213" y="4687331"/>
            <a:ext cx="627390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2690143" y="4810775"/>
            <a:ext cx="830042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1808433" y="4862324"/>
            <a:ext cx="455024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502976" y="70425"/>
            <a:ext cx="8327091" cy="1866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2464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">
              <a:lnSpc>
                <a:spcPts val="15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25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discounts.</a:t>
            </a:r>
          </a:p>
          <a:p>
            <a:pPr indent="126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Although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six-month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</a:t>
            </a:r>
          </a:p>
          <a:p>
            <a:pPr indent="126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2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Revenues.</a:t>
            </a:r>
          </a:p>
          <a:p>
            <a:pPr indent="126">
              <a:lnSpc>
                <a:spcPts val="149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unprofitable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26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conjunction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sales.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645941" y="2157395"/>
            <a:ext cx="676171" cy="162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625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9625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4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5,266.1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984">
              <a:lnSpc>
                <a:spcPts val="19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506488" y="2174801"/>
            <a:ext cx="2073431" cy="1360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+107.6]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4870">
              <a:lnSpc>
                <a:spcPts val="18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86.1</a:t>
            </a:r>
          </a:p>
          <a:p>
            <a:pPr indent="279384">
              <a:lnSpc>
                <a:spcPts val="183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90446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293454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277898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191384">
              <a:lnSpc>
                <a:spcPts val="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378836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3703827" y="2167172"/>
            <a:ext cx="830040" cy="693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50811">
              <a:lnSpc>
                <a:spcPts val="24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26.0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4697437" y="2167172"/>
            <a:ext cx="830040" cy="621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94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74809">
              <a:lnSpc>
                <a:spcPts val="189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81.7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5934962" y="2180888"/>
            <a:ext cx="455025" cy="5211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82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26497">
              <a:lnSpc>
                <a:spcPts val="19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6.9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6723633" y="2207760"/>
            <a:ext cx="1893154" cy="1574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427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9052">
              <a:lnSpc>
                <a:spcPts val="172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15.2</a:t>
            </a:r>
          </a:p>
          <a:p>
            <a:pPr indent="178307">
              <a:lnSpc>
                <a:spcPts val="113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78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5,373.7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6198">
              <a:lnSpc>
                <a:spcPts val="158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645941" y="3846889"/>
            <a:ext cx="676171" cy="2258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325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30879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4,613.0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983">
              <a:lnSpc>
                <a:spcPts val="124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  <a:p>
            <a:pPr indent="26325">
              <a:lnSpc>
                <a:spcPts val="158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03991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586">
              <a:lnSpc>
                <a:spcPts val="133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FY2013/2Q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1501428" y="3874225"/>
            <a:ext cx="2070762" cy="2357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5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+169.7]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9929">
              <a:lnSpc>
                <a:spcPts val="257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91.2</a:t>
            </a:r>
          </a:p>
          <a:p>
            <a:pPr indent="1138422">
              <a:lnSpc>
                <a:spcPts val="173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19552">
              <a:lnSpc>
                <a:spcPts val="137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376166">
              <a:lnSpc>
                <a:spcPts val="153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(62.1)]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585">
              <a:lnSpc>
                <a:spcPts val="142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1136610">
              <a:lnSpc>
                <a:spcPts val="20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275273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103133">
              <a:lnSpc>
                <a:spcPts val="22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182354">
              <a:lnSpc>
                <a:spcPts val="68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90585">
              <a:lnSpc>
                <a:spcPts val="33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351547">
              <a:lnSpc>
                <a:spcPts val="578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3674563" y="4106068"/>
            <a:ext cx="870548" cy="2052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007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46.8</a:t>
            </a:r>
          </a:p>
          <a:p>
            <a:pPr indent="287395">
              <a:lnSpc>
                <a:spcPts val="171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40507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27959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888">
              <a:lnSpc>
                <a:spcPts val="18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4709600" y="3980068"/>
            <a:ext cx="837007" cy="2178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2647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60.6</a:t>
            </a:r>
          </a:p>
          <a:p>
            <a:pPr indent="301061">
              <a:lnSpc>
                <a:spcPts val="157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6967">
              <a:lnSpc>
                <a:spcPts val="97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94419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4094">
              <a:lnSpc>
                <a:spcPts val="193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187452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5773519" y="3926067"/>
            <a:ext cx="770379" cy="1971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794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 indent="265842">
              <a:lnSpc>
                <a:spcPts val="154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80460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5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6731449" y="3908067"/>
            <a:ext cx="1040124" cy="2250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1688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16.6</a:t>
            </a:r>
          </a:p>
          <a:p>
            <a:pPr indent="176821">
              <a:lnSpc>
                <a:spcPts val="158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267">
              <a:lnSpc>
                <a:spcPts val="146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5209">
              <a:lnSpc>
                <a:spcPts val="103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intersegment/</a:t>
            </a:r>
          </a:p>
          <a:p>
            <a:pPr indent="290431">
              <a:lnSpc>
                <a:spcPts val="101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7906004" y="4439718"/>
            <a:ext cx="681198" cy="1659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6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4,782.7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826">
              <a:lnSpc>
                <a:spcPts val="1096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731107" y="6362133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653.0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1895679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2930579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5.1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915196" y="638070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72.8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4950274" y="6380701"/>
            <a:ext cx="34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21.1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6035634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7070534" y="6380701"/>
            <a:ext cx="248553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7976107" y="6368229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590.9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4419600" y="6642552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> 
				</p:cNvPr>
          <p:cNvSpPr/>
          <p:nvPr/>
        </p:nvSpPr>
        <p:spPr>
          <a:xfrm>
            <a:off x="752475" y="1647825"/>
            <a:ext cx="2047875" cy="1057275"/>
          </a:xfrm>
          <a:custGeom>
            <a:avLst/>
            <a:gdLst>
              <a:gd name="connsiteX0" fmla="*/ 10699 w 2047875"/>
              <a:gd name="connsiteY0" fmla="*/ 9873 h 1057275"/>
              <a:gd name="connsiteX1" fmla="*/ 2049972 w 2047875"/>
              <a:gd name="connsiteY1" fmla="*/ 9873 h 1057275"/>
              <a:gd name="connsiteX2" fmla="*/ 2049972 w 2047875"/>
              <a:gd name="connsiteY2" fmla="*/ 1066686 h 1057275"/>
              <a:gd name="connsiteX3" fmla="*/ 10699 w 2047875"/>
              <a:gd name="connsiteY3" fmla="*/ 1066686 h 1057275"/>
              <a:gd name="connsiteX4" fmla="*/ 10699 w 2047875"/>
              <a:gd name="connsiteY4" fmla="*/ 987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1057275">
                <a:moveTo>
                  <a:pt x="10699" y="9873"/>
                </a:moveTo>
                <a:lnTo>
                  <a:pt x="2049972" y="9873"/>
                </a:lnTo>
                <a:lnTo>
                  <a:pt x="2049972" y="1066686"/>
                </a:lnTo>
                <a:lnTo>
                  <a:pt x="10699" y="1066686"/>
                </a:lnTo>
                <a:lnTo>
                  <a:pt x="10699" y="98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2781300" y="1647825"/>
            <a:ext cx="2524125" cy="1057275"/>
          </a:xfrm>
          <a:custGeom>
            <a:avLst/>
            <a:gdLst>
              <a:gd name="connsiteX0" fmla="*/ 13538 w 2524125"/>
              <a:gd name="connsiteY0" fmla="*/ 9873 h 1057275"/>
              <a:gd name="connsiteX1" fmla="*/ 2532192 w 2524125"/>
              <a:gd name="connsiteY1" fmla="*/ 9873 h 1057275"/>
              <a:gd name="connsiteX2" fmla="*/ 2532192 w 2524125"/>
              <a:gd name="connsiteY2" fmla="*/ 1066686 h 1057275"/>
              <a:gd name="connsiteX3" fmla="*/ 13538 w 2524125"/>
              <a:gd name="connsiteY3" fmla="*/ 1066686 h 1057275"/>
              <a:gd name="connsiteX4" fmla="*/ 13538 w 2524125"/>
              <a:gd name="connsiteY4" fmla="*/ 987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057275">
                <a:moveTo>
                  <a:pt x="13538" y="9873"/>
                </a:moveTo>
                <a:lnTo>
                  <a:pt x="2532192" y="9873"/>
                </a:lnTo>
                <a:lnTo>
                  <a:pt x="2532192" y="1066686"/>
                </a:lnTo>
                <a:lnTo>
                  <a:pt x="13538" y="1066686"/>
                </a:lnTo>
                <a:lnTo>
                  <a:pt x="13538" y="987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5391150" y="1647825"/>
            <a:ext cx="2524125" cy="1057275"/>
          </a:xfrm>
          <a:custGeom>
            <a:avLst/>
            <a:gdLst>
              <a:gd name="connsiteX0" fmla="*/ 13652 w 2524125"/>
              <a:gd name="connsiteY0" fmla="*/ 9873 h 1057275"/>
              <a:gd name="connsiteX1" fmla="*/ 2532306 w 2524125"/>
              <a:gd name="connsiteY1" fmla="*/ 9873 h 1057275"/>
              <a:gd name="connsiteX2" fmla="*/ 2532306 w 2524125"/>
              <a:gd name="connsiteY2" fmla="*/ 1066686 h 1057275"/>
              <a:gd name="connsiteX3" fmla="*/ 13652 w 2524125"/>
              <a:gd name="connsiteY3" fmla="*/ 1066686 h 1057275"/>
              <a:gd name="connsiteX4" fmla="*/ 13652 w 2524125"/>
              <a:gd name="connsiteY4" fmla="*/ 987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057275">
                <a:moveTo>
                  <a:pt x="13652" y="9873"/>
                </a:moveTo>
                <a:lnTo>
                  <a:pt x="2532306" y="9873"/>
                </a:lnTo>
                <a:lnTo>
                  <a:pt x="2532306" y="1066686"/>
                </a:lnTo>
                <a:lnTo>
                  <a:pt x="13652" y="1066686"/>
                </a:lnTo>
                <a:lnTo>
                  <a:pt x="13652" y="9873"/>
                </a:lnTo>
                <a:close/>
              </a:path>
            </a:pathLst>
          </a:custGeom>
          <a:solidFill>
            <a:srgbClr val="518cd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7905750" y="1647825"/>
            <a:ext cx="9525" cy="1057275"/>
          </a:xfrm>
          <a:custGeom>
            <a:avLst/>
            <a:gdLst>
              <a:gd name="connsiteX0" fmla="*/ 17713 w 9525"/>
              <a:gd name="connsiteY0" fmla="*/ 9873 h 1057275"/>
              <a:gd name="connsiteX1" fmla="*/ 17713 w 9525"/>
              <a:gd name="connsiteY1" fmla="*/ 1066686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57275">
                <a:moveTo>
                  <a:pt x="17713" y="9873"/>
                </a:moveTo>
                <a:lnTo>
                  <a:pt x="17713" y="1066686"/>
                </a:lnTo>
              </a:path>
            </a:pathLst>
          </a:custGeom>
          <a:ln w="1014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752475" y="2695575"/>
            <a:ext cx="2047875" cy="2838450"/>
          </a:xfrm>
          <a:custGeom>
            <a:avLst/>
            <a:gdLst>
              <a:gd name="connsiteX0" fmla="*/ 10699 w 2047875"/>
              <a:gd name="connsiteY0" fmla="*/ 11333 h 2838450"/>
              <a:gd name="connsiteX1" fmla="*/ 2049972 w 2047875"/>
              <a:gd name="connsiteY1" fmla="*/ 11333 h 2838450"/>
              <a:gd name="connsiteX2" fmla="*/ 2049972 w 2047875"/>
              <a:gd name="connsiteY2" fmla="*/ 2839658 h 2838450"/>
              <a:gd name="connsiteX3" fmla="*/ 10699 w 2047875"/>
              <a:gd name="connsiteY3" fmla="*/ 2839658 h 2838450"/>
              <a:gd name="connsiteX4" fmla="*/ 10699 w 2047875"/>
              <a:gd name="connsiteY4" fmla="*/ 11333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2838450">
                <a:moveTo>
                  <a:pt x="10699" y="11333"/>
                </a:moveTo>
                <a:lnTo>
                  <a:pt x="2049972" y="11333"/>
                </a:lnTo>
                <a:lnTo>
                  <a:pt x="2049972" y="2839658"/>
                </a:lnTo>
                <a:lnTo>
                  <a:pt x="10699" y="2839658"/>
                </a:lnTo>
                <a:lnTo>
                  <a:pt x="10699" y="1133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2781300" y="2695575"/>
            <a:ext cx="1276350" cy="2838450"/>
          </a:xfrm>
          <a:custGeom>
            <a:avLst/>
            <a:gdLst>
              <a:gd name="connsiteX0" fmla="*/ 13538 w 1276350"/>
              <a:gd name="connsiteY0" fmla="*/ 11333 h 2838450"/>
              <a:gd name="connsiteX1" fmla="*/ 1276669 w 1276350"/>
              <a:gd name="connsiteY1" fmla="*/ 11333 h 2838450"/>
              <a:gd name="connsiteX2" fmla="*/ 1276669 w 1276350"/>
              <a:gd name="connsiteY2" fmla="*/ 2839658 h 2838450"/>
              <a:gd name="connsiteX3" fmla="*/ 13538 w 1276350"/>
              <a:gd name="connsiteY3" fmla="*/ 2839658 h 2838450"/>
              <a:gd name="connsiteX4" fmla="*/ 13538 w 1276350"/>
              <a:gd name="connsiteY4" fmla="*/ 11333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2838450">
                <a:moveTo>
                  <a:pt x="13538" y="11333"/>
                </a:moveTo>
                <a:lnTo>
                  <a:pt x="1276669" y="11333"/>
                </a:lnTo>
                <a:lnTo>
                  <a:pt x="1276669" y="2839658"/>
                </a:lnTo>
                <a:lnTo>
                  <a:pt x="13538" y="2839658"/>
                </a:lnTo>
                <a:lnTo>
                  <a:pt x="13538" y="11333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4038600" y="2695575"/>
            <a:ext cx="3876675" cy="2838450"/>
          </a:xfrm>
          <a:custGeom>
            <a:avLst/>
            <a:gdLst>
              <a:gd name="connsiteX0" fmla="*/ 11760 w 3876675"/>
              <a:gd name="connsiteY0" fmla="*/ 11333 h 2838450"/>
              <a:gd name="connsiteX1" fmla="*/ 3884856 w 3876675"/>
              <a:gd name="connsiteY1" fmla="*/ 11333 h 2838450"/>
              <a:gd name="connsiteX2" fmla="*/ 3884856 w 3876675"/>
              <a:gd name="connsiteY2" fmla="*/ 2839658 h 2838450"/>
              <a:gd name="connsiteX3" fmla="*/ 11760 w 3876675"/>
              <a:gd name="connsiteY3" fmla="*/ 2839658 h 2838450"/>
              <a:gd name="connsiteX4" fmla="*/ 11760 w 3876675"/>
              <a:gd name="connsiteY4" fmla="*/ 11333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675" h="2838450">
                <a:moveTo>
                  <a:pt x="11760" y="11333"/>
                </a:moveTo>
                <a:lnTo>
                  <a:pt x="3884856" y="11333"/>
                </a:lnTo>
                <a:lnTo>
                  <a:pt x="3884856" y="2839658"/>
                </a:lnTo>
                <a:lnTo>
                  <a:pt x="11760" y="2839658"/>
                </a:lnTo>
                <a:lnTo>
                  <a:pt x="11760" y="113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752475" y="5514975"/>
            <a:ext cx="7162800" cy="152400"/>
          </a:xfrm>
          <a:custGeom>
            <a:avLst/>
            <a:gdLst>
              <a:gd name="connsiteX0" fmla="*/ 10699 w 7162800"/>
              <a:gd name="connsiteY0" fmla="*/ 12655 h 152400"/>
              <a:gd name="connsiteX1" fmla="*/ 7170981 w 7162800"/>
              <a:gd name="connsiteY1" fmla="*/ 12655 h 152400"/>
              <a:gd name="connsiteX2" fmla="*/ 7170981 w 7162800"/>
              <a:gd name="connsiteY2" fmla="*/ 157112 h 152400"/>
              <a:gd name="connsiteX3" fmla="*/ 10699 w 7162800"/>
              <a:gd name="connsiteY3" fmla="*/ 157112 h 152400"/>
              <a:gd name="connsiteX4" fmla="*/ 10699 w 7162800"/>
              <a:gd name="connsiteY4" fmla="*/ 1265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152400">
                <a:moveTo>
                  <a:pt x="10699" y="12655"/>
                </a:moveTo>
                <a:lnTo>
                  <a:pt x="7170981" y="12655"/>
                </a:lnTo>
                <a:lnTo>
                  <a:pt x="7170981" y="157112"/>
                </a:lnTo>
                <a:lnTo>
                  <a:pt x="10699" y="157112"/>
                </a:lnTo>
                <a:lnTo>
                  <a:pt x="10699" y="1265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752475" y="5648325"/>
            <a:ext cx="2047875" cy="571500"/>
          </a:xfrm>
          <a:custGeom>
            <a:avLst/>
            <a:gdLst>
              <a:gd name="connsiteX0" fmla="*/ 10699 w 2047875"/>
              <a:gd name="connsiteY0" fmla="*/ 16159 h 571500"/>
              <a:gd name="connsiteX1" fmla="*/ 2049972 w 2047875"/>
              <a:gd name="connsiteY1" fmla="*/ 16159 h 571500"/>
              <a:gd name="connsiteX2" fmla="*/ 2049972 w 2047875"/>
              <a:gd name="connsiteY2" fmla="*/ 578791 h 571500"/>
              <a:gd name="connsiteX3" fmla="*/ 10699 w 2047875"/>
              <a:gd name="connsiteY3" fmla="*/ 578791 h 571500"/>
              <a:gd name="connsiteX4" fmla="*/ 10699 w 2047875"/>
              <a:gd name="connsiteY4" fmla="*/ 161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571500">
                <a:moveTo>
                  <a:pt x="10699" y="16159"/>
                </a:moveTo>
                <a:lnTo>
                  <a:pt x="2049972" y="16159"/>
                </a:lnTo>
                <a:lnTo>
                  <a:pt x="2049972" y="578791"/>
                </a:lnTo>
                <a:lnTo>
                  <a:pt x="10699" y="578791"/>
                </a:lnTo>
                <a:lnTo>
                  <a:pt x="10699" y="16159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2781300" y="5648325"/>
            <a:ext cx="1276350" cy="571500"/>
          </a:xfrm>
          <a:custGeom>
            <a:avLst/>
            <a:gdLst>
              <a:gd name="connsiteX0" fmla="*/ 13538 w 1276350"/>
              <a:gd name="connsiteY0" fmla="*/ 16159 h 571500"/>
              <a:gd name="connsiteX1" fmla="*/ 1276669 w 1276350"/>
              <a:gd name="connsiteY1" fmla="*/ 16159 h 571500"/>
              <a:gd name="connsiteX2" fmla="*/ 1276669 w 1276350"/>
              <a:gd name="connsiteY2" fmla="*/ 578791 h 571500"/>
              <a:gd name="connsiteX3" fmla="*/ 13538 w 1276350"/>
              <a:gd name="connsiteY3" fmla="*/ 578791 h 571500"/>
              <a:gd name="connsiteX4" fmla="*/ 13538 w 1276350"/>
              <a:gd name="connsiteY4" fmla="*/ 161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571500">
                <a:moveTo>
                  <a:pt x="13538" y="16159"/>
                </a:moveTo>
                <a:lnTo>
                  <a:pt x="1276669" y="16159"/>
                </a:lnTo>
                <a:lnTo>
                  <a:pt x="1276669" y="578791"/>
                </a:lnTo>
                <a:lnTo>
                  <a:pt x="13538" y="578791"/>
                </a:lnTo>
                <a:lnTo>
                  <a:pt x="13538" y="16159"/>
                </a:lnTo>
                <a:close/>
              </a:path>
            </a:pathLst>
          </a:custGeom>
          <a:solidFill>
            <a:srgbClr val="cb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4038600" y="5648325"/>
            <a:ext cx="1266825" cy="571500"/>
          </a:xfrm>
          <a:custGeom>
            <a:avLst/>
            <a:gdLst>
              <a:gd name="connsiteX0" fmla="*/ 11760 w 1266825"/>
              <a:gd name="connsiteY0" fmla="*/ 16159 h 571500"/>
              <a:gd name="connsiteX1" fmla="*/ 1274899 w 1266825"/>
              <a:gd name="connsiteY1" fmla="*/ 16159 h 571500"/>
              <a:gd name="connsiteX2" fmla="*/ 1274899 w 1266825"/>
              <a:gd name="connsiteY2" fmla="*/ 578791 h 571500"/>
              <a:gd name="connsiteX3" fmla="*/ 11760 w 1266825"/>
              <a:gd name="connsiteY3" fmla="*/ 578791 h 571500"/>
              <a:gd name="connsiteX4" fmla="*/ 11760 w 1266825"/>
              <a:gd name="connsiteY4" fmla="*/ 161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825" h="571500">
                <a:moveTo>
                  <a:pt x="11760" y="16159"/>
                </a:moveTo>
                <a:lnTo>
                  <a:pt x="1274899" y="16159"/>
                </a:lnTo>
                <a:lnTo>
                  <a:pt x="1274899" y="578791"/>
                </a:lnTo>
                <a:lnTo>
                  <a:pt x="11760" y="578791"/>
                </a:lnTo>
                <a:lnTo>
                  <a:pt x="11760" y="161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5295900" y="5648325"/>
            <a:ext cx="2619375" cy="571500"/>
          </a:xfrm>
          <a:custGeom>
            <a:avLst/>
            <a:gdLst>
              <a:gd name="connsiteX0" fmla="*/ 9990 w 2619375"/>
              <a:gd name="connsiteY0" fmla="*/ 16159 h 571500"/>
              <a:gd name="connsiteX1" fmla="*/ 2627563 w 2619375"/>
              <a:gd name="connsiteY1" fmla="*/ 16159 h 571500"/>
              <a:gd name="connsiteX2" fmla="*/ 2627563 w 2619375"/>
              <a:gd name="connsiteY2" fmla="*/ 578791 h 571500"/>
              <a:gd name="connsiteX3" fmla="*/ 9990 w 2619375"/>
              <a:gd name="connsiteY3" fmla="*/ 578791 h 571500"/>
              <a:gd name="connsiteX4" fmla="*/ 9990 w 2619375"/>
              <a:gd name="connsiteY4" fmla="*/ 1615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75" h="571500">
                <a:moveTo>
                  <a:pt x="9990" y="16159"/>
                </a:moveTo>
                <a:lnTo>
                  <a:pt x="2627563" y="16159"/>
                </a:lnTo>
                <a:lnTo>
                  <a:pt x="2627563" y="578791"/>
                </a:lnTo>
                <a:lnTo>
                  <a:pt x="9990" y="578791"/>
                </a:lnTo>
                <a:lnTo>
                  <a:pt x="9990" y="161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752475" y="6200775"/>
            <a:ext cx="3305175" cy="19050"/>
          </a:xfrm>
          <a:custGeom>
            <a:avLst/>
            <a:gdLst>
              <a:gd name="connsiteX0" fmla="*/ 10699 w 3305175"/>
              <a:gd name="connsiteY0" fmla="*/ 26341 h 19050"/>
              <a:gd name="connsiteX1" fmla="*/ 3305494 w 3305175"/>
              <a:gd name="connsiteY1" fmla="*/ 263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5175" h="19050">
                <a:moveTo>
                  <a:pt x="10699" y="26341"/>
                </a:moveTo>
                <a:lnTo>
                  <a:pt x="3305494" y="26341"/>
                </a:lnTo>
              </a:path>
            </a:pathLst>
          </a:custGeom>
          <a:ln w="1014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2790825" y="1638300"/>
            <a:ext cx="2514600" cy="19050"/>
          </a:xfrm>
          <a:custGeom>
            <a:avLst/>
            <a:gdLst>
              <a:gd name="connsiteX0" fmla="*/ 11622 w 2514600"/>
              <a:gd name="connsiteY0" fmla="*/ 19398 h 19050"/>
              <a:gd name="connsiteX1" fmla="*/ 2522667 w 2514600"/>
              <a:gd name="connsiteY1" fmla="*/ 193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600" h="19050">
                <a:moveTo>
                  <a:pt x="11622" y="19398"/>
                </a:moveTo>
                <a:lnTo>
                  <a:pt x="2522667" y="19398"/>
                </a:lnTo>
              </a:path>
            </a:pathLst>
          </a:custGeom>
          <a:ln w="1014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752475" y="2686050"/>
            <a:ext cx="2047875" cy="19050"/>
          </a:xfrm>
          <a:custGeom>
            <a:avLst/>
            <a:gdLst>
              <a:gd name="connsiteX0" fmla="*/ 10699 w 2047875"/>
              <a:gd name="connsiteY0" fmla="*/ 13255 h 19050"/>
              <a:gd name="connsiteX1" fmla="*/ 2049972 w 2047875"/>
              <a:gd name="connsiteY1" fmla="*/ 13255 h 19050"/>
              <a:gd name="connsiteX2" fmla="*/ 2049972 w 2047875"/>
              <a:gd name="connsiteY2" fmla="*/ 28461 h 19050"/>
              <a:gd name="connsiteX3" fmla="*/ 10699 w 2047875"/>
              <a:gd name="connsiteY3" fmla="*/ 28461 h 19050"/>
              <a:gd name="connsiteX4" fmla="*/ 10699 w 2047875"/>
              <a:gd name="connsiteY4" fmla="*/ 132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19050">
                <a:moveTo>
                  <a:pt x="10699" y="13255"/>
                </a:moveTo>
                <a:lnTo>
                  <a:pt x="2049972" y="13255"/>
                </a:lnTo>
                <a:lnTo>
                  <a:pt x="2049972" y="28461"/>
                </a:lnTo>
                <a:lnTo>
                  <a:pt x="10699" y="28461"/>
                </a:lnTo>
                <a:lnTo>
                  <a:pt x="10699" y="13255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2771775" y="1638300"/>
            <a:ext cx="28575" cy="1057275"/>
          </a:xfrm>
          <a:custGeom>
            <a:avLst/>
            <a:gdLst>
              <a:gd name="connsiteX0" fmla="*/ 15453 w 28575"/>
              <a:gd name="connsiteY0" fmla="*/ 11787 h 1057275"/>
              <a:gd name="connsiteX1" fmla="*/ 30672 w 28575"/>
              <a:gd name="connsiteY1" fmla="*/ 11787 h 1057275"/>
              <a:gd name="connsiteX2" fmla="*/ 30672 w 28575"/>
              <a:gd name="connsiteY2" fmla="*/ 1061012 h 1057275"/>
              <a:gd name="connsiteX3" fmla="*/ 15453 w 28575"/>
              <a:gd name="connsiteY3" fmla="*/ 1061012 h 1057275"/>
              <a:gd name="connsiteX4" fmla="*/ 15453 w 28575"/>
              <a:gd name="connsiteY4" fmla="*/ 11787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57275">
                <a:moveTo>
                  <a:pt x="15453" y="11787"/>
                </a:moveTo>
                <a:lnTo>
                  <a:pt x="30672" y="11787"/>
                </a:lnTo>
                <a:lnTo>
                  <a:pt x="30672" y="1061012"/>
                </a:lnTo>
                <a:lnTo>
                  <a:pt x="15453" y="1061012"/>
                </a:lnTo>
                <a:lnTo>
                  <a:pt x="15453" y="1178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4038600" y="2105025"/>
            <a:ext cx="9525" cy="590550"/>
          </a:xfrm>
          <a:custGeom>
            <a:avLst/>
            <a:gdLst>
              <a:gd name="connsiteX0" fmla="*/ 11761 w 9525"/>
              <a:gd name="connsiteY0" fmla="*/ 16453 h 590550"/>
              <a:gd name="connsiteX1" fmla="*/ 11761 w 9525"/>
              <a:gd name="connsiteY1" fmla="*/ 59428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90550">
                <a:moveTo>
                  <a:pt x="11761" y="16453"/>
                </a:moveTo>
                <a:lnTo>
                  <a:pt x="11761" y="594283"/>
                </a:lnTo>
              </a:path>
            </a:pathLst>
          </a:custGeom>
          <a:ln w="159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4038600" y="2105025"/>
            <a:ext cx="19050" cy="590550"/>
          </a:xfrm>
          <a:custGeom>
            <a:avLst/>
            <a:gdLst>
              <a:gd name="connsiteX0" fmla="*/ 19369 w 19050"/>
              <a:gd name="connsiteY0" fmla="*/ 16457 h 590550"/>
              <a:gd name="connsiteX1" fmla="*/ 19369 w 19050"/>
              <a:gd name="connsiteY1" fmla="*/ 594287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90550">
                <a:moveTo>
                  <a:pt x="19369" y="16457"/>
                </a:moveTo>
                <a:lnTo>
                  <a:pt x="19369" y="594287"/>
                </a:lnTo>
              </a:path>
            </a:pathLst>
          </a:custGeom>
          <a:ln w="1014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5286375" y="1647825"/>
            <a:ext cx="19050" cy="1047750"/>
          </a:xfrm>
          <a:custGeom>
            <a:avLst/>
            <a:gdLst>
              <a:gd name="connsiteX0" fmla="*/ 11898 w 19050"/>
              <a:gd name="connsiteY0" fmla="*/ 9873 h 1047750"/>
              <a:gd name="connsiteX1" fmla="*/ 27124 w 19050"/>
              <a:gd name="connsiteY1" fmla="*/ 9873 h 1047750"/>
              <a:gd name="connsiteX2" fmla="*/ 27124 w 19050"/>
              <a:gd name="connsiteY2" fmla="*/ 1051487 h 1047750"/>
              <a:gd name="connsiteX3" fmla="*/ 11898 w 19050"/>
              <a:gd name="connsiteY3" fmla="*/ 1051487 h 1047750"/>
              <a:gd name="connsiteX4" fmla="*/ 11898 w 19050"/>
              <a:gd name="connsiteY4" fmla="*/ 9873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0">
                <a:moveTo>
                  <a:pt x="11898" y="9873"/>
                </a:moveTo>
                <a:lnTo>
                  <a:pt x="27124" y="9873"/>
                </a:lnTo>
                <a:lnTo>
                  <a:pt x="27124" y="1051487"/>
                </a:lnTo>
                <a:lnTo>
                  <a:pt x="11898" y="1051487"/>
                </a:lnTo>
                <a:lnTo>
                  <a:pt x="11898" y="987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2790825" y="2686050"/>
            <a:ext cx="2514600" cy="19050"/>
          </a:xfrm>
          <a:custGeom>
            <a:avLst/>
            <a:gdLst>
              <a:gd name="connsiteX0" fmla="*/ 11622 w 2514600"/>
              <a:gd name="connsiteY0" fmla="*/ 13255 h 19050"/>
              <a:gd name="connsiteX1" fmla="*/ 2522667 w 2514600"/>
              <a:gd name="connsiteY1" fmla="*/ 13255 h 19050"/>
              <a:gd name="connsiteX2" fmla="*/ 2522667 w 2514600"/>
              <a:gd name="connsiteY2" fmla="*/ 28461 h 19050"/>
              <a:gd name="connsiteX3" fmla="*/ 11622 w 2514600"/>
              <a:gd name="connsiteY3" fmla="*/ 28461 h 19050"/>
              <a:gd name="connsiteX4" fmla="*/ 11622 w 2514600"/>
              <a:gd name="connsiteY4" fmla="*/ 132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050">
                <a:moveTo>
                  <a:pt x="11622" y="13255"/>
                </a:moveTo>
                <a:lnTo>
                  <a:pt x="2522667" y="13255"/>
                </a:lnTo>
                <a:lnTo>
                  <a:pt x="2522667" y="28461"/>
                </a:lnTo>
                <a:lnTo>
                  <a:pt x="11622" y="28461"/>
                </a:lnTo>
                <a:lnTo>
                  <a:pt x="11622" y="1325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6638925" y="1647825"/>
            <a:ext cx="28575" cy="1047750"/>
          </a:xfrm>
          <a:custGeom>
            <a:avLst/>
            <a:gdLst>
              <a:gd name="connsiteX0" fmla="*/ 13790 w 28575"/>
              <a:gd name="connsiteY0" fmla="*/ 9873 h 1047750"/>
              <a:gd name="connsiteX1" fmla="*/ 29009 w 28575"/>
              <a:gd name="connsiteY1" fmla="*/ 9873 h 1047750"/>
              <a:gd name="connsiteX2" fmla="*/ 29009 w 28575"/>
              <a:gd name="connsiteY2" fmla="*/ 1051487 h 1047750"/>
              <a:gd name="connsiteX3" fmla="*/ 13790 w 28575"/>
              <a:gd name="connsiteY3" fmla="*/ 1051487 h 1047750"/>
              <a:gd name="connsiteX4" fmla="*/ 13790 w 28575"/>
              <a:gd name="connsiteY4" fmla="*/ 9873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0">
                <a:moveTo>
                  <a:pt x="13790" y="9873"/>
                </a:moveTo>
                <a:lnTo>
                  <a:pt x="29009" y="9873"/>
                </a:lnTo>
                <a:lnTo>
                  <a:pt x="29009" y="1051487"/>
                </a:lnTo>
                <a:lnTo>
                  <a:pt x="13790" y="1051487"/>
                </a:lnTo>
                <a:lnTo>
                  <a:pt x="13790" y="98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752475" y="3400425"/>
            <a:ext cx="2028825" cy="9525"/>
          </a:xfrm>
          <a:custGeom>
            <a:avLst/>
            <a:gdLst>
              <a:gd name="connsiteX0" fmla="*/ 10701 w 2028825"/>
              <a:gd name="connsiteY0" fmla="*/ 13567 h 9525"/>
              <a:gd name="connsiteX1" fmla="*/ 2034755 w 2028825"/>
              <a:gd name="connsiteY1" fmla="*/ 135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9525">
                <a:moveTo>
                  <a:pt x="10701" y="13567"/>
                </a:moveTo>
                <a:lnTo>
                  <a:pt x="2034755" y="13567"/>
                </a:lnTo>
              </a:path>
            </a:pathLst>
          </a:custGeom>
          <a:ln w="159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752475" y="3400425"/>
            <a:ext cx="2028825" cy="19050"/>
          </a:xfrm>
          <a:custGeom>
            <a:avLst/>
            <a:gdLst>
              <a:gd name="connsiteX0" fmla="*/ 10699 w 2028825"/>
              <a:gd name="connsiteY0" fmla="*/ 21174 h 19050"/>
              <a:gd name="connsiteX1" fmla="*/ 2034753 w 2028825"/>
              <a:gd name="connsiteY1" fmla="*/ 211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19050">
                <a:moveTo>
                  <a:pt x="10699" y="21174"/>
                </a:moveTo>
                <a:lnTo>
                  <a:pt x="2034753" y="21174"/>
                </a:lnTo>
              </a:path>
            </a:pathLst>
          </a:custGeom>
          <a:ln w="1014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2790825" y="3400425"/>
            <a:ext cx="2505075" cy="9525"/>
          </a:xfrm>
          <a:custGeom>
            <a:avLst/>
            <a:gdLst>
              <a:gd name="connsiteX0" fmla="*/ 11624 w 2505075"/>
              <a:gd name="connsiteY0" fmla="*/ 13567 h 9525"/>
              <a:gd name="connsiteX1" fmla="*/ 2507450 w 2505075"/>
              <a:gd name="connsiteY1" fmla="*/ 135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624" y="13567"/>
                </a:moveTo>
                <a:lnTo>
                  <a:pt x="2507450" y="13567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2790825" y="3400425"/>
            <a:ext cx="2505075" cy="19050"/>
          </a:xfrm>
          <a:custGeom>
            <a:avLst/>
            <a:gdLst>
              <a:gd name="connsiteX0" fmla="*/ 11622 w 2505075"/>
              <a:gd name="connsiteY0" fmla="*/ 21174 h 19050"/>
              <a:gd name="connsiteX1" fmla="*/ 2507448 w 2505075"/>
              <a:gd name="connsiteY1" fmla="*/ 211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19050">
                <a:moveTo>
                  <a:pt x="11622" y="21174"/>
                </a:moveTo>
                <a:lnTo>
                  <a:pt x="2507448" y="21174"/>
                </a:lnTo>
              </a:path>
            </a:pathLst>
          </a:custGeom>
          <a:ln w="1014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752475" y="4105275"/>
            <a:ext cx="2028825" cy="9525"/>
          </a:xfrm>
          <a:custGeom>
            <a:avLst/>
            <a:gdLst>
              <a:gd name="connsiteX0" fmla="*/ 10701 w 2028825"/>
              <a:gd name="connsiteY0" fmla="*/ 15798 h 9525"/>
              <a:gd name="connsiteX1" fmla="*/ 2034755 w 2028825"/>
              <a:gd name="connsiteY1" fmla="*/ 15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9525">
                <a:moveTo>
                  <a:pt x="10701" y="15798"/>
                </a:moveTo>
                <a:lnTo>
                  <a:pt x="2034755" y="15798"/>
                </a:lnTo>
              </a:path>
            </a:pathLst>
          </a:custGeom>
          <a:ln w="159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752475" y="4105275"/>
            <a:ext cx="2028825" cy="19050"/>
          </a:xfrm>
          <a:custGeom>
            <a:avLst/>
            <a:gdLst>
              <a:gd name="connsiteX0" fmla="*/ 10699 w 2028825"/>
              <a:gd name="connsiteY0" fmla="*/ 23406 h 19050"/>
              <a:gd name="connsiteX1" fmla="*/ 2034753 w 2028825"/>
              <a:gd name="connsiteY1" fmla="*/ 23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19050">
                <a:moveTo>
                  <a:pt x="10699" y="23406"/>
                </a:moveTo>
                <a:lnTo>
                  <a:pt x="2034753" y="23406"/>
                </a:lnTo>
              </a:path>
            </a:pathLst>
          </a:custGeom>
          <a:ln w="101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2790825" y="4105275"/>
            <a:ext cx="2505075" cy="9525"/>
          </a:xfrm>
          <a:custGeom>
            <a:avLst/>
            <a:gdLst>
              <a:gd name="connsiteX0" fmla="*/ 11624 w 2505075"/>
              <a:gd name="connsiteY0" fmla="*/ 15798 h 9525"/>
              <a:gd name="connsiteX1" fmla="*/ 2507450 w 2505075"/>
              <a:gd name="connsiteY1" fmla="*/ 15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624" y="15798"/>
                </a:moveTo>
                <a:lnTo>
                  <a:pt x="2507450" y="15798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2790825" y="4105275"/>
            <a:ext cx="2505075" cy="19050"/>
          </a:xfrm>
          <a:custGeom>
            <a:avLst/>
            <a:gdLst>
              <a:gd name="connsiteX0" fmla="*/ 11622 w 2505075"/>
              <a:gd name="connsiteY0" fmla="*/ 23406 h 19050"/>
              <a:gd name="connsiteX1" fmla="*/ 2507448 w 2505075"/>
              <a:gd name="connsiteY1" fmla="*/ 23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19050">
                <a:moveTo>
                  <a:pt x="11622" y="23406"/>
                </a:moveTo>
                <a:lnTo>
                  <a:pt x="2507448" y="23406"/>
                </a:lnTo>
              </a:path>
            </a:pathLst>
          </a:custGeom>
          <a:ln w="1013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752475" y="4810125"/>
            <a:ext cx="2028825" cy="9525"/>
          </a:xfrm>
          <a:custGeom>
            <a:avLst/>
            <a:gdLst>
              <a:gd name="connsiteX0" fmla="*/ 10701 w 2028825"/>
              <a:gd name="connsiteY0" fmla="*/ 10426 h 9525"/>
              <a:gd name="connsiteX1" fmla="*/ 2034755 w 2028825"/>
              <a:gd name="connsiteY1" fmla="*/ 104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9525">
                <a:moveTo>
                  <a:pt x="10701" y="10426"/>
                </a:moveTo>
                <a:lnTo>
                  <a:pt x="2034755" y="10426"/>
                </a:lnTo>
              </a:path>
            </a:pathLst>
          </a:custGeom>
          <a:ln w="159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752475" y="4810125"/>
            <a:ext cx="2028825" cy="9525"/>
          </a:xfrm>
          <a:custGeom>
            <a:avLst/>
            <a:gdLst>
              <a:gd name="connsiteX0" fmla="*/ 10699 w 2028825"/>
              <a:gd name="connsiteY0" fmla="*/ 18026 h 9525"/>
              <a:gd name="connsiteX1" fmla="*/ 2034753 w 2028825"/>
              <a:gd name="connsiteY1" fmla="*/ 180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8825" h="9525">
                <a:moveTo>
                  <a:pt x="10699" y="18026"/>
                </a:moveTo>
                <a:lnTo>
                  <a:pt x="2034753" y="18026"/>
                </a:lnTo>
              </a:path>
            </a:pathLst>
          </a:custGeom>
          <a:ln w="101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2790825" y="4810125"/>
            <a:ext cx="2505075" cy="9525"/>
          </a:xfrm>
          <a:custGeom>
            <a:avLst/>
            <a:gdLst>
              <a:gd name="connsiteX0" fmla="*/ 11624 w 2505075"/>
              <a:gd name="connsiteY0" fmla="*/ 10426 h 9525"/>
              <a:gd name="connsiteX1" fmla="*/ 2507450 w 2505075"/>
              <a:gd name="connsiteY1" fmla="*/ 104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624" y="10426"/>
                </a:moveTo>
                <a:lnTo>
                  <a:pt x="2507450" y="10426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2790825" y="4810125"/>
            <a:ext cx="2505075" cy="9525"/>
          </a:xfrm>
          <a:custGeom>
            <a:avLst/>
            <a:gdLst>
              <a:gd name="connsiteX0" fmla="*/ 11622 w 2505075"/>
              <a:gd name="connsiteY0" fmla="*/ 18026 h 9525"/>
              <a:gd name="connsiteX1" fmla="*/ 2507448 w 2505075"/>
              <a:gd name="connsiteY1" fmla="*/ 180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622" y="18026"/>
                </a:moveTo>
                <a:lnTo>
                  <a:pt x="2507448" y="18026"/>
                </a:lnTo>
              </a:path>
            </a:pathLst>
          </a:custGeom>
          <a:ln w="1013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752475" y="5505450"/>
            <a:ext cx="2047875" cy="28575"/>
          </a:xfrm>
          <a:custGeom>
            <a:avLst/>
            <a:gdLst>
              <a:gd name="connsiteX0" fmla="*/ 10699 w 2047875"/>
              <a:gd name="connsiteY0" fmla="*/ 14577 h 28575"/>
              <a:gd name="connsiteX1" fmla="*/ 2049972 w 2047875"/>
              <a:gd name="connsiteY1" fmla="*/ 14577 h 28575"/>
              <a:gd name="connsiteX2" fmla="*/ 2049972 w 2047875"/>
              <a:gd name="connsiteY2" fmla="*/ 29783 h 28575"/>
              <a:gd name="connsiteX3" fmla="*/ 10699 w 2047875"/>
              <a:gd name="connsiteY3" fmla="*/ 29783 h 28575"/>
              <a:gd name="connsiteX4" fmla="*/ 10699 w 2047875"/>
              <a:gd name="connsiteY4" fmla="*/ 1457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5" h="28575">
                <a:moveTo>
                  <a:pt x="10699" y="14577"/>
                </a:moveTo>
                <a:lnTo>
                  <a:pt x="2049972" y="14577"/>
                </a:lnTo>
                <a:lnTo>
                  <a:pt x="2049972" y="29783"/>
                </a:lnTo>
                <a:lnTo>
                  <a:pt x="10699" y="29783"/>
                </a:lnTo>
                <a:lnTo>
                  <a:pt x="10699" y="14577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2790825" y="5505450"/>
            <a:ext cx="2514600" cy="28575"/>
          </a:xfrm>
          <a:custGeom>
            <a:avLst/>
            <a:gdLst>
              <a:gd name="connsiteX0" fmla="*/ 11622 w 2514600"/>
              <a:gd name="connsiteY0" fmla="*/ 14577 h 28575"/>
              <a:gd name="connsiteX1" fmla="*/ 2522667 w 2514600"/>
              <a:gd name="connsiteY1" fmla="*/ 14577 h 28575"/>
              <a:gd name="connsiteX2" fmla="*/ 2522667 w 2514600"/>
              <a:gd name="connsiteY2" fmla="*/ 29783 h 28575"/>
              <a:gd name="connsiteX3" fmla="*/ 11622 w 2514600"/>
              <a:gd name="connsiteY3" fmla="*/ 29783 h 28575"/>
              <a:gd name="connsiteX4" fmla="*/ 11622 w 2514600"/>
              <a:gd name="connsiteY4" fmla="*/ 1457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8575">
                <a:moveTo>
                  <a:pt x="11622" y="14577"/>
                </a:moveTo>
                <a:lnTo>
                  <a:pt x="2522667" y="14577"/>
                </a:lnTo>
                <a:lnTo>
                  <a:pt x="2522667" y="29783"/>
                </a:lnTo>
                <a:lnTo>
                  <a:pt x="11622" y="29783"/>
                </a:lnTo>
                <a:lnTo>
                  <a:pt x="11622" y="1457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742950" y="2686050"/>
            <a:ext cx="19050" cy="2847975"/>
          </a:xfrm>
          <a:custGeom>
            <a:avLst/>
            <a:gdLst>
              <a:gd name="connsiteX0" fmla="*/ 20224 w 19050"/>
              <a:gd name="connsiteY0" fmla="*/ 13255 h 2847975"/>
              <a:gd name="connsiteX1" fmla="*/ 20224 w 19050"/>
              <a:gd name="connsiteY1" fmla="*/ 2849183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47975">
                <a:moveTo>
                  <a:pt x="20224" y="13255"/>
                </a:moveTo>
                <a:lnTo>
                  <a:pt x="20224" y="2849183"/>
                </a:lnTo>
              </a:path>
            </a:pathLst>
          </a:custGeom>
          <a:ln w="1013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2771775" y="2695575"/>
            <a:ext cx="28575" cy="2838450"/>
          </a:xfrm>
          <a:custGeom>
            <a:avLst/>
            <a:gdLst>
              <a:gd name="connsiteX0" fmla="*/ 15453 w 28575"/>
              <a:gd name="connsiteY0" fmla="*/ 18936 h 2838450"/>
              <a:gd name="connsiteX1" fmla="*/ 30672 w 28575"/>
              <a:gd name="connsiteY1" fmla="*/ 18936 h 2838450"/>
              <a:gd name="connsiteX2" fmla="*/ 30672 w 28575"/>
              <a:gd name="connsiteY2" fmla="*/ 2839658 h 2838450"/>
              <a:gd name="connsiteX3" fmla="*/ 15453 w 28575"/>
              <a:gd name="connsiteY3" fmla="*/ 2839658 h 2838450"/>
              <a:gd name="connsiteX4" fmla="*/ 15453 w 28575"/>
              <a:gd name="connsiteY4" fmla="*/ 18936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38450">
                <a:moveTo>
                  <a:pt x="15453" y="18936"/>
                </a:moveTo>
                <a:lnTo>
                  <a:pt x="30672" y="18936"/>
                </a:lnTo>
                <a:lnTo>
                  <a:pt x="30672" y="2839658"/>
                </a:lnTo>
                <a:lnTo>
                  <a:pt x="15453" y="2839658"/>
                </a:lnTo>
                <a:lnTo>
                  <a:pt x="15453" y="18936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4038600" y="2695575"/>
            <a:ext cx="9525" cy="2819400"/>
          </a:xfrm>
          <a:custGeom>
            <a:avLst/>
            <a:gdLst>
              <a:gd name="connsiteX0" fmla="*/ 11761 w 9525"/>
              <a:gd name="connsiteY0" fmla="*/ 18939 h 2819400"/>
              <a:gd name="connsiteX1" fmla="*/ 11761 w 9525"/>
              <a:gd name="connsiteY1" fmla="*/ 2824454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19400">
                <a:moveTo>
                  <a:pt x="11761" y="18939"/>
                </a:moveTo>
                <a:lnTo>
                  <a:pt x="11761" y="2824454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4038600" y="2695575"/>
            <a:ext cx="19050" cy="2819400"/>
          </a:xfrm>
          <a:custGeom>
            <a:avLst/>
            <a:gdLst>
              <a:gd name="connsiteX0" fmla="*/ 19369 w 19050"/>
              <a:gd name="connsiteY0" fmla="*/ 18936 h 2819400"/>
              <a:gd name="connsiteX1" fmla="*/ 19369 w 19050"/>
              <a:gd name="connsiteY1" fmla="*/ 2824452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19400">
                <a:moveTo>
                  <a:pt x="19369" y="18936"/>
                </a:moveTo>
                <a:lnTo>
                  <a:pt x="19369" y="2824452"/>
                </a:lnTo>
              </a:path>
            </a:pathLst>
          </a:custGeom>
          <a:ln w="1014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5286375" y="2695575"/>
            <a:ext cx="19050" cy="2838450"/>
          </a:xfrm>
          <a:custGeom>
            <a:avLst/>
            <a:gdLst>
              <a:gd name="connsiteX0" fmla="*/ 11898 w 19050"/>
              <a:gd name="connsiteY0" fmla="*/ 18936 h 2838450"/>
              <a:gd name="connsiteX1" fmla="*/ 27124 w 19050"/>
              <a:gd name="connsiteY1" fmla="*/ 18936 h 2838450"/>
              <a:gd name="connsiteX2" fmla="*/ 27124 w 19050"/>
              <a:gd name="connsiteY2" fmla="*/ 2839658 h 2838450"/>
              <a:gd name="connsiteX3" fmla="*/ 11898 w 19050"/>
              <a:gd name="connsiteY3" fmla="*/ 2839658 h 2838450"/>
              <a:gd name="connsiteX4" fmla="*/ 11898 w 19050"/>
              <a:gd name="connsiteY4" fmla="*/ 18936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838450">
                <a:moveTo>
                  <a:pt x="11898" y="18936"/>
                </a:moveTo>
                <a:lnTo>
                  <a:pt x="27124" y="18936"/>
                </a:lnTo>
                <a:lnTo>
                  <a:pt x="27124" y="2839658"/>
                </a:lnTo>
                <a:lnTo>
                  <a:pt x="11898" y="2839658"/>
                </a:lnTo>
                <a:lnTo>
                  <a:pt x="11898" y="18936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2771775" y="5657850"/>
            <a:ext cx="28575" cy="561975"/>
          </a:xfrm>
          <a:custGeom>
            <a:avLst/>
            <a:gdLst>
              <a:gd name="connsiteX0" fmla="*/ 15453 w 28575"/>
              <a:gd name="connsiteY0" fmla="*/ 14237 h 561975"/>
              <a:gd name="connsiteX1" fmla="*/ 30672 w 28575"/>
              <a:gd name="connsiteY1" fmla="*/ 14237 h 561975"/>
              <a:gd name="connsiteX2" fmla="*/ 30672 w 28575"/>
              <a:gd name="connsiteY2" fmla="*/ 569266 h 561975"/>
              <a:gd name="connsiteX3" fmla="*/ 15453 w 28575"/>
              <a:gd name="connsiteY3" fmla="*/ 569266 h 561975"/>
              <a:gd name="connsiteX4" fmla="*/ 15453 w 28575"/>
              <a:gd name="connsiteY4" fmla="*/ 1423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61975">
                <a:moveTo>
                  <a:pt x="15453" y="14237"/>
                </a:moveTo>
                <a:lnTo>
                  <a:pt x="30672" y="14237"/>
                </a:lnTo>
                <a:lnTo>
                  <a:pt x="30672" y="569266"/>
                </a:lnTo>
                <a:lnTo>
                  <a:pt x="15453" y="569266"/>
                </a:lnTo>
                <a:lnTo>
                  <a:pt x="15453" y="14237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5286375" y="5657850"/>
            <a:ext cx="19050" cy="561975"/>
          </a:xfrm>
          <a:custGeom>
            <a:avLst/>
            <a:gdLst>
              <a:gd name="connsiteX0" fmla="*/ 11898 w 19050"/>
              <a:gd name="connsiteY0" fmla="*/ 14237 h 561975"/>
              <a:gd name="connsiteX1" fmla="*/ 27124 w 19050"/>
              <a:gd name="connsiteY1" fmla="*/ 14237 h 561975"/>
              <a:gd name="connsiteX2" fmla="*/ 27124 w 19050"/>
              <a:gd name="connsiteY2" fmla="*/ 569266 h 561975"/>
              <a:gd name="connsiteX3" fmla="*/ 11898 w 19050"/>
              <a:gd name="connsiteY3" fmla="*/ 569266 h 561975"/>
              <a:gd name="connsiteX4" fmla="*/ 11898 w 19050"/>
              <a:gd name="connsiteY4" fmla="*/ 1423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61975">
                <a:moveTo>
                  <a:pt x="11898" y="14237"/>
                </a:moveTo>
                <a:lnTo>
                  <a:pt x="27124" y="14237"/>
                </a:lnTo>
                <a:lnTo>
                  <a:pt x="27124" y="569266"/>
                </a:lnTo>
                <a:lnTo>
                  <a:pt x="11898" y="569266"/>
                </a:lnTo>
                <a:lnTo>
                  <a:pt x="11898" y="14237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5381625" y="1638300"/>
            <a:ext cx="28575" cy="3895725"/>
          </a:xfrm>
          <a:custGeom>
            <a:avLst/>
            <a:gdLst>
              <a:gd name="connsiteX0" fmla="*/ 15568 w 28575"/>
              <a:gd name="connsiteY0" fmla="*/ 11787 h 3895725"/>
              <a:gd name="connsiteX1" fmla="*/ 30787 w 28575"/>
              <a:gd name="connsiteY1" fmla="*/ 11787 h 3895725"/>
              <a:gd name="connsiteX2" fmla="*/ 30787 w 28575"/>
              <a:gd name="connsiteY2" fmla="*/ 3896933 h 3895725"/>
              <a:gd name="connsiteX3" fmla="*/ 15568 w 28575"/>
              <a:gd name="connsiteY3" fmla="*/ 3896933 h 3895725"/>
              <a:gd name="connsiteX4" fmla="*/ 15568 w 28575"/>
              <a:gd name="connsiteY4" fmla="*/ 11787 h 38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3895725">
                <a:moveTo>
                  <a:pt x="15568" y="11787"/>
                </a:moveTo>
                <a:lnTo>
                  <a:pt x="30787" y="11787"/>
                </a:lnTo>
                <a:lnTo>
                  <a:pt x="30787" y="3896933"/>
                </a:lnTo>
                <a:lnTo>
                  <a:pt x="15568" y="3896933"/>
                </a:lnTo>
                <a:lnTo>
                  <a:pt x="15568" y="1178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6648450" y="2695575"/>
            <a:ext cx="9525" cy="2819400"/>
          </a:xfrm>
          <a:custGeom>
            <a:avLst/>
            <a:gdLst>
              <a:gd name="connsiteX0" fmla="*/ 11876 w 9525"/>
              <a:gd name="connsiteY0" fmla="*/ 18939 h 2819400"/>
              <a:gd name="connsiteX1" fmla="*/ 11876 w 9525"/>
              <a:gd name="connsiteY1" fmla="*/ 2824454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19400">
                <a:moveTo>
                  <a:pt x="11876" y="18939"/>
                </a:moveTo>
                <a:lnTo>
                  <a:pt x="11876" y="2824454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6648450" y="2695575"/>
            <a:ext cx="19050" cy="2819400"/>
          </a:xfrm>
          <a:custGeom>
            <a:avLst/>
            <a:gdLst>
              <a:gd name="connsiteX0" fmla="*/ 19484 w 19050"/>
              <a:gd name="connsiteY0" fmla="*/ 18936 h 2819400"/>
              <a:gd name="connsiteX1" fmla="*/ 19484 w 19050"/>
              <a:gd name="connsiteY1" fmla="*/ 2824452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819400">
                <a:moveTo>
                  <a:pt x="19484" y="18936"/>
                </a:moveTo>
                <a:lnTo>
                  <a:pt x="19484" y="2824452"/>
                </a:lnTo>
              </a:path>
            </a:pathLst>
          </a:custGeom>
          <a:ln w="1014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7896225" y="1647825"/>
            <a:ext cx="19050" cy="3886200"/>
          </a:xfrm>
          <a:custGeom>
            <a:avLst/>
            <a:gdLst>
              <a:gd name="connsiteX0" fmla="*/ 12020 w 19050"/>
              <a:gd name="connsiteY0" fmla="*/ 9873 h 3886200"/>
              <a:gd name="connsiteX1" fmla="*/ 27238 w 19050"/>
              <a:gd name="connsiteY1" fmla="*/ 9873 h 3886200"/>
              <a:gd name="connsiteX2" fmla="*/ 27238 w 19050"/>
              <a:gd name="connsiteY2" fmla="*/ 3887407 h 3886200"/>
              <a:gd name="connsiteX3" fmla="*/ 12020 w 19050"/>
              <a:gd name="connsiteY3" fmla="*/ 3887407 h 3886200"/>
              <a:gd name="connsiteX4" fmla="*/ 12020 w 19050"/>
              <a:gd name="connsiteY4" fmla="*/ 9873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3886200">
                <a:moveTo>
                  <a:pt x="12020" y="9873"/>
                </a:moveTo>
                <a:lnTo>
                  <a:pt x="27238" y="9873"/>
                </a:lnTo>
                <a:lnTo>
                  <a:pt x="27238" y="3887407"/>
                </a:lnTo>
                <a:lnTo>
                  <a:pt x="12020" y="3887407"/>
                </a:lnTo>
                <a:lnTo>
                  <a:pt x="12020" y="9873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4038600" y="5657850"/>
            <a:ext cx="9525" cy="552450"/>
          </a:xfrm>
          <a:custGeom>
            <a:avLst/>
            <a:gdLst>
              <a:gd name="connsiteX0" fmla="*/ 11761 w 9525"/>
              <a:gd name="connsiteY0" fmla="*/ 14240 h 552450"/>
              <a:gd name="connsiteX1" fmla="*/ 11761 w 9525"/>
              <a:gd name="connsiteY1" fmla="*/ 55405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52450">
                <a:moveTo>
                  <a:pt x="11761" y="14240"/>
                </a:moveTo>
                <a:lnTo>
                  <a:pt x="11761" y="554055"/>
                </a:lnTo>
              </a:path>
            </a:pathLst>
          </a:custGeom>
          <a:ln w="15903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4038600" y="5657850"/>
            <a:ext cx="19050" cy="552450"/>
          </a:xfrm>
          <a:custGeom>
            <a:avLst/>
            <a:gdLst>
              <a:gd name="connsiteX0" fmla="*/ 19369 w 19050"/>
              <a:gd name="connsiteY0" fmla="*/ 14237 h 552450"/>
              <a:gd name="connsiteX1" fmla="*/ 19369 w 19050"/>
              <a:gd name="connsiteY1" fmla="*/ 554052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52450">
                <a:moveTo>
                  <a:pt x="19369" y="14237"/>
                </a:moveTo>
                <a:lnTo>
                  <a:pt x="19369" y="554052"/>
                </a:lnTo>
              </a:path>
            </a:pathLst>
          </a:custGeom>
          <a:ln w="1014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742950" y="5638800"/>
            <a:ext cx="19050" cy="581025"/>
          </a:xfrm>
          <a:custGeom>
            <a:avLst/>
            <a:gdLst>
              <a:gd name="connsiteX0" fmla="*/ 20224 w 19050"/>
              <a:gd name="connsiteY0" fmla="*/ 18081 h 581025"/>
              <a:gd name="connsiteX1" fmla="*/ 20224 w 19050"/>
              <a:gd name="connsiteY1" fmla="*/ 588316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81025">
                <a:moveTo>
                  <a:pt x="20224" y="18081"/>
                </a:moveTo>
                <a:lnTo>
                  <a:pt x="20224" y="588316"/>
                </a:lnTo>
              </a:path>
            </a:pathLst>
          </a:custGeom>
          <a:ln w="10135">
            <a:solidFill>
              <a:srgbClr val="00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5400675" y="1638300"/>
            <a:ext cx="2514600" cy="19050"/>
          </a:xfrm>
          <a:custGeom>
            <a:avLst/>
            <a:gdLst>
              <a:gd name="connsiteX0" fmla="*/ 11737 w 2514600"/>
              <a:gd name="connsiteY0" fmla="*/ 19398 h 19050"/>
              <a:gd name="connsiteX1" fmla="*/ 2522781 w 2514600"/>
              <a:gd name="connsiteY1" fmla="*/ 193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600" h="19050">
                <a:moveTo>
                  <a:pt x="11737" y="19398"/>
                </a:moveTo>
                <a:lnTo>
                  <a:pt x="2522781" y="19398"/>
                </a:lnTo>
              </a:path>
            </a:pathLst>
          </a:custGeom>
          <a:ln w="1014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4048125" y="2105025"/>
            <a:ext cx="1247775" cy="9525"/>
          </a:xfrm>
          <a:custGeom>
            <a:avLst/>
            <a:gdLst>
              <a:gd name="connsiteX0" fmla="*/ 9845 w 1247775"/>
              <a:gd name="connsiteY0" fmla="*/ 16453 h 9525"/>
              <a:gd name="connsiteX1" fmla="*/ 1250150 w 1247775"/>
              <a:gd name="connsiteY1" fmla="*/ 1645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775" h="9525">
                <a:moveTo>
                  <a:pt x="9845" y="16453"/>
                </a:moveTo>
                <a:lnTo>
                  <a:pt x="1250150" y="16453"/>
                </a:lnTo>
              </a:path>
            </a:pathLst>
          </a:custGeom>
          <a:ln w="1590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4048125" y="2105025"/>
            <a:ext cx="1247775" cy="19050"/>
          </a:xfrm>
          <a:custGeom>
            <a:avLst/>
            <a:gdLst>
              <a:gd name="connsiteX0" fmla="*/ 9844 w 1247775"/>
              <a:gd name="connsiteY0" fmla="*/ 24060 h 19050"/>
              <a:gd name="connsiteX1" fmla="*/ 1250148 w 1247775"/>
              <a:gd name="connsiteY1" fmla="*/ 240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775" h="19050">
                <a:moveTo>
                  <a:pt x="9844" y="24060"/>
                </a:moveTo>
                <a:lnTo>
                  <a:pt x="1250148" y="24060"/>
                </a:lnTo>
              </a:path>
            </a:pathLst>
          </a:custGeom>
          <a:ln w="1013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5400675" y="2686050"/>
            <a:ext cx="2514600" cy="19050"/>
          </a:xfrm>
          <a:custGeom>
            <a:avLst/>
            <a:gdLst>
              <a:gd name="connsiteX0" fmla="*/ 11737 w 2514600"/>
              <a:gd name="connsiteY0" fmla="*/ 13255 h 19050"/>
              <a:gd name="connsiteX1" fmla="*/ 2522781 w 2514600"/>
              <a:gd name="connsiteY1" fmla="*/ 13255 h 19050"/>
              <a:gd name="connsiteX2" fmla="*/ 2522781 w 2514600"/>
              <a:gd name="connsiteY2" fmla="*/ 28461 h 19050"/>
              <a:gd name="connsiteX3" fmla="*/ 11737 w 2514600"/>
              <a:gd name="connsiteY3" fmla="*/ 28461 h 19050"/>
              <a:gd name="connsiteX4" fmla="*/ 11737 w 2514600"/>
              <a:gd name="connsiteY4" fmla="*/ 132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050">
                <a:moveTo>
                  <a:pt x="11737" y="13255"/>
                </a:moveTo>
                <a:lnTo>
                  <a:pt x="2522781" y="13255"/>
                </a:lnTo>
                <a:lnTo>
                  <a:pt x="2522781" y="28461"/>
                </a:lnTo>
                <a:lnTo>
                  <a:pt x="11737" y="28461"/>
                </a:lnTo>
                <a:lnTo>
                  <a:pt x="11737" y="13255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5400675" y="3400425"/>
            <a:ext cx="2505075" cy="9525"/>
          </a:xfrm>
          <a:custGeom>
            <a:avLst/>
            <a:gdLst>
              <a:gd name="connsiteX0" fmla="*/ 11738 w 2505075"/>
              <a:gd name="connsiteY0" fmla="*/ 13567 h 9525"/>
              <a:gd name="connsiteX1" fmla="*/ 2507564 w 2505075"/>
              <a:gd name="connsiteY1" fmla="*/ 135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738" y="13567"/>
                </a:moveTo>
                <a:lnTo>
                  <a:pt x="2507564" y="13567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5400675" y="3400425"/>
            <a:ext cx="2505075" cy="19050"/>
          </a:xfrm>
          <a:custGeom>
            <a:avLst/>
            <a:gdLst>
              <a:gd name="connsiteX0" fmla="*/ 11737 w 2505075"/>
              <a:gd name="connsiteY0" fmla="*/ 21174 h 19050"/>
              <a:gd name="connsiteX1" fmla="*/ 2507563 w 2505075"/>
              <a:gd name="connsiteY1" fmla="*/ 211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19050">
                <a:moveTo>
                  <a:pt x="11737" y="21174"/>
                </a:moveTo>
                <a:lnTo>
                  <a:pt x="2507563" y="21174"/>
                </a:lnTo>
              </a:path>
            </a:pathLst>
          </a:custGeom>
          <a:ln w="1014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5400675" y="4105275"/>
            <a:ext cx="2505075" cy="9525"/>
          </a:xfrm>
          <a:custGeom>
            <a:avLst/>
            <a:gdLst>
              <a:gd name="connsiteX0" fmla="*/ 11738 w 2505075"/>
              <a:gd name="connsiteY0" fmla="*/ 15798 h 9525"/>
              <a:gd name="connsiteX1" fmla="*/ 2507564 w 2505075"/>
              <a:gd name="connsiteY1" fmla="*/ 15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738" y="15798"/>
                </a:moveTo>
                <a:lnTo>
                  <a:pt x="2507564" y="15798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5400675" y="4105275"/>
            <a:ext cx="2505075" cy="19050"/>
          </a:xfrm>
          <a:custGeom>
            <a:avLst/>
            <a:gdLst>
              <a:gd name="connsiteX0" fmla="*/ 11737 w 2505075"/>
              <a:gd name="connsiteY0" fmla="*/ 23406 h 19050"/>
              <a:gd name="connsiteX1" fmla="*/ 2507563 w 2505075"/>
              <a:gd name="connsiteY1" fmla="*/ 234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19050">
                <a:moveTo>
                  <a:pt x="11737" y="23406"/>
                </a:moveTo>
                <a:lnTo>
                  <a:pt x="2507563" y="23406"/>
                </a:lnTo>
              </a:path>
            </a:pathLst>
          </a:custGeom>
          <a:ln w="1013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5400675" y="4810125"/>
            <a:ext cx="2505075" cy="9525"/>
          </a:xfrm>
          <a:custGeom>
            <a:avLst/>
            <a:gdLst>
              <a:gd name="connsiteX0" fmla="*/ 11738 w 2505075"/>
              <a:gd name="connsiteY0" fmla="*/ 10426 h 9525"/>
              <a:gd name="connsiteX1" fmla="*/ 2507564 w 2505075"/>
              <a:gd name="connsiteY1" fmla="*/ 104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738" y="10426"/>
                </a:moveTo>
                <a:lnTo>
                  <a:pt x="2507564" y="10426"/>
                </a:lnTo>
              </a:path>
            </a:pathLst>
          </a:custGeom>
          <a:ln w="15903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5400675" y="4810125"/>
            <a:ext cx="2505075" cy="9525"/>
          </a:xfrm>
          <a:custGeom>
            <a:avLst/>
            <a:gdLst>
              <a:gd name="connsiteX0" fmla="*/ 11737 w 2505075"/>
              <a:gd name="connsiteY0" fmla="*/ 18026 h 9525"/>
              <a:gd name="connsiteX1" fmla="*/ 2507563 w 2505075"/>
              <a:gd name="connsiteY1" fmla="*/ 180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075" h="9525">
                <a:moveTo>
                  <a:pt x="11737" y="18026"/>
                </a:moveTo>
                <a:lnTo>
                  <a:pt x="2507563" y="18026"/>
                </a:lnTo>
              </a:path>
            </a:pathLst>
          </a:custGeom>
          <a:ln w="10137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5400675" y="5505450"/>
            <a:ext cx="2514600" cy="28575"/>
          </a:xfrm>
          <a:custGeom>
            <a:avLst/>
            <a:gdLst>
              <a:gd name="connsiteX0" fmla="*/ 11737 w 2514600"/>
              <a:gd name="connsiteY0" fmla="*/ 14577 h 28575"/>
              <a:gd name="connsiteX1" fmla="*/ 2522781 w 2514600"/>
              <a:gd name="connsiteY1" fmla="*/ 14577 h 28575"/>
              <a:gd name="connsiteX2" fmla="*/ 2522781 w 2514600"/>
              <a:gd name="connsiteY2" fmla="*/ 29783 h 28575"/>
              <a:gd name="connsiteX3" fmla="*/ 11737 w 2514600"/>
              <a:gd name="connsiteY3" fmla="*/ 29783 h 28575"/>
              <a:gd name="connsiteX4" fmla="*/ 11737 w 2514600"/>
              <a:gd name="connsiteY4" fmla="*/ 1457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8575">
                <a:moveTo>
                  <a:pt x="11737" y="14577"/>
                </a:moveTo>
                <a:lnTo>
                  <a:pt x="2522781" y="14577"/>
                </a:lnTo>
                <a:lnTo>
                  <a:pt x="2522781" y="29783"/>
                </a:lnTo>
                <a:lnTo>
                  <a:pt x="11737" y="29783"/>
                </a:lnTo>
                <a:lnTo>
                  <a:pt x="11737" y="14577"/>
                </a:ln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752475" y="5638800"/>
            <a:ext cx="4552950" cy="28575"/>
          </a:xfrm>
          <a:custGeom>
            <a:avLst/>
            <a:gdLst>
              <a:gd name="connsiteX0" fmla="*/ 10699 w 4552950"/>
              <a:gd name="connsiteY0" fmla="*/ 18081 h 28575"/>
              <a:gd name="connsiteX1" fmla="*/ 4561024 w 4552950"/>
              <a:gd name="connsiteY1" fmla="*/ 18081 h 28575"/>
              <a:gd name="connsiteX2" fmla="*/ 4561024 w 4552950"/>
              <a:gd name="connsiteY2" fmla="*/ 33287 h 28575"/>
              <a:gd name="connsiteX3" fmla="*/ 10699 w 4552950"/>
              <a:gd name="connsiteY3" fmla="*/ 33287 h 28575"/>
              <a:gd name="connsiteX4" fmla="*/ 10699 w 4552950"/>
              <a:gd name="connsiteY4" fmla="*/ 1808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950" h="28575">
                <a:moveTo>
                  <a:pt x="10699" y="18081"/>
                </a:moveTo>
                <a:lnTo>
                  <a:pt x="4561024" y="18081"/>
                </a:lnTo>
                <a:lnTo>
                  <a:pt x="4561024" y="33287"/>
                </a:lnTo>
                <a:lnTo>
                  <a:pt x="10699" y="33287"/>
                </a:lnTo>
                <a:lnTo>
                  <a:pt x="10699" y="18081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752475" y="6200775"/>
            <a:ext cx="4552950" cy="19050"/>
          </a:xfrm>
          <a:custGeom>
            <a:avLst/>
            <a:gdLst>
              <a:gd name="connsiteX0" fmla="*/ 10699 w 4552950"/>
              <a:gd name="connsiteY0" fmla="*/ 11127 h 19050"/>
              <a:gd name="connsiteX1" fmla="*/ 4561024 w 4552950"/>
              <a:gd name="connsiteY1" fmla="*/ 11127 h 19050"/>
              <a:gd name="connsiteX2" fmla="*/ 4561024 w 4552950"/>
              <a:gd name="connsiteY2" fmla="*/ 26341 h 19050"/>
              <a:gd name="connsiteX3" fmla="*/ 10699 w 4552950"/>
              <a:gd name="connsiteY3" fmla="*/ 26341 h 19050"/>
              <a:gd name="connsiteX4" fmla="*/ 10699 w 4552950"/>
              <a:gd name="connsiteY4" fmla="*/ 111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950" h="19050">
                <a:moveTo>
                  <a:pt x="10699" y="11127"/>
                </a:moveTo>
                <a:lnTo>
                  <a:pt x="4561024" y="11127"/>
                </a:lnTo>
                <a:lnTo>
                  <a:pt x="4561024" y="26341"/>
                </a:lnTo>
                <a:lnTo>
                  <a:pt x="10699" y="26341"/>
                </a:lnTo>
                <a:lnTo>
                  <a:pt x="10699" y="11127"/>
                </a:lnTo>
                <a:close/>
              </a:path>
            </a:pathLst>
          </a:custGeom>
          <a:solidFill>
            <a:srgbClr val="00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193" name="Picture 19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194" name="Picture 19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195" name="Picture 19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752475"/>
            <a:ext cx="8382000" cy="676275"/>
          </a:xfrm>
          <a:prstGeom prst="rect">
            <a:avLst/>
          </a:prstGeom>
        </p:spPr>
      </p:pic>
      <p:sp>
        <p:nvSpPr>
          <p:cNvPr id="195" name="TextBox 195"/>
          <p:cNvSpPr txBox="1"/>
          <p:nvPr/>
        </p:nvSpPr>
        <p:spPr>
          <a:xfrm>
            <a:off x="809999" y="-10066"/>
            <a:ext cx="277877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(U.S.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GAAP)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6881072" y="1824675"/>
            <a:ext cx="818441" cy="170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5"/>
              </a:lnSpc>
            </a:pP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835386" y="2007126"/>
            <a:ext cx="910248" cy="170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5"/>
              </a:lnSpc>
            </a:pP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2304271" y="4991842"/>
            <a:ext cx="7884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753324" y="70425"/>
            <a:ext cx="7336473" cy="1524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115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5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higher-than-expected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spread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86436">
              <a:lnSpc>
                <a:spcPts val="144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3669890" y="1688594"/>
            <a:ext cx="765731" cy="394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583">
              <a:lnSpc>
                <a:spcPts val="1487"/>
              </a:lnSpc>
            </a:pPr>
            <a:r>
              <a:rPr lang="en-US" altLang="zh-CN" sz="12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  <a:p>
            <a:pPr indent="0">
              <a:lnSpc>
                <a:spcPts val="1616"/>
              </a:lnSpc>
            </a:pPr>
            <a:r>
              <a:rPr lang="en-US" altLang="zh-CN" sz="12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4453702" y="2180858"/>
            <a:ext cx="455699" cy="1439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33"/>
              </a:lnSpc>
            </a:pPr>
            <a:r>
              <a:rPr lang="en-US" altLang="zh-CN" sz="9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5655973" y="2098387"/>
            <a:ext cx="759308" cy="170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5"/>
              </a:lnSpc>
            </a:pP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FY2014/2Q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6509197" y="1874108"/>
            <a:ext cx="1045740" cy="486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3969">
              <a:lnSpc>
                <a:spcPts val="1422"/>
              </a:lnSpc>
            </a:pP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831669" y="2944610"/>
            <a:ext cx="1890766" cy="31223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6"/>
              </a:lnSpc>
            </a:pP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18">
              <a:lnSpc>
                <a:spcPts val="2567"/>
              </a:lnSpc>
            </a:pP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Expenses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748">
              <a:lnSpc>
                <a:spcPts val="2507"/>
              </a:lnSpc>
            </a:pP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8511">
              <a:lnSpc>
                <a:spcPts val="2567"/>
              </a:lnSpc>
            </a:pP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5712">
              <a:lnSpc>
                <a:spcPts val="2046"/>
              </a:lnSpc>
            </a:pP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61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3274258" y="2959103"/>
            <a:ext cx="744945" cy="3104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5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11,010.0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531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9,915.0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531">
              <a:lnSpc>
                <a:spcPts val="250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1,095.0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326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529.0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794">
              <a:lnSpc>
                <a:spcPts val="2046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479.00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4377609" y="2340462"/>
            <a:ext cx="900372" cy="37231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33"/>
              </a:lnSpc>
            </a:pPr>
            <a:r>
              <a:rPr lang="en-US" altLang="zh-CN" sz="9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Initial</a:t>
            </a:r>
          </a:p>
          <a:p>
            <a:pPr indent="15218">
              <a:lnSpc>
                <a:spcPts val="1256"/>
              </a:lnSpc>
            </a:pPr>
            <a:r>
              <a:rPr lang="en-US" altLang="zh-CN" sz="95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766">
              <a:lnSpc>
                <a:spcPts val="2236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(190.0)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297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(70.0)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762">
              <a:lnSpc>
                <a:spcPts val="250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(120.0)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296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(57.0)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6765">
              <a:lnSpc>
                <a:spcPts val="2046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(57.00)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5990790" y="2959103"/>
            <a:ext cx="638414" cy="2336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5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5,373.7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4,782.7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787">
              <a:lnSpc>
                <a:spcPts val="250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795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290.3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6941794" y="2372028"/>
            <a:ext cx="945419" cy="292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5"/>
              </a:lnSpc>
            </a:pPr>
            <a:r>
              <a:rPr lang="en-US" altLang="zh-CN" sz="113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456">
              <a:lnSpc>
                <a:spcPts val="2032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457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446">
              <a:lnSpc>
                <a:spcPts val="250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456">
              <a:lnSpc>
                <a:spcPts val="2567"/>
              </a:lnSpc>
            </a:pPr>
            <a:r>
              <a:rPr lang="en-US" altLang="zh-CN" sz="14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54.9%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702999" y="6337579"/>
            <a:ext cx="6935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04641" y="6342556"/>
            <a:ext cx="450524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attributable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noncontrolling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interests.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475"/>
            <a:ext cx="9048750" cy="2676525"/>
          </a:xfrm>
          <a:prstGeom prst="rect">
            <a:avLst/>
          </a:prstGeom>
        </p:spPr>
      </p:pic>
      <p:pic>
        <p:nvPicPr>
          <p:cNvPr id="216" name="Picture 21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17" name="Picture 21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18" name="Picture 21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600075"/>
            <a:ext cx="8953500" cy="952500"/>
          </a:xfrm>
          <a:prstGeom prst="rect">
            <a:avLst/>
          </a:prstGeom>
        </p:spPr>
      </p:pic>
      <p:pic>
        <p:nvPicPr>
          <p:cNvPr id="219" name="Picture 21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" y="1609725"/>
            <a:ext cx="8982075" cy="2533650"/>
          </a:xfrm>
          <a:prstGeom prst="rect">
            <a:avLst/>
          </a:prstGeom>
        </p:spPr>
      </p:pic>
      <p:sp>
        <p:nvSpPr>
          <p:cNvPr id="219" name="TextBox 219"/>
          <p:cNvSpPr txBox="1"/>
          <p:nvPr/>
        </p:nvSpPr>
        <p:spPr>
          <a:xfrm>
            <a:off x="485350" y="71897"/>
            <a:ext cx="7805661" cy="13860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0089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buybacks: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passed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repurchase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¥250.0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¥350.0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billion.</a:t>
            </a:r>
          </a:p>
          <a:p>
            <a:pPr indent="0">
              <a:lnSpc>
                <a:spcPts val="220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Dividend: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¥180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422589" y="1769106"/>
            <a:ext cx="116371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buybacks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4810230" y="1848832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6892688" y="1704718"/>
            <a:ext cx="50712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406.5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7934864" y="1697624"/>
            <a:ext cx="941223" cy="547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740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59435">
              <a:lnSpc>
                <a:spcPts val="143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9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350.0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1686309" y="2513518"/>
            <a:ext cx="5071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5851459" y="2741488"/>
            <a:ext cx="5071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676308" y="3012242"/>
            <a:ext cx="443601" cy="948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5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717614" y="3811428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2758921" y="3811428"/>
            <a:ext cx="44360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3800228" y="3811428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4841536" y="3811428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5882842" y="3811428"/>
            <a:ext cx="44360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6924149" y="3811428"/>
            <a:ext cx="443600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7746745" y="3021638"/>
            <a:ext cx="884045" cy="93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75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88119">
              <a:lnSpc>
                <a:spcPts val="19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2014.11-2015.6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315139" y="4302579"/>
            <a:ext cx="137250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8018896" y="4248352"/>
            <a:ext cx="33808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8653612" y="4268559"/>
            <a:ext cx="23045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(yen)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559931" y="4686371"/>
            <a:ext cx="927276" cy="1793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8176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0">
              <a:lnSpc>
                <a:spcPts val="200"/>
              </a:lnSpc>
            </a:pPr>
            <a:r>
              <a:rPr lang="en-US" altLang="zh-CN" sz="803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802">
              <a:lnSpc>
                <a:spcPts val="228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4109">
              <a:lnSpc>
                <a:spcPts val="184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88339">
              <a:lnSpc>
                <a:spcPts val="1464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19.5%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376">
              <a:lnSpc>
                <a:spcPts val="160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FY2007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1689590" y="5143907"/>
            <a:ext cx="506026" cy="1336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7015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57">
              <a:lnSpc>
                <a:spcPts val="1048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8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27.5%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23">
              <a:lnSpc>
                <a:spcPts val="170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FY2008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2730886" y="4987470"/>
            <a:ext cx="506026" cy="14924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99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69">
              <a:lnSpc>
                <a:spcPts val="152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3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32.3%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35">
              <a:lnSpc>
                <a:spcPts val="140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FY2009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3772192" y="4987470"/>
            <a:ext cx="506025" cy="14924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2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69">
              <a:lnSpc>
                <a:spcPts val="1367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922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36">
              <a:lnSpc>
                <a:spcPts val="1573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FY2010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4813511" y="4824403"/>
            <a:ext cx="506025" cy="1655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88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140</a:t>
            </a:r>
          </a:p>
          <a:p>
            <a:pPr indent="185756">
              <a:lnSpc>
                <a:spcPts val="1649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030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24">
              <a:lnSpc>
                <a:spcPts val="1467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5854829" y="4543472"/>
            <a:ext cx="506025" cy="1936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97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46">
              <a:lnSpc>
                <a:spcPts val="1265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81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12">
              <a:lnSpc>
                <a:spcPts val="131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6896148" y="4442937"/>
            <a:ext cx="506024" cy="2036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0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733">
              <a:lnSpc>
                <a:spcPts val="1921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1768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01">
              <a:lnSpc>
                <a:spcPts val="1461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7925052" y="5188977"/>
            <a:ext cx="527716" cy="1290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50">
              <a:lnSpc>
                <a:spcPts val="996"/>
              </a:lnSpc>
            </a:pPr>
            <a:r>
              <a:rPr lang="en-US" altLang="zh-CN" sz="996" dirty="0" smtClean="0">
                <a:solidFill>
                  <a:srgbClr val="e26b08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27">
              <a:lnSpc>
                <a:spcPts val="1909"/>
              </a:lnSpc>
            </a:pPr>
            <a:r>
              <a:rPr lang="en-US" altLang="zh-CN" sz="1403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37.6%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5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FY2014E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248"> 
				</p:cNvPr>
          <p:cNvSpPr/>
          <p:nvPr/>
        </p:nvSpPr>
        <p:spPr>
          <a:xfrm>
            <a:off x="0" y="3352800"/>
            <a:ext cx="8162925" cy="9525"/>
          </a:xfrm>
          <a:custGeom>
            <a:avLst/>
            <a:gdLst>
              <a:gd name="connsiteX0" fmla="*/ 0 w 8162925"/>
              <a:gd name="connsiteY0" fmla="*/ 15331 h 9525"/>
              <a:gd name="connsiteX1" fmla="*/ 8172399 w 8162925"/>
              <a:gd name="connsiteY1" fmla="*/ 153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2925" h="9525">
                <a:moveTo>
                  <a:pt x="0" y="15331"/>
                </a:moveTo>
                <a:lnTo>
                  <a:pt x="8172399" y="15331"/>
                </a:lnTo>
              </a:path>
            </a:pathLst>
          </a:custGeom>
          <a:ln w="12700">
            <a:solidFill>
              <a:srgbClr val="006e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0" y="0"/>
            <a:ext cx="9144000" cy="38100"/>
          </a:xfrm>
          <a:custGeom>
            <a:avLst/>
            <a:gdLst>
              <a:gd name="connsiteX0" fmla="*/ 0 w 9144000"/>
              <a:gd name="connsiteY0" fmla="*/ 45719 h 38100"/>
              <a:gd name="connsiteX1" fmla="*/ 9144000 w 9144000"/>
              <a:gd name="connsiteY1" fmla="*/ 45719 h 38100"/>
              <a:gd name="connsiteX2" fmla="*/ 9144000 w 9144000"/>
              <a:gd name="connsiteY2" fmla="*/ 0 h 38100"/>
              <a:gd name="connsiteX3" fmla="*/ 0 w 9144000"/>
              <a:gd name="connsiteY3" fmla="*/ 0 h 38100"/>
              <a:gd name="connsiteX4" fmla="*/ 0 w 9144000"/>
              <a:gd name="connsiteY4" fmla="*/ 4571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810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56ab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1" name="Picture 25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pic>
        <p:nvPicPr>
          <p:cNvPr id="252" name="Picture 25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4300"/>
            <a:ext cx="1085850" cy="447675"/>
          </a:xfrm>
          <a:prstGeom prst="rect">
            <a:avLst/>
          </a:prstGeom>
        </p:spPr>
      </p:pic>
      <p:sp>
        <p:nvSpPr>
          <p:cNvPr id="252" name="TextBox 252"/>
          <p:cNvSpPr txBox="1"/>
          <p:nvPr/>
        </p:nvSpPr>
        <p:spPr>
          <a:xfrm>
            <a:off x="3581879" y="2688120"/>
            <a:ext cx="4648010" cy="662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Strategy,</a:t>
            </a:r>
          </a:p>
          <a:p>
            <a:pPr indent="0">
              <a:lnSpc>
                <a:spcPts val="2639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Stage”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53"> 
				</p:cNvPr>
          <p:cNvSpPr/>
          <p:nvPr/>
        </p:nvSpPr>
        <p:spPr>
          <a:xfrm>
            <a:off x="809625" y="1895475"/>
            <a:ext cx="285750" cy="285750"/>
          </a:xfrm>
          <a:custGeom>
            <a:avLst/>
            <a:gdLst>
              <a:gd name="connsiteX0" fmla="*/ 11417 w 285750"/>
              <a:gd name="connsiteY0" fmla="*/ 12699 h 285750"/>
              <a:gd name="connsiteX1" fmla="*/ 285940 w 285750"/>
              <a:gd name="connsiteY1" fmla="*/ 12699 h 285750"/>
              <a:gd name="connsiteX2" fmla="*/ 285940 w 285750"/>
              <a:gd name="connsiteY2" fmla="*/ 287223 h 285750"/>
              <a:gd name="connsiteX3" fmla="*/ 11417 w 285750"/>
              <a:gd name="connsiteY3" fmla="*/ 287223 h 285750"/>
              <a:gd name="connsiteX4" fmla="*/ 11417 w 285750"/>
              <a:gd name="connsiteY4" fmla="*/ 1269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5750">
                <a:moveTo>
                  <a:pt x="11417" y="12699"/>
                </a:moveTo>
                <a:lnTo>
                  <a:pt x="285940" y="12699"/>
                </a:lnTo>
                <a:lnTo>
                  <a:pt x="285940" y="287223"/>
                </a:lnTo>
                <a:lnTo>
                  <a:pt x="11417" y="287223"/>
                </a:lnTo>
                <a:lnTo>
                  <a:pt x="11417" y="12699"/>
                </a:lnTo>
                <a:close/>
              </a:path>
            </a:pathLst>
          </a:custGeom>
          <a:solidFill>
            <a:srgbClr val="f694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809625" y="2905125"/>
            <a:ext cx="285750" cy="285750"/>
          </a:xfrm>
          <a:custGeom>
            <a:avLst/>
            <a:gdLst>
              <a:gd name="connsiteX0" fmla="*/ 11417 w 285750"/>
              <a:gd name="connsiteY0" fmla="*/ 16852 h 285750"/>
              <a:gd name="connsiteX1" fmla="*/ 285940 w 285750"/>
              <a:gd name="connsiteY1" fmla="*/ 16852 h 285750"/>
              <a:gd name="connsiteX2" fmla="*/ 285940 w 285750"/>
              <a:gd name="connsiteY2" fmla="*/ 291375 h 285750"/>
              <a:gd name="connsiteX3" fmla="*/ 11417 w 285750"/>
              <a:gd name="connsiteY3" fmla="*/ 291375 h 285750"/>
              <a:gd name="connsiteX4" fmla="*/ 11417 w 285750"/>
              <a:gd name="connsiteY4" fmla="*/ 1685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5750">
                <a:moveTo>
                  <a:pt x="11417" y="16852"/>
                </a:moveTo>
                <a:lnTo>
                  <a:pt x="285940" y="16852"/>
                </a:lnTo>
                <a:lnTo>
                  <a:pt x="285940" y="291375"/>
                </a:lnTo>
                <a:lnTo>
                  <a:pt x="11417" y="291375"/>
                </a:lnTo>
                <a:lnTo>
                  <a:pt x="11417" y="16852"/>
                </a:lnTo>
                <a:close/>
              </a:path>
            </a:pathLst>
          </a:custGeom>
          <a:solidFill>
            <a:srgbClr val="f694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809625" y="4467225"/>
            <a:ext cx="7943850" cy="19050"/>
          </a:xfrm>
          <a:custGeom>
            <a:avLst/>
            <a:gdLst>
              <a:gd name="connsiteX0" fmla="*/ 11419 w 7943850"/>
              <a:gd name="connsiteY0" fmla="*/ 12755 h 19050"/>
              <a:gd name="connsiteX1" fmla="*/ 7938835 w 7943850"/>
              <a:gd name="connsiteY1" fmla="*/ 127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2755"/>
                </a:moveTo>
                <a:lnTo>
                  <a:pt x="7938835" y="12755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809625" y="1066800"/>
            <a:ext cx="7943850" cy="19050"/>
          </a:xfrm>
          <a:custGeom>
            <a:avLst/>
            <a:gdLst>
              <a:gd name="connsiteX0" fmla="*/ 11419 w 7943850"/>
              <a:gd name="connsiteY0" fmla="*/ 12679 h 19050"/>
              <a:gd name="connsiteX1" fmla="*/ 7938835 w 7943850"/>
              <a:gd name="connsiteY1" fmla="*/ 126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43850" h="19050">
                <a:moveTo>
                  <a:pt x="11419" y="12679"/>
                </a:moveTo>
                <a:lnTo>
                  <a:pt x="7938835" y="12679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8925"/>
            <a:ext cx="3105150" cy="219075"/>
          </a:xfrm>
          <a:prstGeom prst="rect">
            <a:avLst/>
          </a:prstGeom>
        </p:spPr>
      </p:pic>
      <p:pic>
        <p:nvPicPr>
          <p:cNvPr id="259" name="Picture 25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10500" cy="504825"/>
          </a:xfrm>
          <a:prstGeom prst="rect">
            <a:avLst/>
          </a:prstGeom>
        </p:spPr>
      </p:pic>
      <p:pic>
        <p:nvPicPr>
          <p:cNvPr id="260" name="Picture 26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7625"/>
            <a:ext cx="1181100" cy="476250"/>
          </a:xfrm>
          <a:prstGeom prst="rect">
            <a:avLst/>
          </a:prstGeom>
        </p:spPr>
      </p:pic>
      <p:pic>
        <p:nvPicPr>
          <p:cNvPr id="261" name="Picture 26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5086350"/>
            <a:ext cx="4248150" cy="647700"/>
          </a:xfrm>
          <a:prstGeom prst="rect">
            <a:avLst/>
          </a:prstGeom>
        </p:spPr>
      </p:pic>
      <p:pic>
        <p:nvPicPr>
          <p:cNvPr id="262" name="Picture 26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5772150"/>
            <a:ext cx="8429625" cy="733425"/>
          </a:xfrm>
          <a:prstGeom prst="rect">
            <a:avLst/>
          </a:prstGeom>
        </p:spPr>
      </p:pic>
      <p:pic>
        <p:nvPicPr>
          <p:cNvPr id="263" name="Picture 26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5" y="2333625"/>
            <a:ext cx="190500" cy="180975"/>
          </a:xfrm>
          <a:prstGeom prst="rect">
            <a:avLst/>
          </a:prstGeom>
        </p:spPr>
      </p:pic>
      <p:pic>
        <p:nvPicPr>
          <p:cNvPr id="264" name="Picture 26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75" y="4181475"/>
            <a:ext cx="276225" cy="266700"/>
          </a:xfrm>
          <a:prstGeom prst="rect">
            <a:avLst/>
          </a:prstGeom>
        </p:spPr>
      </p:pic>
      <p:pic>
        <p:nvPicPr>
          <p:cNvPr id="265" name="Picture 26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575" y="2581275"/>
            <a:ext cx="190500" cy="190500"/>
          </a:xfrm>
          <a:prstGeom prst="rect">
            <a:avLst/>
          </a:prstGeom>
        </p:spPr>
      </p:pic>
      <p:pic>
        <p:nvPicPr>
          <p:cNvPr id="266" name="Picture 26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575" y="3343275"/>
            <a:ext cx="190500" cy="180975"/>
          </a:xfrm>
          <a:prstGeom prst="rect">
            <a:avLst/>
          </a:prstGeom>
        </p:spPr>
      </p:pic>
      <p:pic>
        <p:nvPicPr>
          <p:cNvPr id="267" name="Picture 26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1575" y="3600450"/>
            <a:ext cx="190500" cy="180975"/>
          </a:xfrm>
          <a:prstGeom prst="rect">
            <a:avLst/>
          </a:prstGeom>
        </p:spPr>
      </p:pic>
      <p:pic>
        <p:nvPicPr>
          <p:cNvPr id="268" name="Picture 268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1575" y="4600575"/>
            <a:ext cx="190500" cy="190500"/>
          </a:xfrm>
          <a:prstGeom prst="rect">
            <a:avLst/>
          </a:prstGeom>
        </p:spPr>
      </p:pic>
      <p:pic>
        <p:nvPicPr>
          <p:cNvPr id="269" name="Picture 269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75" y="781050"/>
            <a:ext cx="276225" cy="266700"/>
          </a:xfrm>
          <a:prstGeom prst="rect">
            <a:avLst/>
          </a:prstGeom>
        </p:spPr>
      </p:pic>
      <p:sp>
        <p:nvSpPr>
          <p:cNvPr id="269" name="TextBox 269"/>
          <p:cNvSpPr txBox="1"/>
          <p:nvPr/>
        </p:nvSpPr>
        <p:spPr>
          <a:xfrm>
            <a:off x="775008" y="123012"/>
            <a:ext cx="8223400" cy="1589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42"/>
              </a:lnSpc>
            </a:pP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Status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618">
              <a:lnSpc>
                <a:spcPts val="301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Steady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54618">
              <a:lnSpc>
                <a:spcPts val="309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multifaceted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indent="54619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itself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“Value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Partner”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844003" y="1935851"/>
            <a:ext cx="228600" cy="1242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Ⅰ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2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Ⅱ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1192339" y="1908924"/>
            <a:ext cx="7590734" cy="21293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1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“Global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Cornerstone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2128">
              <a:lnSpc>
                <a:spcPts val="188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fully-stacked,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full-lifecycle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262533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$15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Comprehensively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364">
              <a:lnSpc>
                <a:spcPts val="189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Comprehensively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268364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proactive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initiatives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DOCOMO’s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“New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Plan”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68364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West’s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“Hikari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Model”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829627" y="4165155"/>
            <a:ext cx="8088561" cy="2252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624840">
              <a:lnSpc>
                <a:spcPts val="285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</a:p>
          <a:p>
            <a:pPr indent="62484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course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4321">
              <a:lnSpc>
                <a:spcPts val="258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Restart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0016">
              <a:lnSpc>
                <a:spcPts val="284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431476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upgrade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“Towards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Stage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2.0”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54927" y="6705415"/>
            <a:ext cx="290588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Six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4419600" y="6644934"/>
            <a:ext cx="32306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6055224" y="6690813"/>
            <a:ext cx="2978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