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06934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
	<Relationship Id="rId3" Type="http://schemas.openxmlformats.org/officeDocument/2006/relationships/printerSettings" Target="printerSettings/printerSettings1.bin"/>
	<Relationship Id="rId4" Type="http://schemas.openxmlformats.org/officeDocument/2006/relationships/presProps" Target="presProps.xml"/>
	<Relationship Id="rId5" Type="http://schemas.openxmlformats.org/officeDocument/2006/relationships/viewProps" Target="viewProps.xml"/>
	<Relationship Id="rId6" Type="http://schemas.openxmlformats.org/officeDocument/2006/relationships/theme" Target="theme/theme1.xml"/>
	<Relationship Id="rId7" Type="http://schemas.openxmlformats.org/officeDocument/2006/relationships/tableStyles" Target="tableStyles.xml"/>
	<Relationship Id="rId1" Type="http://schemas.openxmlformats.org/officeDocument/2006/relationships/slideMaster" Target="slideMasters/slideMaster1.xml"/>
	<Relationship Id="rId8" Type="http://schemas.openxmlformats.org/officeDocument/2006/relationships/slide" Target="slides/slide1.xml"/>
	<Relationship Id="rId9" Type="http://schemas.openxmlformats.org/officeDocument/2006/relationships/slide" Target="slides/slide2.xml"/>
	<Relationship Id="rId10" Type="http://schemas.openxmlformats.org/officeDocument/2006/relationships/slide" Target="slides/slide3.xml"/>
	<Relationship Id="rId11" Type="http://schemas.openxmlformats.org/officeDocument/2006/relationships/slide" Target="slides/slide4.xml"/>
	<Relationship Id="rId12" Type="http://schemas.openxmlformats.org/officeDocument/2006/relationships/slide" Target="slides/slide5.xml"/>
	<Relationship Id="rId13" Type="http://schemas.openxmlformats.org/officeDocument/2006/relationships/slide" Target="slides/slide6.xml"/>
	<Relationship Id="rId14" Type="http://schemas.openxmlformats.org/officeDocument/2006/relationships/slide" Target="slides/slide7.xml"/>
	<Relationship Id="rId15" Type="http://schemas.openxmlformats.org/officeDocument/2006/relationships/slide" Target="slides/slide8.xml"/>
	<Relationship Id="rId16" Type="http://schemas.openxmlformats.org/officeDocument/2006/relationships/slide" Target="slides/slide9.xml"/>
	<Relationship Id="rId17" Type="http://schemas.openxmlformats.org/officeDocument/2006/relationships/slide" Target="slides/slide10.xml"/>
	<Relationship Id="rId18" Type="http://schemas.openxmlformats.org/officeDocument/2006/relationships/slide" Target="slides/slide11.xml"/>
	<Relationship Id="rId19" Type="http://schemas.openxmlformats.org/officeDocument/2006/relationships/slide" Target="slides/slide12.xml"/>
	<Relationship Id="rId20" Type="http://schemas.openxmlformats.org/officeDocument/2006/relationships/slide" Target="slides/slide13.xml"/>
	<Relationship Id="rId21" Type="http://schemas.openxmlformats.org/officeDocument/2006/relationships/slide" Target="slides/slide14.xml"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image.jpeg"/>
</Relationships>
</file>

<file path=ppt/slides/_rels/slide1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0image.jpeg"/>
</Relationships>
</file>

<file path=ppt/slides/_rels/slide1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1image.jpeg"/>
	<Relationship Id="rId3" Type="http://schemas.openxmlformats.org/officeDocument/2006/relationships/image" Target="../media/12image.jpeg"/>
</Relationships>
</file>

<file path=ppt/slides/_rels/slide1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3image.jpeg"/>
	<Relationship Id="rId3" Type="http://schemas.openxmlformats.org/officeDocument/2006/relationships/image" Target="../media/14image.jpeg"/>
</Relationships>
</file>

<file path=ppt/slides/_rels/slide1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5image.jpeg"/>
	<Relationship Id="rId3" Type="http://schemas.openxmlformats.org/officeDocument/2006/relationships/image" Target="../media/16image.jpeg"/>
</Relationships>
</file>

<file path=ppt/slides/_rels/slide1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7image.jpeg"/>
</Relationships>
</file>

<file path=ppt/slides/_rels/slide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image.jpeg"/>
</Relationships>
</file>

<file path=ppt/slides/_rels/slide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image.jpeg"/>
</Relationships>
</file>

<file path=ppt/slides/_rels/slide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4image.jpeg"/>
</Relationships>
</file>

<file path=ppt/slides/_rels/slide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5image.jpeg"/>
</Relationships>
</file>

<file path=ppt/slides/_rels/slide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6image.jpeg"/>
</Relationships>
</file>

<file path=ppt/slides/_rels/slide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7image.jpeg"/>
</Relationships>
</file>

<file path=ppt/slides/_rels/slide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8image.jpeg"/>
</Relationships>
</file>

<file path=ppt/slides/_rels/slide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9image.jpeg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0"> 
				</p:cNvPr>
          <p:cNvSpPr/>
          <p:nvPr/>
        </p:nvSpPr>
        <p:spPr>
          <a:xfrm>
            <a:off x="762000" y="333375"/>
            <a:ext cx="9153525" cy="6867525"/>
          </a:xfrm>
          <a:custGeom>
            <a:avLst/>
            <a:gdLst>
              <a:gd name="connsiteX0" fmla="*/ 12073 w 9153525"/>
              <a:gd name="connsiteY0" fmla="*/ 15620 h 6867525"/>
              <a:gd name="connsiteX1" fmla="*/ 12073 w 9153525"/>
              <a:gd name="connsiteY1" fmla="*/ 6873621 h 6867525"/>
              <a:gd name="connsiteX2" fmla="*/ 9156072 w 9153525"/>
              <a:gd name="connsiteY2" fmla="*/ 6873621 h 6867525"/>
              <a:gd name="connsiteX3" fmla="*/ 9156072 w 9153525"/>
              <a:gd name="connsiteY3" fmla="*/ 15620 h 6867525"/>
              <a:gd name="connsiteX4" fmla="*/ 12073 w 9153525"/>
              <a:gd name="connsiteY4" fmla="*/ 15620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6867525">
                <a:moveTo>
                  <a:pt x="12073" y="15620"/>
                </a:moveTo>
                <a:lnTo>
                  <a:pt x="12073" y="6873621"/>
                </a:lnTo>
                <a:lnTo>
                  <a:pt x="9156072" y="6873621"/>
                </a:lnTo>
                <a:lnTo>
                  <a:pt x="9156072" y="15620"/>
                </a:lnTo>
                <a:lnTo>
                  <a:pt x="12073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" name="Freeform 1"> 
				</p:cNvPr>
          <p:cNvSpPr/>
          <p:nvPr/>
        </p:nvSpPr>
        <p:spPr>
          <a:xfrm>
            <a:off x="1047750" y="600075"/>
            <a:ext cx="8867775" cy="981075"/>
          </a:xfrm>
          <a:custGeom>
            <a:avLst/>
            <a:gdLst>
              <a:gd name="connsiteX0" fmla="*/ 14359 w 8867775"/>
              <a:gd name="connsiteY0" fmla="*/ 11048 h 981075"/>
              <a:gd name="connsiteX1" fmla="*/ 14359 w 8867775"/>
              <a:gd name="connsiteY1" fmla="*/ 981837 h 981075"/>
              <a:gd name="connsiteX2" fmla="*/ 8870322 w 8867775"/>
              <a:gd name="connsiteY2" fmla="*/ 981837 h 981075"/>
              <a:gd name="connsiteX3" fmla="*/ 8870322 w 8867775"/>
              <a:gd name="connsiteY3" fmla="*/ 11048 h 981075"/>
              <a:gd name="connsiteX4" fmla="*/ 14359 w 8867775"/>
              <a:gd name="connsiteY4" fmla="*/ 11048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67775" h="981075">
                <a:moveTo>
                  <a:pt x="14359" y="11048"/>
                </a:moveTo>
                <a:lnTo>
                  <a:pt x="14359" y="981837"/>
                </a:lnTo>
                <a:lnTo>
                  <a:pt x="8870322" y="981837"/>
                </a:lnTo>
                <a:lnTo>
                  <a:pt x="8870322" y="11048"/>
                </a:lnTo>
                <a:lnTo>
                  <a:pt x="14359" y="11048"/>
                </a:lnTo>
                <a:close/>
              </a:path>
            </a:pathLst>
          </a:custGeom>
          <a:solidFill>
            <a:srgbClr val="fd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2"> 
				</p:cNvPr>
          <p:cNvSpPr/>
          <p:nvPr/>
        </p:nvSpPr>
        <p:spPr>
          <a:xfrm>
            <a:off x="1019175" y="571500"/>
            <a:ext cx="8924925" cy="1038225"/>
          </a:xfrm>
          <a:custGeom>
            <a:avLst/>
            <a:gdLst>
              <a:gd name="connsiteX0" fmla="*/ 42934 w 8924925"/>
              <a:gd name="connsiteY0" fmla="*/ 39623 h 1038225"/>
              <a:gd name="connsiteX1" fmla="*/ 42934 w 8924925"/>
              <a:gd name="connsiteY1" fmla="*/ 1010412 h 1038225"/>
              <a:gd name="connsiteX2" fmla="*/ 8898897 w 8924925"/>
              <a:gd name="connsiteY2" fmla="*/ 1010412 h 1038225"/>
              <a:gd name="connsiteX3" fmla="*/ 8898897 w 8924925"/>
              <a:gd name="connsiteY3" fmla="*/ 39623 h 1038225"/>
              <a:gd name="connsiteX4" fmla="*/ 42934 w 8924925"/>
              <a:gd name="connsiteY4" fmla="*/ 39623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4925" h="1038225">
                <a:moveTo>
                  <a:pt x="42934" y="39623"/>
                </a:moveTo>
                <a:lnTo>
                  <a:pt x="42934" y="1010412"/>
                </a:lnTo>
                <a:lnTo>
                  <a:pt x="8898897" y="1010412"/>
                </a:lnTo>
                <a:lnTo>
                  <a:pt x="8898897" y="39623"/>
                </a:lnTo>
                <a:lnTo>
                  <a:pt x="42934" y="3962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425" y="771525"/>
            <a:ext cx="1609725" cy="32385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307477" y="1876500"/>
            <a:ext cx="5242378" cy="4750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144">
              <a:lnSpc>
                <a:spcPts val="4258"/>
              </a:lnSpc>
            </a:pPr>
            <a:r>
              <a:rPr lang="en-US" altLang="zh-CN" sz="360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Solid</a:t>
            </a:r>
            <a:r>
              <a:rPr lang="en-US" altLang="zh-CN" sz="360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360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start</a:t>
            </a:r>
            <a:r>
              <a:rPr lang="en-US" altLang="zh-CN" sz="360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360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360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360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fiscal</a:t>
            </a:r>
            <a:r>
              <a:rPr lang="en-US" altLang="zh-CN" sz="360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360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94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Peter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Löscher,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President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CEO</a:t>
            </a:r>
          </a:p>
          <a:p>
            <a:pPr indent="0">
              <a:lnSpc>
                <a:spcPts val="240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Joe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Kaeser,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CFO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575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2013,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Analyst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Call</a:t>
            </a:r>
          </a:p>
          <a:p>
            <a:pPr indent="0">
              <a:lnSpc>
                <a:spcPts val="1679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January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23,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13558" y="6976718"/>
            <a:ext cx="399548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Page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163701" y="6976718"/>
            <a:ext cx="246153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Analyst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Call,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January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23,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667383" y="6976718"/>
            <a:ext cx="284695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Copyright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©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AG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2013.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All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rights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Freeform 500"> 
				</p:cNvPr>
          <p:cNvSpPr/>
          <p:nvPr/>
        </p:nvSpPr>
        <p:spPr>
          <a:xfrm>
            <a:off x="762000" y="333375"/>
            <a:ext cx="9153525" cy="6867525"/>
          </a:xfrm>
          <a:custGeom>
            <a:avLst/>
            <a:gdLst>
              <a:gd name="connsiteX0" fmla="*/ 12073 w 9153525"/>
              <a:gd name="connsiteY0" fmla="*/ 15620 h 6867525"/>
              <a:gd name="connsiteX1" fmla="*/ 12073 w 9153525"/>
              <a:gd name="connsiteY1" fmla="*/ 6873621 h 6867525"/>
              <a:gd name="connsiteX2" fmla="*/ 9156072 w 9153525"/>
              <a:gd name="connsiteY2" fmla="*/ 6873621 h 6867525"/>
              <a:gd name="connsiteX3" fmla="*/ 9156072 w 9153525"/>
              <a:gd name="connsiteY3" fmla="*/ 15620 h 6867525"/>
              <a:gd name="connsiteX4" fmla="*/ 12073 w 9153525"/>
              <a:gd name="connsiteY4" fmla="*/ 15620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6867525">
                <a:moveTo>
                  <a:pt x="12073" y="15620"/>
                </a:moveTo>
                <a:lnTo>
                  <a:pt x="12073" y="6873621"/>
                </a:lnTo>
                <a:lnTo>
                  <a:pt x="9156072" y="6873621"/>
                </a:lnTo>
                <a:lnTo>
                  <a:pt x="9156072" y="15620"/>
                </a:lnTo>
                <a:lnTo>
                  <a:pt x="12073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Freeform 501"> 
				</p:cNvPr>
          <p:cNvSpPr/>
          <p:nvPr/>
        </p:nvSpPr>
        <p:spPr>
          <a:xfrm>
            <a:off x="1047750" y="600075"/>
            <a:ext cx="8867775" cy="981075"/>
          </a:xfrm>
          <a:custGeom>
            <a:avLst/>
            <a:gdLst>
              <a:gd name="connsiteX0" fmla="*/ 14359 w 8867775"/>
              <a:gd name="connsiteY0" fmla="*/ 11048 h 981075"/>
              <a:gd name="connsiteX1" fmla="*/ 14359 w 8867775"/>
              <a:gd name="connsiteY1" fmla="*/ 981837 h 981075"/>
              <a:gd name="connsiteX2" fmla="*/ 8870322 w 8867775"/>
              <a:gd name="connsiteY2" fmla="*/ 981837 h 981075"/>
              <a:gd name="connsiteX3" fmla="*/ 8870322 w 8867775"/>
              <a:gd name="connsiteY3" fmla="*/ 11048 h 981075"/>
              <a:gd name="connsiteX4" fmla="*/ 14359 w 8867775"/>
              <a:gd name="connsiteY4" fmla="*/ 11048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67775" h="981075">
                <a:moveTo>
                  <a:pt x="14359" y="11048"/>
                </a:moveTo>
                <a:lnTo>
                  <a:pt x="14359" y="981837"/>
                </a:lnTo>
                <a:lnTo>
                  <a:pt x="8870322" y="981837"/>
                </a:lnTo>
                <a:lnTo>
                  <a:pt x="8870322" y="11048"/>
                </a:lnTo>
                <a:lnTo>
                  <a:pt x="14359" y="11048"/>
                </a:lnTo>
                <a:close/>
              </a:path>
            </a:pathLst>
          </a:custGeom>
          <a:solidFill>
            <a:srgbClr val="fd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Freeform 502"> 
				</p:cNvPr>
          <p:cNvSpPr/>
          <p:nvPr/>
        </p:nvSpPr>
        <p:spPr>
          <a:xfrm>
            <a:off x="1019175" y="571500"/>
            <a:ext cx="8924925" cy="1038225"/>
          </a:xfrm>
          <a:custGeom>
            <a:avLst/>
            <a:gdLst>
              <a:gd name="connsiteX0" fmla="*/ 42934 w 8924925"/>
              <a:gd name="connsiteY0" fmla="*/ 39623 h 1038225"/>
              <a:gd name="connsiteX1" fmla="*/ 42934 w 8924925"/>
              <a:gd name="connsiteY1" fmla="*/ 1010412 h 1038225"/>
              <a:gd name="connsiteX2" fmla="*/ 8898897 w 8924925"/>
              <a:gd name="connsiteY2" fmla="*/ 1010412 h 1038225"/>
              <a:gd name="connsiteX3" fmla="*/ 8898897 w 8924925"/>
              <a:gd name="connsiteY3" fmla="*/ 39623 h 1038225"/>
              <a:gd name="connsiteX4" fmla="*/ 42934 w 8924925"/>
              <a:gd name="connsiteY4" fmla="*/ 39623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4925" h="1038225">
                <a:moveTo>
                  <a:pt x="42934" y="39623"/>
                </a:moveTo>
                <a:lnTo>
                  <a:pt x="42934" y="1010412"/>
                </a:lnTo>
                <a:lnTo>
                  <a:pt x="8898897" y="1010412"/>
                </a:lnTo>
                <a:lnTo>
                  <a:pt x="8898897" y="39623"/>
                </a:lnTo>
                <a:lnTo>
                  <a:pt x="42934" y="3962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Freeform 503"> 
				</p:cNvPr>
          <p:cNvSpPr/>
          <p:nvPr/>
        </p:nvSpPr>
        <p:spPr>
          <a:xfrm>
            <a:off x="6124575" y="5048250"/>
            <a:ext cx="2409825" cy="400050"/>
          </a:xfrm>
          <a:custGeom>
            <a:avLst/>
            <a:gdLst>
              <a:gd name="connsiteX0" fmla="*/ 10926 w 2409825"/>
              <a:gd name="connsiteY0" fmla="*/ 16002 h 400050"/>
              <a:gd name="connsiteX1" fmla="*/ 10926 w 2409825"/>
              <a:gd name="connsiteY1" fmla="*/ 400050 h 400050"/>
              <a:gd name="connsiteX2" fmla="*/ 2418846 w 2409825"/>
              <a:gd name="connsiteY2" fmla="*/ 400050 h 400050"/>
              <a:gd name="connsiteX3" fmla="*/ 2418846 w 2409825"/>
              <a:gd name="connsiteY3" fmla="*/ 16002 h 400050"/>
              <a:gd name="connsiteX4" fmla="*/ 10926 w 2409825"/>
              <a:gd name="connsiteY4" fmla="*/ 16002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9825" h="400050">
                <a:moveTo>
                  <a:pt x="10926" y="16002"/>
                </a:moveTo>
                <a:lnTo>
                  <a:pt x="10926" y="400050"/>
                </a:lnTo>
                <a:lnTo>
                  <a:pt x="2418846" y="400050"/>
                </a:lnTo>
                <a:lnTo>
                  <a:pt x="2418846" y="16002"/>
                </a:lnTo>
                <a:lnTo>
                  <a:pt x="10926" y="16002"/>
                </a:lnTo>
                <a:close/>
              </a:path>
            </a:pathLst>
          </a:custGeom>
          <a:solidFill>
            <a:srgbClr val="cbfe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Freeform 504"> 
				</p:cNvPr>
          <p:cNvSpPr/>
          <p:nvPr/>
        </p:nvSpPr>
        <p:spPr>
          <a:xfrm>
            <a:off x="1619250" y="5257800"/>
            <a:ext cx="3209925" cy="285750"/>
          </a:xfrm>
          <a:custGeom>
            <a:avLst/>
            <a:gdLst>
              <a:gd name="connsiteX0" fmla="*/ 9784 w 3209925"/>
              <a:gd name="connsiteY0" fmla="*/ 18288 h 285750"/>
              <a:gd name="connsiteX1" fmla="*/ 9784 w 3209925"/>
              <a:gd name="connsiteY1" fmla="*/ 294132 h 285750"/>
              <a:gd name="connsiteX2" fmla="*/ 3219328 w 3209925"/>
              <a:gd name="connsiteY2" fmla="*/ 294132 h 285750"/>
              <a:gd name="connsiteX3" fmla="*/ 3219328 w 3209925"/>
              <a:gd name="connsiteY3" fmla="*/ 18288 h 285750"/>
              <a:gd name="connsiteX4" fmla="*/ 9784 w 3209925"/>
              <a:gd name="connsiteY4" fmla="*/ 1828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9925" h="285750">
                <a:moveTo>
                  <a:pt x="9784" y="18288"/>
                </a:moveTo>
                <a:lnTo>
                  <a:pt x="9784" y="294132"/>
                </a:lnTo>
                <a:lnTo>
                  <a:pt x="3219328" y="294132"/>
                </a:lnTo>
                <a:lnTo>
                  <a:pt x="3219328" y="18288"/>
                </a:lnTo>
                <a:lnTo>
                  <a:pt x="9784" y="18288"/>
                </a:lnTo>
                <a:close/>
              </a:path>
            </a:pathLst>
          </a:custGeom>
          <a:solidFill>
            <a:srgbClr val="cbfe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Freeform 505"> 
				</p:cNvPr>
          <p:cNvSpPr/>
          <p:nvPr/>
        </p:nvSpPr>
        <p:spPr>
          <a:xfrm>
            <a:off x="1047750" y="2276475"/>
            <a:ext cx="4133850" cy="2028825"/>
          </a:xfrm>
          <a:custGeom>
            <a:avLst/>
            <a:gdLst>
              <a:gd name="connsiteX0" fmla="*/ 14359 w 4133850"/>
              <a:gd name="connsiteY0" fmla="*/ 12572 h 2028825"/>
              <a:gd name="connsiteX1" fmla="*/ 14359 w 4133850"/>
              <a:gd name="connsiteY1" fmla="*/ 2030349 h 2028825"/>
              <a:gd name="connsiteX2" fmla="*/ 4136779 w 4133850"/>
              <a:gd name="connsiteY2" fmla="*/ 2030349 h 2028825"/>
              <a:gd name="connsiteX3" fmla="*/ 4136779 w 4133850"/>
              <a:gd name="connsiteY3" fmla="*/ 12572 h 2028825"/>
              <a:gd name="connsiteX4" fmla="*/ 14359 w 4133850"/>
              <a:gd name="connsiteY4" fmla="*/ 12572 h 202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3850" h="2028825">
                <a:moveTo>
                  <a:pt x="14359" y="12572"/>
                </a:moveTo>
                <a:lnTo>
                  <a:pt x="14359" y="2030349"/>
                </a:lnTo>
                <a:lnTo>
                  <a:pt x="4136779" y="2030349"/>
                </a:lnTo>
                <a:lnTo>
                  <a:pt x="4136779" y="12572"/>
                </a:lnTo>
                <a:lnTo>
                  <a:pt x="14359" y="1257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Freeform 506"> 
				</p:cNvPr>
          <p:cNvSpPr/>
          <p:nvPr/>
        </p:nvSpPr>
        <p:spPr>
          <a:xfrm>
            <a:off x="1019175" y="2247900"/>
            <a:ext cx="4191000" cy="2085975"/>
          </a:xfrm>
          <a:custGeom>
            <a:avLst/>
            <a:gdLst>
              <a:gd name="connsiteX0" fmla="*/ 42934 w 4191000"/>
              <a:gd name="connsiteY0" fmla="*/ 41147 h 2085975"/>
              <a:gd name="connsiteX1" fmla="*/ 42934 w 4191000"/>
              <a:gd name="connsiteY1" fmla="*/ 2058924 h 2085975"/>
              <a:gd name="connsiteX2" fmla="*/ 4165354 w 4191000"/>
              <a:gd name="connsiteY2" fmla="*/ 2058924 h 2085975"/>
              <a:gd name="connsiteX3" fmla="*/ 4165354 w 4191000"/>
              <a:gd name="connsiteY3" fmla="*/ 41147 h 2085975"/>
              <a:gd name="connsiteX4" fmla="*/ 42934 w 4191000"/>
              <a:gd name="connsiteY4" fmla="*/ 41147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2085975">
                <a:moveTo>
                  <a:pt x="42934" y="41147"/>
                </a:moveTo>
                <a:lnTo>
                  <a:pt x="42934" y="2058924"/>
                </a:lnTo>
                <a:lnTo>
                  <a:pt x="4165354" y="2058924"/>
                </a:lnTo>
                <a:lnTo>
                  <a:pt x="4165354" y="41147"/>
                </a:lnTo>
                <a:lnTo>
                  <a:pt x="42934" y="4114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Freeform 507"> 
				</p:cNvPr>
          <p:cNvSpPr/>
          <p:nvPr/>
        </p:nvSpPr>
        <p:spPr>
          <a:xfrm>
            <a:off x="1047750" y="1981200"/>
            <a:ext cx="4133850" cy="304800"/>
          </a:xfrm>
          <a:custGeom>
            <a:avLst/>
            <a:gdLst>
              <a:gd name="connsiteX0" fmla="*/ 14359 w 4133850"/>
              <a:gd name="connsiteY0" fmla="*/ 18288 h 304800"/>
              <a:gd name="connsiteX1" fmla="*/ 14359 w 4133850"/>
              <a:gd name="connsiteY1" fmla="*/ 307847 h 304800"/>
              <a:gd name="connsiteX2" fmla="*/ 4136779 w 4133850"/>
              <a:gd name="connsiteY2" fmla="*/ 307847 h 304800"/>
              <a:gd name="connsiteX3" fmla="*/ 4136779 w 4133850"/>
              <a:gd name="connsiteY3" fmla="*/ 18288 h 304800"/>
              <a:gd name="connsiteX4" fmla="*/ 14359 w 4133850"/>
              <a:gd name="connsiteY4" fmla="*/ 18288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3850" h="304800">
                <a:moveTo>
                  <a:pt x="14359" y="18288"/>
                </a:moveTo>
                <a:lnTo>
                  <a:pt x="14359" y="307847"/>
                </a:lnTo>
                <a:lnTo>
                  <a:pt x="4136779" y="307847"/>
                </a:lnTo>
                <a:lnTo>
                  <a:pt x="4136779" y="18288"/>
                </a:lnTo>
                <a:lnTo>
                  <a:pt x="14359" y="18288"/>
                </a:lnTo>
                <a:close/>
              </a:path>
            </a:pathLst>
          </a:custGeom>
          <a:solidFill>
            <a:srgbClr val="3164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Freeform 508"> 
				</p:cNvPr>
          <p:cNvSpPr/>
          <p:nvPr/>
        </p:nvSpPr>
        <p:spPr>
          <a:xfrm>
            <a:off x="1019175" y="1952625"/>
            <a:ext cx="4191000" cy="361950"/>
          </a:xfrm>
          <a:custGeom>
            <a:avLst/>
            <a:gdLst>
              <a:gd name="connsiteX0" fmla="*/ 42934 w 4191000"/>
              <a:gd name="connsiteY0" fmla="*/ 46863 h 361950"/>
              <a:gd name="connsiteX1" fmla="*/ 42934 w 4191000"/>
              <a:gd name="connsiteY1" fmla="*/ 336422 h 361950"/>
              <a:gd name="connsiteX2" fmla="*/ 4165354 w 4191000"/>
              <a:gd name="connsiteY2" fmla="*/ 336422 h 361950"/>
              <a:gd name="connsiteX3" fmla="*/ 4165354 w 4191000"/>
              <a:gd name="connsiteY3" fmla="*/ 46863 h 361950"/>
              <a:gd name="connsiteX4" fmla="*/ 42934 w 4191000"/>
              <a:gd name="connsiteY4" fmla="*/ 46863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361950">
                <a:moveTo>
                  <a:pt x="42934" y="46863"/>
                </a:moveTo>
                <a:lnTo>
                  <a:pt x="42934" y="336422"/>
                </a:lnTo>
                <a:lnTo>
                  <a:pt x="4165354" y="336422"/>
                </a:lnTo>
                <a:lnTo>
                  <a:pt x="4165354" y="46863"/>
                </a:lnTo>
                <a:lnTo>
                  <a:pt x="42934" y="4686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Freeform 509"> 
				</p:cNvPr>
          <p:cNvSpPr/>
          <p:nvPr/>
        </p:nvSpPr>
        <p:spPr>
          <a:xfrm>
            <a:off x="1019175" y="4638675"/>
            <a:ext cx="4191000" cy="1781175"/>
          </a:xfrm>
          <a:custGeom>
            <a:avLst/>
            <a:gdLst>
              <a:gd name="connsiteX0" fmla="*/ 42934 w 4191000"/>
              <a:gd name="connsiteY0" fmla="*/ 41528 h 1781175"/>
              <a:gd name="connsiteX1" fmla="*/ 42934 w 4191000"/>
              <a:gd name="connsiteY1" fmla="*/ 1756028 h 1781175"/>
              <a:gd name="connsiteX2" fmla="*/ 4168402 w 4191000"/>
              <a:gd name="connsiteY2" fmla="*/ 1756028 h 1781175"/>
              <a:gd name="connsiteX3" fmla="*/ 4168402 w 4191000"/>
              <a:gd name="connsiteY3" fmla="*/ 41528 h 1781175"/>
              <a:gd name="connsiteX4" fmla="*/ 42934 w 4191000"/>
              <a:gd name="connsiteY4" fmla="*/ 41528 h 178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1781175">
                <a:moveTo>
                  <a:pt x="42934" y="41528"/>
                </a:moveTo>
                <a:lnTo>
                  <a:pt x="42934" y="1756028"/>
                </a:lnTo>
                <a:lnTo>
                  <a:pt x="4168402" y="1756028"/>
                </a:lnTo>
                <a:lnTo>
                  <a:pt x="4168402" y="41528"/>
                </a:lnTo>
                <a:lnTo>
                  <a:pt x="42934" y="4152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Freeform 510"> 
				</p:cNvPr>
          <p:cNvSpPr/>
          <p:nvPr/>
        </p:nvSpPr>
        <p:spPr>
          <a:xfrm>
            <a:off x="1047750" y="4381500"/>
            <a:ext cx="4133850" cy="295275"/>
          </a:xfrm>
          <a:custGeom>
            <a:avLst/>
            <a:gdLst>
              <a:gd name="connsiteX0" fmla="*/ 14359 w 4133850"/>
              <a:gd name="connsiteY0" fmla="*/ 15239 h 295275"/>
              <a:gd name="connsiteX1" fmla="*/ 14359 w 4133850"/>
              <a:gd name="connsiteY1" fmla="*/ 298703 h 295275"/>
              <a:gd name="connsiteX2" fmla="*/ 4139827 w 4133850"/>
              <a:gd name="connsiteY2" fmla="*/ 298703 h 295275"/>
              <a:gd name="connsiteX3" fmla="*/ 4139827 w 4133850"/>
              <a:gd name="connsiteY3" fmla="*/ 15239 h 295275"/>
              <a:gd name="connsiteX4" fmla="*/ 14359 w 4133850"/>
              <a:gd name="connsiteY4" fmla="*/ 15239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3850" h="295275">
                <a:moveTo>
                  <a:pt x="14359" y="15239"/>
                </a:moveTo>
                <a:lnTo>
                  <a:pt x="14359" y="298703"/>
                </a:lnTo>
                <a:lnTo>
                  <a:pt x="4139827" y="298703"/>
                </a:lnTo>
                <a:lnTo>
                  <a:pt x="4139827" y="15239"/>
                </a:lnTo>
                <a:lnTo>
                  <a:pt x="14359" y="15239"/>
                </a:lnTo>
                <a:close/>
              </a:path>
            </a:pathLst>
          </a:custGeom>
          <a:solidFill>
            <a:srgbClr val="3164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Freeform 511"> 
				</p:cNvPr>
          <p:cNvSpPr/>
          <p:nvPr/>
        </p:nvSpPr>
        <p:spPr>
          <a:xfrm>
            <a:off x="1019175" y="4352925"/>
            <a:ext cx="4191000" cy="352425"/>
          </a:xfrm>
          <a:custGeom>
            <a:avLst/>
            <a:gdLst>
              <a:gd name="connsiteX0" fmla="*/ 42934 w 4191000"/>
              <a:gd name="connsiteY0" fmla="*/ 43814 h 352425"/>
              <a:gd name="connsiteX1" fmla="*/ 42934 w 4191000"/>
              <a:gd name="connsiteY1" fmla="*/ 327278 h 352425"/>
              <a:gd name="connsiteX2" fmla="*/ 4168402 w 4191000"/>
              <a:gd name="connsiteY2" fmla="*/ 327278 h 352425"/>
              <a:gd name="connsiteX3" fmla="*/ 4168402 w 4191000"/>
              <a:gd name="connsiteY3" fmla="*/ 43814 h 352425"/>
              <a:gd name="connsiteX4" fmla="*/ 42934 w 4191000"/>
              <a:gd name="connsiteY4" fmla="*/ 43814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352425">
                <a:moveTo>
                  <a:pt x="42934" y="43814"/>
                </a:moveTo>
                <a:lnTo>
                  <a:pt x="42934" y="327278"/>
                </a:lnTo>
                <a:lnTo>
                  <a:pt x="4168402" y="327278"/>
                </a:lnTo>
                <a:lnTo>
                  <a:pt x="4168402" y="43814"/>
                </a:lnTo>
                <a:lnTo>
                  <a:pt x="42934" y="4381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Freeform 512"> 
				</p:cNvPr>
          <p:cNvSpPr/>
          <p:nvPr/>
        </p:nvSpPr>
        <p:spPr>
          <a:xfrm>
            <a:off x="7019925" y="5372100"/>
            <a:ext cx="628650" cy="485775"/>
          </a:xfrm>
          <a:custGeom>
            <a:avLst/>
            <a:gdLst>
              <a:gd name="connsiteX0" fmla="*/ 23880 w 628650"/>
              <a:gd name="connsiteY0" fmla="*/ 478535 h 485775"/>
              <a:gd name="connsiteX1" fmla="*/ 622812 w 628650"/>
              <a:gd name="connsiteY1" fmla="*/ 2133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8650" h="485775">
                <a:moveTo>
                  <a:pt x="23880" y="478535"/>
                </a:moveTo>
                <a:lnTo>
                  <a:pt x="622812" y="21335"/>
                </a:lnTo>
              </a:path>
            </a:pathLst>
          </a:custGeom>
          <a:ln w="26457">
            <a:solidFill>
              <a:srgbClr val="000000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Freeform 513"> 
				</p:cNvPr>
          <p:cNvSpPr/>
          <p:nvPr/>
        </p:nvSpPr>
        <p:spPr>
          <a:xfrm>
            <a:off x="6267450" y="5791200"/>
            <a:ext cx="771525" cy="57150"/>
          </a:xfrm>
          <a:custGeom>
            <a:avLst/>
            <a:gdLst>
              <a:gd name="connsiteX0" fmla="*/ 14356 w 771525"/>
              <a:gd name="connsiteY0" fmla="*/ 10667 h 57150"/>
              <a:gd name="connsiteX1" fmla="*/ 14356 w 771525"/>
              <a:gd name="connsiteY1" fmla="*/ 57911 h 57150"/>
              <a:gd name="connsiteX2" fmla="*/ 774831 w 771525"/>
              <a:gd name="connsiteY2" fmla="*/ 57911 h 57150"/>
              <a:gd name="connsiteX3" fmla="*/ 774831 w 771525"/>
              <a:gd name="connsiteY3" fmla="*/ 10667 h 57150"/>
              <a:gd name="connsiteX4" fmla="*/ 14356 w 771525"/>
              <a:gd name="connsiteY4" fmla="*/ 10667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525" h="57150">
                <a:moveTo>
                  <a:pt x="14356" y="10667"/>
                </a:moveTo>
                <a:lnTo>
                  <a:pt x="14356" y="57911"/>
                </a:lnTo>
                <a:lnTo>
                  <a:pt x="774831" y="57911"/>
                </a:lnTo>
                <a:lnTo>
                  <a:pt x="774831" y="10667"/>
                </a:lnTo>
                <a:lnTo>
                  <a:pt x="14356" y="10667"/>
                </a:lnTo>
                <a:close/>
              </a:path>
            </a:pathLst>
          </a:custGeom>
          <a:solidFill>
            <a:srgbClr val="3164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Freeform 514"> 
				</p:cNvPr>
          <p:cNvSpPr/>
          <p:nvPr/>
        </p:nvSpPr>
        <p:spPr>
          <a:xfrm>
            <a:off x="6238875" y="5762625"/>
            <a:ext cx="828675" cy="114300"/>
          </a:xfrm>
          <a:custGeom>
            <a:avLst/>
            <a:gdLst>
              <a:gd name="connsiteX0" fmla="*/ 42925 w 828675"/>
              <a:gd name="connsiteY0" fmla="*/ 39240 h 114300"/>
              <a:gd name="connsiteX1" fmla="*/ 803399 w 828675"/>
              <a:gd name="connsiteY1" fmla="*/ 39240 h 114300"/>
              <a:gd name="connsiteX2" fmla="*/ 803399 w 828675"/>
              <a:gd name="connsiteY2" fmla="*/ 86484 h 114300"/>
              <a:gd name="connsiteX3" fmla="*/ 42925 w 828675"/>
              <a:gd name="connsiteY3" fmla="*/ 86484 h 114300"/>
              <a:gd name="connsiteX4" fmla="*/ 42925 w 828675"/>
              <a:gd name="connsiteY4" fmla="*/ 39240 h 114300"/>
              <a:gd name="connsiteX5" fmla="*/ 42925 w 828675"/>
              <a:gd name="connsiteY5" fmla="*/ 3924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8675" h="114300">
                <a:moveTo>
                  <a:pt x="42925" y="39240"/>
                </a:moveTo>
                <a:lnTo>
                  <a:pt x="803399" y="39240"/>
                </a:lnTo>
                <a:lnTo>
                  <a:pt x="803399" y="86484"/>
                </a:lnTo>
                <a:lnTo>
                  <a:pt x="42925" y="86484"/>
                </a:lnTo>
                <a:lnTo>
                  <a:pt x="42925" y="39240"/>
                </a:lnTo>
                <a:lnTo>
                  <a:pt x="42925" y="3924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22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Freeform 515"> 
				</p:cNvPr>
          <p:cNvSpPr/>
          <p:nvPr/>
        </p:nvSpPr>
        <p:spPr>
          <a:xfrm>
            <a:off x="7629525" y="5381625"/>
            <a:ext cx="762000" cy="419100"/>
          </a:xfrm>
          <a:custGeom>
            <a:avLst/>
            <a:gdLst>
              <a:gd name="connsiteX0" fmla="*/ 13212 w 762000"/>
              <a:gd name="connsiteY0" fmla="*/ 11810 h 419100"/>
              <a:gd name="connsiteX1" fmla="*/ 13212 w 762000"/>
              <a:gd name="connsiteY1" fmla="*/ 420242 h 419100"/>
              <a:gd name="connsiteX2" fmla="*/ 764544 w 762000"/>
              <a:gd name="connsiteY2" fmla="*/ 420242 h 419100"/>
              <a:gd name="connsiteX3" fmla="*/ 764544 w 762000"/>
              <a:gd name="connsiteY3" fmla="*/ 11810 h 419100"/>
              <a:gd name="connsiteX4" fmla="*/ 13212 w 762000"/>
              <a:gd name="connsiteY4" fmla="*/ 1181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419100">
                <a:moveTo>
                  <a:pt x="13212" y="11810"/>
                </a:moveTo>
                <a:lnTo>
                  <a:pt x="13212" y="420242"/>
                </a:lnTo>
                <a:lnTo>
                  <a:pt x="764544" y="420242"/>
                </a:lnTo>
                <a:lnTo>
                  <a:pt x="764544" y="11810"/>
                </a:lnTo>
                <a:lnTo>
                  <a:pt x="13212" y="11810"/>
                </a:lnTo>
                <a:close/>
              </a:path>
            </a:pathLst>
          </a:custGeom>
          <a:solidFill>
            <a:srgbClr val="3164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Freeform 516"> 
				</p:cNvPr>
          <p:cNvSpPr/>
          <p:nvPr/>
        </p:nvSpPr>
        <p:spPr>
          <a:xfrm>
            <a:off x="7600950" y="5353050"/>
            <a:ext cx="819150" cy="476250"/>
          </a:xfrm>
          <a:custGeom>
            <a:avLst/>
            <a:gdLst>
              <a:gd name="connsiteX0" fmla="*/ 41784 w 819150"/>
              <a:gd name="connsiteY0" fmla="*/ 40386 h 476250"/>
              <a:gd name="connsiteX1" fmla="*/ 793108 w 819150"/>
              <a:gd name="connsiteY1" fmla="*/ 40386 h 476250"/>
              <a:gd name="connsiteX2" fmla="*/ 793108 w 819150"/>
              <a:gd name="connsiteY2" fmla="*/ 448815 h 476250"/>
              <a:gd name="connsiteX3" fmla="*/ 41784 w 819150"/>
              <a:gd name="connsiteY3" fmla="*/ 448815 h 476250"/>
              <a:gd name="connsiteX4" fmla="*/ 41784 w 819150"/>
              <a:gd name="connsiteY4" fmla="*/ 40386 h 476250"/>
              <a:gd name="connsiteX5" fmla="*/ 41784 w 819150"/>
              <a:gd name="connsiteY5" fmla="*/ 40386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9150" h="476250">
                <a:moveTo>
                  <a:pt x="41784" y="40386"/>
                </a:moveTo>
                <a:lnTo>
                  <a:pt x="793108" y="40386"/>
                </a:lnTo>
                <a:lnTo>
                  <a:pt x="793108" y="448815"/>
                </a:lnTo>
                <a:lnTo>
                  <a:pt x="41784" y="448815"/>
                </a:lnTo>
                <a:lnTo>
                  <a:pt x="41784" y="40386"/>
                </a:lnTo>
                <a:lnTo>
                  <a:pt x="41784" y="4038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22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Freeform 517"> 
				</p:cNvPr>
          <p:cNvSpPr/>
          <p:nvPr/>
        </p:nvSpPr>
        <p:spPr>
          <a:xfrm>
            <a:off x="5943600" y="5762625"/>
            <a:ext cx="2781300" cy="66675"/>
          </a:xfrm>
          <a:custGeom>
            <a:avLst/>
            <a:gdLst>
              <a:gd name="connsiteX0" fmla="*/ 42538 w 2781300"/>
              <a:gd name="connsiteY0" fmla="*/ 39240 h 66675"/>
              <a:gd name="connsiteX1" fmla="*/ 2755255 w 2781300"/>
              <a:gd name="connsiteY1" fmla="*/ 39240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1300" h="66675">
                <a:moveTo>
                  <a:pt x="42538" y="39240"/>
                </a:moveTo>
                <a:lnTo>
                  <a:pt x="2755255" y="39240"/>
                </a:lnTo>
              </a:path>
            </a:pathLst>
          </a:custGeom>
          <a:ln w="7922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Freeform 518"> 
				</p:cNvPr>
          <p:cNvSpPr/>
          <p:nvPr/>
        </p:nvSpPr>
        <p:spPr>
          <a:xfrm>
            <a:off x="5695950" y="4953000"/>
            <a:ext cx="3514725" cy="66675"/>
          </a:xfrm>
          <a:custGeom>
            <a:avLst/>
            <a:gdLst>
              <a:gd name="connsiteX0" fmla="*/ 38740 w 3514725"/>
              <a:gd name="connsiteY0" fmla="*/ 39623 h 66675"/>
              <a:gd name="connsiteX1" fmla="*/ 3495171 w 3514725"/>
              <a:gd name="connsiteY1" fmla="*/ 39623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14725" h="66675">
                <a:moveTo>
                  <a:pt x="38740" y="39623"/>
                </a:moveTo>
                <a:lnTo>
                  <a:pt x="3495171" y="39623"/>
                </a:lnTo>
              </a:path>
            </a:pathLst>
          </a:custGeom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Freeform 519"> 
				</p:cNvPr>
          <p:cNvSpPr/>
          <p:nvPr/>
        </p:nvSpPr>
        <p:spPr>
          <a:xfrm>
            <a:off x="5343525" y="4638675"/>
            <a:ext cx="4191000" cy="1781175"/>
          </a:xfrm>
          <a:custGeom>
            <a:avLst/>
            <a:gdLst>
              <a:gd name="connsiteX0" fmla="*/ 43692 w 4191000"/>
              <a:gd name="connsiteY0" fmla="*/ 40004 h 1781175"/>
              <a:gd name="connsiteX1" fmla="*/ 43692 w 4191000"/>
              <a:gd name="connsiteY1" fmla="*/ 1754505 h 1781175"/>
              <a:gd name="connsiteX2" fmla="*/ 4166112 w 4191000"/>
              <a:gd name="connsiteY2" fmla="*/ 1754505 h 1781175"/>
              <a:gd name="connsiteX3" fmla="*/ 4166112 w 4191000"/>
              <a:gd name="connsiteY3" fmla="*/ 40004 h 1781175"/>
              <a:gd name="connsiteX4" fmla="*/ 43692 w 4191000"/>
              <a:gd name="connsiteY4" fmla="*/ 40004 h 178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1781175">
                <a:moveTo>
                  <a:pt x="43692" y="40004"/>
                </a:moveTo>
                <a:lnTo>
                  <a:pt x="43692" y="1754505"/>
                </a:lnTo>
                <a:lnTo>
                  <a:pt x="4166112" y="1754505"/>
                </a:lnTo>
                <a:lnTo>
                  <a:pt x="4166112" y="40004"/>
                </a:lnTo>
                <a:lnTo>
                  <a:pt x="43692" y="4000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Freeform 520"> 
				</p:cNvPr>
          <p:cNvSpPr/>
          <p:nvPr/>
        </p:nvSpPr>
        <p:spPr>
          <a:xfrm>
            <a:off x="5372100" y="4381500"/>
            <a:ext cx="4133850" cy="295275"/>
          </a:xfrm>
          <a:custGeom>
            <a:avLst/>
            <a:gdLst>
              <a:gd name="connsiteX0" fmla="*/ 16642 w 4133850"/>
              <a:gd name="connsiteY0" fmla="*/ 15239 h 295275"/>
              <a:gd name="connsiteX1" fmla="*/ 16642 w 4133850"/>
              <a:gd name="connsiteY1" fmla="*/ 298703 h 295275"/>
              <a:gd name="connsiteX2" fmla="*/ 4139062 w 4133850"/>
              <a:gd name="connsiteY2" fmla="*/ 298703 h 295275"/>
              <a:gd name="connsiteX3" fmla="*/ 4139062 w 4133850"/>
              <a:gd name="connsiteY3" fmla="*/ 15239 h 295275"/>
              <a:gd name="connsiteX4" fmla="*/ 16642 w 4133850"/>
              <a:gd name="connsiteY4" fmla="*/ 15239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3850" h="295275">
                <a:moveTo>
                  <a:pt x="16642" y="15239"/>
                </a:moveTo>
                <a:lnTo>
                  <a:pt x="16642" y="298703"/>
                </a:lnTo>
                <a:lnTo>
                  <a:pt x="4139062" y="298703"/>
                </a:lnTo>
                <a:lnTo>
                  <a:pt x="4139062" y="15239"/>
                </a:lnTo>
                <a:lnTo>
                  <a:pt x="16642" y="15239"/>
                </a:lnTo>
                <a:close/>
              </a:path>
            </a:pathLst>
          </a:custGeom>
          <a:solidFill>
            <a:srgbClr val="3164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Freeform 521"> 
				</p:cNvPr>
          <p:cNvSpPr/>
          <p:nvPr/>
        </p:nvSpPr>
        <p:spPr>
          <a:xfrm>
            <a:off x="5343525" y="4352925"/>
            <a:ext cx="4191000" cy="352425"/>
          </a:xfrm>
          <a:custGeom>
            <a:avLst/>
            <a:gdLst>
              <a:gd name="connsiteX0" fmla="*/ 45217 w 4191000"/>
              <a:gd name="connsiteY0" fmla="*/ 43814 h 352425"/>
              <a:gd name="connsiteX1" fmla="*/ 45217 w 4191000"/>
              <a:gd name="connsiteY1" fmla="*/ 327278 h 352425"/>
              <a:gd name="connsiteX2" fmla="*/ 4167637 w 4191000"/>
              <a:gd name="connsiteY2" fmla="*/ 327278 h 352425"/>
              <a:gd name="connsiteX3" fmla="*/ 4167637 w 4191000"/>
              <a:gd name="connsiteY3" fmla="*/ 43814 h 352425"/>
              <a:gd name="connsiteX4" fmla="*/ 45217 w 4191000"/>
              <a:gd name="connsiteY4" fmla="*/ 43814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352425">
                <a:moveTo>
                  <a:pt x="45217" y="43814"/>
                </a:moveTo>
                <a:lnTo>
                  <a:pt x="45217" y="327278"/>
                </a:lnTo>
                <a:lnTo>
                  <a:pt x="4167637" y="327278"/>
                </a:lnTo>
                <a:lnTo>
                  <a:pt x="4167637" y="43814"/>
                </a:lnTo>
                <a:lnTo>
                  <a:pt x="45217" y="4381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Freeform 522"> 
				</p:cNvPr>
          <p:cNvSpPr/>
          <p:nvPr/>
        </p:nvSpPr>
        <p:spPr>
          <a:xfrm>
            <a:off x="1200150" y="4972050"/>
            <a:ext cx="3609975" cy="66675"/>
          </a:xfrm>
          <a:custGeom>
            <a:avLst/>
            <a:gdLst>
              <a:gd name="connsiteX0" fmla="*/ 41791 w 3609975"/>
              <a:gd name="connsiteY0" fmla="*/ 40385 h 66675"/>
              <a:gd name="connsiteX1" fmla="*/ 3582040 w 3609975"/>
              <a:gd name="connsiteY1" fmla="*/ 40385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09975" h="66675">
                <a:moveTo>
                  <a:pt x="41791" y="40385"/>
                </a:moveTo>
                <a:lnTo>
                  <a:pt x="3582040" y="40385"/>
                </a:lnTo>
              </a:path>
            </a:pathLst>
          </a:custGeom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Freeform 523"> 
				</p:cNvPr>
          <p:cNvSpPr/>
          <p:nvPr/>
        </p:nvSpPr>
        <p:spPr>
          <a:xfrm>
            <a:off x="5372100" y="2276475"/>
            <a:ext cx="4124325" cy="2028825"/>
          </a:xfrm>
          <a:custGeom>
            <a:avLst/>
            <a:gdLst>
              <a:gd name="connsiteX0" fmla="*/ 10545 w 4124325"/>
              <a:gd name="connsiteY0" fmla="*/ 12572 h 2028825"/>
              <a:gd name="connsiteX1" fmla="*/ 10545 w 4124325"/>
              <a:gd name="connsiteY1" fmla="*/ 2030349 h 2028825"/>
              <a:gd name="connsiteX2" fmla="*/ 4132965 w 4124325"/>
              <a:gd name="connsiteY2" fmla="*/ 2030349 h 2028825"/>
              <a:gd name="connsiteX3" fmla="*/ 4132965 w 4124325"/>
              <a:gd name="connsiteY3" fmla="*/ 12572 h 2028825"/>
              <a:gd name="connsiteX4" fmla="*/ 10545 w 4124325"/>
              <a:gd name="connsiteY4" fmla="*/ 12572 h 202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4325" h="2028825">
                <a:moveTo>
                  <a:pt x="10545" y="12572"/>
                </a:moveTo>
                <a:lnTo>
                  <a:pt x="10545" y="2030349"/>
                </a:lnTo>
                <a:lnTo>
                  <a:pt x="4132965" y="2030349"/>
                </a:lnTo>
                <a:lnTo>
                  <a:pt x="4132965" y="12572"/>
                </a:lnTo>
                <a:lnTo>
                  <a:pt x="10545" y="1257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Freeform 524"> 
				</p:cNvPr>
          <p:cNvSpPr/>
          <p:nvPr/>
        </p:nvSpPr>
        <p:spPr>
          <a:xfrm>
            <a:off x="5343525" y="2247900"/>
            <a:ext cx="4181475" cy="2085975"/>
          </a:xfrm>
          <a:custGeom>
            <a:avLst/>
            <a:gdLst>
              <a:gd name="connsiteX0" fmla="*/ 39120 w 4181475"/>
              <a:gd name="connsiteY0" fmla="*/ 41147 h 2085975"/>
              <a:gd name="connsiteX1" fmla="*/ 39120 w 4181475"/>
              <a:gd name="connsiteY1" fmla="*/ 2058924 h 2085975"/>
              <a:gd name="connsiteX2" fmla="*/ 4161540 w 4181475"/>
              <a:gd name="connsiteY2" fmla="*/ 2058924 h 2085975"/>
              <a:gd name="connsiteX3" fmla="*/ 4161540 w 4181475"/>
              <a:gd name="connsiteY3" fmla="*/ 41147 h 2085975"/>
              <a:gd name="connsiteX4" fmla="*/ 39120 w 4181475"/>
              <a:gd name="connsiteY4" fmla="*/ 41147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1475" h="2085975">
                <a:moveTo>
                  <a:pt x="39120" y="41147"/>
                </a:moveTo>
                <a:lnTo>
                  <a:pt x="39120" y="2058924"/>
                </a:lnTo>
                <a:lnTo>
                  <a:pt x="4161540" y="2058924"/>
                </a:lnTo>
                <a:lnTo>
                  <a:pt x="4161540" y="41147"/>
                </a:lnTo>
                <a:lnTo>
                  <a:pt x="39120" y="4114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Freeform 525"> 
				</p:cNvPr>
          <p:cNvSpPr/>
          <p:nvPr/>
        </p:nvSpPr>
        <p:spPr>
          <a:xfrm>
            <a:off x="5372100" y="1981200"/>
            <a:ext cx="4124325" cy="304800"/>
          </a:xfrm>
          <a:custGeom>
            <a:avLst/>
            <a:gdLst>
              <a:gd name="connsiteX0" fmla="*/ 10545 w 4124325"/>
              <a:gd name="connsiteY0" fmla="*/ 18288 h 304800"/>
              <a:gd name="connsiteX1" fmla="*/ 10545 w 4124325"/>
              <a:gd name="connsiteY1" fmla="*/ 307847 h 304800"/>
              <a:gd name="connsiteX2" fmla="*/ 4132965 w 4124325"/>
              <a:gd name="connsiteY2" fmla="*/ 307847 h 304800"/>
              <a:gd name="connsiteX3" fmla="*/ 4132965 w 4124325"/>
              <a:gd name="connsiteY3" fmla="*/ 18288 h 304800"/>
              <a:gd name="connsiteX4" fmla="*/ 10545 w 4124325"/>
              <a:gd name="connsiteY4" fmla="*/ 18288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4325" h="304800">
                <a:moveTo>
                  <a:pt x="10545" y="18288"/>
                </a:moveTo>
                <a:lnTo>
                  <a:pt x="10545" y="307847"/>
                </a:lnTo>
                <a:lnTo>
                  <a:pt x="4132965" y="307847"/>
                </a:lnTo>
                <a:lnTo>
                  <a:pt x="4132965" y="18288"/>
                </a:lnTo>
                <a:lnTo>
                  <a:pt x="10545" y="18288"/>
                </a:lnTo>
                <a:close/>
              </a:path>
            </a:pathLst>
          </a:custGeom>
          <a:solidFill>
            <a:srgbClr val="3164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Freeform 526"> 
				</p:cNvPr>
          <p:cNvSpPr/>
          <p:nvPr/>
        </p:nvSpPr>
        <p:spPr>
          <a:xfrm>
            <a:off x="5343525" y="1952625"/>
            <a:ext cx="4181475" cy="361950"/>
          </a:xfrm>
          <a:custGeom>
            <a:avLst/>
            <a:gdLst>
              <a:gd name="connsiteX0" fmla="*/ 39120 w 4181475"/>
              <a:gd name="connsiteY0" fmla="*/ 46863 h 361950"/>
              <a:gd name="connsiteX1" fmla="*/ 39120 w 4181475"/>
              <a:gd name="connsiteY1" fmla="*/ 336422 h 361950"/>
              <a:gd name="connsiteX2" fmla="*/ 4161540 w 4181475"/>
              <a:gd name="connsiteY2" fmla="*/ 336422 h 361950"/>
              <a:gd name="connsiteX3" fmla="*/ 4161540 w 4181475"/>
              <a:gd name="connsiteY3" fmla="*/ 46863 h 361950"/>
              <a:gd name="connsiteX4" fmla="*/ 39120 w 4181475"/>
              <a:gd name="connsiteY4" fmla="*/ 46863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1475" h="361950">
                <a:moveTo>
                  <a:pt x="39120" y="46863"/>
                </a:moveTo>
                <a:lnTo>
                  <a:pt x="39120" y="336422"/>
                </a:lnTo>
                <a:lnTo>
                  <a:pt x="4161540" y="336422"/>
                </a:lnTo>
                <a:lnTo>
                  <a:pt x="4161540" y="46863"/>
                </a:lnTo>
                <a:lnTo>
                  <a:pt x="39120" y="4686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Freeform 527"> 
				</p:cNvPr>
          <p:cNvSpPr/>
          <p:nvPr/>
        </p:nvSpPr>
        <p:spPr>
          <a:xfrm>
            <a:off x="8210550" y="3086100"/>
            <a:ext cx="514350" cy="266700"/>
          </a:xfrm>
          <a:custGeom>
            <a:avLst/>
            <a:gdLst>
              <a:gd name="connsiteX0" fmla="*/ 14355 w 514350"/>
              <a:gd name="connsiteY0" fmla="*/ 18287 h 266700"/>
              <a:gd name="connsiteX1" fmla="*/ 14355 w 514350"/>
              <a:gd name="connsiteY1" fmla="*/ 271271 h 266700"/>
              <a:gd name="connsiteX2" fmla="*/ 517276 w 514350"/>
              <a:gd name="connsiteY2" fmla="*/ 271271 h 266700"/>
              <a:gd name="connsiteX3" fmla="*/ 517276 w 514350"/>
              <a:gd name="connsiteY3" fmla="*/ 18287 h 266700"/>
              <a:gd name="connsiteX4" fmla="*/ 14355 w 514350"/>
              <a:gd name="connsiteY4" fmla="*/ 1828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350" h="266700">
                <a:moveTo>
                  <a:pt x="14355" y="18287"/>
                </a:moveTo>
                <a:lnTo>
                  <a:pt x="14355" y="271271"/>
                </a:lnTo>
                <a:lnTo>
                  <a:pt x="517276" y="271271"/>
                </a:lnTo>
                <a:lnTo>
                  <a:pt x="517276" y="18287"/>
                </a:lnTo>
                <a:lnTo>
                  <a:pt x="14355" y="18287"/>
                </a:lnTo>
                <a:close/>
              </a:path>
            </a:pathLst>
          </a:custGeom>
          <a:solidFill>
            <a:srgbClr val="cbfe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Freeform 528"> 
				</p:cNvPr>
          <p:cNvSpPr/>
          <p:nvPr/>
        </p:nvSpPr>
        <p:spPr>
          <a:xfrm>
            <a:off x="8096250" y="2971800"/>
            <a:ext cx="742950" cy="495300"/>
          </a:xfrm>
          <a:custGeom>
            <a:avLst/>
            <a:gdLst>
              <a:gd name="connsiteX0" fmla="*/ 128655 w 742950"/>
              <a:gd name="connsiteY0" fmla="*/ 132587 h 495300"/>
              <a:gd name="connsiteX1" fmla="*/ 128655 w 742950"/>
              <a:gd name="connsiteY1" fmla="*/ 385571 h 495300"/>
              <a:gd name="connsiteX2" fmla="*/ 631576 w 742950"/>
              <a:gd name="connsiteY2" fmla="*/ 385571 h 495300"/>
              <a:gd name="connsiteX3" fmla="*/ 631576 w 742950"/>
              <a:gd name="connsiteY3" fmla="*/ 132587 h 495300"/>
              <a:gd name="connsiteX4" fmla="*/ 128655 w 742950"/>
              <a:gd name="connsiteY4" fmla="*/ 132587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495300">
                <a:moveTo>
                  <a:pt x="128655" y="132587"/>
                </a:moveTo>
                <a:lnTo>
                  <a:pt x="128655" y="385571"/>
                </a:lnTo>
                <a:lnTo>
                  <a:pt x="631576" y="385571"/>
                </a:lnTo>
                <a:lnTo>
                  <a:pt x="631576" y="132587"/>
                </a:lnTo>
                <a:lnTo>
                  <a:pt x="128655" y="13258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17500">
            <a:solidFill>
              <a:srgbClr val="cbfe97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Freeform 529"> 
				</p:cNvPr>
          <p:cNvSpPr/>
          <p:nvPr/>
        </p:nvSpPr>
        <p:spPr>
          <a:xfrm>
            <a:off x="5667375" y="2647950"/>
            <a:ext cx="3371850" cy="66675"/>
          </a:xfrm>
          <a:custGeom>
            <a:avLst/>
            <a:gdLst>
              <a:gd name="connsiteX0" fmla="*/ 38358 w 3371850"/>
              <a:gd name="connsiteY0" fmla="*/ 43433 h 66675"/>
              <a:gd name="connsiteX1" fmla="*/ 3350011 w 3371850"/>
              <a:gd name="connsiteY1" fmla="*/ 43433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71850" h="66675">
                <a:moveTo>
                  <a:pt x="38358" y="43433"/>
                </a:moveTo>
                <a:lnTo>
                  <a:pt x="3350011" y="43433"/>
                </a:lnTo>
              </a:path>
            </a:pathLst>
          </a:custGeom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Freeform 530"> 
				</p:cNvPr>
          <p:cNvSpPr/>
          <p:nvPr/>
        </p:nvSpPr>
        <p:spPr>
          <a:xfrm>
            <a:off x="7696200" y="2781300"/>
            <a:ext cx="514350" cy="257175"/>
          </a:xfrm>
          <a:custGeom>
            <a:avLst/>
            <a:gdLst>
              <a:gd name="connsiteX0" fmla="*/ 12069 w 514350"/>
              <a:gd name="connsiteY0" fmla="*/ 10667 h 257175"/>
              <a:gd name="connsiteX1" fmla="*/ 12069 w 514350"/>
              <a:gd name="connsiteY1" fmla="*/ 263651 h 257175"/>
              <a:gd name="connsiteX2" fmla="*/ 514989 w 514350"/>
              <a:gd name="connsiteY2" fmla="*/ 263651 h 257175"/>
              <a:gd name="connsiteX3" fmla="*/ 514989 w 514350"/>
              <a:gd name="connsiteY3" fmla="*/ 10667 h 257175"/>
              <a:gd name="connsiteX4" fmla="*/ 12069 w 514350"/>
              <a:gd name="connsiteY4" fmla="*/ 10667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350" h="257175">
                <a:moveTo>
                  <a:pt x="12069" y="10667"/>
                </a:moveTo>
                <a:lnTo>
                  <a:pt x="12069" y="263651"/>
                </a:lnTo>
                <a:lnTo>
                  <a:pt x="514989" y="263651"/>
                </a:lnTo>
                <a:lnTo>
                  <a:pt x="514989" y="10667"/>
                </a:lnTo>
                <a:lnTo>
                  <a:pt x="12069" y="10667"/>
                </a:lnTo>
                <a:close/>
              </a:path>
            </a:pathLst>
          </a:custGeom>
          <a:solidFill>
            <a:srgbClr val="cbfe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Freeform 531"> 
				</p:cNvPr>
          <p:cNvSpPr/>
          <p:nvPr/>
        </p:nvSpPr>
        <p:spPr>
          <a:xfrm>
            <a:off x="7581900" y="2667000"/>
            <a:ext cx="742950" cy="485775"/>
          </a:xfrm>
          <a:custGeom>
            <a:avLst/>
            <a:gdLst>
              <a:gd name="connsiteX0" fmla="*/ 126369 w 742950"/>
              <a:gd name="connsiteY0" fmla="*/ 124967 h 485775"/>
              <a:gd name="connsiteX1" fmla="*/ 126369 w 742950"/>
              <a:gd name="connsiteY1" fmla="*/ 377951 h 485775"/>
              <a:gd name="connsiteX2" fmla="*/ 629289 w 742950"/>
              <a:gd name="connsiteY2" fmla="*/ 377951 h 485775"/>
              <a:gd name="connsiteX3" fmla="*/ 629289 w 742950"/>
              <a:gd name="connsiteY3" fmla="*/ 124967 h 485775"/>
              <a:gd name="connsiteX4" fmla="*/ 126369 w 742950"/>
              <a:gd name="connsiteY4" fmla="*/ 124967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485775">
                <a:moveTo>
                  <a:pt x="126369" y="124967"/>
                </a:moveTo>
                <a:lnTo>
                  <a:pt x="126369" y="377951"/>
                </a:lnTo>
                <a:lnTo>
                  <a:pt x="629289" y="377951"/>
                </a:lnTo>
                <a:lnTo>
                  <a:pt x="629289" y="124967"/>
                </a:lnTo>
                <a:lnTo>
                  <a:pt x="126369" y="12496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17500">
            <a:solidFill>
              <a:srgbClr val="cbfe97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Freeform 532"> 
				</p:cNvPr>
          <p:cNvSpPr/>
          <p:nvPr/>
        </p:nvSpPr>
        <p:spPr>
          <a:xfrm>
            <a:off x="7791450" y="3400425"/>
            <a:ext cx="609600" cy="266700"/>
          </a:xfrm>
          <a:custGeom>
            <a:avLst/>
            <a:gdLst>
              <a:gd name="connsiteX0" fmla="*/ 14355 w 609600"/>
              <a:gd name="connsiteY0" fmla="*/ 17907 h 266700"/>
              <a:gd name="connsiteX1" fmla="*/ 14355 w 609600"/>
              <a:gd name="connsiteY1" fmla="*/ 269366 h 266700"/>
              <a:gd name="connsiteX2" fmla="*/ 616336 w 609600"/>
              <a:gd name="connsiteY2" fmla="*/ 269366 h 266700"/>
              <a:gd name="connsiteX3" fmla="*/ 616336 w 609600"/>
              <a:gd name="connsiteY3" fmla="*/ 17907 h 266700"/>
              <a:gd name="connsiteX4" fmla="*/ 14355 w 609600"/>
              <a:gd name="connsiteY4" fmla="*/ 1790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" h="266700">
                <a:moveTo>
                  <a:pt x="14355" y="17907"/>
                </a:moveTo>
                <a:lnTo>
                  <a:pt x="14355" y="269366"/>
                </a:lnTo>
                <a:lnTo>
                  <a:pt x="616336" y="269366"/>
                </a:lnTo>
                <a:lnTo>
                  <a:pt x="616336" y="17907"/>
                </a:lnTo>
                <a:lnTo>
                  <a:pt x="14355" y="17907"/>
                </a:lnTo>
                <a:close/>
              </a:path>
            </a:pathLst>
          </a:custGeom>
          <a:solidFill>
            <a:srgbClr val="cbfe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Freeform 533"> 
				</p:cNvPr>
          <p:cNvSpPr/>
          <p:nvPr/>
        </p:nvSpPr>
        <p:spPr>
          <a:xfrm>
            <a:off x="7677150" y="3286125"/>
            <a:ext cx="838200" cy="495300"/>
          </a:xfrm>
          <a:custGeom>
            <a:avLst/>
            <a:gdLst>
              <a:gd name="connsiteX0" fmla="*/ 128655 w 838200"/>
              <a:gd name="connsiteY0" fmla="*/ 132207 h 495300"/>
              <a:gd name="connsiteX1" fmla="*/ 128655 w 838200"/>
              <a:gd name="connsiteY1" fmla="*/ 383666 h 495300"/>
              <a:gd name="connsiteX2" fmla="*/ 730636 w 838200"/>
              <a:gd name="connsiteY2" fmla="*/ 383666 h 495300"/>
              <a:gd name="connsiteX3" fmla="*/ 730636 w 838200"/>
              <a:gd name="connsiteY3" fmla="*/ 132207 h 495300"/>
              <a:gd name="connsiteX4" fmla="*/ 128655 w 838200"/>
              <a:gd name="connsiteY4" fmla="*/ 132207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495300">
                <a:moveTo>
                  <a:pt x="128655" y="132207"/>
                </a:moveTo>
                <a:lnTo>
                  <a:pt x="128655" y="383666"/>
                </a:lnTo>
                <a:lnTo>
                  <a:pt x="730636" y="383666"/>
                </a:lnTo>
                <a:lnTo>
                  <a:pt x="730636" y="132207"/>
                </a:lnTo>
                <a:lnTo>
                  <a:pt x="128655" y="13220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17500">
            <a:solidFill>
              <a:srgbClr val="cbfe97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Freeform 534"> 
				</p:cNvPr>
          <p:cNvSpPr/>
          <p:nvPr/>
        </p:nvSpPr>
        <p:spPr>
          <a:xfrm>
            <a:off x="7458075" y="3724275"/>
            <a:ext cx="409575" cy="257175"/>
          </a:xfrm>
          <a:custGeom>
            <a:avLst/>
            <a:gdLst>
              <a:gd name="connsiteX0" fmla="*/ 17022 w 409575"/>
              <a:gd name="connsiteY0" fmla="*/ 12572 h 257175"/>
              <a:gd name="connsiteX1" fmla="*/ 17022 w 409575"/>
              <a:gd name="connsiteY1" fmla="*/ 265557 h 257175"/>
              <a:gd name="connsiteX2" fmla="*/ 417834 w 409575"/>
              <a:gd name="connsiteY2" fmla="*/ 265557 h 257175"/>
              <a:gd name="connsiteX3" fmla="*/ 417834 w 409575"/>
              <a:gd name="connsiteY3" fmla="*/ 12572 h 257175"/>
              <a:gd name="connsiteX4" fmla="*/ 17022 w 409575"/>
              <a:gd name="connsiteY4" fmla="*/ 12572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575" h="257175">
                <a:moveTo>
                  <a:pt x="17022" y="12572"/>
                </a:moveTo>
                <a:lnTo>
                  <a:pt x="17022" y="265557"/>
                </a:lnTo>
                <a:lnTo>
                  <a:pt x="417834" y="265557"/>
                </a:lnTo>
                <a:lnTo>
                  <a:pt x="417834" y="12572"/>
                </a:lnTo>
                <a:lnTo>
                  <a:pt x="17022" y="12572"/>
                </a:lnTo>
                <a:close/>
              </a:path>
            </a:pathLst>
          </a:custGeom>
          <a:solidFill>
            <a:srgbClr val="cbfe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Freeform 535"> 
				</p:cNvPr>
          <p:cNvSpPr/>
          <p:nvPr/>
        </p:nvSpPr>
        <p:spPr>
          <a:xfrm>
            <a:off x="7343775" y="3609975"/>
            <a:ext cx="638175" cy="485775"/>
          </a:xfrm>
          <a:custGeom>
            <a:avLst/>
            <a:gdLst>
              <a:gd name="connsiteX0" fmla="*/ 131322 w 638175"/>
              <a:gd name="connsiteY0" fmla="*/ 126872 h 485775"/>
              <a:gd name="connsiteX1" fmla="*/ 131322 w 638175"/>
              <a:gd name="connsiteY1" fmla="*/ 379857 h 485775"/>
              <a:gd name="connsiteX2" fmla="*/ 532134 w 638175"/>
              <a:gd name="connsiteY2" fmla="*/ 379857 h 485775"/>
              <a:gd name="connsiteX3" fmla="*/ 532134 w 638175"/>
              <a:gd name="connsiteY3" fmla="*/ 126872 h 485775"/>
              <a:gd name="connsiteX4" fmla="*/ 131322 w 638175"/>
              <a:gd name="connsiteY4" fmla="*/ 126872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175" h="485775">
                <a:moveTo>
                  <a:pt x="131322" y="126872"/>
                </a:moveTo>
                <a:lnTo>
                  <a:pt x="131322" y="379857"/>
                </a:lnTo>
                <a:lnTo>
                  <a:pt x="532134" y="379857"/>
                </a:lnTo>
                <a:lnTo>
                  <a:pt x="532134" y="126872"/>
                </a:lnTo>
                <a:lnTo>
                  <a:pt x="131322" y="12687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17500">
            <a:solidFill>
              <a:srgbClr val="cbfe97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Freeform 536"> 
				</p:cNvPr>
          <p:cNvSpPr/>
          <p:nvPr/>
        </p:nvSpPr>
        <p:spPr>
          <a:xfrm>
            <a:off x="6667500" y="2819400"/>
            <a:ext cx="1114425" cy="180975"/>
          </a:xfrm>
          <a:custGeom>
            <a:avLst/>
            <a:gdLst>
              <a:gd name="connsiteX0" fmla="*/ 12069 w 1114425"/>
              <a:gd name="connsiteY0" fmla="*/ 10667 h 180975"/>
              <a:gd name="connsiteX1" fmla="*/ 12069 w 1114425"/>
              <a:gd name="connsiteY1" fmla="*/ 181355 h 180975"/>
              <a:gd name="connsiteX2" fmla="*/ 1116969 w 1114425"/>
              <a:gd name="connsiteY2" fmla="*/ 181355 h 180975"/>
              <a:gd name="connsiteX3" fmla="*/ 1116969 w 1114425"/>
              <a:gd name="connsiteY3" fmla="*/ 10667 h 180975"/>
              <a:gd name="connsiteX4" fmla="*/ 12069 w 1114425"/>
              <a:gd name="connsiteY4" fmla="*/ 10667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4425" h="180975">
                <a:moveTo>
                  <a:pt x="12069" y="10667"/>
                </a:moveTo>
                <a:lnTo>
                  <a:pt x="12069" y="181355"/>
                </a:lnTo>
                <a:lnTo>
                  <a:pt x="1116969" y="181355"/>
                </a:lnTo>
                <a:lnTo>
                  <a:pt x="1116969" y="10667"/>
                </a:lnTo>
                <a:lnTo>
                  <a:pt x="12069" y="10667"/>
                </a:lnTo>
                <a:close/>
              </a:path>
            </a:pathLst>
          </a:custGeom>
          <a:solidFill>
            <a:srgbClr val="3164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Freeform 537"> 
				</p:cNvPr>
          <p:cNvSpPr/>
          <p:nvPr/>
        </p:nvSpPr>
        <p:spPr>
          <a:xfrm>
            <a:off x="6638925" y="2790825"/>
            <a:ext cx="1171575" cy="238125"/>
          </a:xfrm>
          <a:custGeom>
            <a:avLst/>
            <a:gdLst>
              <a:gd name="connsiteX0" fmla="*/ 40647 w 1171575"/>
              <a:gd name="connsiteY0" fmla="*/ 39248 h 238125"/>
              <a:gd name="connsiteX1" fmla="*/ 1145551 w 1171575"/>
              <a:gd name="connsiteY1" fmla="*/ 39248 h 238125"/>
              <a:gd name="connsiteX2" fmla="*/ 1145551 w 1171575"/>
              <a:gd name="connsiteY2" fmla="*/ 209927 h 238125"/>
              <a:gd name="connsiteX3" fmla="*/ 40647 w 1171575"/>
              <a:gd name="connsiteY3" fmla="*/ 209927 h 238125"/>
              <a:gd name="connsiteX4" fmla="*/ 40647 w 1171575"/>
              <a:gd name="connsiteY4" fmla="*/ 39248 h 238125"/>
              <a:gd name="connsiteX5" fmla="*/ 40647 w 1171575"/>
              <a:gd name="connsiteY5" fmla="*/ 39248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1575" h="238125">
                <a:moveTo>
                  <a:pt x="40647" y="39248"/>
                </a:moveTo>
                <a:lnTo>
                  <a:pt x="1145551" y="39248"/>
                </a:lnTo>
                <a:lnTo>
                  <a:pt x="1145551" y="209927"/>
                </a:lnTo>
                <a:lnTo>
                  <a:pt x="40647" y="209927"/>
                </a:lnTo>
                <a:lnTo>
                  <a:pt x="40647" y="39248"/>
                </a:lnTo>
                <a:lnTo>
                  <a:pt x="40647" y="3924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248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Freeform 538"> 
				</p:cNvPr>
          <p:cNvSpPr/>
          <p:nvPr/>
        </p:nvSpPr>
        <p:spPr>
          <a:xfrm>
            <a:off x="6667500" y="3133725"/>
            <a:ext cx="2095500" cy="180975"/>
          </a:xfrm>
          <a:custGeom>
            <a:avLst/>
            <a:gdLst>
              <a:gd name="connsiteX0" fmla="*/ 12069 w 2095500"/>
              <a:gd name="connsiteY0" fmla="*/ 10286 h 180975"/>
              <a:gd name="connsiteX1" fmla="*/ 12069 w 2095500"/>
              <a:gd name="connsiteY1" fmla="*/ 180975 h 180975"/>
              <a:gd name="connsiteX2" fmla="*/ 2096901 w 2095500"/>
              <a:gd name="connsiteY2" fmla="*/ 180975 h 180975"/>
              <a:gd name="connsiteX3" fmla="*/ 2096901 w 2095500"/>
              <a:gd name="connsiteY3" fmla="*/ 10286 h 180975"/>
              <a:gd name="connsiteX4" fmla="*/ 12069 w 2095500"/>
              <a:gd name="connsiteY4" fmla="*/ 10286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180975">
                <a:moveTo>
                  <a:pt x="12069" y="10286"/>
                </a:moveTo>
                <a:lnTo>
                  <a:pt x="12069" y="180975"/>
                </a:lnTo>
                <a:lnTo>
                  <a:pt x="2096901" y="180975"/>
                </a:lnTo>
                <a:lnTo>
                  <a:pt x="2096901" y="10286"/>
                </a:lnTo>
                <a:lnTo>
                  <a:pt x="12069" y="10286"/>
                </a:lnTo>
                <a:close/>
              </a:path>
            </a:pathLst>
          </a:custGeom>
          <a:solidFill>
            <a:srgbClr val="3164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Freeform 539"> 
				</p:cNvPr>
          <p:cNvSpPr/>
          <p:nvPr/>
        </p:nvSpPr>
        <p:spPr>
          <a:xfrm>
            <a:off x="6638925" y="3105150"/>
            <a:ext cx="2152650" cy="238125"/>
          </a:xfrm>
          <a:custGeom>
            <a:avLst/>
            <a:gdLst>
              <a:gd name="connsiteX0" fmla="*/ 40647 w 2152650"/>
              <a:gd name="connsiteY0" fmla="*/ 38858 h 238125"/>
              <a:gd name="connsiteX1" fmla="*/ 2125476 w 2152650"/>
              <a:gd name="connsiteY1" fmla="*/ 38858 h 238125"/>
              <a:gd name="connsiteX2" fmla="*/ 2125476 w 2152650"/>
              <a:gd name="connsiteY2" fmla="*/ 209552 h 238125"/>
              <a:gd name="connsiteX3" fmla="*/ 40647 w 2152650"/>
              <a:gd name="connsiteY3" fmla="*/ 209552 h 238125"/>
              <a:gd name="connsiteX4" fmla="*/ 40647 w 2152650"/>
              <a:gd name="connsiteY4" fmla="*/ 38858 h 238125"/>
              <a:gd name="connsiteX5" fmla="*/ 40647 w 2152650"/>
              <a:gd name="connsiteY5" fmla="*/ 38858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2650" h="238125">
                <a:moveTo>
                  <a:pt x="40647" y="38858"/>
                </a:moveTo>
                <a:lnTo>
                  <a:pt x="2125476" y="38858"/>
                </a:lnTo>
                <a:lnTo>
                  <a:pt x="2125476" y="209552"/>
                </a:lnTo>
                <a:lnTo>
                  <a:pt x="40647" y="209552"/>
                </a:lnTo>
                <a:lnTo>
                  <a:pt x="40647" y="38858"/>
                </a:lnTo>
                <a:lnTo>
                  <a:pt x="40647" y="3885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248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Freeform 540"> 
				</p:cNvPr>
          <p:cNvSpPr/>
          <p:nvPr/>
        </p:nvSpPr>
        <p:spPr>
          <a:xfrm>
            <a:off x="6667500" y="3448050"/>
            <a:ext cx="1438275" cy="171450"/>
          </a:xfrm>
          <a:custGeom>
            <a:avLst/>
            <a:gdLst>
              <a:gd name="connsiteX0" fmla="*/ 12069 w 1438275"/>
              <a:gd name="connsiteY0" fmla="*/ 9905 h 171450"/>
              <a:gd name="connsiteX1" fmla="*/ 12069 w 1438275"/>
              <a:gd name="connsiteY1" fmla="*/ 180594 h 171450"/>
              <a:gd name="connsiteX2" fmla="*/ 1440057 w 1438275"/>
              <a:gd name="connsiteY2" fmla="*/ 180594 h 171450"/>
              <a:gd name="connsiteX3" fmla="*/ 1440057 w 1438275"/>
              <a:gd name="connsiteY3" fmla="*/ 9905 h 171450"/>
              <a:gd name="connsiteX4" fmla="*/ 12069 w 1438275"/>
              <a:gd name="connsiteY4" fmla="*/ 990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275" h="171450">
                <a:moveTo>
                  <a:pt x="12069" y="9905"/>
                </a:moveTo>
                <a:lnTo>
                  <a:pt x="12069" y="180594"/>
                </a:lnTo>
                <a:lnTo>
                  <a:pt x="1440057" y="180594"/>
                </a:lnTo>
                <a:lnTo>
                  <a:pt x="1440057" y="9905"/>
                </a:lnTo>
                <a:lnTo>
                  <a:pt x="12069" y="9905"/>
                </a:lnTo>
                <a:close/>
              </a:path>
            </a:pathLst>
          </a:custGeom>
          <a:solidFill>
            <a:srgbClr val="3164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Freeform 541"> 
				</p:cNvPr>
          <p:cNvSpPr/>
          <p:nvPr/>
        </p:nvSpPr>
        <p:spPr>
          <a:xfrm>
            <a:off x="6638925" y="3419475"/>
            <a:ext cx="1495425" cy="228600"/>
          </a:xfrm>
          <a:custGeom>
            <a:avLst/>
            <a:gdLst>
              <a:gd name="connsiteX0" fmla="*/ 40647 w 1495425"/>
              <a:gd name="connsiteY0" fmla="*/ 38483 h 228600"/>
              <a:gd name="connsiteX1" fmla="*/ 1468636 w 1495425"/>
              <a:gd name="connsiteY1" fmla="*/ 38483 h 228600"/>
              <a:gd name="connsiteX2" fmla="*/ 1468636 w 1495425"/>
              <a:gd name="connsiteY2" fmla="*/ 209162 h 228600"/>
              <a:gd name="connsiteX3" fmla="*/ 40647 w 1495425"/>
              <a:gd name="connsiteY3" fmla="*/ 209162 h 228600"/>
              <a:gd name="connsiteX4" fmla="*/ 40647 w 1495425"/>
              <a:gd name="connsiteY4" fmla="*/ 38483 h 228600"/>
              <a:gd name="connsiteX5" fmla="*/ 40647 w 1495425"/>
              <a:gd name="connsiteY5" fmla="*/ 38483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5425" h="228600">
                <a:moveTo>
                  <a:pt x="40647" y="38483"/>
                </a:moveTo>
                <a:lnTo>
                  <a:pt x="1468636" y="38483"/>
                </a:lnTo>
                <a:lnTo>
                  <a:pt x="1468636" y="209162"/>
                </a:lnTo>
                <a:lnTo>
                  <a:pt x="40647" y="209162"/>
                </a:lnTo>
                <a:lnTo>
                  <a:pt x="40647" y="38483"/>
                </a:lnTo>
                <a:lnTo>
                  <a:pt x="40647" y="3848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248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Freeform 542"> 
				</p:cNvPr>
          <p:cNvSpPr/>
          <p:nvPr/>
        </p:nvSpPr>
        <p:spPr>
          <a:xfrm>
            <a:off x="6667500" y="3752850"/>
            <a:ext cx="504825" cy="180975"/>
          </a:xfrm>
          <a:custGeom>
            <a:avLst/>
            <a:gdLst>
              <a:gd name="connsiteX0" fmla="*/ 12069 w 504825"/>
              <a:gd name="connsiteY0" fmla="*/ 17526 h 180975"/>
              <a:gd name="connsiteX1" fmla="*/ 12069 w 504825"/>
              <a:gd name="connsiteY1" fmla="*/ 189738 h 180975"/>
              <a:gd name="connsiteX2" fmla="*/ 507369 w 504825"/>
              <a:gd name="connsiteY2" fmla="*/ 189738 h 180975"/>
              <a:gd name="connsiteX3" fmla="*/ 507369 w 504825"/>
              <a:gd name="connsiteY3" fmla="*/ 17526 h 180975"/>
              <a:gd name="connsiteX4" fmla="*/ 12069 w 504825"/>
              <a:gd name="connsiteY4" fmla="*/ 17526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180975">
                <a:moveTo>
                  <a:pt x="12069" y="17526"/>
                </a:moveTo>
                <a:lnTo>
                  <a:pt x="12069" y="189738"/>
                </a:lnTo>
                <a:lnTo>
                  <a:pt x="507369" y="189738"/>
                </a:lnTo>
                <a:lnTo>
                  <a:pt x="507369" y="17526"/>
                </a:lnTo>
                <a:lnTo>
                  <a:pt x="12069" y="17526"/>
                </a:lnTo>
                <a:close/>
              </a:path>
            </a:pathLst>
          </a:custGeom>
          <a:solidFill>
            <a:srgbClr val="3164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Freeform 543"> 
				</p:cNvPr>
          <p:cNvSpPr/>
          <p:nvPr/>
        </p:nvSpPr>
        <p:spPr>
          <a:xfrm>
            <a:off x="6638925" y="3724275"/>
            <a:ext cx="561975" cy="238125"/>
          </a:xfrm>
          <a:custGeom>
            <a:avLst/>
            <a:gdLst>
              <a:gd name="connsiteX0" fmla="*/ 40647 w 561975"/>
              <a:gd name="connsiteY0" fmla="*/ 46094 h 238125"/>
              <a:gd name="connsiteX1" fmla="*/ 535939 w 561975"/>
              <a:gd name="connsiteY1" fmla="*/ 46094 h 238125"/>
              <a:gd name="connsiteX2" fmla="*/ 535939 w 561975"/>
              <a:gd name="connsiteY2" fmla="*/ 218312 h 238125"/>
              <a:gd name="connsiteX3" fmla="*/ 40647 w 561975"/>
              <a:gd name="connsiteY3" fmla="*/ 218312 h 238125"/>
              <a:gd name="connsiteX4" fmla="*/ 40647 w 561975"/>
              <a:gd name="connsiteY4" fmla="*/ 46094 h 238125"/>
              <a:gd name="connsiteX5" fmla="*/ 40647 w 561975"/>
              <a:gd name="connsiteY5" fmla="*/ 46094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975" h="238125">
                <a:moveTo>
                  <a:pt x="40647" y="46094"/>
                </a:moveTo>
                <a:lnTo>
                  <a:pt x="535939" y="46094"/>
                </a:lnTo>
                <a:lnTo>
                  <a:pt x="535939" y="218312"/>
                </a:lnTo>
                <a:lnTo>
                  <a:pt x="40647" y="218312"/>
                </a:lnTo>
                <a:lnTo>
                  <a:pt x="40647" y="46094"/>
                </a:lnTo>
                <a:lnTo>
                  <a:pt x="40647" y="46094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79248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Freeform 544"> 
				</p:cNvPr>
          <p:cNvSpPr/>
          <p:nvPr/>
        </p:nvSpPr>
        <p:spPr>
          <a:xfrm>
            <a:off x="6638925" y="2724150"/>
            <a:ext cx="66675" cy="1314450"/>
          </a:xfrm>
          <a:custGeom>
            <a:avLst/>
            <a:gdLst>
              <a:gd name="connsiteX0" fmla="*/ 40647 w 66675"/>
              <a:gd name="connsiteY0" fmla="*/ 38858 h 1314450"/>
              <a:gd name="connsiteX1" fmla="*/ 40647 w 66675"/>
              <a:gd name="connsiteY1" fmla="*/ 1294643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1314450">
                <a:moveTo>
                  <a:pt x="40647" y="38858"/>
                </a:moveTo>
                <a:lnTo>
                  <a:pt x="40647" y="1294643"/>
                </a:lnTo>
              </a:path>
            </a:pathLst>
          </a:custGeom>
          <a:ln w="79248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Freeform 545"> 
				</p:cNvPr>
          <p:cNvSpPr/>
          <p:nvPr/>
        </p:nvSpPr>
        <p:spPr>
          <a:xfrm>
            <a:off x="6591300" y="2724150"/>
            <a:ext cx="114300" cy="66675"/>
          </a:xfrm>
          <a:custGeom>
            <a:avLst/>
            <a:gdLst>
              <a:gd name="connsiteX0" fmla="*/ 41028 w 114300"/>
              <a:gd name="connsiteY0" fmla="*/ 38858 h 66675"/>
              <a:gd name="connsiteX1" fmla="*/ 88272 w 114300"/>
              <a:gd name="connsiteY1" fmla="*/ 38858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66675">
                <a:moveTo>
                  <a:pt x="41028" y="38858"/>
                </a:moveTo>
                <a:lnTo>
                  <a:pt x="88272" y="38858"/>
                </a:lnTo>
              </a:path>
            </a:pathLst>
          </a:custGeom>
          <a:ln w="79248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Freeform 546"> 
				</p:cNvPr>
          <p:cNvSpPr/>
          <p:nvPr/>
        </p:nvSpPr>
        <p:spPr>
          <a:xfrm>
            <a:off x="6591300" y="3038475"/>
            <a:ext cx="114300" cy="66675"/>
          </a:xfrm>
          <a:custGeom>
            <a:avLst/>
            <a:gdLst>
              <a:gd name="connsiteX0" fmla="*/ 41028 w 114300"/>
              <a:gd name="connsiteY0" fmla="*/ 38483 h 66675"/>
              <a:gd name="connsiteX1" fmla="*/ 88272 w 114300"/>
              <a:gd name="connsiteY1" fmla="*/ 38483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66675">
                <a:moveTo>
                  <a:pt x="41028" y="38483"/>
                </a:moveTo>
                <a:lnTo>
                  <a:pt x="88272" y="38483"/>
                </a:lnTo>
              </a:path>
            </a:pathLst>
          </a:custGeom>
          <a:ln w="79248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Freeform 547"> 
				</p:cNvPr>
          <p:cNvSpPr/>
          <p:nvPr/>
        </p:nvSpPr>
        <p:spPr>
          <a:xfrm>
            <a:off x="6591300" y="3343275"/>
            <a:ext cx="114300" cy="66675"/>
          </a:xfrm>
          <a:custGeom>
            <a:avLst/>
            <a:gdLst>
              <a:gd name="connsiteX0" fmla="*/ 41028 w 114300"/>
              <a:gd name="connsiteY0" fmla="*/ 47618 h 66675"/>
              <a:gd name="connsiteX1" fmla="*/ 88272 w 114300"/>
              <a:gd name="connsiteY1" fmla="*/ 47618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66675">
                <a:moveTo>
                  <a:pt x="41028" y="47618"/>
                </a:moveTo>
                <a:lnTo>
                  <a:pt x="88272" y="47618"/>
                </a:lnTo>
              </a:path>
            </a:pathLst>
          </a:custGeom>
          <a:ln w="79248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Freeform 548"> 
				</p:cNvPr>
          <p:cNvSpPr/>
          <p:nvPr/>
        </p:nvSpPr>
        <p:spPr>
          <a:xfrm>
            <a:off x="6591300" y="3657600"/>
            <a:ext cx="114300" cy="66675"/>
          </a:xfrm>
          <a:custGeom>
            <a:avLst/>
            <a:gdLst>
              <a:gd name="connsiteX0" fmla="*/ 41028 w 114300"/>
              <a:gd name="connsiteY0" fmla="*/ 47243 h 66675"/>
              <a:gd name="connsiteX1" fmla="*/ 88272 w 114300"/>
              <a:gd name="connsiteY1" fmla="*/ 47243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66675">
                <a:moveTo>
                  <a:pt x="41028" y="47243"/>
                </a:moveTo>
                <a:lnTo>
                  <a:pt x="88272" y="47243"/>
                </a:lnTo>
              </a:path>
            </a:pathLst>
          </a:custGeom>
          <a:ln w="79248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Freeform 549"> 
				</p:cNvPr>
          <p:cNvSpPr/>
          <p:nvPr/>
        </p:nvSpPr>
        <p:spPr>
          <a:xfrm>
            <a:off x="6591300" y="3971925"/>
            <a:ext cx="114300" cy="66675"/>
          </a:xfrm>
          <a:custGeom>
            <a:avLst/>
            <a:gdLst>
              <a:gd name="connsiteX0" fmla="*/ 41028 w 114300"/>
              <a:gd name="connsiteY0" fmla="*/ 46868 h 66675"/>
              <a:gd name="connsiteX1" fmla="*/ 88272 w 114300"/>
              <a:gd name="connsiteY1" fmla="*/ 46868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66675">
                <a:moveTo>
                  <a:pt x="41028" y="46868"/>
                </a:moveTo>
                <a:lnTo>
                  <a:pt x="88272" y="46868"/>
                </a:lnTo>
              </a:path>
            </a:pathLst>
          </a:custGeom>
          <a:ln w="79248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Freeform 550"> 
				</p:cNvPr>
          <p:cNvSpPr/>
          <p:nvPr/>
        </p:nvSpPr>
        <p:spPr>
          <a:xfrm>
            <a:off x="5514975" y="4086225"/>
            <a:ext cx="238125" cy="104775"/>
          </a:xfrm>
          <a:custGeom>
            <a:avLst/>
            <a:gdLst>
              <a:gd name="connsiteX0" fmla="*/ 10926 w 238125"/>
              <a:gd name="connsiteY0" fmla="*/ 17907 h 104775"/>
              <a:gd name="connsiteX1" fmla="*/ 10926 w 238125"/>
              <a:gd name="connsiteY1" fmla="*/ 112394 h 104775"/>
              <a:gd name="connsiteX2" fmla="*/ 247146 w 238125"/>
              <a:gd name="connsiteY2" fmla="*/ 112394 h 104775"/>
              <a:gd name="connsiteX3" fmla="*/ 247146 w 238125"/>
              <a:gd name="connsiteY3" fmla="*/ 17907 h 104775"/>
              <a:gd name="connsiteX4" fmla="*/ 10926 w 238125"/>
              <a:gd name="connsiteY4" fmla="*/ 17907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25" h="104775">
                <a:moveTo>
                  <a:pt x="10926" y="17907"/>
                </a:moveTo>
                <a:lnTo>
                  <a:pt x="10926" y="112394"/>
                </a:lnTo>
                <a:lnTo>
                  <a:pt x="247146" y="112394"/>
                </a:lnTo>
                <a:lnTo>
                  <a:pt x="247146" y="17907"/>
                </a:lnTo>
                <a:lnTo>
                  <a:pt x="10926" y="17907"/>
                </a:lnTo>
                <a:close/>
              </a:path>
            </a:pathLst>
          </a:custGeom>
          <a:solidFill>
            <a:srgbClr val="cbfe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Freeform 551"> 
				</p:cNvPr>
          <p:cNvSpPr/>
          <p:nvPr/>
        </p:nvSpPr>
        <p:spPr>
          <a:xfrm>
            <a:off x="5400675" y="3971925"/>
            <a:ext cx="466725" cy="333375"/>
          </a:xfrm>
          <a:custGeom>
            <a:avLst/>
            <a:gdLst>
              <a:gd name="connsiteX0" fmla="*/ 125226 w 466725"/>
              <a:gd name="connsiteY0" fmla="*/ 132207 h 333375"/>
              <a:gd name="connsiteX1" fmla="*/ 125226 w 466725"/>
              <a:gd name="connsiteY1" fmla="*/ 226694 h 333375"/>
              <a:gd name="connsiteX2" fmla="*/ 361446 w 466725"/>
              <a:gd name="connsiteY2" fmla="*/ 226694 h 333375"/>
              <a:gd name="connsiteX3" fmla="*/ 361446 w 466725"/>
              <a:gd name="connsiteY3" fmla="*/ 132207 h 333375"/>
              <a:gd name="connsiteX4" fmla="*/ 125226 w 466725"/>
              <a:gd name="connsiteY4" fmla="*/ 132207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25" h="333375">
                <a:moveTo>
                  <a:pt x="125226" y="132207"/>
                </a:moveTo>
                <a:lnTo>
                  <a:pt x="125226" y="226694"/>
                </a:lnTo>
                <a:lnTo>
                  <a:pt x="361446" y="226694"/>
                </a:lnTo>
                <a:lnTo>
                  <a:pt x="361446" y="132207"/>
                </a:lnTo>
                <a:lnTo>
                  <a:pt x="125226" y="13220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17500">
            <a:solidFill>
              <a:srgbClr val="cbfe97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Freeform 552"> 
				</p:cNvPr>
          <p:cNvSpPr/>
          <p:nvPr/>
        </p:nvSpPr>
        <p:spPr>
          <a:xfrm>
            <a:off x="1552575" y="3524250"/>
            <a:ext cx="466725" cy="438150"/>
          </a:xfrm>
          <a:custGeom>
            <a:avLst/>
            <a:gdLst>
              <a:gd name="connsiteX0" fmla="*/ 17023 w 466725"/>
              <a:gd name="connsiteY0" fmla="*/ 9905 h 438150"/>
              <a:gd name="connsiteX1" fmla="*/ 17023 w 466725"/>
              <a:gd name="connsiteY1" fmla="*/ 438150 h 438150"/>
              <a:gd name="connsiteX2" fmla="*/ 472699 w 466725"/>
              <a:gd name="connsiteY2" fmla="*/ 438150 h 438150"/>
              <a:gd name="connsiteX3" fmla="*/ 472699 w 466725"/>
              <a:gd name="connsiteY3" fmla="*/ 9905 h 438150"/>
              <a:gd name="connsiteX4" fmla="*/ 17023 w 466725"/>
              <a:gd name="connsiteY4" fmla="*/ 9905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25" h="438150">
                <a:moveTo>
                  <a:pt x="17023" y="9905"/>
                </a:moveTo>
                <a:lnTo>
                  <a:pt x="17023" y="438150"/>
                </a:lnTo>
                <a:lnTo>
                  <a:pt x="472699" y="438150"/>
                </a:lnTo>
                <a:lnTo>
                  <a:pt x="472699" y="9905"/>
                </a:lnTo>
                <a:lnTo>
                  <a:pt x="17023" y="9905"/>
                </a:lnTo>
                <a:close/>
              </a:path>
            </a:pathLst>
          </a:custGeom>
          <a:solidFill>
            <a:srgbClr val="3164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Freeform 553"> 
				</p:cNvPr>
          <p:cNvSpPr/>
          <p:nvPr/>
        </p:nvSpPr>
        <p:spPr>
          <a:xfrm>
            <a:off x="1524000" y="3495675"/>
            <a:ext cx="523875" cy="485775"/>
          </a:xfrm>
          <a:custGeom>
            <a:avLst/>
            <a:gdLst>
              <a:gd name="connsiteX0" fmla="*/ 45594 w 523875"/>
              <a:gd name="connsiteY0" fmla="*/ 38479 h 485775"/>
              <a:gd name="connsiteX1" fmla="*/ 501281 w 523875"/>
              <a:gd name="connsiteY1" fmla="*/ 38479 h 485775"/>
              <a:gd name="connsiteX2" fmla="*/ 501281 w 523875"/>
              <a:gd name="connsiteY2" fmla="*/ 466723 h 485775"/>
              <a:gd name="connsiteX3" fmla="*/ 45594 w 523875"/>
              <a:gd name="connsiteY3" fmla="*/ 466723 h 485775"/>
              <a:gd name="connsiteX4" fmla="*/ 45594 w 523875"/>
              <a:gd name="connsiteY4" fmla="*/ 38479 h 485775"/>
              <a:gd name="connsiteX5" fmla="*/ 45594 w 523875"/>
              <a:gd name="connsiteY5" fmla="*/ 38479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3875" h="485775">
                <a:moveTo>
                  <a:pt x="45594" y="38479"/>
                </a:moveTo>
                <a:lnTo>
                  <a:pt x="501281" y="38479"/>
                </a:lnTo>
                <a:lnTo>
                  <a:pt x="501281" y="466723"/>
                </a:lnTo>
                <a:lnTo>
                  <a:pt x="45594" y="466723"/>
                </a:lnTo>
                <a:lnTo>
                  <a:pt x="45594" y="38479"/>
                </a:lnTo>
                <a:lnTo>
                  <a:pt x="45594" y="38479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79248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Freeform 554"> 
				</p:cNvPr>
          <p:cNvSpPr/>
          <p:nvPr/>
        </p:nvSpPr>
        <p:spPr>
          <a:xfrm>
            <a:off x="2371725" y="3533775"/>
            <a:ext cx="457200" cy="428625"/>
          </a:xfrm>
          <a:custGeom>
            <a:avLst/>
            <a:gdLst>
              <a:gd name="connsiteX0" fmla="*/ 16261 w 457200"/>
              <a:gd name="connsiteY0" fmla="*/ 9525 h 428625"/>
              <a:gd name="connsiteX1" fmla="*/ 16261 w 457200"/>
              <a:gd name="connsiteY1" fmla="*/ 428625 h 428625"/>
              <a:gd name="connsiteX2" fmla="*/ 462793 w 457200"/>
              <a:gd name="connsiteY2" fmla="*/ 428625 h 428625"/>
              <a:gd name="connsiteX3" fmla="*/ 462793 w 457200"/>
              <a:gd name="connsiteY3" fmla="*/ 9525 h 428625"/>
              <a:gd name="connsiteX4" fmla="*/ 16261 w 457200"/>
              <a:gd name="connsiteY4" fmla="*/ 9525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28625">
                <a:moveTo>
                  <a:pt x="16261" y="9525"/>
                </a:moveTo>
                <a:lnTo>
                  <a:pt x="16261" y="428625"/>
                </a:lnTo>
                <a:lnTo>
                  <a:pt x="462793" y="428625"/>
                </a:lnTo>
                <a:lnTo>
                  <a:pt x="462793" y="9525"/>
                </a:lnTo>
                <a:lnTo>
                  <a:pt x="16261" y="9525"/>
                </a:lnTo>
                <a:close/>
              </a:path>
            </a:pathLst>
          </a:custGeom>
          <a:solidFill>
            <a:srgbClr val="3164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Freeform 555"> 
				</p:cNvPr>
          <p:cNvSpPr/>
          <p:nvPr/>
        </p:nvSpPr>
        <p:spPr>
          <a:xfrm>
            <a:off x="2343150" y="3505200"/>
            <a:ext cx="514350" cy="476250"/>
          </a:xfrm>
          <a:custGeom>
            <a:avLst/>
            <a:gdLst>
              <a:gd name="connsiteX0" fmla="*/ 44840 w 514350"/>
              <a:gd name="connsiteY0" fmla="*/ 38105 h 476250"/>
              <a:gd name="connsiteX1" fmla="*/ 491373 w 514350"/>
              <a:gd name="connsiteY1" fmla="*/ 38105 h 476250"/>
              <a:gd name="connsiteX2" fmla="*/ 491373 w 514350"/>
              <a:gd name="connsiteY2" fmla="*/ 457198 h 476250"/>
              <a:gd name="connsiteX3" fmla="*/ 44840 w 514350"/>
              <a:gd name="connsiteY3" fmla="*/ 457198 h 476250"/>
              <a:gd name="connsiteX4" fmla="*/ 44840 w 514350"/>
              <a:gd name="connsiteY4" fmla="*/ 38105 h 476250"/>
              <a:gd name="connsiteX5" fmla="*/ 44840 w 514350"/>
              <a:gd name="connsiteY5" fmla="*/ 3810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350" h="476250">
                <a:moveTo>
                  <a:pt x="44840" y="38105"/>
                </a:moveTo>
                <a:lnTo>
                  <a:pt x="491373" y="38105"/>
                </a:lnTo>
                <a:lnTo>
                  <a:pt x="491373" y="457198"/>
                </a:lnTo>
                <a:lnTo>
                  <a:pt x="44840" y="457198"/>
                </a:lnTo>
                <a:lnTo>
                  <a:pt x="44840" y="38105"/>
                </a:lnTo>
                <a:lnTo>
                  <a:pt x="44840" y="38105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79248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Freeform 556"> 
				</p:cNvPr>
          <p:cNvSpPr/>
          <p:nvPr/>
        </p:nvSpPr>
        <p:spPr>
          <a:xfrm>
            <a:off x="1343025" y="3914775"/>
            <a:ext cx="1695450" cy="66675"/>
          </a:xfrm>
          <a:custGeom>
            <a:avLst/>
            <a:gdLst>
              <a:gd name="connsiteX0" fmla="*/ 45217 w 1695450"/>
              <a:gd name="connsiteY0" fmla="*/ 47623 h 66675"/>
              <a:gd name="connsiteX1" fmla="*/ 1672846 w 1695450"/>
              <a:gd name="connsiteY1" fmla="*/ 47623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95450" h="66675">
                <a:moveTo>
                  <a:pt x="45217" y="47623"/>
                </a:moveTo>
                <a:lnTo>
                  <a:pt x="1672846" y="47623"/>
                </a:lnTo>
              </a:path>
            </a:pathLst>
          </a:custGeom>
          <a:ln w="79248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Freeform 557"> 
				</p:cNvPr>
          <p:cNvSpPr/>
          <p:nvPr/>
        </p:nvSpPr>
        <p:spPr>
          <a:xfrm>
            <a:off x="2562225" y="3209925"/>
            <a:ext cx="85725" cy="85725"/>
          </a:xfrm>
          <a:custGeom>
            <a:avLst/>
            <a:gdLst>
              <a:gd name="connsiteX0" fmla="*/ 87889 w 85725"/>
              <a:gd name="connsiteY0" fmla="*/ 11810 h 85725"/>
              <a:gd name="connsiteX1" fmla="*/ 49789 w 85725"/>
              <a:gd name="connsiteY1" fmla="*/ 88010 h 85725"/>
              <a:gd name="connsiteX2" fmla="*/ 11689 w 85725"/>
              <a:gd name="connsiteY2" fmla="*/ 11810 h 85725"/>
              <a:gd name="connsiteX3" fmla="*/ 87889 w 85725"/>
              <a:gd name="connsiteY3" fmla="*/ 1181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" h="85725">
                <a:moveTo>
                  <a:pt x="87889" y="11810"/>
                </a:moveTo>
                <a:lnTo>
                  <a:pt x="49789" y="88010"/>
                </a:lnTo>
                <a:lnTo>
                  <a:pt x="11689" y="11810"/>
                </a:lnTo>
                <a:lnTo>
                  <a:pt x="87889" y="1181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Freeform 558"> 
				</p:cNvPr>
          <p:cNvSpPr/>
          <p:nvPr/>
        </p:nvSpPr>
        <p:spPr>
          <a:xfrm>
            <a:off x="2590800" y="3019425"/>
            <a:ext cx="19050" cy="209550"/>
          </a:xfrm>
          <a:custGeom>
            <a:avLst/>
            <a:gdLst>
              <a:gd name="connsiteX0" fmla="*/ 27309 w 19050"/>
              <a:gd name="connsiteY0" fmla="*/ 17907 h 209550"/>
              <a:gd name="connsiteX1" fmla="*/ 27309 w 19050"/>
              <a:gd name="connsiteY1" fmla="*/ 216026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9550">
                <a:moveTo>
                  <a:pt x="27309" y="17907"/>
                </a:moveTo>
                <a:lnTo>
                  <a:pt x="27309" y="216026"/>
                </a:lnTo>
              </a:path>
            </a:pathLst>
          </a:custGeom>
          <a:ln w="1625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Freeform 559"> 
				</p:cNvPr>
          <p:cNvSpPr/>
          <p:nvPr/>
        </p:nvSpPr>
        <p:spPr>
          <a:xfrm>
            <a:off x="1743075" y="2981325"/>
            <a:ext cx="904875" cy="85725"/>
          </a:xfrm>
          <a:custGeom>
            <a:avLst/>
            <a:gdLst>
              <a:gd name="connsiteX0" fmla="*/ 55122 w 904875"/>
              <a:gd name="connsiteY0" fmla="*/ 56007 h 85725"/>
              <a:gd name="connsiteX1" fmla="*/ 868939 w 904875"/>
              <a:gd name="connsiteY1" fmla="*/ 56007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875" h="85725">
                <a:moveTo>
                  <a:pt x="55122" y="56007"/>
                </a:moveTo>
                <a:lnTo>
                  <a:pt x="868939" y="56007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Freeform 560"> 
				</p:cNvPr>
          <p:cNvSpPr/>
          <p:nvPr/>
        </p:nvSpPr>
        <p:spPr>
          <a:xfrm>
            <a:off x="1743075" y="2981325"/>
            <a:ext cx="85725" cy="342900"/>
          </a:xfrm>
          <a:custGeom>
            <a:avLst/>
            <a:gdLst>
              <a:gd name="connsiteX0" fmla="*/ 55122 w 85725"/>
              <a:gd name="connsiteY0" fmla="*/ 307466 h 342900"/>
              <a:gd name="connsiteX1" fmla="*/ 55122 w 85725"/>
              <a:gd name="connsiteY1" fmla="*/ 56007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342900">
                <a:moveTo>
                  <a:pt x="55122" y="307466"/>
                </a:moveTo>
                <a:lnTo>
                  <a:pt x="55122" y="56007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Freeform 561"> 
				</p:cNvPr>
          <p:cNvSpPr/>
          <p:nvPr/>
        </p:nvSpPr>
        <p:spPr>
          <a:xfrm>
            <a:off x="1914525" y="2809875"/>
            <a:ext cx="561975" cy="438150"/>
          </a:xfrm>
          <a:custGeom>
            <a:avLst/>
            <a:gdLst>
              <a:gd name="connsiteX0" fmla="*/ 290581 w 561975"/>
              <a:gd name="connsiteY0" fmla="*/ 14096 h 438150"/>
              <a:gd name="connsiteX1" fmla="*/ 13213 w 561975"/>
              <a:gd name="connsiteY1" fmla="*/ 227457 h 438150"/>
              <a:gd name="connsiteX2" fmla="*/ 290581 w 561975"/>
              <a:gd name="connsiteY2" fmla="*/ 440816 h 438150"/>
              <a:gd name="connsiteX3" fmla="*/ 566425 w 561975"/>
              <a:gd name="connsiteY3" fmla="*/ 227457 h 438150"/>
              <a:gd name="connsiteX4" fmla="*/ 290581 w 561975"/>
              <a:gd name="connsiteY4" fmla="*/ 14096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438150">
                <a:moveTo>
                  <a:pt x="290581" y="14096"/>
                </a:moveTo>
                <a:cubicBezTo>
                  <a:pt x="136657" y="14096"/>
                  <a:pt x="13213" y="110108"/>
                  <a:pt x="13213" y="227457"/>
                </a:cubicBezTo>
                <a:cubicBezTo>
                  <a:pt x="13213" y="344804"/>
                  <a:pt x="136657" y="440816"/>
                  <a:pt x="290581" y="440816"/>
                </a:cubicBezTo>
                <a:cubicBezTo>
                  <a:pt x="442981" y="440816"/>
                  <a:pt x="566425" y="344804"/>
                  <a:pt x="566425" y="227457"/>
                </a:cubicBezTo>
                <a:cubicBezTo>
                  <a:pt x="566425" y="110108"/>
                  <a:pt x="442981" y="14096"/>
                  <a:pt x="290581" y="14096"/>
                </a:cubicBezTo>
                <a:close/>
              </a:path>
            </a:pathLst>
          </a:custGeom>
          <a:solidFill>
            <a:srgbClr val="cb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Freeform 562"> 
				</p:cNvPr>
          <p:cNvSpPr/>
          <p:nvPr/>
        </p:nvSpPr>
        <p:spPr>
          <a:xfrm>
            <a:off x="1885950" y="2781300"/>
            <a:ext cx="619125" cy="495300"/>
          </a:xfrm>
          <a:custGeom>
            <a:avLst/>
            <a:gdLst>
              <a:gd name="connsiteX0" fmla="*/ 319156 w 619125"/>
              <a:gd name="connsiteY0" fmla="*/ 42671 h 495300"/>
              <a:gd name="connsiteX1" fmla="*/ 41788 w 619125"/>
              <a:gd name="connsiteY1" fmla="*/ 256032 h 495300"/>
              <a:gd name="connsiteX2" fmla="*/ 319156 w 619125"/>
              <a:gd name="connsiteY2" fmla="*/ 469391 h 495300"/>
              <a:gd name="connsiteX3" fmla="*/ 595000 w 619125"/>
              <a:gd name="connsiteY3" fmla="*/ 256032 h 495300"/>
              <a:gd name="connsiteX4" fmla="*/ 319156 w 619125"/>
              <a:gd name="connsiteY4" fmla="*/ 42671 h 495300"/>
              <a:gd name="connsiteX5" fmla="*/ 319156 w 619125"/>
              <a:gd name="connsiteY5" fmla="*/ 4267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25" h="495300">
                <a:moveTo>
                  <a:pt x="319156" y="42671"/>
                </a:moveTo>
                <a:cubicBezTo>
                  <a:pt x="165232" y="42671"/>
                  <a:pt x="41788" y="138683"/>
                  <a:pt x="41788" y="256032"/>
                </a:cubicBezTo>
                <a:cubicBezTo>
                  <a:pt x="41788" y="373379"/>
                  <a:pt x="165232" y="469391"/>
                  <a:pt x="319156" y="469391"/>
                </a:cubicBezTo>
                <a:cubicBezTo>
                  <a:pt x="471556" y="469391"/>
                  <a:pt x="595000" y="373379"/>
                  <a:pt x="595000" y="256032"/>
                </a:cubicBezTo>
                <a:cubicBezTo>
                  <a:pt x="595000" y="138683"/>
                  <a:pt x="471556" y="42671"/>
                  <a:pt x="319156" y="42671"/>
                </a:cubicBezTo>
                <a:lnTo>
                  <a:pt x="319156" y="4267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Freeform 563"> 
				</p:cNvPr>
          <p:cNvSpPr/>
          <p:nvPr/>
        </p:nvSpPr>
        <p:spPr>
          <a:xfrm>
            <a:off x="1543050" y="2638425"/>
            <a:ext cx="1343025" cy="66675"/>
          </a:xfrm>
          <a:custGeom>
            <a:avLst/>
            <a:gdLst>
              <a:gd name="connsiteX0" fmla="*/ 38740 w 1343025"/>
              <a:gd name="connsiteY0" fmla="*/ 46862 h 66675"/>
              <a:gd name="connsiteX1" fmla="*/ 1321948 w 1343025"/>
              <a:gd name="connsiteY1" fmla="*/ 46862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43025" h="66675">
                <a:moveTo>
                  <a:pt x="38740" y="46862"/>
                </a:moveTo>
                <a:lnTo>
                  <a:pt x="1321948" y="46862"/>
                </a:lnTo>
              </a:path>
            </a:pathLst>
          </a:custGeom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Freeform 564"> 
				</p:cNvPr>
          <p:cNvSpPr/>
          <p:nvPr/>
        </p:nvSpPr>
        <p:spPr>
          <a:xfrm>
            <a:off x="3590925" y="3533775"/>
            <a:ext cx="466725" cy="428625"/>
          </a:xfrm>
          <a:custGeom>
            <a:avLst/>
            <a:gdLst>
              <a:gd name="connsiteX0" fmla="*/ 13212 w 466725"/>
              <a:gd name="connsiteY0" fmla="*/ 9525 h 428625"/>
              <a:gd name="connsiteX1" fmla="*/ 13212 w 466725"/>
              <a:gd name="connsiteY1" fmla="*/ 428625 h 428625"/>
              <a:gd name="connsiteX2" fmla="*/ 468888 w 466725"/>
              <a:gd name="connsiteY2" fmla="*/ 428625 h 428625"/>
              <a:gd name="connsiteX3" fmla="*/ 468888 w 466725"/>
              <a:gd name="connsiteY3" fmla="*/ 9525 h 428625"/>
              <a:gd name="connsiteX4" fmla="*/ 13212 w 466725"/>
              <a:gd name="connsiteY4" fmla="*/ 9525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25" h="428625">
                <a:moveTo>
                  <a:pt x="13212" y="9525"/>
                </a:moveTo>
                <a:lnTo>
                  <a:pt x="13212" y="428625"/>
                </a:lnTo>
                <a:lnTo>
                  <a:pt x="468888" y="428625"/>
                </a:lnTo>
                <a:lnTo>
                  <a:pt x="468888" y="9525"/>
                </a:lnTo>
                <a:lnTo>
                  <a:pt x="13212" y="9525"/>
                </a:lnTo>
                <a:close/>
              </a:path>
            </a:pathLst>
          </a:custGeom>
          <a:solidFill>
            <a:srgbClr val="3164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Freeform 565"> 
				</p:cNvPr>
          <p:cNvSpPr/>
          <p:nvPr/>
        </p:nvSpPr>
        <p:spPr>
          <a:xfrm>
            <a:off x="3562350" y="3505200"/>
            <a:ext cx="523875" cy="476250"/>
          </a:xfrm>
          <a:custGeom>
            <a:avLst/>
            <a:gdLst>
              <a:gd name="connsiteX0" fmla="*/ 41785 w 523875"/>
              <a:gd name="connsiteY0" fmla="*/ 38105 h 476250"/>
              <a:gd name="connsiteX1" fmla="*/ 497456 w 523875"/>
              <a:gd name="connsiteY1" fmla="*/ 38105 h 476250"/>
              <a:gd name="connsiteX2" fmla="*/ 497456 w 523875"/>
              <a:gd name="connsiteY2" fmla="*/ 457198 h 476250"/>
              <a:gd name="connsiteX3" fmla="*/ 41785 w 523875"/>
              <a:gd name="connsiteY3" fmla="*/ 457198 h 476250"/>
              <a:gd name="connsiteX4" fmla="*/ 41785 w 523875"/>
              <a:gd name="connsiteY4" fmla="*/ 38105 h 476250"/>
              <a:gd name="connsiteX5" fmla="*/ 41785 w 523875"/>
              <a:gd name="connsiteY5" fmla="*/ 3810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3875" h="476250">
                <a:moveTo>
                  <a:pt x="41785" y="38105"/>
                </a:moveTo>
                <a:lnTo>
                  <a:pt x="497456" y="38105"/>
                </a:lnTo>
                <a:lnTo>
                  <a:pt x="497456" y="457198"/>
                </a:lnTo>
                <a:lnTo>
                  <a:pt x="41785" y="457198"/>
                </a:lnTo>
                <a:lnTo>
                  <a:pt x="41785" y="38105"/>
                </a:lnTo>
                <a:lnTo>
                  <a:pt x="41785" y="38105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79248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Freeform 566"> 
				</p:cNvPr>
          <p:cNvSpPr/>
          <p:nvPr/>
        </p:nvSpPr>
        <p:spPr>
          <a:xfrm>
            <a:off x="4410075" y="3524250"/>
            <a:ext cx="457200" cy="438150"/>
          </a:xfrm>
          <a:custGeom>
            <a:avLst/>
            <a:gdLst>
              <a:gd name="connsiteX0" fmla="*/ 12451 w 457200"/>
              <a:gd name="connsiteY0" fmla="*/ 9905 h 438150"/>
              <a:gd name="connsiteX1" fmla="*/ 12451 w 457200"/>
              <a:gd name="connsiteY1" fmla="*/ 438150 h 438150"/>
              <a:gd name="connsiteX2" fmla="*/ 458982 w 457200"/>
              <a:gd name="connsiteY2" fmla="*/ 438150 h 438150"/>
              <a:gd name="connsiteX3" fmla="*/ 458982 w 457200"/>
              <a:gd name="connsiteY3" fmla="*/ 9905 h 438150"/>
              <a:gd name="connsiteX4" fmla="*/ 12451 w 457200"/>
              <a:gd name="connsiteY4" fmla="*/ 9905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38150">
                <a:moveTo>
                  <a:pt x="12451" y="9905"/>
                </a:moveTo>
                <a:lnTo>
                  <a:pt x="12451" y="438150"/>
                </a:lnTo>
                <a:lnTo>
                  <a:pt x="458982" y="438150"/>
                </a:lnTo>
                <a:lnTo>
                  <a:pt x="458982" y="9905"/>
                </a:lnTo>
                <a:lnTo>
                  <a:pt x="12451" y="9905"/>
                </a:lnTo>
                <a:close/>
              </a:path>
            </a:pathLst>
          </a:custGeom>
          <a:solidFill>
            <a:srgbClr val="3164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Freeform 567"> 
				</p:cNvPr>
          <p:cNvSpPr/>
          <p:nvPr/>
        </p:nvSpPr>
        <p:spPr>
          <a:xfrm>
            <a:off x="4381500" y="3495675"/>
            <a:ext cx="514350" cy="485775"/>
          </a:xfrm>
          <a:custGeom>
            <a:avLst/>
            <a:gdLst>
              <a:gd name="connsiteX0" fmla="*/ 41015 w 514350"/>
              <a:gd name="connsiteY0" fmla="*/ 38479 h 485775"/>
              <a:gd name="connsiteX1" fmla="*/ 487549 w 514350"/>
              <a:gd name="connsiteY1" fmla="*/ 38479 h 485775"/>
              <a:gd name="connsiteX2" fmla="*/ 487549 w 514350"/>
              <a:gd name="connsiteY2" fmla="*/ 466723 h 485775"/>
              <a:gd name="connsiteX3" fmla="*/ 41015 w 514350"/>
              <a:gd name="connsiteY3" fmla="*/ 466723 h 485775"/>
              <a:gd name="connsiteX4" fmla="*/ 41015 w 514350"/>
              <a:gd name="connsiteY4" fmla="*/ 38479 h 485775"/>
              <a:gd name="connsiteX5" fmla="*/ 41015 w 514350"/>
              <a:gd name="connsiteY5" fmla="*/ 38479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350" h="485775">
                <a:moveTo>
                  <a:pt x="41015" y="38479"/>
                </a:moveTo>
                <a:lnTo>
                  <a:pt x="487549" y="38479"/>
                </a:lnTo>
                <a:lnTo>
                  <a:pt x="487549" y="466723"/>
                </a:lnTo>
                <a:lnTo>
                  <a:pt x="41015" y="466723"/>
                </a:lnTo>
                <a:lnTo>
                  <a:pt x="41015" y="38479"/>
                </a:lnTo>
                <a:lnTo>
                  <a:pt x="41015" y="38479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79248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Freeform 568"> 
				</p:cNvPr>
          <p:cNvSpPr/>
          <p:nvPr/>
        </p:nvSpPr>
        <p:spPr>
          <a:xfrm>
            <a:off x="3381375" y="3914775"/>
            <a:ext cx="1695450" cy="66675"/>
          </a:xfrm>
          <a:custGeom>
            <a:avLst/>
            <a:gdLst>
              <a:gd name="connsiteX0" fmla="*/ 41398 w 1695450"/>
              <a:gd name="connsiteY0" fmla="*/ 47623 h 66675"/>
              <a:gd name="connsiteX1" fmla="*/ 1669036 w 1695450"/>
              <a:gd name="connsiteY1" fmla="*/ 47623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95450" h="66675">
                <a:moveTo>
                  <a:pt x="41398" y="47623"/>
                </a:moveTo>
                <a:lnTo>
                  <a:pt x="1669036" y="47623"/>
                </a:lnTo>
              </a:path>
            </a:pathLst>
          </a:custGeom>
          <a:ln w="79248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Freeform 569"> 
				</p:cNvPr>
          <p:cNvSpPr/>
          <p:nvPr/>
        </p:nvSpPr>
        <p:spPr>
          <a:xfrm>
            <a:off x="4591050" y="3200400"/>
            <a:ext cx="85725" cy="85725"/>
          </a:xfrm>
          <a:custGeom>
            <a:avLst/>
            <a:gdLst>
              <a:gd name="connsiteX0" fmla="*/ 95127 w 85725"/>
              <a:gd name="connsiteY0" fmla="*/ 12191 h 85725"/>
              <a:gd name="connsiteX1" fmla="*/ 57027 w 85725"/>
              <a:gd name="connsiteY1" fmla="*/ 88391 h 85725"/>
              <a:gd name="connsiteX2" fmla="*/ 18927 w 85725"/>
              <a:gd name="connsiteY2" fmla="*/ 12191 h 85725"/>
              <a:gd name="connsiteX3" fmla="*/ 95127 w 85725"/>
              <a:gd name="connsiteY3" fmla="*/ 12191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" h="85725">
                <a:moveTo>
                  <a:pt x="95127" y="12191"/>
                </a:moveTo>
                <a:lnTo>
                  <a:pt x="57027" y="88391"/>
                </a:lnTo>
                <a:lnTo>
                  <a:pt x="18927" y="12191"/>
                </a:lnTo>
                <a:lnTo>
                  <a:pt x="95127" y="12191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Freeform 570"> 
				</p:cNvPr>
          <p:cNvSpPr/>
          <p:nvPr/>
        </p:nvSpPr>
        <p:spPr>
          <a:xfrm>
            <a:off x="4629150" y="3019425"/>
            <a:ext cx="19050" cy="200025"/>
          </a:xfrm>
          <a:custGeom>
            <a:avLst/>
            <a:gdLst>
              <a:gd name="connsiteX0" fmla="*/ 25023 w 19050"/>
              <a:gd name="connsiteY0" fmla="*/ 17907 h 200025"/>
              <a:gd name="connsiteX1" fmla="*/ 25023 w 19050"/>
              <a:gd name="connsiteY1" fmla="*/ 205358 h 200025"/>
              <a:gd name="connsiteX2" fmla="*/ 11307 w 19050"/>
              <a:gd name="connsiteY2" fmla="*/ 205358 h 200025"/>
              <a:gd name="connsiteX3" fmla="*/ 11307 w 19050"/>
              <a:gd name="connsiteY3" fmla="*/ 17907 h 200025"/>
              <a:gd name="connsiteX4" fmla="*/ 25023 w 19050"/>
              <a:gd name="connsiteY4" fmla="*/ 17907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200025">
                <a:moveTo>
                  <a:pt x="25023" y="17907"/>
                </a:moveTo>
                <a:lnTo>
                  <a:pt x="25023" y="205358"/>
                </a:lnTo>
                <a:lnTo>
                  <a:pt x="11307" y="205358"/>
                </a:lnTo>
                <a:lnTo>
                  <a:pt x="11307" y="17907"/>
                </a:lnTo>
                <a:lnTo>
                  <a:pt x="25023" y="1790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Freeform 571"> 
				</p:cNvPr>
          <p:cNvSpPr/>
          <p:nvPr/>
        </p:nvSpPr>
        <p:spPr>
          <a:xfrm>
            <a:off x="3781425" y="2981325"/>
            <a:ext cx="895350" cy="85725"/>
          </a:xfrm>
          <a:custGeom>
            <a:avLst/>
            <a:gdLst>
              <a:gd name="connsiteX0" fmla="*/ 51312 w 895350"/>
              <a:gd name="connsiteY0" fmla="*/ 56007 h 85725"/>
              <a:gd name="connsiteX1" fmla="*/ 866652 w 895350"/>
              <a:gd name="connsiteY1" fmla="*/ 56007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350" h="85725">
                <a:moveTo>
                  <a:pt x="51312" y="56007"/>
                </a:moveTo>
                <a:lnTo>
                  <a:pt x="866652" y="56007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Freeform 572"> 
				</p:cNvPr>
          <p:cNvSpPr/>
          <p:nvPr/>
        </p:nvSpPr>
        <p:spPr>
          <a:xfrm>
            <a:off x="3781425" y="2981325"/>
            <a:ext cx="85725" cy="352425"/>
          </a:xfrm>
          <a:custGeom>
            <a:avLst/>
            <a:gdLst>
              <a:gd name="connsiteX0" fmla="*/ 51312 w 85725"/>
              <a:gd name="connsiteY0" fmla="*/ 316610 h 352425"/>
              <a:gd name="connsiteX1" fmla="*/ 51312 w 85725"/>
              <a:gd name="connsiteY1" fmla="*/ 56007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352425">
                <a:moveTo>
                  <a:pt x="51312" y="316610"/>
                </a:moveTo>
                <a:lnTo>
                  <a:pt x="51312" y="56007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Freeform 573"> 
				</p:cNvPr>
          <p:cNvSpPr/>
          <p:nvPr/>
        </p:nvSpPr>
        <p:spPr>
          <a:xfrm>
            <a:off x="3952875" y="2809875"/>
            <a:ext cx="561975" cy="438150"/>
          </a:xfrm>
          <a:custGeom>
            <a:avLst/>
            <a:gdLst>
              <a:gd name="connsiteX0" fmla="*/ 286770 w 561975"/>
              <a:gd name="connsiteY0" fmla="*/ 14096 h 438150"/>
              <a:gd name="connsiteX1" fmla="*/ 10926 w 561975"/>
              <a:gd name="connsiteY1" fmla="*/ 227457 h 438150"/>
              <a:gd name="connsiteX2" fmla="*/ 286770 w 561975"/>
              <a:gd name="connsiteY2" fmla="*/ 440816 h 438150"/>
              <a:gd name="connsiteX3" fmla="*/ 562614 w 561975"/>
              <a:gd name="connsiteY3" fmla="*/ 227457 h 438150"/>
              <a:gd name="connsiteX4" fmla="*/ 286770 w 561975"/>
              <a:gd name="connsiteY4" fmla="*/ 14096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438150">
                <a:moveTo>
                  <a:pt x="286770" y="14096"/>
                </a:moveTo>
                <a:cubicBezTo>
                  <a:pt x="134370" y="14096"/>
                  <a:pt x="10926" y="110108"/>
                  <a:pt x="10926" y="227457"/>
                </a:cubicBezTo>
                <a:cubicBezTo>
                  <a:pt x="10926" y="344804"/>
                  <a:pt x="134370" y="440816"/>
                  <a:pt x="286770" y="440816"/>
                </a:cubicBezTo>
                <a:cubicBezTo>
                  <a:pt x="439170" y="440816"/>
                  <a:pt x="562614" y="344804"/>
                  <a:pt x="562614" y="227457"/>
                </a:cubicBezTo>
                <a:cubicBezTo>
                  <a:pt x="562614" y="110108"/>
                  <a:pt x="439170" y="14096"/>
                  <a:pt x="286770" y="14096"/>
                </a:cubicBezTo>
                <a:close/>
              </a:path>
            </a:pathLst>
          </a:custGeom>
          <a:solidFill>
            <a:srgbClr val="0097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Freeform 574"> 
				</p:cNvPr>
          <p:cNvSpPr/>
          <p:nvPr/>
        </p:nvSpPr>
        <p:spPr>
          <a:xfrm>
            <a:off x="3924300" y="2781300"/>
            <a:ext cx="619125" cy="495300"/>
          </a:xfrm>
          <a:custGeom>
            <a:avLst/>
            <a:gdLst>
              <a:gd name="connsiteX0" fmla="*/ 315345 w 619125"/>
              <a:gd name="connsiteY0" fmla="*/ 42671 h 495300"/>
              <a:gd name="connsiteX1" fmla="*/ 39501 w 619125"/>
              <a:gd name="connsiteY1" fmla="*/ 256032 h 495300"/>
              <a:gd name="connsiteX2" fmla="*/ 315345 w 619125"/>
              <a:gd name="connsiteY2" fmla="*/ 469391 h 495300"/>
              <a:gd name="connsiteX3" fmla="*/ 591189 w 619125"/>
              <a:gd name="connsiteY3" fmla="*/ 256032 h 495300"/>
              <a:gd name="connsiteX4" fmla="*/ 315345 w 619125"/>
              <a:gd name="connsiteY4" fmla="*/ 42671 h 495300"/>
              <a:gd name="connsiteX5" fmla="*/ 315345 w 619125"/>
              <a:gd name="connsiteY5" fmla="*/ 4267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25" h="495300">
                <a:moveTo>
                  <a:pt x="315345" y="42671"/>
                </a:moveTo>
                <a:cubicBezTo>
                  <a:pt x="162945" y="42671"/>
                  <a:pt x="39501" y="138683"/>
                  <a:pt x="39501" y="256032"/>
                </a:cubicBezTo>
                <a:cubicBezTo>
                  <a:pt x="39501" y="373379"/>
                  <a:pt x="162945" y="469391"/>
                  <a:pt x="315345" y="469391"/>
                </a:cubicBezTo>
                <a:cubicBezTo>
                  <a:pt x="467745" y="469391"/>
                  <a:pt x="591189" y="373379"/>
                  <a:pt x="591189" y="256032"/>
                </a:cubicBezTo>
                <a:cubicBezTo>
                  <a:pt x="591189" y="138683"/>
                  <a:pt x="467745" y="42671"/>
                  <a:pt x="315345" y="42671"/>
                </a:cubicBezTo>
                <a:lnTo>
                  <a:pt x="315345" y="4267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Freeform 575"> 
				</p:cNvPr>
          <p:cNvSpPr/>
          <p:nvPr/>
        </p:nvSpPr>
        <p:spPr>
          <a:xfrm>
            <a:off x="3533775" y="2638425"/>
            <a:ext cx="1390650" cy="66675"/>
          </a:xfrm>
          <a:custGeom>
            <a:avLst/>
            <a:gdLst>
              <a:gd name="connsiteX0" fmla="*/ 47502 w 1390650"/>
              <a:gd name="connsiteY0" fmla="*/ 46862 h 66675"/>
              <a:gd name="connsiteX1" fmla="*/ 1365762 w 1390650"/>
              <a:gd name="connsiteY1" fmla="*/ 46862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0" h="66675">
                <a:moveTo>
                  <a:pt x="47502" y="46862"/>
                </a:moveTo>
                <a:lnTo>
                  <a:pt x="1365762" y="46862"/>
                </a:lnTo>
              </a:path>
            </a:pathLst>
          </a:custGeom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Freeform 576"> 
				</p:cNvPr>
          <p:cNvSpPr/>
          <p:nvPr/>
        </p:nvSpPr>
        <p:spPr>
          <a:xfrm>
            <a:off x="2581275" y="5343525"/>
            <a:ext cx="628650" cy="104775"/>
          </a:xfrm>
          <a:custGeom>
            <a:avLst/>
            <a:gdLst>
              <a:gd name="connsiteX0" fmla="*/ 23119 w 628650"/>
              <a:gd name="connsiteY0" fmla="*/ 20955 h 104775"/>
              <a:gd name="connsiteX1" fmla="*/ 623575 w 628650"/>
              <a:gd name="connsiteY1" fmla="*/ 9715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8650" h="104775">
                <a:moveTo>
                  <a:pt x="23119" y="20955"/>
                </a:moveTo>
                <a:lnTo>
                  <a:pt x="623575" y="97155"/>
                </a:lnTo>
              </a:path>
            </a:pathLst>
          </a:custGeom>
          <a:ln w="26457">
            <a:solidFill>
              <a:srgbClr val="000000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7" name="Freeform 577"> 
				</p:cNvPr>
          <p:cNvSpPr/>
          <p:nvPr/>
        </p:nvSpPr>
        <p:spPr>
          <a:xfrm>
            <a:off x="1828800" y="5353050"/>
            <a:ext cx="771525" cy="695325"/>
          </a:xfrm>
          <a:custGeom>
            <a:avLst/>
            <a:gdLst>
              <a:gd name="connsiteX0" fmla="*/ 13594 w 771525"/>
              <a:gd name="connsiteY0" fmla="*/ 9905 h 695325"/>
              <a:gd name="connsiteX1" fmla="*/ 13594 w 771525"/>
              <a:gd name="connsiteY1" fmla="*/ 703325 h 695325"/>
              <a:gd name="connsiteX2" fmla="*/ 774070 w 771525"/>
              <a:gd name="connsiteY2" fmla="*/ 703325 h 695325"/>
              <a:gd name="connsiteX3" fmla="*/ 774070 w 771525"/>
              <a:gd name="connsiteY3" fmla="*/ 9905 h 695325"/>
              <a:gd name="connsiteX4" fmla="*/ 13594 w 771525"/>
              <a:gd name="connsiteY4" fmla="*/ 9905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525" h="695325">
                <a:moveTo>
                  <a:pt x="13594" y="9905"/>
                </a:moveTo>
                <a:lnTo>
                  <a:pt x="13594" y="703325"/>
                </a:lnTo>
                <a:lnTo>
                  <a:pt x="774070" y="703325"/>
                </a:lnTo>
                <a:lnTo>
                  <a:pt x="774070" y="9905"/>
                </a:lnTo>
                <a:lnTo>
                  <a:pt x="13594" y="9905"/>
                </a:lnTo>
                <a:close/>
              </a:path>
            </a:pathLst>
          </a:custGeom>
          <a:solidFill>
            <a:srgbClr val="95b3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Freeform 578"> 
				</p:cNvPr>
          <p:cNvSpPr/>
          <p:nvPr/>
        </p:nvSpPr>
        <p:spPr>
          <a:xfrm>
            <a:off x="1800225" y="5324475"/>
            <a:ext cx="828675" cy="752475"/>
          </a:xfrm>
          <a:custGeom>
            <a:avLst/>
            <a:gdLst>
              <a:gd name="connsiteX0" fmla="*/ 42164 w 828675"/>
              <a:gd name="connsiteY0" fmla="*/ 38481 h 752475"/>
              <a:gd name="connsiteX1" fmla="*/ 802639 w 828675"/>
              <a:gd name="connsiteY1" fmla="*/ 38481 h 752475"/>
              <a:gd name="connsiteX2" fmla="*/ 802639 w 828675"/>
              <a:gd name="connsiteY2" fmla="*/ 731891 h 752475"/>
              <a:gd name="connsiteX3" fmla="*/ 42164 w 828675"/>
              <a:gd name="connsiteY3" fmla="*/ 731891 h 752475"/>
              <a:gd name="connsiteX4" fmla="*/ 42164 w 828675"/>
              <a:gd name="connsiteY4" fmla="*/ 38481 h 752475"/>
              <a:gd name="connsiteX5" fmla="*/ 42164 w 828675"/>
              <a:gd name="connsiteY5" fmla="*/ 38481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8675" h="752475">
                <a:moveTo>
                  <a:pt x="42164" y="38481"/>
                </a:moveTo>
                <a:lnTo>
                  <a:pt x="802639" y="38481"/>
                </a:lnTo>
                <a:lnTo>
                  <a:pt x="802639" y="731891"/>
                </a:lnTo>
                <a:lnTo>
                  <a:pt x="42164" y="731891"/>
                </a:lnTo>
                <a:lnTo>
                  <a:pt x="42164" y="38481"/>
                </a:lnTo>
                <a:lnTo>
                  <a:pt x="42164" y="3848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248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9" name="Freeform 579"> 
				</p:cNvPr>
          <p:cNvSpPr/>
          <p:nvPr/>
        </p:nvSpPr>
        <p:spPr>
          <a:xfrm>
            <a:off x="3190875" y="5429250"/>
            <a:ext cx="762000" cy="619125"/>
          </a:xfrm>
          <a:custGeom>
            <a:avLst/>
            <a:gdLst>
              <a:gd name="connsiteX0" fmla="*/ 12450 w 762000"/>
              <a:gd name="connsiteY0" fmla="*/ 9905 h 619125"/>
              <a:gd name="connsiteX1" fmla="*/ 12450 w 762000"/>
              <a:gd name="connsiteY1" fmla="*/ 627125 h 619125"/>
              <a:gd name="connsiteX2" fmla="*/ 763782 w 762000"/>
              <a:gd name="connsiteY2" fmla="*/ 627125 h 619125"/>
              <a:gd name="connsiteX3" fmla="*/ 763782 w 762000"/>
              <a:gd name="connsiteY3" fmla="*/ 9905 h 619125"/>
              <a:gd name="connsiteX4" fmla="*/ 12450 w 762000"/>
              <a:gd name="connsiteY4" fmla="*/ 9905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619125">
                <a:moveTo>
                  <a:pt x="12450" y="9905"/>
                </a:moveTo>
                <a:lnTo>
                  <a:pt x="12450" y="627125"/>
                </a:lnTo>
                <a:lnTo>
                  <a:pt x="763782" y="627125"/>
                </a:lnTo>
                <a:lnTo>
                  <a:pt x="763782" y="9905"/>
                </a:lnTo>
                <a:lnTo>
                  <a:pt x="12450" y="9905"/>
                </a:lnTo>
                <a:close/>
              </a:path>
            </a:pathLst>
          </a:custGeom>
          <a:solidFill>
            <a:srgbClr val="3164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Freeform 580"> 
				</p:cNvPr>
          <p:cNvSpPr/>
          <p:nvPr/>
        </p:nvSpPr>
        <p:spPr>
          <a:xfrm>
            <a:off x="3162300" y="5400675"/>
            <a:ext cx="819150" cy="676275"/>
          </a:xfrm>
          <a:custGeom>
            <a:avLst/>
            <a:gdLst>
              <a:gd name="connsiteX0" fmla="*/ 41029 w 819150"/>
              <a:gd name="connsiteY0" fmla="*/ 38472 h 676275"/>
              <a:gd name="connsiteX1" fmla="*/ 792358 w 819150"/>
              <a:gd name="connsiteY1" fmla="*/ 38472 h 676275"/>
              <a:gd name="connsiteX2" fmla="*/ 792358 w 819150"/>
              <a:gd name="connsiteY2" fmla="*/ 655691 h 676275"/>
              <a:gd name="connsiteX3" fmla="*/ 41029 w 819150"/>
              <a:gd name="connsiteY3" fmla="*/ 655691 h 676275"/>
              <a:gd name="connsiteX4" fmla="*/ 41029 w 819150"/>
              <a:gd name="connsiteY4" fmla="*/ 38472 h 676275"/>
              <a:gd name="connsiteX5" fmla="*/ 41029 w 819150"/>
              <a:gd name="connsiteY5" fmla="*/ 38472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9150" h="676275">
                <a:moveTo>
                  <a:pt x="41029" y="38472"/>
                </a:moveTo>
                <a:lnTo>
                  <a:pt x="792358" y="38472"/>
                </a:lnTo>
                <a:lnTo>
                  <a:pt x="792358" y="655691"/>
                </a:lnTo>
                <a:lnTo>
                  <a:pt x="41029" y="655691"/>
                </a:lnTo>
                <a:lnTo>
                  <a:pt x="41029" y="38472"/>
                </a:lnTo>
                <a:lnTo>
                  <a:pt x="41029" y="3847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248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Freeform 581"> 
				</p:cNvPr>
          <p:cNvSpPr/>
          <p:nvPr/>
        </p:nvSpPr>
        <p:spPr>
          <a:xfrm>
            <a:off x="1504950" y="6010275"/>
            <a:ext cx="2781300" cy="66675"/>
          </a:xfrm>
          <a:custGeom>
            <a:avLst/>
            <a:gdLst>
              <a:gd name="connsiteX0" fmla="*/ 41795 w 2781300"/>
              <a:gd name="connsiteY0" fmla="*/ 46091 h 66675"/>
              <a:gd name="connsiteX1" fmla="*/ 2754514 w 2781300"/>
              <a:gd name="connsiteY1" fmla="*/ 46091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1300" h="66675">
                <a:moveTo>
                  <a:pt x="41795" y="46091"/>
                </a:moveTo>
                <a:lnTo>
                  <a:pt x="2754514" y="46091"/>
                </a:lnTo>
              </a:path>
            </a:pathLst>
          </a:custGeom>
          <a:ln w="79248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3" name="Picture 58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425" y="771525"/>
            <a:ext cx="1609725" cy="323850"/>
          </a:xfrm>
          <a:prstGeom prst="rect">
            <a:avLst/>
          </a:prstGeom>
        </p:spPr>
      </p:pic>
      <p:sp>
        <p:nvSpPr>
          <p:cNvPr id="583" name="TextBox 583"/>
          <p:cNvSpPr txBox="1"/>
          <p:nvPr/>
        </p:nvSpPr>
        <p:spPr>
          <a:xfrm>
            <a:off x="1272425" y="817651"/>
            <a:ext cx="2608527" cy="18392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1147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One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cockpit</a:t>
            </a:r>
          </a:p>
          <a:p>
            <a:pPr indent="41147">
              <a:lnSpc>
                <a:spcPts val="2399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3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Financial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target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system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37715">
              <a:lnSpc>
                <a:spcPts val="1476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Growth</a:t>
            </a:r>
            <a:r>
              <a:rPr lang="en-US" altLang="zh-CN" sz="1200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804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02563">
              <a:lnSpc>
                <a:spcPts val="229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Orders</a:t>
            </a:r>
          </a:p>
        </p:txBody>
      </p:sp>
      <p:sp>
        <p:nvSpPr>
          <p:cNvPr id="584" name="TextBox 584"/>
          <p:cNvSpPr txBox="1"/>
          <p:nvPr/>
        </p:nvSpPr>
        <p:spPr>
          <a:xfrm>
            <a:off x="3924182" y="2476651"/>
            <a:ext cx="633412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Revenue</a:t>
            </a:r>
          </a:p>
        </p:txBody>
      </p:sp>
      <p:sp>
        <p:nvSpPr>
          <p:cNvPr id="585" name="TextBox 585"/>
          <p:cNvSpPr txBox="1"/>
          <p:nvPr/>
        </p:nvSpPr>
        <p:spPr>
          <a:xfrm>
            <a:off x="5880999" y="2057551"/>
            <a:ext cx="3123631" cy="5841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Margins</a:t>
            </a:r>
            <a:r>
              <a:rPr lang="en-US" altLang="zh-CN" sz="1200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compared</a:t>
            </a:r>
            <a:r>
              <a:rPr lang="en-US" altLang="zh-CN" sz="1200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1200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industry</a:t>
            </a:r>
            <a:r>
              <a:rPr lang="en-US" altLang="zh-CN" sz="1200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benchmarks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02335">
              <a:lnSpc>
                <a:spcPts val="217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EBITDA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Margins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(Q1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2013)</a:t>
            </a:r>
          </a:p>
        </p:txBody>
      </p:sp>
      <p:sp>
        <p:nvSpPr>
          <p:cNvPr id="586" name="TextBox 586"/>
          <p:cNvSpPr txBox="1"/>
          <p:nvPr/>
        </p:nvSpPr>
        <p:spPr>
          <a:xfrm>
            <a:off x="1226700" y="2845662"/>
            <a:ext cx="225154" cy="1496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€bn</a:t>
            </a:r>
          </a:p>
        </p:txBody>
      </p:sp>
      <p:sp>
        <p:nvSpPr>
          <p:cNvPr id="587" name="TextBox 587"/>
          <p:cNvSpPr txBox="1"/>
          <p:nvPr/>
        </p:nvSpPr>
        <p:spPr>
          <a:xfrm>
            <a:off x="2069477" y="2877463"/>
            <a:ext cx="271183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-3%</a:t>
            </a:r>
          </a:p>
        </p:txBody>
      </p:sp>
      <p:sp>
        <p:nvSpPr>
          <p:cNvPr id="588" name="TextBox 588"/>
          <p:cNvSpPr txBox="1"/>
          <p:nvPr/>
        </p:nvSpPr>
        <p:spPr>
          <a:xfrm>
            <a:off x="4129924" y="2877463"/>
            <a:ext cx="220890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2%</a:t>
            </a:r>
          </a:p>
        </p:txBody>
      </p:sp>
      <p:sp>
        <p:nvSpPr>
          <p:cNvPr id="589" name="TextBox 589"/>
          <p:cNvSpPr txBox="1"/>
          <p:nvPr/>
        </p:nvSpPr>
        <p:spPr>
          <a:xfrm>
            <a:off x="6079119" y="2829609"/>
            <a:ext cx="481621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Energy</a:t>
            </a:r>
          </a:p>
        </p:txBody>
      </p:sp>
      <p:sp>
        <p:nvSpPr>
          <p:cNvPr id="590" name="TextBox 590"/>
          <p:cNvSpPr txBox="1"/>
          <p:nvPr/>
        </p:nvSpPr>
        <p:spPr>
          <a:xfrm>
            <a:off x="7019426" y="2830219"/>
            <a:ext cx="432728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10.8%</a:t>
            </a:r>
          </a:p>
        </p:txBody>
      </p:sp>
      <p:sp>
        <p:nvSpPr>
          <p:cNvPr id="591" name="TextBox 591"/>
          <p:cNvSpPr txBox="1"/>
          <p:nvPr/>
        </p:nvSpPr>
        <p:spPr>
          <a:xfrm>
            <a:off x="8409314" y="2845156"/>
            <a:ext cx="434068" cy="1500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8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10-15%</a:t>
            </a:r>
          </a:p>
        </p:txBody>
      </p:sp>
      <p:sp>
        <p:nvSpPr>
          <p:cNvPr id="592" name="TextBox 592"/>
          <p:cNvSpPr txBox="1"/>
          <p:nvPr/>
        </p:nvSpPr>
        <p:spPr>
          <a:xfrm>
            <a:off x="2008516" y="3041485"/>
            <a:ext cx="389111" cy="150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82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(-5%)</a:t>
            </a:r>
            <a:r>
              <a:rPr lang="en-US" altLang="zh-CN" sz="996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696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2</a:t>
            </a:r>
            <a:r>
              <a:rPr lang="en-US" altLang="zh-CN" sz="696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696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)</a:t>
            </a:r>
          </a:p>
        </p:txBody>
      </p:sp>
      <p:sp>
        <p:nvSpPr>
          <p:cNvPr id="593" name="TextBox 593"/>
          <p:cNvSpPr txBox="1"/>
          <p:nvPr/>
        </p:nvSpPr>
        <p:spPr>
          <a:xfrm>
            <a:off x="4044580" y="3041485"/>
            <a:ext cx="389111" cy="150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82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(-1%)</a:t>
            </a:r>
            <a:r>
              <a:rPr lang="en-US" altLang="zh-CN" sz="996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696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2)</a:t>
            </a:r>
          </a:p>
        </p:txBody>
      </p:sp>
      <p:sp>
        <p:nvSpPr>
          <p:cNvPr id="594" name="TextBox 594"/>
          <p:cNvSpPr txBox="1"/>
          <p:nvPr/>
        </p:nvSpPr>
        <p:spPr>
          <a:xfrm>
            <a:off x="5827659" y="3143553"/>
            <a:ext cx="733997" cy="1787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Healthcare</a:t>
            </a:r>
          </a:p>
        </p:txBody>
      </p:sp>
      <p:sp>
        <p:nvSpPr>
          <p:cNvPr id="595" name="TextBox 595"/>
          <p:cNvSpPr txBox="1"/>
          <p:nvPr/>
        </p:nvSpPr>
        <p:spPr>
          <a:xfrm>
            <a:off x="7510155" y="3144162"/>
            <a:ext cx="432728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20.4%</a:t>
            </a:r>
          </a:p>
        </p:txBody>
      </p:sp>
      <p:sp>
        <p:nvSpPr>
          <p:cNvPr id="596" name="TextBox 596"/>
          <p:cNvSpPr txBox="1"/>
          <p:nvPr/>
        </p:nvSpPr>
        <p:spPr>
          <a:xfrm>
            <a:off x="8836036" y="3156051"/>
            <a:ext cx="434068" cy="1500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8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15-20%</a:t>
            </a:r>
          </a:p>
        </p:txBody>
      </p:sp>
      <p:sp>
        <p:nvSpPr>
          <p:cNvPr id="597" name="TextBox 597"/>
          <p:cNvSpPr txBox="1"/>
          <p:nvPr/>
        </p:nvSpPr>
        <p:spPr>
          <a:xfrm>
            <a:off x="1650375" y="3331004"/>
            <a:ext cx="296609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19.8</a:t>
            </a:r>
          </a:p>
        </p:txBody>
      </p:sp>
      <p:sp>
        <p:nvSpPr>
          <p:cNvPr id="598" name="TextBox 598"/>
          <p:cNvSpPr txBox="1"/>
          <p:nvPr/>
        </p:nvSpPr>
        <p:spPr>
          <a:xfrm>
            <a:off x="2464192" y="3340149"/>
            <a:ext cx="296609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19.1</a:t>
            </a:r>
          </a:p>
        </p:txBody>
      </p:sp>
      <p:sp>
        <p:nvSpPr>
          <p:cNvPr id="599" name="TextBox 599"/>
          <p:cNvSpPr txBox="1"/>
          <p:nvPr/>
        </p:nvSpPr>
        <p:spPr>
          <a:xfrm>
            <a:off x="3684915" y="3340149"/>
            <a:ext cx="296609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17.9</a:t>
            </a:r>
          </a:p>
        </p:txBody>
      </p:sp>
      <p:sp>
        <p:nvSpPr>
          <p:cNvPr id="600" name="TextBox 600"/>
          <p:cNvSpPr txBox="1"/>
          <p:nvPr/>
        </p:nvSpPr>
        <p:spPr>
          <a:xfrm>
            <a:off x="4500256" y="3331004"/>
            <a:ext cx="296609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18.1</a:t>
            </a:r>
          </a:p>
        </p:txBody>
      </p:sp>
      <p:sp>
        <p:nvSpPr>
          <p:cNvPr id="601" name="TextBox 601"/>
          <p:cNvSpPr txBox="1"/>
          <p:nvPr/>
        </p:nvSpPr>
        <p:spPr>
          <a:xfrm>
            <a:off x="6019683" y="3457497"/>
            <a:ext cx="542580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Industry</a:t>
            </a:r>
          </a:p>
        </p:txBody>
      </p:sp>
      <p:sp>
        <p:nvSpPr>
          <p:cNvPr id="602" name="TextBox 602"/>
          <p:cNvSpPr txBox="1"/>
          <p:nvPr/>
        </p:nvSpPr>
        <p:spPr>
          <a:xfrm>
            <a:off x="7180971" y="3458106"/>
            <a:ext cx="432728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14.0%</a:t>
            </a:r>
          </a:p>
        </p:txBody>
      </p:sp>
      <p:sp>
        <p:nvSpPr>
          <p:cNvPr id="603" name="TextBox 603"/>
          <p:cNvSpPr txBox="1"/>
          <p:nvPr/>
        </p:nvSpPr>
        <p:spPr>
          <a:xfrm>
            <a:off x="8610484" y="3466947"/>
            <a:ext cx="434068" cy="1500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8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11-17%</a:t>
            </a:r>
          </a:p>
        </p:txBody>
      </p:sp>
      <p:sp>
        <p:nvSpPr>
          <p:cNvPr id="604" name="TextBox 604"/>
          <p:cNvSpPr txBox="1"/>
          <p:nvPr/>
        </p:nvSpPr>
        <p:spPr>
          <a:xfrm>
            <a:off x="1472067" y="4106720"/>
            <a:ext cx="653225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</a:t>
            </a:r>
          </a:p>
        </p:txBody>
      </p:sp>
      <p:sp>
        <p:nvSpPr>
          <p:cNvPr id="605" name="TextBox 605"/>
          <p:cNvSpPr txBox="1"/>
          <p:nvPr/>
        </p:nvSpPr>
        <p:spPr>
          <a:xfrm>
            <a:off x="2287408" y="4106720"/>
            <a:ext cx="653225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</a:t>
            </a:r>
          </a:p>
        </p:txBody>
      </p:sp>
      <p:sp>
        <p:nvSpPr>
          <p:cNvPr id="606" name="TextBox 606"/>
          <p:cNvSpPr txBox="1"/>
          <p:nvPr/>
        </p:nvSpPr>
        <p:spPr>
          <a:xfrm>
            <a:off x="3508131" y="4106720"/>
            <a:ext cx="653225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</a:t>
            </a:r>
          </a:p>
        </p:txBody>
      </p:sp>
      <p:sp>
        <p:nvSpPr>
          <p:cNvPr id="607" name="TextBox 607"/>
          <p:cNvSpPr txBox="1"/>
          <p:nvPr/>
        </p:nvSpPr>
        <p:spPr>
          <a:xfrm>
            <a:off x="4321948" y="4106720"/>
            <a:ext cx="653225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</a:t>
            </a:r>
          </a:p>
        </p:txBody>
      </p:sp>
      <p:sp>
        <p:nvSpPr>
          <p:cNvPr id="608" name="TextBox 608"/>
          <p:cNvSpPr txBox="1"/>
          <p:nvPr/>
        </p:nvSpPr>
        <p:spPr>
          <a:xfrm>
            <a:off x="5475615" y="3772965"/>
            <a:ext cx="3766591" cy="4386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Infrastr.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&amp;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Cities</a:t>
            </a:r>
          </a:p>
          <a:p>
            <a:pPr indent="1280159">
              <a:lnSpc>
                <a:spcPts val="16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4.8%</a:t>
            </a:r>
          </a:p>
          <a:p>
            <a:pPr indent="2566414">
              <a:lnSpc>
                <a:spcPts val="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8-12%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88620">
              <a:lnSpc>
                <a:spcPts val="112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EBITDA</a:t>
            </a:r>
            <a:r>
              <a:rPr lang="en-US" altLang="zh-CN" sz="9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margins</a:t>
            </a:r>
            <a:r>
              <a:rPr lang="en-US" altLang="zh-CN" sz="9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respective</a:t>
            </a:r>
            <a:r>
              <a:rPr lang="en-US" altLang="zh-CN" sz="9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markets</a:t>
            </a:r>
            <a:r>
              <a:rPr lang="en-US" altLang="zh-CN" sz="9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throughout</a:t>
            </a:r>
            <a:r>
              <a:rPr lang="en-US" altLang="zh-CN" sz="9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business</a:t>
            </a:r>
            <a:r>
              <a:rPr lang="en-US" altLang="zh-CN" sz="9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cycles</a:t>
            </a:r>
          </a:p>
        </p:txBody>
      </p:sp>
      <p:sp>
        <p:nvSpPr>
          <p:cNvPr id="609" name="TextBox 609"/>
          <p:cNvSpPr txBox="1"/>
          <p:nvPr/>
        </p:nvSpPr>
        <p:spPr>
          <a:xfrm>
            <a:off x="1664093" y="4451754"/>
            <a:ext cx="2696433" cy="51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33627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Capital</a:t>
            </a:r>
            <a:r>
              <a:rPr lang="en-US" altLang="zh-CN" sz="1200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efficiency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0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ROCE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adjusted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(continuing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operations)</a:t>
            </a:r>
          </a:p>
        </p:txBody>
      </p:sp>
      <p:sp>
        <p:nvSpPr>
          <p:cNvPr id="610" name="TextBox 610"/>
          <p:cNvSpPr txBox="1"/>
          <p:nvPr/>
        </p:nvSpPr>
        <p:spPr>
          <a:xfrm>
            <a:off x="6105029" y="4451754"/>
            <a:ext cx="2716124" cy="51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39137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Capital</a:t>
            </a:r>
            <a:r>
              <a:rPr lang="en-US" altLang="zh-CN" sz="1200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structure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04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Adjusted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industrial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net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debt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/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EBITDA</a:t>
            </a:r>
          </a:p>
        </p:txBody>
      </p:sp>
      <p:sp>
        <p:nvSpPr>
          <p:cNvPr id="611" name="TextBox 611"/>
          <p:cNvSpPr txBox="1"/>
          <p:nvPr/>
        </p:nvSpPr>
        <p:spPr>
          <a:xfrm>
            <a:off x="2008523" y="5160413"/>
            <a:ext cx="432727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18.7%</a:t>
            </a:r>
          </a:p>
        </p:txBody>
      </p:sp>
      <p:sp>
        <p:nvSpPr>
          <p:cNvPr id="612" name="TextBox 612"/>
          <p:cNvSpPr txBox="1"/>
          <p:nvPr/>
        </p:nvSpPr>
        <p:spPr>
          <a:xfrm>
            <a:off x="3366400" y="5236613"/>
            <a:ext cx="432726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16.7%</a:t>
            </a:r>
          </a:p>
        </p:txBody>
      </p:sp>
      <p:sp>
        <p:nvSpPr>
          <p:cNvPr id="613" name="TextBox 613"/>
          <p:cNvSpPr txBox="1"/>
          <p:nvPr/>
        </p:nvSpPr>
        <p:spPr>
          <a:xfrm>
            <a:off x="4360048" y="5355183"/>
            <a:ext cx="434072" cy="1500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8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15-20%</a:t>
            </a:r>
          </a:p>
        </p:txBody>
      </p:sp>
      <p:sp>
        <p:nvSpPr>
          <p:cNvPr id="614" name="TextBox 614"/>
          <p:cNvSpPr txBox="1"/>
          <p:nvPr/>
        </p:nvSpPr>
        <p:spPr>
          <a:xfrm>
            <a:off x="7871341" y="5190894"/>
            <a:ext cx="296610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0.6x</a:t>
            </a:r>
          </a:p>
        </p:txBody>
      </p:sp>
      <p:sp>
        <p:nvSpPr>
          <p:cNvPr id="615" name="TextBox 615"/>
          <p:cNvSpPr txBox="1"/>
          <p:nvPr/>
        </p:nvSpPr>
        <p:spPr>
          <a:xfrm>
            <a:off x="8768978" y="5157062"/>
            <a:ext cx="561089" cy="1500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8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0.5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–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1.0x</a:t>
            </a:r>
          </a:p>
        </p:txBody>
      </p:sp>
      <p:sp>
        <p:nvSpPr>
          <p:cNvPr id="616" name="TextBox 616"/>
          <p:cNvSpPr txBox="1"/>
          <p:nvPr/>
        </p:nvSpPr>
        <p:spPr>
          <a:xfrm>
            <a:off x="1898795" y="6202220"/>
            <a:ext cx="653225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</a:t>
            </a:r>
          </a:p>
        </p:txBody>
      </p:sp>
      <p:sp>
        <p:nvSpPr>
          <p:cNvPr id="617" name="TextBox 617"/>
          <p:cNvSpPr txBox="1"/>
          <p:nvPr/>
        </p:nvSpPr>
        <p:spPr>
          <a:xfrm>
            <a:off x="3255148" y="6202220"/>
            <a:ext cx="653225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</a:t>
            </a:r>
          </a:p>
        </p:txBody>
      </p:sp>
      <p:sp>
        <p:nvSpPr>
          <p:cNvPr id="618" name="TextBox 618"/>
          <p:cNvSpPr txBox="1"/>
          <p:nvPr/>
        </p:nvSpPr>
        <p:spPr>
          <a:xfrm>
            <a:off x="6336668" y="5881266"/>
            <a:ext cx="653226" cy="4997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240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-0.1x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1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</a:t>
            </a:r>
          </a:p>
        </p:txBody>
      </p:sp>
      <p:sp>
        <p:nvSpPr>
          <p:cNvPr id="619" name="TextBox 619"/>
          <p:cNvSpPr txBox="1"/>
          <p:nvPr/>
        </p:nvSpPr>
        <p:spPr>
          <a:xfrm>
            <a:off x="7694558" y="6202220"/>
            <a:ext cx="653226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</a:t>
            </a:r>
          </a:p>
        </p:txBody>
      </p:sp>
      <p:sp>
        <p:nvSpPr>
          <p:cNvPr id="620" name="TextBox 620"/>
          <p:cNvSpPr txBox="1"/>
          <p:nvPr/>
        </p:nvSpPr>
        <p:spPr>
          <a:xfrm>
            <a:off x="1052964" y="6467702"/>
            <a:ext cx="112247" cy="3007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</a:p>
          <a:p>
            <a:pPr indent="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2)</a:t>
            </a:r>
          </a:p>
        </p:txBody>
      </p:sp>
      <p:sp>
        <p:nvSpPr>
          <p:cNvPr id="621" name="TextBox 621"/>
          <p:cNvSpPr txBox="1"/>
          <p:nvPr/>
        </p:nvSpPr>
        <p:spPr>
          <a:xfrm>
            <a:off x="1319665" y="6467702"/>
            <a:ext cx="3894623" cy="3007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As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reported</a:t>
            </a:r>
          </a:p>
          <a:p>
            <a:pPr indent="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Comparable,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i.e.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adjusted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currency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translation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portfolio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effects</a:t>
            </a:r>
          </a:p>
        </p:txBody>
      </p:sp>
      <p:sp>
        <p:nvSpPr>
          <p:cNvPr id="622" name="TextBox 622"/>
          <p:cNvSpPr txBox="1"/>
          <p:nvPr/>
        </p:nvSpPr>
        <p:spPr>
          <a:xfrm>
            <a:off x="1313573" y="6976718"/>
            <a:ext cx="469653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Page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10</a:t>
            </a:r>
          </a:p>
        </p:txBody>
      </p:sp>
      <p:sp>
        <p:nvSpPr>
          <p:cNvPr id="623" name="TextBox 623"/>
          <p:cNvSpPr txBox="1"/>
          <p:nvPr/>
        </p:nvSpPr>
        <p:spPr>
          <a:xfrm>
            <a:off x="3163708" y="6976718"/>
            <a:ext cx="246153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Analyst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Call,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January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23,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</p:txBody>
      </p:sp>
      <p:sp>
        <p:nvSpPr>
          <p:cNvPr id="624" name="TextBox 624"/>
          <p:cNvSpPr txBox="1"/>
          <p:nvPr/>
        </p:nvSpPr>
        <p:spPr>
          <a:xfrm>
            <a:off x="6667397" y="6976718"/>
            <a:ext cx="284695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Copyright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©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AG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2013.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All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rights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Freeform 625"> 
				</p:cNvPr>
          <p:cNvSpPr/>
          <p:nvPr/>
        </p:nvSpPr>
        <p:spPr>
          <a:xfrm>
            <a:off x="762000" y="333375"/>
            <a:ext cx="9153525" cy="6867525"/>
          </a:xfrm>
          <a:custGeom>
            <a:avLst/>
            <a:gdLst>
              <a:gd name="connsiteX0" fmla="*/ 12073 w 9153525"/>
              <a:gd name="connsiteY0" fmla="*/ 15620 h 6867525"/>
              <a:gd name="connsiteX1" fmla="*/ 12073 w 9153525"/>
              <a:gd name="connsiteY1" fmla="*/ 6873621 h 6867525"/>
              <a:gd name="connsiteX2" fmla="*/ 9156072 w 9153525"/>
              <a:gd name="connsiteY2" fmla="*/ 6873621 h 6867525"/>
              <a:gd name="connsiteX3" fmla="*/ 9156072 w 9153525"/>
              <a:gd name="connsiteY3" fmla="*/ 15620 h 6867525"/>
              <a:gd name="connsiteX4" fmla="*/ 12073 w 9153525"/>
              <a:gd name="connsiteY4" fmla="*/ 15620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6867525">
                <a:moveTo>
                  <a:pt x="12073" y="15620"/>
                </a:moveTo>
                <a:lnTo>
                  <a:pt x="12073" y="6873621"/>
                </a:lnTo>
                <a:lnTo>
                  <a:pt x="9156072" y="6873621"/>
                </a:lnTo>
                <a:lnTo>
                  <a:pt x="9156072" y="15620"/>
                </a:lnTo>
                <a:lnTo>
                  <a:pt x="12073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Freeform 626"> 
				</p:cNvPr>
          <p:cNvSpPr/>
          <p:nvPr/>
        </p:nvSpPr>
        <p:spPr>
          <a:xfrm>
            <a:off x="1047750" y="600075"/>
            <a:ext cx="8867775" cy="981075"/>
          </a:xfrm>
          <a:custGeom>
            <a:avLst/>
            <a:gdLst>
              <a:gd name="connsiteX0" fmla="*/ 14359 w 8867775"/>
              <a:gd name="connsiteY0" fmla="*/ 11048 h 981075"/>
              <a:gd name="connsiteX1" fmla="*/ 14359 w 8867775"/>
              <a:gd name="connsiteY1" fmla="*/ 981837 h 981075"/>
              <a:gd name="connsiteX2" fmla="*/ 8870322 w 8867775"/>
              <a:gd name="connsiteY2" fmla="*/ 981837 h 981075"/>
              <a:gd name="connsiteX3" fmla="*/ 8870322 w 8867775"/>
              <a:gd name="connsiteY3" fmla="*/ 11048 h 981075"/>
              <a:gd name="connsiteX4" fmla="*/ 14359 w 8867775"/>
              <a:gd name="connsiteY4" fmla="*/ 11048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67775" h="981075">
                <a:moveTo>
                  <a:pt x="14359" y="11048"/>
                </a:moveTo>
                <a:lnTo>
                  <a:pt x="14359" y="981837"/>
                </a:lnTo>
                <a:lnTo>
                  <a:pt x="8870322" y="981837"/>
                </a:lnTo>
                <a:lnTo>
                  <a:pt x="8870322" y="11048"/>
                </a:lnTo>
                <a:lnTo>
                  <a:pt x="14359" y="11048"/>
                </a:lnTo>
                <a:close/>
              </a:path>
            </a:pathLst>
          </a:custGeom>
          <a:solidFill>
            <a:srgbClr val="fd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" name="Freeform 627"> 
				</p:cNvPr>
          <p:cNvSpPr/>
          <p:nvPr/>
        </p:nvSpPr>
        <p:spPr>
          <a:xfrm>
            <a:off x="1019175" y="571500"/>
            <a:ext cx="8924925" cy="1038225"/>
          </a:xfrm>
          <a:custGeom>
            <a:avLst/>
            <a:gdLst>
              <a:gd name="connsiteX0" fmla="*/ 42934 w 8924925"/>
              <a:gd name="connsiteY0" fmla="*/ 39623 h 1038225"/>
              <a:gd name="connsiteX1" fmla="*/ 42934 w 8924925"/>
              <a:gd name="connsiteY1" fmla="*/ 1010412 h 1038225"/>
              <a:gd name="connsiteX2" fmla="*/ 8898897 w 8924925"/>
              <a:gd name="connsiteY2" fmla="*/ 1010412 h 1038225"/>
              <a:gd name="connsiteX3" fmla="*/ 8898897 w 8924925"/>
              <a:gd name="connsiteY3" fmla="*/ 39623 h 1038225"/>
              <a:gd name="connsiteX4" fmla="*/ 42934 w 8924925"/>
              <a:gd name="connsiteY4" fmla="*/ 39623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4925" h="1038225">
                <a:moveTo>
                  <a:pt x="42934" y="39623"/>
                </a:moveTo>
                <a:lnTo>
                  <a:pt x="42934" y="1010412"/>
                </a:lnTo>
                <a:lnTo>
                  <a:pt x="8898897" y="1010412"/>
                </a:lnTo>
                <a:lnTo>
                  <a:pt x="8898897" y="39623"/>
                </a:lnTo>
                <a:lnTo>
                  <a:pt x="42934" y="3962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Freeform 628"> 
				</p:cNvPr>
          <p:cNvSpPr/>
          <p:nvPr/>
        </p:nvSpPr>
        <p:spPr>
          <a:xfrm>
            <a:off x="5467350" y="1752600"/>
            <a:ext cx="4038600" cy="4953000"/>
          </a:xfrm>
          <a:custGeom>
            <a:avLst/>
            <a:gdLst>
              <a:gd name="connsiteX0" fmla="*/ 14356 w 4038600"/>
              <a:gd name="connsiteY0" fmla="*/ 13716 h 4953000"/>
              <a:gd name="connsiteX1" fmla="*/ 14356 w 4038600"/>
              <a:gd name="connsiteY1" fmla="*/ 4959096 h 4953000"/>
              <a:gd name="connsiteX2" fmla="*/ 4043812 w 4038600"/>
              <a:gd name="connsiteY2" fmla="*/ 4959096 h 4953000"/>
              <a:gd name="connsiteX3" fmla="*/ 4043812 w 4038600"/>
              <a:gd name="connsiteY3" fmla="*/ 13716 h 4953000"/>
              <a:gd name="connsiteX4" fmla="*/ 14356 w 4038600"/>
              <a:gd name="connsiteY4" fmla="*/ 13716 h 495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8600" h="4953000">
                <a:moveTo>
                  <a:pt x="14356" y="13716"/>
                </a:moveTo>
                <a:lnTo>
                  <a:pt x="14356" y="4959096"/>
                </a:lnTo>
                <a:lnTo>
                  <a:pt x="4043812" y="4959096"/>
                </a:lnTo>
                <a:lnTo>
                  <a:pt x="4043812" y="13716"/>
                </a:lnTo>
                <a:lnTo>
                  <a:pt x="14356" y="1371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" name="Freeform 629"> 
				</p:cNvPr>
          <p:cNvSpPr/>
          <p:nvPr/>
        </p:nvSpPr>
        <p:spPr>
          <a:xfrm>
            <a:off x="5438775" y="1724025"/>
            <a:ext cx="4095750" cy="5010150"/>
          </a:xfrm>
          <a:custGeom>
            <a:avLst/>
            <a:gdLst>
              <a:gd name="connsiteX0" fmla="*/ 42931 w 4095750"/>
              <a:gd name="connsiteY0" fmla="*/ 42291 h 5010150"/>
              <a:gd name="connsiteX1" fmla="*/ 42931 w 4095750"/>
              <a:gd name="connsiteY1" fmla="*/ 4987671 h 5010150"/>
              <a:gd name="connsiteX2" fmla="*/ 4072387 w 4095750"/>
              <a:gd name="connsiteY2" fmla="*/ 4987671 h 5010150"/>
              <a:gd name="connsiteX3" fmla="*/ 4072387 w 4095750"/>
              <a:gd name="connsiteY3" fmla="*/ 42291 h 5010150"/>
              <a:gd name="connsiteX4" fmla="*/ 42931 w 4095750"/>
              <a:gd name="connsiteY4" fmla="*/ 42291 h 501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5750" h="5010150">
                <a:moveTo>
                  <a:pt x="42931" y="42291"/>
                </a:moveTo>
                <a:lnTo>
                  <a:pt x="42931" y="4987671"/>
                </a:lnTo>
                <a:lnTo>
                  <a:pt x="4072387" y="4987671"/>
                </a:lnTo>
                <a:lnTo>
                  <a:pt x="4072387" y="42291"/>
                </a:lnTo>
                <a:lnTo>
                  <a:pt x="42931" y="4229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Freeform 630"> 
				</p:cNvPr>
          <p:cNvSpPr/>
          <p:nvPr/>
        </p:nvSpPr>
        <p:spPr>
          <a:xfrm>
            <a:off x="1295400" y="1752600"/>
            <a:ext cx="4038600" cy="4953000"/>
          </a:xfrm>
          <a:custGeom>
            <a:avLst/>
            <a:gdLst>
              <a:gd name="connsiteX0" fmla="*/ 18169 w 4038600"/>
              <a:gd name="connsiteY0" fmla="*/ 13716 h 4953000"/>
              <a:gd name="connsiteX1" fmla="*/ 18169 w 4038600"/>
              <a:gd name="connsiteY1" fmla="*/ 4959096 h 4953000"/>
              <a:gd name="connsiteX2" fmla="*/ 4044577 w 4038600"/>
              <a:gd name="connsiteY2" fmla="*/ 4959096 h 4953000"/>
              <a:gd name="connsiteX3" fmla="*/ 4044577 w 4038600"/>
              <a:gd name="connsiteY3" fmla="*/ 13716 h 4953000"/>
              <a:gd name="connsiteX4" fmla="*/ 18169 w 4038600"/>
              <a:gd name="connsiteY4" fmla="*/ 13716 h 495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8600" h="4953000">
                <a:moveTo>
                  <a:pt x="18169" y="13716"/>
                </a:moveTo>
                <a:lnTo>
                  <a:pt x="18169" y="4959096"/>
                </a:lnTo>
                <a:lnTo>
                  <a:pt x="4044577" y="4959096"/>
                </a:lnTo>
                <a:lnTo>
                  <a:pt x="4044577" y="13716"/>
                </a:lnTo>
                <a:lnTo>
                  <a:pt x="18169" y="1371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1" name="Freeform 631"> 
				</p:cNvPr>
          <p:cNvSpPr/>
          <p:nvPr/>
        </p:nvSpPr>
        <p:spPr>
          <a:xfrm>
            <a:off x="1266825" y="1724025"/>
            <a:ext cx="4095750" cy="5010150"/>
          </a:xfrm>
          <a:custGeom>
            <a:avLst/>
            <a:gdLst>
              <a:gd name="connsiteX0" fmla="*/ 46744 w 4095750"/>
              <a:gd name="connsiteY0" fmla="*/ 42291 h 5010150"/>
              <a:gd name="connsiteX1" fmla="*/ 46744 w 4095750"/>
              <a:gd name="connsiteY1" fmla="*/ 4987671 h 5010150"/>
              <a:gd name="connsiteX2" fmla="*/ 4073152 w 4095750"/>
              <a:gd name="connsiteY2" fmla="*/ 4987671 h 5010150"/>
              <a:gd name="connsiteX3" fmla="*/ 4073152 w 4095750"/>
              <a:gd name="connsiteY3" fmla="*/ 42291 h 5010150"/>
              <a:gd name="connsiteX4" fmla="*/ 46744 w 4095750"/>
              <a:gd name="connsiteY4" fmla="*/ 42291 h 501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5750" h="5010150">
                <a:moveTo>
                  <a:pt x="46744" y="42291"/>
                </a:moveTo>
                <a:lnTo>
                  <a:pt x="46744" y="4987671"/>
                </a:lnTo>
                <a:lnTo>
                  <a:pt x="4073152" y="4987671"/>
                </a:lnTo>
                <a:lnTo>
                  <a:pt x="4073152" y="42291"/>
                </a:lnTo>
                <a:lnTo>
                  <a:pt x="46744" y="4229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3" name="Picture 63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425" y="771525"/>
            <a:ext cx="1609725" cy="323850"/>
          </a:xfrm>
          <a:prstGeom prst="rect">
            <a:avLst/>
          </a:prstGeom>
        </p:spPr>
      </p:pic>
      <p:pic>
        <p:nvPicPr>
          <p:cNvPr id="634" name="Picture 634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762125"/>
            <a:ext cx="4019550" cy="3228975"/>
          </a:xfrm>
          <a:prstGeom prst="rect">
            <a:avLst/>
          </a:prstGeom>
        </p:spPr>
      </p:pic>
      <p:sp>
        <p:nvSpPr>
          <p:cNvPr id="634" name="TextBox 634"/>
          <p:cNvSpPr txBox="1"/>
          <p:nvPr/>
        </p:nvSpPr>
        <p:spPr>
          <a:xfrm>
            <a:off x="1313573" y="1122451"/>
            <a:ext cx="3857376" cy="55364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Outlook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15467">
              <a:lnSpc>
                <a:spcPts val="2603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fiscal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2013,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begins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implemen-</a:t>
            </a:r>
          </a:p>
          <a:p>
            <a:pPr indent="315467">
              <a:lnSpc>
                <a:spcPts val="1855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tation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'Siemens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2014'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,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company-wide</a:t>
            </a:r>
          </a:p>
          <a:p>
            <a:pPr indent="315465">
              <a:lnSpc>
                <a:spcPts val="1836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program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supporting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our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One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</a:p>
          <a:p>
            <a:pPr indent="315462">
              <a:lnSpc>
                <a:spcPts val="1835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framework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sustainable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value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creation.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15463">
              <a:lnSpc>
                <a:spcPts val="2011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goal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program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is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raise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our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Total</a:t>
            </a:r>
          </a:p>
          <a:p>
            <a:pPr indent="315469">
              <a:lnSpc>
                <a:spcPts val="1835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Sectors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margin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at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least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12%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by</a:t>
            </a:r>
          </a:p>
          <a:p>
            <a:pPr indent="315463">
              <a:lnSpc>
                <a:spcPts val="1835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fiscal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2014.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15463">
              <a:lnSpc>
                <a:spcPts val="2011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first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year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program,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we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expect</a:t>
            </a:r>
          </a:p>
          <a:p>
            <a:pPr indent="315467">
              <a:lnSpc>
                <a:spcPts val="1848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moderate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order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growth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revenue</a:t>
            </a:r>
          </a:p>
          <a:p>
            <a:pPr indent="315472">
              <a:lnSpc>
                <a:spcPts val="1835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approaching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level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fiscal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2012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,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both</a:t>
            </a:r>
          </a:p>
          <a:p>
            <a:pPr indent="315476">
              <a:lnSpc>
                <a:spcPts val="1816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organic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basis.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15476">
              <a:lnSpc>
                <a:spcPts val="2031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We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expect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income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from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continuing</a:t>
            </a:r>
          </a:p>
          <a:p>
            <a:pPr indent="315476">
              <a:lnSpc>
                <a:spcPts val="1835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operations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range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from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€4.5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€5.0</a:t>
            </a:r>
          </a:p>
          <a:p>
            <a:pPr indent="315470">
              <a:lnSpc>
                <a:spcPts val="1835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billion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,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including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effect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retrospective</a:t>
            </a:r>
          </a:p>
          <a:p>
            <a:pPr indent="315471">
              <a:lnSpc>
                <a:spcPts val="1835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adoption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IAS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19R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.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This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includes</a:t>
            </a:r>
          </a:p>
          <a:p>
            <a:pPr indent="315477">
              <a:lnSpc>
                <a:spcPts val="1835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charges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totaling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approximately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€1.0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billion</a:t>
            </a:r>
          </a:p>
          <a:p>
            <a:pPr indent="315478">
              <a:lnSpc>
                <a:spcPts val="1835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program-related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productivity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measures</a:t>
            </a:r>
          </a:p>
          <a:p>
            <a:pPr indent="315479">
              <a:lnSpc>
                <a:spcPts val="1848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Sectors,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with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productivity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gains</a:t>
            </a:r>
          </a:p>
          <a:p>
            <a:pPr indent="315479">
              <a:lnSpc>
                <a:spcPts val="1835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realized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our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results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fiscal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2014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.</a:t>
            </a:r>
          </a:p>
        </p:txBody>
      </p:sp>
      <p:sp>
        <p:nvSpPr>
          <p:cNvPr id="635" name="TextBox 635"/>
          <p:cNvSpPr txBox="1"/>
          <p:nvPr/>
        </p:nvSpPr>
        <p:spPr>
          <a:xfrm>
            <a:off x="5538099" y="5405168"/>
            <a:ext cx="3888681" cy="11693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This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outlook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is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based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number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conditions,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notably</a:t>
            </a:r>
          </a:p>
          <a:p>
            <a:pPr indent="0">
              <a:lnSpc>
                <a:spcPts val="13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that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revenue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develops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as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expected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particularly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</a:t>
            </a:r>
          </a:p>
          <a:p>
            <a:pPr indent="0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businesses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that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are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sensitive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short-term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changes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</a:p>
          <a:p>
            <a:pPr indent="0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economic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environment.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04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Furthermore,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it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excludes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impacts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related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legal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</a:p>
          <a:p>
            <a:pPr indent="0">
              <a:lnSpc>
                <a:spcPts val="12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regulatory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matters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significant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portfolio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effects.</a:t>
            </a:r>
          </a:p>
        </p:txBody>
      </p:sp>
      <p:sp>
        <p:nvSpPr>
          <p:cNvPr id="636" name="TextBox 636"/>
          <p:cNvSpPr txBox="1"/>
          <p:nvPr/>
        </p:nvSpPr>
        <p:spPr>
          <a:xfrm>
            <a:off x="1313573" y="6976718"/>
            <a:ext cx="469653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Page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11</a:t>
            </a:r>
          </a:p>
        </p:txBody>
      </p:sp>
      <p:sp>
        <p:nvSpPr>
          <p:cNvPr id="637" name="TextBox 637"/>
          <p:cNvSpPr txBox="1"/>
          <p:nvPr/>
        </p:nvSpPr>
        <p:spPr>
          <a:xfrm>
            <a:off x="3163708" y="6976718"/>
            <a:ext cx="246153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Analyst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Call,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January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23,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</p:txBody>
      </p:sp>
      <p:sp>
        <p:nvSpPr>
          <p:cNvPr id="638" name="TextBox 638"/>
          <p:cNvSpPr txBox="1"/>
          <p:nvPr/>
        </p:nvSpPr>
        <p:spPr>
          <a:xfrm>
            <a:off x="6667397" y="6976718"/>
            <a:ext cx="284695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Copyright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©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AG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2013.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All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rights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Freeform 639"> 
				</p:cNvPr>
          <p:cNvSpPr/>
          <p:nvPr/>
        </p:nvSpPr>
        <p:spPr>
          <a:xfrm>
            <a:off x="762000" y="333375"/>
            <a:ext cx="9153525" cy="6867525"/>
          </a:xfrm>
          <a:custGeom>
            <a:avLst/>
            <a:gdLst>
              <a:gd name="connsiteX0" fmla="*/ 12073 w 9153525"/>
              <a:gd name="connsiteY0" fmla="*/ 15620 h 6867525"/>
              <a:gd name="connsiteX1" fmla="*/ 12073 w 9153525"/>
              <a:gd name="connsiteY1" fmla="*/ 6873621 h 6867525"/>
              <a:gd name="connsiteX2" fmla="*/ 9156072 w 9153525"/>
              <a:gd name="connsiteY2" fmla="*/ 6873621 h 6867525"/>
              <a:gd name="connsiteX3" fmla="*/ 9156072 w 9153525"/>
              <a:gd name="connsiteY3" fmla="*/ 15620 h 6867525"/>
              <a:gd name="connsiteX4" fmla="*/ 12073 w 9153525"/>
              <a:gd name="connsiteY4" fmla="*/ 15620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6867525">
                <a:moveTo>
                  <a:pt x="12073" y="15620"/>
                </a:moveTo>
                <a:lnTo>
                  <a:pt x="12073" y="6873621"/>
                </a:lnTo>
                <a:lnTo>
                  <a:pt x="9156072" y="6873621"/>
                </a:lnTo>
                <a:lnTo>
                  <a:pt x="9156072" y="15620"/>
                </a:lnTo>
                <a:lnTo>
                  <a:pt x="12073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Freeform 640"> 
				</p:cNvPr>
          <p:cNvSpPr/>
          <p:nvPr/>
        </p:nvSpPr>
        <p:spPr>
          <a:xfrm>
            <a:off x="1047750" y="600075"/>
            <a:ext cx="8867775" cy="981075"/>
          </a:xfrm>
          <a:custGeom>
            <a:avLst/>
            <a:gdLst>
              <a:gd name="connsiteX0" fmla="*/ 14359 w 8867775"/>
              <a:gd name="connsiteY0" fmla="*/ 11048 h 981075"/>
              <a:gd name="connsiteX1" fmla="*/ 14359 w 8867775"/>
              <a:gd name="connsiteY1" fmla="*/ 981837 h 981075"/>
              <a:gd name="connsiteX2" fmla="*/ 8870322 w 8867775"/>
              <a:gd name="connsiteY2" fmla="*/ 981837 h 981075"/>
              <a:gd name="connsiteX3" fmla="*/ 8870322 w 8867775"/>
              <a:gd name="connsiteY3" fmla="*/ 11048 h 981075"/>
              <a:gd name="connsiteX4" fmla="*/ 14359 w 8867775"/>
              <a:gd name="connsiteY4" fmla="*/ 11048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67775" h="981075">
                <a:moveTo>
                  <a:pt x="14359" y="11048"/>
                </a:moveTo>
                <a:lnTo>
                  <a:pt x="14359" y="981837"/>
                </a:lnTo>
                <a:lnTo>
                  <a:pt x="8870322" y="981837"/>
                </a:lnTo>
                <a:lnTo>
                  <a:pt x="8870322" y="11048"/>
                </a:lnTo>
                <a:lnTo>
                  <a:pt x="14359" y="11048"/>
                </a:lnTo>
                <a:close/>
              </a:path>
            </a:pathLst>
          </a:custGeom>
          <a:solidFill>
            <a:srgbClr val="fd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Freeform 641"> 
				</p:cNvPr>
          <p:cNvSpPr/>
          <p:nvPr/>
        </p:nvSpPr>
        <p:spPr>
          <a:xfrm>
            <a:off x="1019175" y="571500"/>
            <a:ext cx="8924925" cy="1038225"/>
          </a:xfrm>
          <a:custGeom>
            <a:avLst/>
            <a:gdLst>
              <a:gd name="connsiteX0" fmla="*/ 42934 w 8924925"/>
              <a:gd name="connsiteY0" fmla="*/ 39623 h 1038225"/>
              <a:gd name="connsiteX1" fmla="*/ 42934 w 8924925"/>
              <a:gd name="connsiteY1" fmla="*/ 1010412 h 1038225"/>
              <a:gd name="connsiteX2" fmla="*/ 8898897 w 8924925"/>
              <a:gd name="connsiteY2" fmla="*/ 1010412 h 1038225"/>
              <a:gd name="connsiteX3" fmla="*/ 8898897 w 8924925"/>
              <a:gd name="connsiteY3" fmla="*/ 39623 h 1038225"/>
              <a:gd name="connsiteX4" fmla="*/ 42934 w 8924925"/>
              <a:gd name="connsiteY4" fmla="*/ 39623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4925" h="1038225">
                <a:moveTo>
                  <a:pt x="42934" y="39623"/>
                </a:moveTo>
                <a:lnTo>
                  <a:pt x="42934" y="1010412"/>
                </a:lnTo>
                <a:lnTo>
                  <a:pt x="8898897" y="1010412"/>
                </a:lnTo>
                <a:lnTo>
                  <a:pt x="8898897" y="39623"/>
                </a:lnTo>
                <a:lnTo>
                  <a:pt x="42934" y="3962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Freeform 642"> 
				</p:cNvPr>
          <p:cNvSpPr/>
          <p:nvPr/>
        </p:nvSpPr>
        <p:spPr>
          <a:xfrm>
            <a:off x="1247775" y="1666875"/>
            <a:ext cx="1419225" cy="1704975"/>
          </a:xfrm>
          <a:custGeom>
            <a:avLst/>
            <a:gdLst>
              <a:gd name="connsiteX0" fmla="*/ 18550 w 1419225"/>
              <a:gd name="connsiteY0" fmla="*/ 18669 h 1704975"/>
              <a:gd name="connsiteX1" fmla="*/ 18550 w 1419225"/>
              <a:gd name="connsiteY1" fmla="*/ 1708784 h 1704975"/>
              <a:gd name="connsiteX2" fmla="*/ 1428250 w 1419225"/>
              <a:gd name="connsiteY2" fmla="*/ 1708784 h 1704975"/>
              <a:gd name="connsiteX3" fmla="*/ 1428250 w 1419225"/>
              <a:gd name="connsiteY3" fmla="*/ 18669 h 1704975"/>
              <a:gd name="connsiteX4" fmla="*/ 18550 w 1419225"/>
              <a:gd name="connsiteY4" fmla="*/ 18669 h 170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9225" h="1704975">
                <a:moveTo>
                  <a:pt x="18550" y="18669"/>
                </a:moveTo>
                <a:lnTo>
                  <a:pt x="18550" y="1708784"/>
                </a:lnTo>
                <a:lnTo>
                  <a:pt x="1428250" y="1708784"/>
                </a:lnTo>
                <a:lnTo>
                  <a:pt x="1428250" y="18669"/>
                </a:lnTo>
                <a:lnTo>
                  <a:pt x="18550" y="18669"/>
                </a:lnTo>
                <a:close/>
              </a:path>
            </a:pathLst>
          </a:custGeom>
          <a:solidFill>
            <a:srgbClr val="3164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Freeform 643"> 
				</p:cNvPr>
          <p:cNvSpPr/>
          <p:nvPr/>
        </p:nvSpPr>
        <p:spPr>
          <a:xfrm>
            <a:off x="1219200" y="1638300"/>
            <a:ext cx="1476375" cy="1762125"/>
          </a:xfrm>
          <a:custGeom>
            <a:avLst/>
            <a:gdLst>
              <a:gd name="connsiteX0" fmla="*/ 47125 w 1476375"/>
              <a:gd name="connsiteY0" fmla="*/ 47244 h 1762125"/>
              <a:gd name="connsiteX1" fmla="*/ 47125 w 1476375"/>
              <a:gd name="connsiteY1" fmla="*/ 1737359 h 1762125"/>
              <a:gd name="connsiteX2" fmla="*/ 1456825 w 1476375"/>
              <a:gd name="connsiteY2" fmla="*/ 1737359 h 1762125"/>
              <a:gd name="connsiteX3" fmla="*/ 1456825 w 1476375"/>
              <a:gd name="connsiteY3" fmla="*/ 47244 h 1762125"/>
              <a:gd name="connsiteX4" fmla="*/ 47125 w 1476375"/>
              <a:gd name="connsiteY4" fmla="*/ 47244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6375" h="1762125">
                <a:moveTo>
                  <a:pt x="47125" y="47244"/>
                </a:moveTo>
                <a:lnTo>
                  <a:pt x="47125" y="1737359"/>
                </a:lnTo>
                <a:lnTo>
                  <a:pt x="1456825" y="1737359"/>
                </a:lnTo>
                <a:lnTo>
                  <a:pt x="1456825" y="47244"/>
                </a:lnTo>
                <a:lnTo>
                  <a:pt x="47125" y="4724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Freeform 644"> 
				</p:cNvPr>
          <p:cNvSpPr/>
          <p:nvPr/>
        </p:nvSpPr>
        <p:spPr>
          <a:xfrm>
            <a:off x="1247775" y="3448050"/>
            <a:ext cx="1419225" cy="1695450"/>
          </a:xfrm>
          <a:custGeom>
            <a:avLst/>
            <a:gdLst>
              <a:gd name="connsiteX0" fmla="*/ 18550 w 1419225"/>
              <a:gd name="connsiteY0" fmla="*/ 9905 h 1695450"/>
              <a:gd name="connsiteX1" fmla="*/ 18550 w 1419225"/>
              <a:gd name="connsiteY1" fmla="*/ 1700021 h 1695450"/>
              <a:gd name="connsiteX2" fmla="*/ 1428250 w 1419225"/>
              <a:gd name="connsiteY2" fmla="*/ 1700021 h 1695450"/>
              <a:gd name="connsiteX3" fmla="*/ 1428250 w 1419225"/>
              <a:gd name="connsiteY3" fmla="*/ 9905 h 1695450"/>
              <a:gd name="connsiteX4" fmla="*/ 18550 w 1419225"/>
              <a:gd name="connsiteY4" fmla="*/ 9905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9225" h="1695450">
                <a:moveTo>
                  <a:pt x="18550" y="9905"/>
                </a:moveTo>
                <a:lnTo>
                  <a:pt x="18550" y="1700021"/>
                </a:lnTo>
                <a:lnTo>
                  <a:pt x="1428250" y="1700021"/>
                </a:lnTo>
                <a:lnTo>
                  <a:pt x="1428250" y="9905"/>
                </a:lnTo>
                <a:lnTo>
                  <a:pt x="18550" y="9905"/>
                </a:lnTo>
                <a:close/>
              </a:path>
            </a:pathLst>
          </a:custGeom>
          <a:solidFill>
            <a:srgbClr val="3164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Freeform 645"> 
				</p:cNvPr>
          <p:cNvSpPr/>
          <p:nvPr/>
        </p:nvSpPr>
        <p:spPr>
          <a:xfrm>
            <a:off x="1219200" y="3419475"/>
            <a:ext cx="1476375" cy="1752600"/>
          </a:xfrm>
          <a:custGeom>
            <a:avLst/>
            <a:gdLst>
              <a:gd name="connsiteX0" fmla="*/ 47125 w 1476375"/>
              <a:gd name="connsiteY0" fmla="*/ 38480 h 1752600"/>
              <a:gd name="connsiteX1" fmla="*/ 47125 w 1476375"/>
              <a:gd name="connsiteY1" fmla="*/ 1728596 h 1752600"/>
              <a:gd name="connsiteX2" fmla="*/ 1456825 w 1476375"/>
              <a:gd name="connsiteY2" fmla="*/ 1728596 h 1752600"/>
              <a:gd name="connsiteX3" fmla="*/ 1456825 w 1476375"/>
              <a:gd name="connsiteY3" fmla="*/ 38480 h 1752600"/>
              <a:gd name="connsiteX4" fmla="*/ 47125 w 1476375"/>
              <a:gd name="connsiteY4" fmla="*/ 3848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6375" h="1752600">
                <a:moveTo>
                  <a:pt x="47125" y="38480"/>
                </a:moveTo>
                <a:lnTo>
                  <a:pt x="47125" y="1728596"/>
                </a:lnTo>
                <a:lnTo>
                  <a:pt x="1456825" y="1728596"/>
                </a:lnTo>
                <a:lnTo>
                  <a:pt x="1456825" y="38480"/>
                </a:lnTo>
                <a:lnTo>
                  <a:pt x="47125" y="3848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Freeform 646"> 
				</p:cNvPr>
          <p:cNvSpPr/>
          <p:nvPr/>
        </p:nvSpPr>
        <p:spPr>
          <a:xfrm>
            <a:off x="2724150" y="1638300"/>
            <a:ext cx="6819900" cy="1762125"/>
          </a:xfrm>
          <a:custGeom>
            <a:avLst/>
            <a:gdLst>
              <a:gd name="connsiteX0" fmla="*/ 40264 w 6819900"/>
              <a:gd name="connsiteY0" fmla="*/ 47244 h 1762125"/>
              <a:gd name="connsiteX1" fmla="*/ 40264 w 6819900"/>
              <a:gd name="connsiteY1" fmla="*/ 1737359 h 1762125"/>
              <a:gd name="connsiteX2" fmla="*/ 6797679 w 6819900"/>
              <a:gd name="connsiteY2" fmla="*/ 1737359 h 1762125"/>
              <a:gd name="connsiteX3" fmla="*/ 6797679 w 6819900"/>
              <a:gd name="connsiteY3" fmla="*/ 47244 h 1762125"/>
              <a:gd name="connsiteX4" fmla="*/ 40264 w 6819900"/>
              <a:gd name="connsiteY4" fmla="*/ 47244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9900" h="1762125">
                <a:moveTo>
                  <a:pt x="40264" y="47244"/>
                </a:moveTo>
                <a:lnTo>
                  <a:pt x="40264" y="1737359"/>
                </a:lnTo>
                <a:lnTo>
                  <a:pt x="6797679" y="1737359"/>
                </a:lnTo>
                <a:lnTo>
                  <a:pt x="6797679" y="47244"/>
                </a:lnTo>
                <a:lnTo>
                  <a:pt x="40264" y="4724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Freeform 647"> 
				</p:cNvPr>
          <p:cNvSpPr/>
          <p:nvPr/>
        </p:nvSpPr>
        <p:spPr>
          <a:xfrm>
            <a:off x="2724150" y="3419475"/>
            <a:ext cx="6819900" cy="1752600"/>
          </a:xfrm>
          <a:custGeom>
            <a:avLst/>
            <a:gdLst>
              <a:gd name="connsiteX0" fmla="*/ 40264 w 6819900"/>
              <a:gd name="connsiteY0" fmla="*/ 38480 h 1752600"/>
              <a:gd name="connsiteX1" fmla="*/ 40264 w 6819900"/>
              <a:gd name="connsiteY1" fmla="*/ 1728596 h 1752600"/>
              <a:gd name="connsiteX2" fmla="*/ 6797679 w 6819900"/>
              <a:gd name="connsiteY2" fmla="*/ 1728596 h 1752600"/>
              <a:gd name="connsiteX3" fmla="*/ 6797679 w 6819900"/>
              <a:gd name="connsiteY3" fmla="*/ 38480 h 1752600"/>
              <a:gd name="connsiteX4" fmla="*/ 40264 w 6819900"/>
              <a:gd name="connsiteY4" fmla="*/ 3848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9900" h="1752600">
                <a:moveTo>
                  <a:pt x="40264" y="38480"/>
                </a:moveTo>
                <a:lnTo>
                  <a:pt x="40264" y="1728596"/>
                </a:lnTo>
                <a:lnTo>
                  <a:pt x="6797679" y="1728596"/>
                </a:lnTo>
                <a:lnTo>
                  <a:pt x="6797679" y="38480"/>
                </a:lnTo>
                <a:lnTo>
                  <a:pt x="40264" y="3848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Freeform 648"> 
				</p:cNvPr>
          <p:cNvSpPr/>
          <p:nvPr/>
        </p:nvSpPr>
        <p:spPr>
          <a:xfrm>
            <a:off x="1533525" y="1390650"/>
            <a:ext cx="8001000" cy="133350"/>
          </a:xfrm>
          <a:custGeom>
            <a:avLst/>
            <a:gdLst>
              <a:gd name="connsiteX0" fmla="*/ 16261 w 8001000"/>
              <a:gd name="connsiteY0" fmla="*/ 9905 h 133350"/>
              <a:gd name="connsiteX1" fmla="*/ 16261 w 8001000"/>
              <a:gd name="connsiteY1" fmla="*/ 139445 h 133350"/>
              <a:gd name="connsiteX2" fmla="*/ 8008117 w 8001000"/>
              <a:gd name="connsiteY2" fmla="*/ 139445 h 133350"/>
              <a:gd name="connsiteX3" fmla="*/ 8008117 w 8001000"/>
              <a:gd name="connsiteY3" fmla="*/ 9905 h 133350"/>
              <a:gd name="connsiteX4" fmla="*/ 16261 w 8001000"/>
              <a:gd name="connsiteY4" fmla="*/ 990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0" h="133350">
                <a:moveTo>
                  <a:pt x="16261" y="9905"/>
                </a:moveTo>
                <a:lnTo>
                  <a:pt x="16261" y="139445"/>
                </a:lnTo>
                <a:lnTo>
                  <a:pt x="8008117" y="139445"/>
                </a:lnTo>
                <a:lnTo>
                  <a:pt x="8008117" y="9905"/>
                </a:lnTo>
                <a:lnTo>
                  <a:pt x="16261" y="990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Freeform 649"> 
				</p:cNvPr>
          <p:cNvSpPr/>
          <p:nvPr/>
        </p:nvSpPr>
        <p:spPr>
          <a:xfrm>
            <a:off x="1504950" y="1362075"/>
            <a:ext cx="8058150" cy="190500"/>
          </a:xfrm>
          <a:custGeom>
            <a:avLst/>
            <a:gdLst>
              <a:gd name="connsiteX0" fmla="*/ 44836 w 8058150"/>
              <a:gd name="connsiteY0" fmla="*/ 38480 h 190500"/>
              <a:gd name="connsiteX1" fmla="*/ 44836 w 8058150"/>
              <a:gd name="connsiteY1" fmla="*/ 168020 h 190500"/>
              <a:gd name="connsiteX2" fmla="*/ 8036692 w 8058150"/>
              <a:gd name="connsiteY2" fmla="*/ 168020 h 190500"/>
              <a:gd name="connsiteX3" fmla="*/ 8036692 w 8058150"/>
              <a:gd name="connsiteY3" fmla="*/ 38480 h 190500"/>
              <a:gd name="connsiteX4" fmla="*/ 44836 w 8058150"/>
              <a:gd name="connsiteY4" fmla="*/ 3848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58150" h="190500">
                <a:moveTo>
                  <a:pt x="44836" y="38480"/>
                </a:moveTo>
                <a:lnTo>
                  <a:pt x="44836" y="168020"/>
                </a:lnTo>
                <a:lnTo>
                  <a:pt x="8036692" y="168020"/>
                </a:lnTo>
                <a:lnTo>
                  <a:pt x="8036692" y="38480"/>
                </a:lnTo>
                <a:lnTo>
                  <a:pt x="44836" y="3848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Freeform 650"> 
				</p:cNvPr>
          <p:cNvSpPr/>
          <p:nvPr/>
        </p:nvSpPr>
        <p:spPr>
          <a:xfrm>
            <a:off x="1514475" y="3371850"/>
            <a:ext cx="8001000" cy="66675"/>
          </a:xfrm>
          <a:custGeom>
            <a:avLst/>
            <a:gdLst>
              <a:gd name="connsiteX0" fmla="*/ 15499 w 8001000"/>
              <a:gd name="connsiteY0" fmla="*/ 12953 h 66675"/>
              <a:gd name="connsiteX1" fmla="*/ 15499 w 8001000"/>
              <a:gd name="connsiteY1" fmla="*/ 75438 h 66675"/>
              <a:gd name="connsiteX2" fmla="*/ 8007354 w 8001000"/>
              <a:gd name="connsiteY2" fmla="*/ 75438 h 66675"/>
              <a:gd name="connsiteX3" fmla="*/ 8007354 w 8001000"/>
              <a:gd name="connsiteY3" fmla="*/ 12953 h 66675"/>
              <a:gd name="connsiteX4" fmla="*/ 15499 w 8001000"/>
              <a:gd name="connsiteY4" fmla="*/ 12953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0" h="66675">
                <a:moveTo>
                  <a:pt x="15499" y="12953"/>
                </a:moveTo>
                <a:lnTo>
                  <a:pt x="15499" y="75438"/>
                </a:lnTo>
                <a:lnTo>
                  <a:pt x="8007354" y="75438"/>
                </a:lnTo>
                <a:lnTo>
                  <a:pt x="8007354" y="12953"/>
                </a:lnTo>
                <a:lnTo>
                  <a:pt x="15499" y="1295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Freeform 651"> 
				</p:cNvPr>
          <p:cNvSpPr/>
          <p:nvPr/>
        </p:nvSpPr>
        <p:spPr>
          <a:xfrm>
            <a:off x="1485900" y="3343275"/>
            <a:ext cx="8058150" cy="123825"/>
          </a:xfrm>
          <a:custGeom>
            <a:avLst/>
            <a:gdLst>
              <a:gd name="connsiteX0" fmla="*/ 44074 w 8058150"/>
              <a:gd name="connsiteY0" fmla="*/ 41528 h 123825"/>
              <a:gd name="connsiteX1" fmla="*/ 44074 w 8058150"/>
              <a:gd name="connsiteY1" fmla="*/ 104013 h 123825"/>
              <a:gd name="connsiteX2" fmla="*/ 8035929 w 8058150"/>
              <a:gd name="connsiteY2" fmla="*/ 104013 h 123825"/>
              <a:gd name="connsiteX3" fmla="*/ 8035929 w 8058150"/>
              <a:gd name="connsiteY3" fmla="*/ 41528 h 123825"/>
              <a:gd name="connsiteX4" fmla="*/ 44074 w 8058150"/>
              <a:gd name="connsiteY4" fmla="*/ 41528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58150" h="123825">
                <a:moveTo>
                  <a:pt x="44074" y="41528"/>
                </a:moveTo>
                <a:lnTo>
                  <a:pt x="44074" y="104013"/>
                </a:lnTo>
                <a:lnTo>
                  <a:pt x="8035929" y="104013"/>
                </a:lnTo>
                <a:lnTo>
                  <a:pt x="8035929" y="41528"/>
                </a:lnTo>
                <a:lnTo>
                  <a:pt x="44074" y="4152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Freeform 652"> 
				</p:cNvPr>
          <p:cNvSpPr/>
          <p:nvPr/>
        </p:nvSpPr>
        <p:spPr>
          <a:xfrm>
            <a:off x="1733550" y="5143500"/>
            <a:ext cx="8001000" cy="76200"/>
          </a:xfrm>
          <a:custGeom>
            <a:avLst/>
            <a:gdLst>
              <a:gd name="connsiteX0" fmla="*/ 12832 w 8001000"/>
              <a:gd name="connsiteY0" fmla="*/ 18288 h 76200"/>
              <a:gd name="connsiteX1" fmla="*/ 12832 w 8001000"/>
              <a:gd name="connsiteY1" fmla="*/ 82296 h 76200"/>
              <a:gd name="connsiteX2" fmla="*/ 8003164 w 8001000"/>
              <a:gd name="connsiteY2" fmla="*/ 82296 h 76200"/>
              <a:gd name="connsiteX3" fmla="*/ 8003164 w 8001000"/>
              <a:gd name="connsiteY3" fmla="*/ 18288 h 76200"/>
              <a:gd name="connsiteX4" fmla="*/ 12832 w 8001000"/>
              <a:gd name="connsiteY4" fmla="*/ 18288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0" h="76200">
                <a:moveTo>
                  <a:pt x="12832" y="18288"/>
                </a:moveTo>
                <a:lnTo>
                  <a:pt x="12832" y="82296"/>
                </a:lnTo>
                <a:lnTo>
                  <a:pt x="8003164" y="82296"/>
                </a:lnTo>
                <a:lnTo>
                  <a:pt x="8003164" y="18288"/>
                </a:lnTo>
                <a:lnTo>
                  <a:pt x="12832" y="1828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Freeform 653"> 
				</p:cNvPr>
          <p:cNvSpPr/>
          <p:nvPr/>
        </p:nvSpPr>
        <p:spPr>
          <a:xfrm>
            <a:off x="1704975" y="5114925"/>
            <a:ext cx="8058150" cy="133350"/>
          </a:xfrm>
          <a:custGeom>
            <a:avLst/>
            <a:gdLst>
              <a:gd name="connsiteX0" fmla="*/ 39883 w 8058150"/>
              <a:gd name="connsiteY0" fmla="*/ 46863 h 133350"/>
              <a:gd name="connsiteX1" fmla="*/ 39883 w 8058150"/>
              <a:gd name="connsiteY1" fmla="*/ 110871 h 133350"/>
              <a:gd name="connsiteX2" fmla="*/ 8031739 w 8058150"/>
              <a:gd name="connsiteY2" fmla="*/ 110871 h 133350"/>
              <a:gd name="connsiteX3" fmla="*/ 8031739 w 8058150"/>
              <a:gd name="connsiteY3" fmla="*/ 46863 h 133350"/>
              <a:gd name="connsiteX4" fmla="*/ 39883 w 8058150"/>
              <a:gd name="connsiteY4" fmla="*/ 46863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58150" h="133350">
                <a:moveTo>
                  <a:pt x="39883" y="46863"/>
                </a:moveTo>
                <a:lnTo>
                  <a:pt x="39883" y="110871"/>
                </a:lnTo>
                <a:lnTo>
                  <a:pt x="8031739" y="110871"/>
                </a:lnTo>
                <a:lnTo>
                  <a:pt x="8031739" y="46863"/>
                </a:lnTo>
                <a:lnTo>
                  <a:pt x="39883" y="4686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Freeform 654"> 
				</p:cNvPr>
          <p:cNvSpPr/>
          <p:nvPr/>
        </p:nvSpPr>
        <p:spPr>
          <a:xfrm>
            <a:off x="1247775" y="5210175"/>
            <a:ext cx="1419225" cy="1704975"/>
          </a:xfrm>
          <a:custGeom>
            <a:avLst/>
            <a:gdLst>
              <a:gd name="connsiteX0" fmla="*/ 13978 w 1419225"/>
              <a:gd name="connsiteY0" fmla="*/ 15621 h 1704975"/>
              <a:gd name="connsiteX1" fmla="*/ 13978 w 1419225"/>
              <a:gd name="connsiteY1" fmla="*/ 1705736 h 1704975"/>
              <a:gd name="connsiteX2" fmla="*/ 1425202 w 1419225"/>
              <a:gd name="connsiteY2" fmla="*/ 1705736 h 1704975"/>
              <a:gd name="connsiteX3" fmla="*/ 1425202 w 1419225"/>
              <a:gd name="connsiteY3" fmla="*/ 15621 h 1704975"/>
              <a:gd name="connsiteX4" fmla="*/ 13978 w 1419225"/>
              <a:gd name="connsiteY4" fmla="*/ 15621 h 170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9225" h="1704975">
                <a:moveTo>
                  <a:pt x="13978" y="15621"/>
                </a:moveTo>
                <a:lnTo>
                  <a:pt x="13978" y="1705736"/>
                </a:lnTo>
                <a:lnTo>
                  <a:pt x="1425202" y="1705736"/>
                </a:lnTo>
                <a:lnTo>
                  <a:pt x="1425202" y="15621"/>
                </a:lnTo>
                <a:lnTo>
                  <a:pt x="13978" y="15621"/>
                </a:lnTo>
                <a:close/>
              </a:path>
            </a:pathLst>
          </a:custGeom>
          <a:solidFill>
            <a:srgbClr val="3164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Freeform 655"> 
				</p:cNvPr>
          <p:cNvSpPr/>
          <p:nvPr/>
        </p:nvSpPr>
        <p:spPr>
          <a:xfrm>
            <a:off x="1219200" y="5181600"/>
            <a:ext cx="1476375" cy="1762125"/>
          </a:xfrm>
          <a:custGeom>
            <a:avLst/>
            <a:gdLst>
              <a:gd name="connsiteX0" fmla="*/ 42553 w 1476375"/>
              <a:gd name="connsiteY0" fmla="*/ 44196 h 1762125"/>
              <a:gd name="connsiteX1" fmla="*/ 42553 w 1476375"/>
              <a:gd name="connsiteY1" fmla="*/ 1734311 h 1762125"/>
              <a:gd name="connsiteX2" fmla="*/ 1453777 w 1476375"/>
              <a:gd name="connsiteY2" fmla="*/ 1734311 h 1762125"/>
              <a:gd name="connsiteX3" fmla="*/ 1453777 w 1476375"/>
              <a:gd name="connsiteY3" fmla="*/ 44196 h 1762125"/>
              <a:gd name="connsiteX4" fmla="*/ 42553 w 1476375"/>
              <a:gd name="connsiteY4" fmla="*/ 44196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6375" h="1762125">
                <a:moveTo>
                  <a:pt x="42553" y="44196"/>
                </a:moveTo>
                <a:lnTo>
                  <a:pt x="42553" y="1734311"/>
                </a:lnTo>
                <a:lnTo>
                  <a:pt x="1453777" y="1734311"/>
                </a:lnTo>
                <a:lnTo>
                  <a:pt x="1453777" y="44196"/>
                </a:lnTo>
                <a:lnTo>
                  <a:pt x="42553" y="4419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Freeform 656"> 
				</p:cNvPr>
          <p:cNvSpPr/>
          <p:nvPr/>
        </p:nvSpPr>
        <p:spPr>
          <a:xfrm>
            <a:off x="2714625" y="5181600"/>
            <a:ext cx="6838950" cy="1762125"/>
          </a:xfrm>
          <a:custGeom>
            <a:avLst/>
            <a:gdLst>
              <a:gd name="connsiteX0" fmla="*/ 46740 w 6838950"/>
              <a:gd name="connsiteY0" fmla="*/ 44196 h 1762125"/>
              <a:gd name="connsiteX1" fmla="*/ 46740 w 6838950"/>
              <a:gd name="connsiteY1" fmla="*/ 1734311 h 1762125"/>
              <a:gd name="connsiteX2" fmla="*/ 6813301 w 6838950"/>
              <a:gd name="connsiteY2" fmla="*/ 1734311 h 1762125"/>
              <a:gd name="connsiteX3" fmla="*/ 6813301 w 6838950"/>
              <a:gd name="connsiteY3" fmla="*/ 44196 h 1762125"/>
              <a:gd name="connsiteX4" fmla="*/ 46740 w 6838950"/>
              <a:gd name="connsiteY4" fmla="*/ 44196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38950" h="1762125">
                <a:moveTo>
                  <a:pt x="46740" y="44196"/>
                </a:moveTo>
                <a:lnTo>
                  <a:pt x="46740" y="1734311"/>
                </a:lnTo>
                <a:lnTo>
                  <a:pt x="6813301" y="1734311"/>
                </a:lnTo>
                <a:lnTo>
                  <a:pt x="6813301" y="44196"/>
                </a:lnTo>
                <a:lnTo>
                  <a:pt x="46740" y="4419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8" name="Picture 65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425" y="771525"/>
            <a:ext cx="1609725" cy="323850"/>
          </a:xfrm>
          <a:prstGeom prst="rect">
            <a:avLst/>
          </a:prstGeom>
        </p:spPr>
      </p:pic>
      <p:pic>
        <p:nvPicPr>
          <p:cNvPr id="659" name="Picture 659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0" y="1676400"/>
            <a:ext cx="6772275" cy="5229225"/>
          </a:xfrm>
          <a:prstGeom prst="rect">
            <a:avLst/>
          </a:prstGeom>
        </p:spPr>
      </p:pic>
      <p:sp>
        <p:nvSpPr>
          <p:cNvPr id="659" name="TextBox 659"/>
          <p:cNvSpPr txBox="1"/>
          <p:nvPr/>
        </p:nvSpPr>
        <p:spPr>
          <a:xfrm>
            <a:off x="1313573" y="1122451"/>
            <a:ext cx="2215882" cy="3010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Financial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calendar</a:t>
            </a:r>
          </a:p>
        </p:txBody>
      </p:sp>
      <p:sp>
        <p:nvSpPr>
          <p:cNvPr id="660" name="TextBox 660"/>
          <p:cNvSpPr txBox="1"/>
          <p:nvPr/>
        </p:nvSpPr>
        <p:spPr>
          <a:xfrm>
            <a:off x="1357769" y="1803881"/>
            <a:ext cx="983651" cy="40850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572">
              <a:lnSpc>
                <a:spcPts val="2129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January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572">
              <a:lnSpc>
                <a:spcPts val="2955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February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919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March</a:t>
            </a:r>
            <a:r>
              <a:rPr lang="en-US" altLang="zh-CN" sz="1800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/</a:t>
            </a:r>
          </a:p>
          <a:p>
            <a:pPr indent="0">
              <a:lnSpc>
                <a:spcPts val="2160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April</a:t>
            </a:r>
          </a:p>
        </p:txBody>
      </p:sp>
      <p:sp>
        <p:nvSpPr>
          <p:cNvPr id="661" name="TextBox 661"/>
          <p:cNvSpPr txBox="1"/>
          <p:nvPr/>
        </p:nvSpPr>
        <p:spPr>
          <a:xfrm>
            <a:off x="2860432" y="1826944"/>
            <a:ext cx="5773758" cy="46153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811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January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23,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  <a:p>
            <a:pPr indent="19811">
              <a:lnSpc>
                <a:spcPts val="2473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Annual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General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Meeting,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Earnings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Release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Analyst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Call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34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February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12,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  <a:p>
            <a:pPr indent="0">
              <a:lnSpc>
                <a:spcPts val="2197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Roadshow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(France)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">
              <a:lnSpc>
                <a:spcPts val="2734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March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20,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  <a:p>
            <a:pPr indent="1">
              <a:lnSpc>
                <a:spcPts val="2185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Bank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America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Merrill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Lynch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Conference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(London)</a:t>
            </a:r>
          </a:p>
          <a:p>
            <a:pPr indent="1">
              <a:lnSpc>
                <a:spcPts val="224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April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11,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  <a:p>
            <a:pPr indent="1">
              <a:lnSpc>
                <a:spcPts val="2185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Capital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Market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Day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Industry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(Hannover)</a:t>
            </a:r>
          </a:p>
        </p:txBody>
      </p:sp>
      <p:sp>
        <p:nvSpPr>
          <p:cNvPr id="662" name="TextBox 662"/>
          <p:cNvSpPr txBox="1"/>
          <p:nvPr/>
        </p:nvSpPr>
        <p:spPr>
          <a:xfrm>
            <a:off x="1313573" y="6976718"/>
            <a:ext cx="469653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Page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</a:t>
            </a:r>
          </a:p>
        </p:txBody>
      </p:sp>
      <p:sp>
        <p:nvSpPr>
          <p:cNvPr id="663" name="TextBox 663"/>
          <p:cNvSpPr txBox="1"/>
          <p:nvPr/>
        </p:nvSpPr>
        <p:spPr>
          <a:xfrm>
            <a:off x="3163708" y="6976718"/>
            <a:ext cx="246153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Analyst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Call,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January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23,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</p:txBody>
      </p:sp>
      <p:sp>
        <p:nvSpPr>
          <p:cNvPr id="664" name="TextBox 664"/>
          <p:cNvSpPr txBox="1"/>
          <p:nvPr/>
        </p:nvSpPr>
        <p:spPr>
          <a:xfrm>
            <a:off x="6667397" y="6976718"/>
            <a:ext cx="284695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Copyright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©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AG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2013.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All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rights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Freeform 665"> 
				</p:cNvPr>
          <p:cNvSpPr/>
          <p:nvPr/>
        </p:nvSpPr>
        <p:spPr>
          <a:xfrm>
            <a:off x="762000" y="333375"/>
            <a:ext cx="9153525" cy="6867525"/>
          </a:xfrm>
          <a:custGeom>
            <a:avLst/>
            <a:gdLst>
              <a:gd name="connsiteX0" fmla="*/ 12073 w 9153525"/>
              <a:gd name="connsiteY0" fmla="*/ 15620 h 6867525"/>
              <a:gd name="connsiteX1" fmla="*/ 12073 w 9153525"/>
              <a:gd name="connsiteY1" fmla="*/ 6873621 h 6867525"/>
              <a:gd name="connsiteX2" fmla="*/ 9156072 w 9153525"/>
              <a:gd name="connsiteY2" fmla="*/ 6873621 h 6867525"/>
              <a:gd name="connsiteX3" fmla="*/ 9156072 w 9153525"/>
              <a:gd name="connsiteY3" fmla="*/ 15620 h 6867525"/>
              <a:gd name="connsiteX4" fmla="*/ 12073 w 9153525"/>
              <a:gd name="connsiteY4" fmla="*/ 15620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6867525">
                <a:moveTo>
                  <a:pt x="12073" y="15620"/>
                </a:moveTo>
                <a:lnTo>
                  <a:pt x="12073" y="6873621"/>
                </a:lnTo>
                <a:lnTo>
                  <a:pt x="9156072" y="6873621"/>
                </a:lnTo>
                <a:lnTo>
                  <a:pt x="9156072" y="15620"/>
                </a:lnTo>
                <a:lnTo>
                  <a:pt x="12073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Freeform 666"> 
				</p:cNvPr>
          <p:cNvSpPr/>
          <p:nvPr/>
        </p:nvSpPr>
        <p:spPr>
          <a:xfrm>
            <a:off x="1047750" y="600075"/>
            <a:ext cx="8867775" cy="981075"/>
          </a:xfrm>
          <a:custGeom>
            <a:avLst/>
            <a:gdLst>
              <a:gd name="connsiteX0" fmla="*/ 14359 w 8867775"/>
              <a:gd name="connsiteY0" fmla="*/ 11048 h 981075"/>
              <a:gd name="connsiteX1" fmla="*/ 14359 w 8867775"/>
              <a:gd name="connsiteY1" fmla="*/ 981837 h 981075"/>
              <a:gd name="connsiteX2" fmla="*/ 8870322 w 8867775"/>
              <a:gd name="connsiteY2" fmla="*/ 981837 h 981075"/>
              <a:gd name="connsiteX3" fmla="*/ 8870322 w 8867775"/>
              <a:gd name="connsiteY3" fmla="*/ 11048 h 981075"/>
              <a:gd name="connsiteX4" fmla="*/ 14359 w 8867775"/>
              <a:gd name="connsiteY4" fmla="*/ 11048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67775" h="981075">
                <a:moveTo>
                  <a:pt x="14359" y="11048"/>
                </a:moveTo>
                <a:lnTo>
                  <a:pt x="14359" y="981837"/>
                </a:lnTo>
                <a:lnTo>
                  <a:pt x="8870322" y="981837"/>
                </a:lnTo>
                <a:lnTo>
                  <a:pt x="8870322" y="11048"/>
                </a:lnTo>
                <a:lnTo>
                  <a:pt x="14359" y="11048"/>
                </a:lnTo>
                <a:close/>
              </a:path>
            </a:pathLst>
          </a:custGeom>
          <a:solidFill>
            <a:srgbClr val="fd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Freeform 667"> 
				</p:cNvPr>
          <p:cNvSpPr/>
          <p:nvPr/>
        </p:nvSpPr>
        <p:spPr>
          <a:xfrm>
            <a:off x="1019175" y="571500"/>
            <a:ext cx="8924925" cy="1038225"/>
          </a:xfrm>
          <a:custGeom>
            <a:avLst/>
            <a:gdLst>
              <a:gd name="connsiteX0" fmla="*/ 42934 w 8924925"/>
              <a:gd name="connsiteY0" fmla="*/ 39623 h 1038225"/>
              <a:gd name="connsiteX1" fmla="*/ 42934 w 8924925"/>
              <a:gd name="connsiteY1" fmla="*/ 1010412 h 1038225"/>
              <a:gd name="connsiteX2" fmla="*/ 8898897 w 8924925"/>
              <a:gd name="connsiteY2" fmla="*/ 1010412 h 1038225"/>
              <a:gd name="connsiteX3" fmla="*/ 8898897 w 8924925"/>
              <a:gd name="connsiteY3" fmla="*/ 39623 h 1038225"/>
              <a:gd name="connsiteX4" fmla="*/ 42934 w 8924925"/>
              <a:gd name="connsiteY4" fmla="*/ 39623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4925" h="1038225">
                <a:moveTo>
                  <a:pt x="42934" y="39623"/>
                </a:moveTo>
                <a:lnTo>
                  <a:pt x="42934" y="1010412"/>
                </a:lnTo>
                <a:lnTo>
                  <a:pt x="8898897" y="1010412"/>
                </a:lnTo>
                <a:lnTo>
                  <a:pt x="8898897" y="39623"/>
                </a:lnTo>
                <a:lnTo>
                  <a:pt x="42934" y="3962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Freeform 668"> 
				</p:cNvPr>
          <p:cNvSpPr/>
          <p:nvPr/>
        </p:nvSpPr>
        <p:spPr>
          <a:xfrm>
            <a:off x="6858000" y="1714500"/>
            <a:ext cx="2676525" cy="4943475"/>
          </a:xfrm>
          <a:custGeom>
            <a:avLst/>
            <a:gdLst>
              <a:gd name="connsiteX0" fmla="*/ 44074 w 2676525"/>
              <a:gd name="connsiteY0" fmla="*/ 47244 h 4943475"/>
              <a:gd name="connsiteX1" fmla="*/ 44074 w 2676525"/>
              <a:gd name="connsiteY1" fmla="*/ 4917948 h 4943475"/>
              <a:gd name="connsiteX2" fmla="*/ 2651637 w 2676525"/>
              <a:gd name="connsiteY2" fmla="*/ 4917948 h 4943475"/>
              <a:gd name="connsiteX3" fmla="*/ 2651637 w 2676525"/>
              <a:gd name="connsiteY3" fmla="*/ 47244 h 4943475"/>
              <a:gd name="connsiteX4" fmla="*/ 44074 w 2676525"/>
              <a:gd name="connsiteY4" fmla="*/ 47244 h 494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6525" h="4943475">
                <a:moveTo>
                  <a:pt x="44074" y="47244"/>
                </a:moveTo>
                <a:lnTo>
                  <a:pt x="44074" y="4917948"/>
                </a:lnTo>
                <a:lnTo>
                  <a:pt x="2651637" y="4917948"/>
                </a:lnTo>
                <a:lnTo>
                  <a:pt x="2651637" y="47244"/>
                </a:lnTo>
                <a:lnTo>
                  <a:pt x="44074" y="4724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Freeform 669"> 
				</p:cNvPr>
          <p:cNvSpPr/>
          <p:nvPr/>
        </p:nvSpPr>
        <p:spPr>
          <a:xfrm>
            <a:off x="1238250" y="2295525"/>
            <a:ext cx="5619750" cy="123825"/>
          </a:xfrm>
          <a:custGeom>
            <a:avLst/>
            <a:gdLst>
              <a:gd name="connsiteX0" fmla="*/ 72270 w 5619750"/>
              <a:gd name="connsiteY0" fmla="*/ 75819 h 123825"/>
              <a:gd name="connsiteX1" fmla="*/ 5567812 w 5619750"/>
              <a:gd name="connsiteY1" fmla="*/ 75819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9750" h="123825">
                <a:moveTo>
                  <a:pt x="72270" y="75819"/>
                </a:moveTo>
                <a:lnTo>
                  <a:pt x="5567812" y="75819"/>
                </a:lnTo>
              </a:path>
            </a:pathLst>
          </a:custGeom>
          <a:ln w="158750">
            <a:solidFill>
              <a:srgbClr val="979797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Freeform 670"> 
				</p:cNvPr>
          <p:cNvSpPr/>
          <p:nvPr/>
        </p:nvSpPr>
        <p:spPr>
          <a:xfrm>
            <a:off x="1238250" y="2905125"/>
            <a:ext cx="5619750" cy="123825"/>
          </a:xfrm>
          <a:custGeom>
            <a:avLst/>
            <a:gdLst>
              <a:gd name="connsiteX0" fmla="*/ 72270 w 5619750"/>
              <a:gd name="connsiteY0" fmla="*/ 69723 h 123825"/>
              <a:gd name="connsiteX1" fmla="*/ 5567812 w 5619750"/>
              <a:gd name="connsiteY1" fmla="*/ 69723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9750" h="123825">
                <a:moveTo>
                  <a:pt x="72270" y="69723"/>
                </a:moveTo>
                <a:lnTo>
                  <a:pt x="5567812" y="69723"/>
                </a:lnTo>
              </a:path>
            </a:pathLst>
          </a:custGeom>
          <a:ln w="158750">
            <a:solidFill>
              <a:srgbClr val="979797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Freeform 671"> 
				</p:cNvPr>
          <p:cNvSpPr/>
          <p:nvPr/>
        </p:nvSpPr>
        <p:spPr>
          <a:xfrm>
            <a:off x="1238250" y="1695450"/>
            <a:ext cx="5619750" cy="123825"/>
          </a:xfrm>
          <a:custGeom>
            <a:avLst/>
            <a:gdLst>
              <a:gd name="connsiteX0" fmla="*/ 72270 w 5619750"/>
              <a:gd name="connsiteY0" fmla="*/ 70866 h 123825"/>
              <a:gd name="connsiteX1" fmla="*/ 5567812 w 5619750"/>
              <a:gd name="connsiteY1" fmla="*/ 7086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9750" h="123825">
                <a:moveTo>
                  <a:pt x="72270" y="70866"/>
                </a:moveTo>
                <a:lnTo>
                  <a:pt x="5567812" y="70866"/>
                </a:lnTo>
              </a:path>
            </a:pathLst>
          </a:custGeom>
          <a:ln w="158750">
            <a:solidFill>
              <a:srgbClr val="979797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Freeform 672"> 
				</p:cNvPr>
          <p:cNvSpPr/>
          <p:nvPr/>
        </p:nvSpPr>
        <p:spPr>
          <a:xfrm>
            <a:off x="2457450" y="5172075"/>
            <a:ext cx="4210050" cy="28575"/>
          </a:xfrm>
          <a:custGeom>
            <a:avLst/>
            <a:gdLst>
              <a:gd name="connsiteX0" fmla="*/ 17404 w 4210050"/>
              <a:gd name="connsiteY0" fmla="*/ 15621 h 28575"/>
              <a:gd name="connsiteX1" fmla="*/ 17404 w 4210050"/>
              <a:gd name="connsiteY1" fmla="*/ 30860 h 28575"/>
              <a:gd name="connsiteX2" fmla="*/ 4219071 w 4210050"/>
              <a:gd name="connsiteY2" fmla="*/ 30860 h 28575"/>
              <a:gd name="connsiteX3" fmla="*/ 4219071 w 4210050"/>
              <a:gd name="connsiteY3" fmla="*/ 15621 h 28575"/>
              <a:gd name="connsiteX4" fmla="*/ 17404 w 4210050"/>
              <a:gd name="connsiteY4" fmla="*/ 15621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0050" h="28575">
                <a:moveTo>
                  <a:pt x="17404" y="15621"/>
                </a:moveTo>
                <a:lnTo>
                  <a:pt x="17404" y="30860"/>
                </a:lnTo>
                <a:lnTo>
                  <a:pt x="4219071" y="30860"/>
                </a:lnTo>
                <a:lnTo>
                  <a:pt x="4219071" y="15621"/>
                </a:lnTo>
                <a:lnTo>
                  <a:pt x="17404" y="15621"/>
                </a:lnTo>
                <a:close/>
              </a:path>
            </a:pathLst>
          </a:custGeom>
          <a:solidFill>
            <a:srgbClr val="3164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Freeform 673"> 
				</p:cNvPr>
          <p:cNvSpPr/>
          <p:nvPr/>
        </p:nvSpPr>
        <p:spPr>
          <a:xfrm>
            <a:off x="1238250" y="4714875"/>
            <a:ext cx="5619750" cy="123825"/>
          </a:xfrm>
          <a:custGeom>
            <a:avLst/>
            <a:gdLst>
              <a:gd name="connsiteX0" fmla="*/ 72270 w 5619750"/>
              <a:gd name="connsiteY0" fmla="*/ 75056 h 123825"/>
              <a:gd name="connsiteX1" fmla="*/ 5567812 w 5619750"/>
              <a:gd name="connsiteY1" fmla="*/ 7505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9750" h="123825">
                <a:moveTo>
                  <a:pt x="72270" y="75056"/>
                </a:moveTo>
                <a:lnTo>
                  <a:pt x="5567812" y="75056"/>
                </a:lnTo>
              </a:path>
            </a:pathLst>
          </a:custGeom>
          <a:ln w="158750">
            <a:solidFill>
              <a:srgbClr val="979797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Freeform 674"> 
				</p:cNvPr>
          <p:cNvSpPr/>
          <p:nvPr/>
        </p:nvSpPr>
        <p:spPr>
          <a:xfrm>
            <a:off x="1238250" y="5962650"/>
            <a:ext cx="5610225" cy="123825"/>
          </a:xfrm>
          <a:custGeom>
            <a:avLst/>
            <a:gdLst>
              <a:gd name="connsiteX0" fmla="*/ 72270 w 5610225"/>
              <a:gd name="connsiteY0" fmla="*/ 70866 h 123825"/>
              <a:gd name="connsiteX1" fmla="*/ 5554096 w 5610225"/>
              <a:gd name="connsiteY1" fmla="*/ 7086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0225" h="123825">
                <a:moveTo>
                  <a:pt x="72270" y="70866"/>
                </a:moveTo>
                <a:lnTo>
                  <a:pt x="5554096" y="70866"/>
                </a:lnTo>
              </a:path>
            </a:pathLst>
          </a:custGeom>
          <a:ln w="158750">
            <a:solidFill>
              <a:srgbClr val="979797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Freeform 675"> 
				</p:cNvPr>
          <p:cNvSpPr/>
          <p:nvPr/>
        </p:nvSpPr>
        <p:spPr>
          <a:xfrm>
            <a:off x="1238250" y="6553200"/>
            <a:ext cx="5610225" cy="123825"/>
          </a:xfrm>
          <a:custGeom>
            <a:avLst/>
            <a:gdLst>
              <a:gd name="connsiteX0" fmla="*/ 72270 w 5610225"/>
              <a:gd name="connsiteY0" fmla="*/ 74676 h 123825"/>
              <a:gd name="connsiteX1" fmla="*/ 5554096 w 5610225"/>
              <a:gd name="connsiteY1" fmla="*/ 7467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0225" h="123825">
                <a:moveTo>
                  <a:pt x="72270" y="74676"/>
                </a:moveTo>
                <a:lnTo>
                  <a:pt x="5554096" y="74676"/>
                </a:lnTo>
              </a:path>
            </a:pathLst>
          </a:custGeom>
          <a:ln w="158750">
            <a:solidFill>
              <a:srgbClr val="979797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Freeform 676"> 
				</p:cNvPr>
          <p:cNvSpPr/>
          <p:nvPr/>
        </p:nvSpPr>
        <p:spPr>
          <a:xfrm>
            <a:off x="1238250" y="5372100"/>
            <a:ext cx="5619750" cy="123825"/>
          </a:xfrm>
          <a:custGeom>
            <a:avLst/>
            <a:gdLst>
              <a:gd name="connsiteX0" fmla="*/ 72270 w 5619750"/>
              <a:gd name="connsiteY0" fmla="*/ 68580 h 123825"/>
              <a:gd name="connsiteX1" fmla="*/ 5567812 w 5619750"/>
              <a:gd name="connsiteY1" fmla="*/ 68580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9750" h="123825">
                <a:moveTo>
                  <a:pt x="72270" y="68580"/>
                </a:moveTo>
                <a:lnTo>
                  <a:pt x="5567812" y="68580"/>
                </a:lnTo>
              </a:path>
            </a:pathLst>
          </a:custGeom>
          <a:ln w="158750">
            <a:solidFill>
              <a:srgbClr val="979797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" name="Freeform 677"> 
				</p:cNvPr>
          <p:cNvSpPr/>
          <p:nvPr/>
        </p:nvSpPr>
        <p:spPr>
          <a:xfrm>
            <a:off x="2457450" y="5829300"/>
            <a:ext cx="3257550" cy="19050"/>
          </a:xfrm>
          <a:custGeom>
            <a:avLst/>
            <a:gdLst>
              <a:gd name="connsiteX0" fmla="*/ 17404 w 3257550"/>
              <a:gd name="connsiteY0" fmla="*/ 10667 h 19050"/>
              <a:gd name="connsiteX1" fmla="*/ 17404 w 3257550"/>
              <a:gd name="connsiteY1" fmla="*/ 25907 h 19050"/>
              <a:gd name="connsiteX2" fmla="*/ 3258951 w 3257550"/>
              <a:gd name="connsiteY2" fmla="*/ 25907 h 19050"/>
              <a:gd name="connsiteX3" fmla="*/ 3258951 w 3257550"/>
              <a:gd name="connsiteY3" fmla="*/ 10667 h 19050"/>
              <a:gd name="connsiteX4" fmla="*/ 17404 w 3257550"/>
              <a:gd name="connsiteY4" fmla="*/ 1066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7550" h="19050">
                <a:moveTo>
                  <a:pt x="17404" y="10667"/>
                </a:moveTo>
                <a:lnTo>
                  <a:pt x="17404" y="25907"/>
                </a:lnTo>
                <a:lnTo>
                  <a:pt x="3258951" y="25907"/>
                </a:lnTo>
                <a:lnTo>
                  <a:pt x="3258951" y="10667"/>
                </a:lnTo>
                <a:lnTo>
                  <a:pt x="17404" y="10667"/>
                </a:lnTo>
                <a:close/>
              </a:path>
            </a:pathLst>
          </a:custGeom>
          <a:solidFill>
            <a:srgbClr val="3164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9" name="Picture 67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425" y="771525"/>
            <a:ext cx="1609725" cy="323850"/>
          </a:xfrm>
          <a:prstGeom prst="rect">
            <a:avLst/>
          </a:prstGeom>
        </p:spPr>
      </p:pic>
      <p:pic>
        <p:nvPicPr>
          <p:cNvPr id="680" name="Picture 680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5" y="1762125"/>
            <a:ext cx="2600325" cy="4867275"/>
          </a:xfrm>
          <a:prstGeom prst="rect">
            <a:avLst/>
          </a:prstGeom>
        </p:spPr>
      </p:pic>
      <p:sp>
        <p:nvSpPr>
          <p:cNvPr id="680" name="TextBox 680"/>
          <p:cNvSpPr txBox="1"/>
          <p:nvPr/>
        </p:nvSpPr>
        <p:spPr>
          <a:xfrm>
            <a:off x="1313573" y="1122451"/>
            <a:ext cx="4795852" cy="3010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investor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relations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contact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data</a:t>
            </a:r>
          </a:p>
        </p:txBody>
      </p:sp>
      <p:sp>
        <p:nvSpPr>
          <p:cNvPr id="681" name="TextBox 681"/>
          <p:cNvSpPr txBox="1"/>
          <p:nvPr/>
        </p:nvSpPr>
        <p:spPr>
          <a:xfrm>
            <a:off x="1310525" y="1929459"/>
            <a:ext cx="1930058" cy="8716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Mariel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von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Drathen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75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Munich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Office</a:t>
            </a:r>
          </a:p>
        </p:txBody>
      </p:sp>
      <p:sp>
        <p:nvSpPr>
          <p:cNvPr id="682" name="TextBox 682"/>
          <p:cNvSpPr txBox="1"/>
          <p:nvPr/>
        </p:nvSpPr>
        <p:spPr>
          <a:xfrm>
            <a:off x="4181749" y="1929459"/>
            <a:ext cx="1884340" cy="8716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+49-89-636-33780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75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+49-89-636-32474</a:t>
            </a:r>
          </a:p>
        </p:txBody>
      </p:sp>
      <p:sp>
        <p:nvSpPr>
          <p:cNvPr id="683" name="TextBox 683"/>
          <p:cNvSpPr txBox="1"/>
          <p:nvPr/>
        </p:nvSpPr>
        <p:spPr>
          <a:xfrm>
            <a:off x="1310525" y="4945454"/>
            <a:ext cx="837777" cy="15132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Internet: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36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Email: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67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Fax:</a:t>
            </a:r>
          </a:p>
        </p:txBody>
      </p:sp>
      <p:sp>
        <p:nvSpPr>
          <p:cNvPr id="684" name="TextBox 684"/>
          <p:cNvSpPr txBox="1"/>
          <p:nvPr/>
        </p:nvSpPr>
        <p:spPr>
          <a:xfrm>
            <a:off x="2474860" y="4945454"/>
            <a:ext cx="4201737" cy="15132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3164a9"/>
                </a:solidFill>
                <a:latin typeface="Helvetica" charset="0"/>
                <a:cs typeface="Helvetica" charset="0"/>
              </a:rPr>
              <a:t>http://www.siemens.com/investorrelations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36"/>
              </a:lnSpc>
            </a:pPr>
            <a:r>
              <a:rPr lang="en-US" altLang="zh-CN" sz="1800" dirty="0" smtClean="0">
                <a:solidFill>
                  <a:srgbClr val="3164a9"/>
                </a:solidFill>
                <a:latin typeface="Helvetica" charset="0"/>
                <a:cs typeface="Helvetica" charset="0"/>
              </a:rPr>
              <a:t>investorrelations@siemens.com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06879">
              <a:lnSpc>
                <a:spcPts val="2667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+49-89-636-32830</a:t>
            </a:r>
          </a:p>
        </p:txBody>
      </p:sp>
      <p:sp>
        <p:nvSpPr>
          <p:cNvPr id="685" name="TextBox 685"/>
          <p:cNvSpPr txBox="1"/>
          <p:nvPr/>
        </p:nvSpPr>
        <p:spPr>
          <a:xfrm>
            <a:off x="1313573" y="6976718"/>
            <a:ext cx="469653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Page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</a:t>
            </a:r>
          </a:p>
        </p:txBody>
      </p:sp>
      <p:sp>
        <p:nvSpPr>
          <p:cNvPr id="686" name="TextBox 686"/>
          <p:cNvSpPr txBox="1"/>
          <p:nvPr/>
        </p:nvSpPr>
        <p:spPr>
          <a:xfrm>
            <a:off x="3163708" y="6976718"/>
            <a:ext cx="246153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Analyst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Call,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January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23,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</p:txBody>
      </p:sp>
      <p:sp>
        <p:nvSpPr>
          <p:cNvPr id="687" name="TextBox 687"/>
          <p:cNvSpPr txBox="1"/>
          <p:nvPr/>
        </p:nvSpPr>
        <p:spPr>
          <a:xfrm>
            <a:off x="6667397" y="6976718"/>
            <a:ext cx="284695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Copyright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©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AG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2013.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All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rights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reserved.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Freeform 688"> 
				</p:cNvPr>
          <p:cNvSpPr/>
          <p:nvPr/>
        </p:nvSpPr>
        <p:spPr>
          <a:xfrm>
            <a:off x="762000" y="333375"/>
            <a:ext cx="9153525" cy="6867525"/>
          </a:xfrm>
          <a:custGeom>
            <a:avLst/>
            <a:gdLst>
              <a:gd name="connsiteX0" fmla="*/ 12073 w 9153525"/>
              <a:gd name="connsiteY0" fmla="*/ 15620 h 6867525"/>
              <a:gd name="connsiteX1" fmla="*/ 12073 w 9153525"/>
              <a:gd name="connsiteY1" fmla="*/ 6873621 h 6867525"/>
              <a:gd name="connsiteX2" fmla="*/ 9156072 w 9153525"/>
              <a:gd name="connsiteY2" fmla="*/ 6873621 h 6867525"/>
              <a:gd name="connsiteX3" fmla="*/ 9156072 w 9153525"/>
              <a:gd name="connsiteY3" fmla="*/ 15620 h 6867525"/>
              <a:gd name="connsiteX4" fmla="*/ 12073 w 9153525"/>
              <a:gd name="connsiteY4" fmla="*/ 15620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6867525">
                <a:moveTo>
                  <a:pt x="12073" y="15620"/>
                </a:moveTo>
                <a:lnTo>
                  <a:pt x="12073" y="6873621"/>
                </a:lnTo>
                <a:lnTo>
                  <a:pt x="9156072" y="6873621"/>
                </a:lnTo>
                <a:lnTo>
                  <a:pt x="9156072" y="15620"/>
                </a:lnTo>
                <a:lnTo>
                  <a:pt x="12073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Freeform 689"> 
				</p:cNvPr>
          <p:cNvSpPr/>
          <p:nvPr/>
        </p:nvSpPr>
        <p:spPr>
          <a:xfrm>
            <a:off x="1047750" y="600075"/>
            <a:ext cx="8867775" cy="981075"/>
          </a:xfrm>
          <a:custGeom>
            <a:avLst/>
            <a:gdLst>
              <a:gd name="connsiteX0" fmla="*/ 14359 w 8867775"/>
              <a:gd name="connsiteY0" fmla="*/ 11048 h 981075"/>
              <a:gd name="connsiteX1" fmla="*/ 14359 w 8867775"/>
              <a:gd name="connsiteY1" fmla="*/ 981837 h 981075"/>
              <a:gd name="connsiteX2" fmla="*/ 8870322 w 8867775"/>
              <a:gd name="connsiteY2" fmla="*/ 981837 h 981075"/>
              <a:gd name="connsiteX3" fmla="*/ 8870322 w 8867775"/>
              <a:gd name="connsiteY3" fmla="*/ 11048 h 981075"/>
              <a:gd name="connsiteX4" fmla="*/ 14359 w 8867775"/>
              <a:gd name="connsiteY4" fmla="*/ 11048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67775" h="981075">
                <a:moveTo>
                  <a:pt x="14359" y="11048"/>
                </a:moveTo>
                <a:lnTo>
                  <a:pt x="14359" y="981837"/>
                </a:lnTo>
                <a:lnTo>
                  <a:pt x="8870322" y="981837"/>
                </a:lnTo>
                <a:lnTo>
                  <a:pt x="8870322" y="11048"/>
                </a:lnTo>
                <a:lnTo>
                  <a:pt x="14359" y="11048"/>
                </a:lnTo>
                <a:close/>
              </a:path>
            </a:pathLst>
          </a:custGeom>
          <a:solidFill>
            <a:srgbClr val="fd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Freeform 690"> 
				</p:cNvPr>
          <p:cNvSpPr/>
          <p:nvPr/>
        </p:nvSpPr>
        <p:spPr>
          <a:xfrm>
            <a:off x="1019175" y="571500"/>
            <a:ext cx="8924925" cy="1038225"/>
          </a:xfrm>
          <a:custGeom>
            <a:avLst/>
            <a:gdLst>
              <a:gd name="connsiteX0" fmla="*/ 42934 w 8924925"/>
              <a:gd name="connsiteY0" fmla="*/ 39623 h 1038225"/>
              <a:gd name="connsiteX1" fmla="*/ 42934 w 8924925"/>
              <a:gd name="connsiteY1" fmla="*/ 1010412 h 1038225"/>
              <a:gd name="connsiteX2" fmla="*/ 8898897 w 8924925"/>
              <a:gd name="connsiteY2" fmla="*/ 1010412 h 1038225"/>
              <a:gd name="connsiteX3" fmla="*/ 8898897 w 8924925"/>
              <a:gd name="connsiteY3" fmla="*/ 39623 h 1038225"/>
              <a:gd name="connsiteX4" fmla="*/ 42934 w 8924925"/>
              <a:gd name="connsiteY4" fmla="*/ 39623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4925" h="1038225">
                <a:moveTo>
                  <a:pt x="42934" y="39623"/>
                </a:moveTo>
                <a:lnTo>
                  <a:pt x="42934" y="1010412"/>
                </a:lnTo>
                <a:lnTo>
                  <a:pt x="8898897" y="1010412"/>
                </a:lnTo>
                <a:lnTo>
                  <a:pt x="8898897" y="39623"/>
                </a:lnTo>
                <a:lnTo>
                  <a:pt x="42934" y="3962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" name="Freeform 691"> 
				</p:cNvPr>
          <p:cNvSpPr/>
          <p:nvPr/>
        </p:nvSpPr>
        <p:spPr>
          <a:xfrm>
            <a:off x="1257300" y="1609725"/>
            <a:ext cx="8267700" cy="66675"/>
          </a:xfrm>
          <a:custGeom>
            <a:avLst/>
            <a:gdLst>
              <a:gd name="connsiteX0" fmla="*/ 47125 w 8267700"/>
              <a:gd name="connsiteY0" fmla="*/ 46863 h 66675"/>
              <a:gd name="connsiteX1" fmla="*/ 8247765 w 8267700"/>
              <a:gd name="connsiteY1" fmla="*/ 46863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67700" h="66675">
                <a:moveTo>
                  <a:pt x="47125" y="46863"/>
                </a:moveTo>
                <a:lnTo>
                  <a:pt x="8247765" y="46863"/>
                </a:lnTo>
              </a:path>
            </a:pathLst>
          </a:custGeom>
          <a:ln w="79375">
            <a:solidFill>
              <a:srgbClr val="3164a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Freeform 692"> 
				</p:cNvPr>
          <p:cNvSpPr/>
          <p:nvPr/>
        </p:nvSpPr>
        <p:spPr>
          <a:xfrm>
            <a:off x="1257300" y="3543300"/>
            <a:ext cx="8267700" cy="66675"/>
          </a:xfrm>
          <a:custGeom>
            <a:avLst/>
            <a:gdLst>
              <a:gd name="connsiteX0" fmla="*/ 47125 w 8267700"/>
              <a:gd name="connsiteY0" fmla="*/ 39623 h 66675"/>
              <a:gd name="connsiteX1" fmla="*/ 8247765 w 8267700"/>
              <a:gd name="connsiteY1" fmla="*/ 39623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67700" h="66675">
                <a:moveTo>
                  <a:pt x="47125" y="39623"/>
                </a:moveTo>
                <a:lnTo>
                  <a:pt x="8247765" y="39623"/>
                </a:lnTo>
              </a:path>
            </a:pathLst>
          </a:custGeom>
          <a:ln w="79375">
            <a:solidFill>
              <a:srgbClr val="3164a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Freeform 693"> 
				</p:cNvPr>
          <p:cNvSpPr/>
          <p:nvPr/>
        </p:nvSpPr>
        <p:spPr>
          <a:xfrm>
            <a:off x="1257300" y="6905625"/>
            <a:ext cx="8267700" cy="66675"/>
          </a:xfrm>
          <a:custGeom>
            <a:avLst/>
            <a:gdLst>
              <a:gd name="connsiteX0" fmla="*/ 44077 w 8267700"/>
              <a:gd name="connsiteY0" fmla="*/ 43814 h 66675"/>
              <a:gd name="connsiteX1" fmla="*/ 8244717 w 8267700"/>
              <a:gd name="connsiteY1" fmla="*/ 43814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67700" h="66675">
                <a:moveTo>
                  <a:pt x="44077" y="43814"/>
                </a:moveTo>
                <a:lnTo>
                  <a:pt x="8244717" y="43814"/>
                </a:lnTo>
              </a:path>
            </a:pathLst>
          </a:custGeom>
          <a:ln w="79375">
            <a:solidFill>
              <a:srgbClr val="3164a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5" name="Picture 69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425" y="771525"/>
            <a:ext cx="1609725" cy="323850"/>
          </a:xfrm>
          <a:prstGeom prst="rect">
            <a:avLst/>
          </a:prstGeom>
        </p:spPr>
      </p:pic>
      <p:sp>
        <p:nvSpPr>
          <p:cNvPr id="695" name="TextBox 695"/>
          <p:cNvSpPr txBox="1"/>
          <p:nvPr/>
        </p:nvSpPr>
        <p:spPr>
          <a:xfrm>
            <a:off x="1304416" y="817651"/>
            <a:ext cx="8204101" cy="26673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156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Reconciliation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Definitions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</a:t>
            </a:r>
          </a:p>
          <a:p>
            <a:pPr indent="9156">
              <a:lnSpc>
                <a:spcPts val="2399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Non-GAAP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Measures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">
              <a:lnSpc>
                <a:spcPts val="1187"/>
              </a:lnSpc>
            </a:pP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This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document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includes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supplemental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financial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measures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that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are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non-GAAP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financial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measures.</a:t>
            </a:r>
          </a:p>
          <a:p>
            <a:pPr indent="0">
              <a:lnSpc>
                <a:spcPts val="1260"/>
              </a:lnSpc>
            </a:pP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Orders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order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backlog;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adjusted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organic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growth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rates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revenue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orders;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book-to-bill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ratio;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Total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Sectors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profit;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return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equity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(after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tax),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ROE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(after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tax);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return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</a:p>
          <a:p>
            <a:pPr indent="0">
              <a:lnSpc>
                <a:spcPts val="960"/>
              </a:lnSpc>
            </a:pP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capital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employed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(adjusted),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ROCE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(adjusted);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Free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cash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flow,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FCF;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cash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conversion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rate,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CCR;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adjusted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EBITDA;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adjusted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EBIT;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adjusted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EBITDA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margins,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earnings</a:t>
            </a:r>
          </a:p>
          <a:p>
            <a:pPr indent="12">
              <a:lnSpc>
                <a:spcPts val="971"/>
              </a:lnSpc>
            </a:pP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effects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from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purchase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price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allocation,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PPA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effects;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net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debt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adjusted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industrial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net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debt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are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such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non-GAAP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financial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measures.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">
              <a:lnSpc>
                <a:spcPts val="1519"/>
              </a:lnSpc>
            </a:pP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These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supplemental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financial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measures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should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not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viewed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isolation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alternatives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measures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Siemens’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financial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condition,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results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operations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cash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flows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presented</a:t>
            </a:r>
          </a:p>
          <a:p>
            <a:pPr indent="24">
              <a:lnSpc>
                <a:spcPts val="959"/>
              </a:lnSpc>
            </a:pP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accordance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with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IFRS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its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Consolidated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Financial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Statements.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Other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companies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that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report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describe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similarly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titled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financial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measures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calculate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them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differently.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">
              <a:lnSpc>
                <a:spcPts val="1532"/>
              </a:lnSpc>
            </a:pP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Definitions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these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supplemental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financial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measures,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discussion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most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directly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comparable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IFRS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financial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measures,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information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regarding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usefulness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Siemens’</a:t>
            </a:r>
          </a:p>
          <a:p>
            <a:pPr indent="24">
              <a:lnSpc>
                <a:spcPts val="959"/>
              </a:lnSpc>
            </a:pP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supplemental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financial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measures,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limitations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associated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with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these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measures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reconciliations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most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comparable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IFRS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financial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measures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are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available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Siemens’</a:t>
            </a:r>
          </a:p>
          <a:p>
            <a:pPr indent="24">
              <a:lnSpc>
                <a:spcPts val="960"/>
              </a:lnSpc>
            </a:pP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Investor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Relations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website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3198"/>
                </a:solidFill>
                <a:latin typeface="Helvetica" charset="0"/>
                <a:cs typeface="Helvetica" charset="0"/>
              </a:rPr>
              <a:t>www.siemens.com/nonGAAP</a:t>
            </a:r>
            <a:r>
              <a:rPr lang="en-US" altLang="zh-CN" sz="804" dirty="0" smtClean="0">
                <a:solidFill>
                  <a:srgbClr val="003198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.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additional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information,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see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supplemental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financial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measures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related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discussion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Siemens’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most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recent</a:t>
            </a:r>
          </a:p>
          <a:p>
            <a:pPr indent="24">
              <a:lnSpc>
                <a:spcPts val="959"/>
              </a:lnSpc>
            </a:pP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annual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report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Form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20-F,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which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can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found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our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Investor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Relations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website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via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EDGAR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system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website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United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States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Securities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Exchange</a:t>
            </a:r>
          </a:p>
          <a:p>
            <a:pPr indent="35">
              <a:lnSpc>
                <a:spcPts val="960"/>
              </a:lnSpc>
            </a:pP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Commission.</a:t>
            </a:r>
          </a:p>
        </p:txBody>
      </p:sp>
      <p:sp>
        <p:nvSpPr>
          <p:cNvPr id="696" name="TextBox 696"/>
          <p:cNvSpPr txBox="1"/>
          <p:nvPr/>
        </p:nvSpPr>
        <p:spPr>
          <a:xfrm>
            <a:off x="1313573" y="6976718"/>
            <a:ext cx="469653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Page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14</a:t>
            </a:r>
          </a:p>
        </p:txBody>
      </p:sp>
      <p:sp>
        <p:nvSpPr>
          <p:cNvPr id="697" name="TextBox 697"/>
          <p:cNvSpPr txBox="1"/>
          <p:nvPr/>
        </p:nvSpPr>
        <p:spPr>
          <a:xfrm>
            <a:off x="3163708" y="6976718"/>
            <a:ext cx="246153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Analyst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Call,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January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23,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</p:txBody>
      </p:sp>
      <p:sp>
        <p:nvSpPr>
          <p:cNvPr id="698" name="TextBox 698"/>
          <p:cNvSpPr txBox="1"/>
          <p:nvPr/>
        </p:nvSpPr>
        <p:spPr>
          <a:xfrm>
            <a:off x="6667397" y="6976718"/>
            <a:ext cx="284695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Copyright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©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AG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2013.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All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rights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 
				</p:cNvPr>
          <p:cNvSpPr/>
          <p:nvPr/>
        </p:nvSpPr>
        <p:spPr>
          <a:xfrm>
            <a:off x="762000" y="333375"/>
            <a:ext cx="9153525" cy="6867525"/>
          </a:xfrm>
          <a:custGeom>
            <a:avLst/>
            <a:gdLst>
              <a:gd name="connsiteX0" fmla="*/ 12073 w 9153525"/>
              <a:gd name="connsiteY0" fmla="*/ 15620 h 6867525"/>
              <a:gd name="connsiteX1" fmla="*/ 12073 w 9153525"/>
              <a:gd name="connsiteY1" fmla="*/ 6873621 h 6867525"/>
              <a:gd name="connsiteX2" fmla="*/ 9156072 w 9153525"/>
              <a:gd name="connsiteY2" fmla="*/ 6873621 h 6867525"/>
              <a:gd name="connsiteX3" fmla="*/ 9156072 w 9153525"/>
              <a:gd name="connsiteY3" fmla="*/ 15620 h 6867525"/>
              <a:gd name="connsiteX4" fmla="*/ 12073 w 9153525"/>
              <a:gd name="connsiteY4" fmla="*/ 15620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6867525">
                <a:moveTo>
                  <a:pt x="12073" y="15620"/>
                </a:moveTo>
                <a:lnTo>
                  <a:pt x="12073" y="6873621"/>
                </a:lnTo>
                <a:lnTo>
                  <a:pt x="9156072" y="6873621"/>
                </a:lnTo>
                <a:lnTo>
                  <a:pt x="9156072" y="15620"/>
                </a:lnTo>
                <a:lnTo>
                  <a:pt x="12073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9"> 
				</p:cNvPr>
          <p:cNvSpPr/>
          <p:nvPr/>
        </p:nvSpPr>
        <p:spPr>
          <a:xfrm>
            <a:off x="1047750" y="600075"/>
            <a:ext cx="8867775" cy="981075"/>
          </a:xfrm>
          <a:custGeom>
            <a:avLst/>
            <a:gdLst>
              <a:gd name="connsiteX0" fmla="*/ 14359 w 8867775"/>
              <a:gd name="connsiteY0" fmla="*/ 11048 h 981075"/>
              <a:gd name="connsiteX1" fmla="*/ 14359 w 8867775"/>
              <a:gd name="connsiteY1" fmla="*/ 981837 h 981075"/>
              <a:gd name="connsiteX2" fmla="*/ 8870322 w 8867775"/>
              <a:gd name="connsiteY2" fmla="*/ 981837 h 981075"/>
              <a:gd name="connsiteX3" fmla="*/ 8870322 w 8867775"/>
              <a:gd name="connsiteY3" fmla="*/ 11048 h 981075"/>
              <a:gd name="connsiteX4" fmla="*/ 14359 w 8867775"/>
              <a:gd name="connsiteY4" fmla="*/ 11048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67775" h="981075">
                <a:moveTo>
                  <a:pt x="14359" y="11048"/>
                </a:moveTo>
                <a:lnTo>
                  <a:pt x="14359" y="981837"/>
                </a:lnTo>
                <a:lnTo>
                  <a:pt x="8870322" y="981837"/>
                </a:lnTo>
                <a:lnTo>
                  <a:pt x="8870322" y="11048"/>
                </a:lnTo>
                <a:lnTo>
                  <a:pt x="14359" y="11048"/>
                </a:lnTo>
                <a:close/>
              </a:path>
            </a:pathLst>
          </a:custGeom>
          <a:solidFill>
            <a:srgbClr val="fd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0"> 
				</p:cNvPr>
          <p:cNvSpPr/>
          <p:nvPr/>
        </p:nvSpPr>
        <p:spPr>
          <a:xfrm>
            <a:off x="1019175" y="571500"/>
            <a:ext cx="8924925" cy="1038225"/>
          </a:xfrm>
          <a:custGeom>
            <a:avLst/>
            <a:gdLst>
              <a:gd name="connsiteX0" fmla="*/ 42934 w 8924925"/>
              <a:gd name="connsiteY0" fmla="*/ 39623 h 1038225"/>
              <a:gd name="connsiteX1" fmla="*/ 42934 w 8924925"/>
              <a:gd name="connsiteY1" fmla="*/ 1010412 h 1038225"/>
              <a:gd name="connsiteX2" fmla="*/ 8898897 w 8924925"/>
              <a:gd name="connsiteY2" fmla="*/ 1010412 h 1038225"/>
              <a:gd name="connsiteX3" fmla="*/ 8898897 w 8924925"/>
              <a:gd name="connsiteY3" fmla="*/ 39623 h 1038225"/>
              <a:gd name="connsiteX4" fmla="*/ 42934 w 8924925"/>
              <a:gd name="connsiteY4" fmla="*/ 39623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4925" h="1038225">
                <a:moveTo>
                  <a:pt x="42934" y="39623"/>
                </a:moveTo>
                <a:lnTo>
                  <a:pt x="42934" y="1010412"/>
                </a:lnTo>
                <a:lnTo>
                  <a:pt x="8898897" y="1010412"/>
                </a:lnTo>
                <a:lnTo>
                  <a:pt x="8898897" y="39623"/>
                </a:lnTo>
                <a:lnTo>
                  <a:pt x="42934" y="3962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> 
				</p:cNvPr>
          <p:cNvSpPr/>
          <p:nvPr/>
        </p:nvSpPr>
        <p:spPr>
          <a:xfrm>
            <a:off x="1257300" y="3762375"/>
            <a:ext cx="8267700" cy="66675"/>
          </a:xfrm>
          <a:custGeom>
            <a:avLst/>
            <a:gdLst>
              <a:gd name="connsiteX0" fmla="*/ 47125 w 8267700"/>
              <a:gd name="connsiteY0" fmla="*/ 41528 h 66675"/>
              <a:gd name="connsiteX1" fmla="*/ 8247765 w 8267700"/>
              <a:gd name="connsiteY1" fmla="*/ 41528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67700" h="66675">
                <a:moveTo>
                  <a:pt x="47125" y="41528"/>
                </a:moveTo>
                <a:lnTo>
                  <a:pt x="8247765" y="41528"/>
                </a:lnTo>
              </a:path>
            </a:pathLst>
          </a:custGeom>
          <a:ln w="79375">
            <a:solidFill>
              <a:srgbClr val="3164a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2"> 
				</p:cNvPr>
          <p:cNvSpPr/>
          <p:nvPr/>
        </p:nvSpPr>
        <p:spPr>
          <a:xfrm>
            <a:off x="1257300" y="6896100"/>
            <a:ext cx="8267700" cy="66675"/>
          </a:xfrm>
          <a:custGeom>
            <a:avLst/>
            <a:gdLst>
              <a:gd name="connsiteX0" fmla="*/ 47125 w 8267700"/>
              <a:gd name="connsiteY0" fmla="*/ 42671 h 66675"/>
              <a:gd name="connsiteX1" fmla="*/ 8247765 w 8267700"/>
              <a:gd name="connsiteY1" fmla="*/ 42671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67700" h="66675">
                <a:moveTo>
                  <a:pt x="47125" y="42671"/>
                </a:moveTo>
                <a:lnTo>
                  <a:pt x="8247765" y="42671"/>
                </a:lnTo>
              </a:path>
            </a:pathLst>
          </a:custGeom>
          <a:ln w="79375">
            <a:solidFill>
              <a:srgbClr val="3164a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 
				</p:cNvPr>
          <p:cNvSpPr/>
          <p:nvPr/>
        </p:nvSpPr>
        <p:spPr>
          <a:xfrm>
            <a:off x="1257300" y="1600200"/>
            <a:ext cx="8267700" cy="66675"/>
          </a:xfrm>
          <a:custGeom>
            <a:avLst/>
            <a:gdLst>
              <a:gd name="connsiteX0" fmla="*/ 47125 w 8267700"/>
              <a:gd name="connsiteY0" fmla="*/ 42672 h 66675"/>
              <a:gd name="connsiteX1" fmla="*/ 8247765 w 8267700"/>
              <a:gd name="connsiteY1" fmla="*/ 42672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67700" h="66675">
                <a:moveTo>
                  <a:pt x="47125" y="42672"/>
                </a:moveTo>
                <a:lnTo>
                  <a:pt x="8247765" y="42672"/>
                </a:lnTo>
              </a:path>
            </a:pathLst>
          </a:custGeom>
          <a:ln w="79375">
            <a:solidFill>
              <a:srgbClr val="3164a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4"> 
				</p:cNvPr>
          <p:cNvSpPr/>
          <p:nvPr/>
        </p:nvSpPr>
        <p:spPr>
          <a:xfrm>
            <a:off x="1257300" y="4162425"/>
            <a:ext cx="8267700" cy="66675"/>
          </a:xfrm>
          <a:custGeom>
            <a:avLst/>
            <a:gdLst>
              <a:gd name="connsiteX0" fmla="*/ 47125 w 8267700"/>
              <a:gd name="connsiteY0" fmla="*/ 46863 h 66675"/>
              <a:gd name="connsiteX1" fmla="*/ 8247765 w 8267700"/>
              <a:gd name="connsiteY1" fmla="*/ 46863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67700" h="66675">
                <a:moveTo>
                  <a:pt x="47125" y="46863"/>
                </a:moveTo>
                <a:lnTo>
                  <a:pt x="8247765" y="46863"/>
                </a:lnTo>
              </a:path>
            </a:pathLst>
          </a:custGeom>
          <a:ln w="79375">
            <a:solidFill>
              <a:srgbClr val="3164a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425" y="771525"/>
            <a:ext cx="1609725" cy="32385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313563" y="1122451"/>
            <a:ext cx="8202656" cy="29889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Safe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Harbour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Statement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">
              <a:lnSpc>
                <a:spcPts val="1863"/>
              </a:lnSpc>
            </a:pP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This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document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contains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statements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related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our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future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business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financial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performance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future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events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developments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involving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that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constitute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forward-</a:t>
            </a:r>
          </a:p>
          <a:p>
            <a:pPr indent="22">
              <a:lnSpc>
                <a:spcPts val="900"/>
              </a:lnSpc>
            </a:pP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looking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statements.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These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statements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identified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by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words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such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“expects,”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“looks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forward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to,”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“anticipates,”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“intends,”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“plans,”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“believes,”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“seeks,”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“estimates,”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“will,”</a:t>
            </a:r>
          </a:p>
          <a:p>
            <a:pPr indent="23">
              <a:lnSpc>
                <a:spcPts val="900"/>
              </a:lnSpc>
            </a:pP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“project”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words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similar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meaning.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also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make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forward-looking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statements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other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reports,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presentations,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material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delivered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stockholders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press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releases.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</a:p>
          <a:p>
            <a:pPr indent="10">
              <a:lnSpc>
                <a:spcPts val="899"/>
              </a:lnSpc>
            </a:pP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addition,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our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representatives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from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time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time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make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oral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forward-looking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statements.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Such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statements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are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based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current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expectations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certain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assumptions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</a:p>
          <a:p>
            <a:pPr indent="9">
              <a:lnSpc>
                <a:spcPts val="900"/>
              </a:lnSpc>
            </a:pP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Siemens’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management,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are,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therefore,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subject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certain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risks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uncertainties.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variety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factors,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many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which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are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beyond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Siemens’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control,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affect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Siemens’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operations,</a:t>
            </a:r>
          </a:p>
          <a:p>
            <a:pPr indent="21">
              <a:lnSpc>
                <a:spcPts val="900"/>
              </a:lnSpc>
            </a:pP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performance,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business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strategy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results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could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cause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actual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results,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performance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achievements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materially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different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from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any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future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results,</a:t>
            </a:r>
          </a:p>
          <a:p>
            <a:pPr indent="20">
              <a:lnSpc>
                <a:spcPts val="900"/>
              </a:lnSpc>
            </a:pP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performance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achievements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that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expressed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implied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by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such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forward-looking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statements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anticipated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basis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historical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trends.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These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factors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include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</a:p>
          <a:p>
            <a:pPr indent="7">
              <a:lnSpc>
                <a:spcPts val="899"/>
              </a:lnSpc>
            </a:pP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particular,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but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are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not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limited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to,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matters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described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Item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3: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Key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information—Risk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factors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our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most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recent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annual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report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Form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20-F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filed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with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SEC,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chapter</a:t>
            </a:r>
          </a:p>
          <a:p>
            <a:pPr indent="7">
              <a:lnSpc>
                <a:spcPts val="900"/>
              </a:lnSpc>
            </a:pP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“Risks”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our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most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recent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annual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report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prepared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accordance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with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German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Commercial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Code,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chapter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“Report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risks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opportunities”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our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most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recent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interim</a:t>
            </a:r>
          </a:p>
          <a:p>
            <a:pPr indent="20">
              <a:lnSpc>
                <a:spcPts val="900"/>
              </a:lnSpc>
            </a:pP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report.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">
              <a:lnSpc>
                <a:spcPts val="1399"/>
              </a:lnSpc>
            </a:pP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Further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information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about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risks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uncertainties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affecting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included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throughout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our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most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recent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annual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interim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reports,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well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our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most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recent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earnings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release,</a:t>
            </a:r>
          </a:p>
          <a:p>
            <a:pPr indent="19">
              <a:lnSpc>
                <a:spcPts val="900"/>
              </a:lnSpc>
            </a:pP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which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are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available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website,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3164a9"/>
                </a:solidFill>
                <a:latin typeface="Helvetica" charset="0"/>
                <a:cs typeface="Helvetica" charset="0"/>
              </a:rPr>
              <a:t>www.siemens.com</a:t>
            </a:r>
            <a:r>
              <a:rPr lang="en-US" altLang="zh-CN" sz="804" dirty="0" smtClean="0">
                <a:solidFill>
                  <a:srgbClr val="3164a9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,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throughout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our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most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recent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annual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report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Form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20-F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our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other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filings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with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SEC,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which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are</a:t>
            </a:r>
          </a:p>
          <a:p>
            <a:pPr indent="18">
              <a:lnSpc>
                <a:spcPts val="900"/>
              </a:lnSpc>
            </a:pP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available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website,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3164a9"/>
                </a:solidFill>
                <a:latin typeface="Helvetica" charset="0"/>
                <a:cs typeface="Helvetica" charset="0"/>
              </a:rPr>
              <a:t>www.siemens.com</a:t>
            </a:r>
            <a:r>
              <a:rPr lang="en-US" altLang="zh-CN" sz="804" dirty="0" smtClean="0">
                <a:solidFill>
                  <a:srgbClr val="3164a9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,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SEC’s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website,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3164a9"/>
                </a:solidFill>
                <a:latin typeface="Helvetica" charset="0"/>
                <a:cs typeface="Helvetica" charset="0"/>
              </a:rPr>
              <a:t>www.sec.gov</a:t>
            </a:r>
            <a:r>
              <a:rPr lang="en-US" altLang="zh-CN" sz="804" dirty="0" smtClean="0">
                <a:solidFill>
                  <a:srgbClr val="3164a9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.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Should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more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these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risks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uncertainties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materialize,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should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underlying</a:t>
            </a:r>
          </a:p>
          <a:p>
            <a:pPr indent="26">
              <a:lnSpc>
                <a:spcPts val="899"/>
              </a:lnSpc>
            </a:pP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assumptions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prove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incorrect,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actual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results,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performance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achievements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vary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materially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from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those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described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relevant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forward-looking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statement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being</a:t>
            </a:r>
          </a:p>
          <a:p>
            <a:pPr indent="26">
              <a:lnSpc>
                <a:spcPts val="900"/>
              </a:lnSpc>
            </a:pP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expected,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anticipated,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intended,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planned,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believed,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sought,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estimated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projected.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neither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intends,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nor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assumes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any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obligation,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update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revise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these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forward-looking</a:t>
            </a:r>
          </a:p>
          <a:p>
            <a:pPr indent="13">
              <a:lnSpc>
                <a:spcPts val="900"/>
              </a:lnSpc>
            </a:pP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statements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light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developments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which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differ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from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those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anticipated.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">
              <a:lnSpc>
                <a:spcPts val="1400"/>
              </a:lnSpc>
            </a:pP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Due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rounding,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numbers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presented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throughout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this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other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documents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not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add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up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precisely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totals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provided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percentages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may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not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precisely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reflect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absolute</a:t>
            </a:r>
          </a:p>
          <a:p>
            <a:pPr indent="0">
              <a:lnSpc>
                <a:spcPts val="900"/>
              </a:lnSpc>
            </a:pP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figures.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13558" y="6976718"/>
            <a:ext cx="399548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Page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163701" y="6976718"/>
            <a:ext cx="246153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Analyst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Call,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January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23,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667383" y="6976718"/>
            <a:ext cx="284695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Copyright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©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AG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2013.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All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rights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20"> 
				</p:cNvPr>
          <p:cNvSpPr/>
          <p:nvPr/>
        </p:nvSpPr>
        <p:spPr>
          <a:xfrm>
            <a:off x="762000" y="333375"/>
            <a:ext cx="9153525" cy="6867525"/>
          </a:xfrm>
          <a:custGeom>
            <a:avLst/>
            <a:gdLst>
              <a:gd name="connsiteX0" fmla="*/ 12073 w 9153525"/>
              <a:gd name="connsiteY0" fmla="*/ 15620 h 6867525"/>
              <a:gd name="connsiteX1" fmla="*/ 12073 w 9153525"/>
              <a:gd name="connsiteY1" fmla="*/ 6873621 h 6867525"/>
              <a:gd name="connsiteX2" fmla="*/ 9156072 w 9153525"/>
              <a:gd name="connsiteY2" fmla="*/ 6873621 h 6867525"/>
              <a:gd name="connsiteX3" fmla="*/ 9156072 w 9153525"/>
              <a:gd name="connsiteY3" fmla="*/ 15620 h 6867525"/>
              <a:gd name="connsiteX4" fmla="*/ 12073 w 9153525"/>
              <a:gd name="connsiteY4" fmla="*/ 15620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6867525">
                <a:moveTo>
                  <a:pt x="12073" y="15620"/>
                </a:moveTo>
                <a:lnTo>
                  <a:pt x="12073" y="6873621"/>
                </a:lnTo>
                <a:lnTo>
                  <a:pt x="9156072" y="6873621"/>
                </a:lnTo>
                <a:lnTo>
                  <a:pt x="9156072" y="15620"/>
                </a:lnTo>
                <a:lnTo>
                  <a:pt x="12073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1"> 
				</p:cNvPr>
          <p:cNvSpPr/>
          <p:nvPr/>
        </p:nvSpPr>
        <p:spPr>
          <a:xfrm>
            <a:off x="1047750" y="600075"/>
            <a:ext cx="8867775" cy="981075"/>
          </a:xfrm>
          <a:custGeom>
            <a:avLst/>
            <a:gdLst>
              <a:gd name="connsiteX0" fmla="*/ 14359 w 8867775"/>
              <a:gd name="connsiteY0" fmla="*/ 11048 h 981075"/>
              <a:gd name="connsiteX1" fmla="*/ 14359 w 8867775"/>
              <a:gd name="connsiteY1" fmla="*/ 981837 h 981075"/>
              <a:gd name="connsiteX2" fmla="*/ 8870322 w 8867775"/>
              <a:gd name="connsiteY2" fmla="*/ 981837 h 981075"/>
              <a:gd name="connsiteX3" fmla="*/ 8870322 w 8867775"/>
              <a:gd name="connsiteY3" fmla="*/ 11048 h 981075"/>
              <a:gd name="connsiteX4" fmla="*/ 14359 w 8867775"/>
              <a:gd name="connsiteY4" fmla="*/ 11048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67775" h="981075">
                <a:moveTo>
                  <a:pt x="14359" y="11048"/>
                </a:moveTo>
                <a:lnTo>
                  <a:pt x="14359" y="981837"/>
                </a:lnTo>
                <a:lnTo>
                  <a:pt x="8870322" y="981837"/>
                </a:lnTo>
                <a:lnTo>
                  <a:pt x="8870322" y="11048"/>
                </a:lnTo>
                <a:lnTo>
                  <a:pt x="14359" y="11048"/>
                </a:lnTo>
                <a:close/>
              </a:path>
            </a:pathLst>
          </a:custGeom>
          <a:solidFill>
            <a:srgbClr val="fd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2"> 
				</p:cNvPr>
          <p:cNvSpPr/>
          <p:nvPr/>
        </p:nvSpPr>
        <p:spPr>
          <a:xfrm>
            <a:off x="1019175" y="571500"/>
            <a:ext cx="8924925" cy="1038225"/>
          </a:xfrm>
          <a:custGeom>
            <a:avLst/>
            <a:gdLst>
              <a:gd name="connsiteX0" fmla="*/ 42934 w 8924925"/>
              <a:gd name="connsiteY0" fmla="*/ 39623 h 1038225"/>
              <a:gd name="connsiteX1" fmla="*/ 42934 w 8924925"/>
              <a:gd name="connsiteY1" fmla="*/ 1010412 h 1038225"/>
              <a:gd name="connsiteX2" fmla="*/ 8898897 w 8924925"/>
              <a:gd name="connsiteY2" fmla="*/ 1010412 h 1038225"/>
              <a:gd name="connsiteX3" fmla="*/ 8898897 w 8924925"/>
              <a:gd name="connsiteY3" fmla="*/ 39623 h 1038225"/>
              <a:gd name="connsiteX4" fmla="*/ 42934 w 8924925"/>
              <a:gd name="connsiteY4" fmla="*/ 39623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4925" h="1038225">
                <a:moveTo>
                  <a:pt x="42934" y="39623"/>
                </a:moveTo>
                <a:lnTo>
                  <a:pt x="42934" y="1010412"/>
                </a:lnTo>
                <a:lnTo>
                  <a:pt x="8898897" y="1010412"/>
                </a:lnTo>
                <a:lnTo>
                  <a:pt x="8898897" y="39623"/>
                </a:lnTo>
                <a:lnTo>
                  <a:pt x="42934" y="39623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 
				</p:cNvPr>
          <p:cNvSpPr/>
          <p:nvPr/>
        </p:nvSpPr>
        <p:spPr>
          <a:xfrm>
            <a:off x="1171575" y="1743075"/>
            <a:ext cx="8477250" cy="4991100"/>
          </a:xfrm>
          <a:custGeom>
            <a:avLst/>
            <a:gdLst>
              <a:gd name="connsiteX0" fmla="*/ 10930 w 8477250"/>
              <a:gd name="connsiteY0" fmla="*/ 18669 h 4991100"/>
              <a:gd name="connsiteX1" fmla="*/ 10930 w 8477250"/>
              <a:gd name="connsiteY1" fmla="*/ 4991480 h 4991100"/>
              <a:gd name="connsiteX2" fmla="*/ 8484370 w 8477250"/>
              <a:gd name="connsiteY2" fmla="*/ 4991480 h 4991100"/>
              <a:gd name="connsiteX3" fmla="*/ 8484370 w 8477250"/>
              <a:gd name="connsiteY3" fmla="*/ 18669 h 4991100"/>
              <a:gd name="connsiteX4" fmla="*/ 10930 w 8477250"/>
              <a:gd name="connsiteY4" fmla="*/ 18669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77250" h="4991100">
                <a:moveTo>
                  <a:pt x="10930" y="18669"/>
                </a:moveTo>
                <a:lnTo>
                  <a:pt x="10930" y="4991480"/>
                </a:lnTo>
                <a:lnTo>
                  <a:pt x="8484370" y="4991480"/>
                </a:lnTo>
                <a:lnTo>
                  <a:pt x="8484370" y="18669"/>
                </a:lnTo>
                <a:lnTo>
                  <a:pt x="10930" y="186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4"> 
				</p:cNvPr>
          <p:cNvSpPr/>
          <p:nvPr/>
        </p:nvSpPr>
        <p:spPr>
          <a:xfrm>
            <a:off x="1143000" y="1714500"/>
            <a:ext cx="8534400" cy="5048250"/>
          </a:xfrm>
          <a:custGeom>
            <a:avLst/>
            <a:gdLst>
              <a:gd name="connsiteX0" fmla="*/ 39505 w 8534400"/>
              <a:gd name="connsiteY0" fmla="*/ 47244 h 5048250"/>
              <a:gd name="connsiteX1" fmla="*/ 39505 w 8534400"/>
              <a:gd name="connsiteY1" fmla="*/ 5020055 h 5048250"/>
              <a:gd name="connsiteX2" fmla="*/ 8512945 w 8534400"/>
              <a:gd name="connsiteY2" fmla="*/ 5020055 h 5048250"/>
              <a:gd name="connsiteX3" fmla="*/ 8512945 w 8534400"/>
              <a:gd name="connsiteY3" fmla="*/ 47244 h 5048250"/>
              <a:gd name="connsiteX4" fmla="*/ 39505 w 8534400"/>
              <a:gd name="connsiteY4" fmla="*/ 47244 h 504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4400" h="5048250">
                <a:moveTo>
                  <a:pt x="39505" y="47244"/>
                </a:moveTo>
                <a:lnTo>
                  <a:pt x="39505" y="5020055"/>
                </a:lnTo>
                <a:lnTo>
                  <a:pt x="8512945" y="5020055"/>
                </a:lnTo>
                <a:lnTo>
                  <a:pt x="8512945" y="47244"/>
                </a:lnTo>
                <a:lnTo>
                  <a:pt x="39505" y="4724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425" y="771525"/>
            <a:ext cx="1609725" cy="32385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1313573" y="1122451"/>
            <a:ext cx="8114849" cy="53454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-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Key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takeaways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4509">
              <a:lnSpc>
                <a:spcPts val="2612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Uncertain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economic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environment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led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lower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order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intake;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however</a:t>
            </a:r>
          </a:p>
          <a:p>
            <a:pPr indent="254512">
              <a:lnSpc>
                <a:spcPts val="216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book-to-bill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above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4512">
              <a:lnSpc>
                <a:spcPts val="225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Stable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revenue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supported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by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growth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emerging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markets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4496">
              <a:lnSpc>
                <a:spcPts val="225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Short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cycle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businesses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developed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as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expected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4491">
              <a:lnSpc>
                <a:spcPts val="225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Healthcare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favorable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comps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Energy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drive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Total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Sector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</a:t>
            </a:r>
          </a:p>
          <a:p>
            <a:pPr indent="254484">
              <a:lnSpc>
                <a:spcPts val="216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improvement;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Transportation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issues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affect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I&amp;C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4485">
              <a:lnSpc>
                <a:spcPts val="225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Execution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2014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started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all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levels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4481">
              <a:lnSpc>
                <a:spcPts val="225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Free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cash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flow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seasonally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weak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impacted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by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swing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back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from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strong</a:t>
            </a:r>
          </a:p>
          <a:p>
            <a:pPr indent="254468">
              <a:lnSpc>
                <a:spcPts val="2134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fiscal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Q4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4468">
              <a:lnSpc>
                <a:spcPts val="2277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ROCE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16.7%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within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target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range</a:t>
            </a:r>
          </a:p>
          <a:p>
            <a:pPr indent="254470">
              <a:lnSpc>
                <a:spcPts val="2807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Portfolio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optimization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well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track: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LMS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-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closed,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Invensys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Rail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–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signed,</a:t>
            </a:r>
          </a:p>
          <a:p>
            <a:pPr indent="254457">
              <a:lnSpc>
                <a:spcPts val="215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Water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Treatment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,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Baggage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Handling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Postal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Automation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–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divestment</a:t>
            </a:r>
          </a:p>
          <a:p>
            <a:pPr indent="254450">
              <a:lnSpc>
                <a:spcPts val="2146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process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started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313558" y="6976718"/>
            <a:ext cx="399548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Page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163701" y="6976718"/>
            <a:ext cx="246153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Analyst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Call,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January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23,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667383" y="6976718"/>
            <a:ext cx="284695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Copyright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©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AG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2013.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All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rights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30"> 
				</p:cNvPr>
          <p:cNvSpPr/>
          <p:nvPr/>
        </p:nvSpPr>
        <p:spPr>
          <a:xfrm>
            <a:off x="762000" y="333375"/>
            <a:ext cx="9153525" cy="6867525"/>
          </a:xfrm>
          <a:custGeom>
            <a:avLst/>
            <a:gdLst>
              <a:gd name="connsiteX0" fmla="*/ 12073 w 9153525"/>
              <a:gd name="connsiteY0" fmla="*/ 15620 h 6867525"/>
              <a:gd name="connsiteX1" fmla="*/ 12073 w 9153525"/>
              <a:gd name="connsiteY1" fmla="*/ 6873621 h 6867525"/>
              <a:gd name="connsiteX2" fmla="*/ 9156072 w 9153525"/>
              <a:gd name="connsiteY2" fmla="*/ 6873621 h 6867525"/>
              <a:gd name="connsiteX3" fmla="*/ 9156072 w 9153525"/>
              <a:gd name="connsiteY3" fmla="*/ 15620 h 6867525"/>
              <a:gd name="connsiteX4" fmla="*/ 12073 w 9153525"/>
              <a:gd name="connsiteY4" fmla="*/ 15620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6867525">
                <a:moveTo>
                  <a:pt x="12073" y="15620"/>
                </a:moveTo>
                <a:lnTo>
                  <a:pt x="12073" y="6873621"/>
                </a:lnTo>
                <a:lnTo>
                  <a:pt x="9156072" y="6873621"/>
                </a:lnTo>
                <a:lnTo>
                  <a:pt x="9156072" y="15620"/>
                </a:lnTo>
                <a:lnTo>
                  <a:pt x="12073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1"> 
				</p:cNvPr>
          <p:cNvSpPr/>
          <p:nvPr/>
        </p:nvSpPr>
        <p:spPr>
          <a:xfrm>
            <a:off x="1047750" y="600075"/>
            <a:ext cx="8867775" cy="981075"/>
          </a:xfrm>
          <a:custGeom>
            <a:avLst/>
            <a:gdLst>
              <a:gd name="connsiteX0" fmla="*/ 14359 w 8867775"/>
              <a:gd name="connsiteY0" fmla="*/ 11048 h 981075"/>
              <a:gd name="connsiteX1" fmla="*/ 14359 w 8867775"/>
              <a:gd name="connsiteY1" fmla="*/ 981837 h 981075"/>
              <a:gd name="connsiteX2" fmla="*/ 8870322 w 8867775"/>
              <a:gd name="connsiteY2" fmla="*/ 981837 h 981075"/>
              <a:gd name="connsiteX3" fmla="*/ 8870322 w 8867775"/>
              <a:gd name="connsiteY3" fmla="*/ 11048 h 981075"/>
              <a:gd name="connsiteX4" fmla="*/ 14359 w 8867775"/>
              <a:gd name="connsiteY4" fmla="*/ 11048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67775" h="981075">
                <a:moveTo>
                  <a:pt x="14359" y="11048"/>
                </a:moveTo>
                <a:lnTo>
                  <a:pt x="14359" y="981837"/>
                </a:lnTo>
                <a:lnTo>
                  <a:pt x="8870322" y="981837"/>
                </a:lnTo>
                <a:lnTo>
                  <a:pt x="8870322" y="11048"/>
                </a:lnTo>
                <a:lnTo>
                  <a:pt x="14359" y="11048"/>
                </a:lnTo>
                <a:close/>
              </a:path>
            </a:pathLst>
          </a:custGeom>
          <a:solidFill>
            <a:srgbClr val="fd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2"> 
				</p:cNvPr>
          <p:cNvSpPr/>
          <p:nvPr/>
        </p:nvSpPr>
        <p:spPr>
          <a:xfrm>
            <a:off x="1019175" y="571500"/>
            <a:ext cx="8924925" cy="1038225"/>
          </a:xfrm>
          <a:custGeom>
            <a:avLst/>
            <a:gdLst>
              <a:gd name="connsiteX0" fmla="*/ 42934 w 8924925"/>
              <a:gd name="connsiteY0" fmla="*/ 39623 h 1038225"/>
              <a:gd name="connsiteX1" fmla="*/ 42934 w 8924925"/>
              <a:gd name="connsiteY1" fmla="*/ 1010412 h 1038225"/>
              <a:gd name="connsiteX2" fmla="*/ 8898897 w 8924925"/>
              <a:gd name="connsiteY2" fmla="*/ 1010412 h 1038225"/>
              <a:gd name="connsiteX3" fmla="*/ 8898897 w 8924925"/>
              <a:gd name="connsiteY3" fmla="*/ 39623 h 1038225"/>
              <a:gd name="connsiteX4" fmla="*/ 42934 w 8924925"/>
              <a:gd name="connsiteY4" fmla="*/ 39623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4925" h="1038225">
                <a:moveTo>
                  <a:pt x="42934" y="39623"/>
                </a:moveTo>
                <a:lnTo>
                  <a:pt x="42934" y="1010412"/>
                </a:lnTo>
                <a:lnTo>
                  <a:pt x="8898897" y="1010412"/>
                </a:lnTo>
                <a:lnTo>
                  <a:pt x="8898897" y="39623"/>
                </a:lnTo>
                <a:lnTo>
                  <a:pt x="42934" y="39623"/>
                </a:lnTo>
                <a:close/>
              </a:path>
            </a:pathLst>
          </a:custGeom>
          <a:solidFill>
            <a:srgbClr val="00000b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3"> 
				</p:cNvPr>
          <p:cNvSpPr/>
          <p:nvPr/>
        </p:nvSpPr>
        <p:spPr>
          <a:xfrm>
            <a:off x="5448300" y="1724025"/>
            <a:ext cx="4219575" cy="4972050"/>
          </a:xfrm>
          <a:custGeom>
            <a:avLst/>
            <a:gdLst>
              <a:gd name="connsiteX0" fmla="*/ 42549 w 4219575"/>
              <a:gd name="connsiteY0" fmla="*/ 42291 h 4972050"/>
              <a:gd name="connsiteX1" fmla="*/ 42549 w 4219575"/>
              <a:gd name="connsiteY1" fmla="*/ 4951094 h 4972050"/>
              <a:gd name="connsiteX2" fmla="*/ 4195449 w 4219575"/>
              <a:gd name="connsiteY2" fmla="*/ 4951094 h 4972050"/>
              <a:gd name="connsiteX3" fmla="*/ 4195449 w 4219575"/>
              <a:gd name="connsiteY3" fmla="*/ 42291 h 4972050"/>
              <a:gd name="connsiteX4" fmla="*/ 42549 w 4219575"/>
              <a:gd name="connsiteY4" fmla="*/ 42291 h 497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9575" h="4972050">
                <a:moveTo>
                  <a:pt x="42549" y="42291"/>
                </a:moveTo>
                <a:lnTo>
                  <a:pt x="42549" y="4951094"/>
                </a:lnTo>
                <a:lnTo>
                  <a:pt x="4195449" y="4951094"/>
                </a:lnTo>
                <a:lnTo>
                  <a:pt x="4195449" y="42291"/>
                </a:lnTo>
                <a:lnTo>
                  <a:pt x="42549" y="4229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4"> 
				</p:cNvPr>
          <p:cNvSpPr/>
          <p:nvPr/>
        </p:nvSpPr>
        <p:spPr>
          <a:xfrm>
            <a:off x="5476875" y="1752600"/>
            <a:ext cx="4162425" cy="419100"/>
          </a:xfrm>
          <a:custGeom>
            <a:avLst/>
            <a:gdLst>
              <a:gd name="connsiteX0" fmla="*/ 13974 w 4162425"/>
              <a:gd name="connsiteY0" fmla="*/ 13716 h 419100"/>
              <a:gd name="connsiteX1" fmla="*/ 13974 w 4162425"/>
              <a:gd name="connsiteY1" fmla="*/ 426719 h 419100"/>
              <a:gd name="connsiteX2" fmla="*/ 4166874 w 4162425"/>
              <a:gd name="connsiteY2" fmla="*/ 426719 h 419100"/>
              <a:gd name="connsiteX3" fmla="*/ 4166874 w 4162425"/>
              <a:gd name="connsiteY3" fmla="*/ 13716 h 419100"/>
              <a:gd name="connsiteX4" fmla="*/ 13974 w 4162425"/>
              <a:gd name="connsiteY4" fmla="*/ 13716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2425" h="419100">
                <a:moveTo>
                  <a:pt x="13974" y="13716"/>
                </a:moveTo>
                <a:lnTo>
                  <a:pt x="13974" y="426719"/>
                </a:lnTo>
                <a:lnTo>
                  <a:pt x="4166874" y="426719"/>
                </a:lnTo>
                <a:lnTo>
                  <a:pt x="4166874" y="13716"/>
                </a:lnTo>
                <a:lnTo>
                  <a:pt x="13974" y="13716"/>
                </a:lnTo>
                <a:close/>
              </a:path>
            </a:pathLst>
          </a:custGeom>
          <a:solidFill>
            <a:srgbClr val="3164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5"> 
				</p:cNvPr>
          <p:cNvSpPr/>
          <p:nvPr/>
        </p:nvSpPr>
        <p:spPr>
          <a:xfrm>
            <a:off x="5448300" y="1724025"/>
            <a:ext cx="4219575" cy="476250"/>
          </a:xfrm>
          <a:custGeom>
            <a:avLst/>
            <a:gdLst>
              <a:gd name="connsiteX0" fmla="*/ 42549 w 4219575"/>
              <a:gd name="connsiteY0" fmla="*/ 42291 h 476250"/>
              <a:gd name="connsiteX1" fmla="*/ 42549 w 4219575"/>
              <a:gd name="connsiteY1" fmla="*/ 455294 h 476250"/>
              <a:gd name="connsiteX2" fmla="*/ 4195449 w 4219575"/>
              <a:gd name="connsiteY2" fmla="*/ 455294 h 476250"/>
              <a:gd name="connsiteX3" fmla="*/ 4195449 w 4219575"/>
              <a:gd name="connsiteY3" fmla="*/ 42291 h 476250"/>
              <a:gd name="connsiteX4" fmla="*/ 42549 w 4219575"/>
              <a:gd name="connsiteY4" fmla="*/ 42291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9575" h="476250">
                <a:moveTo>
                  <a:pt x="42549" y="42291"/>
                </a:moveTo>
                <a:lnTo>
                  <a:pt x="42549" y="455294"/>
                </a:lnTo>
                <a:lnTo>
                  <a:pt x="4195449" y="455294"/>
                </a:lnTo>
                <a:lnTo>
                  <a:pt x="4195449" y="42291"/>
                </a:lnTo>
                <a:lnTo>
                  <a:pt x="42549" y="4229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6"> 
				</p:cNvPr>
          <p:cNvSpPr/>
          <p:nvPr/>
        </p:nvSpPr>
        <p:spPr>
          <a:xfrm>
            <a:off x="1133475" y="1752600"/>
            <a:ext cx="4267200" cy="419100"/>
          </a:xfrm>
          <a:custGeom>
            <a:avLst/>
            <a:gdLst>
              <a:gd name="connsiteX0" fmla="*/ 12454 w 4267200"/>
              <a:gd name="connsiteY0" fmla="*/ 10667 h 419100"/>
              <a:gd name="connsiteX1" fmla="*/ 12454 w 4267200"/>
              <a:gd name="connsiteY1" fmla="*/ 422147 h 419100"/>
              <a:gd name="connsiteX2" fmla="*/ 4270510 w 4267200"/>
              <a:gd name="connsiteY2" fmla="*/ 422147 h 419100"/>
              <a:gd name="connsiteX3" fmla="*/ 4270510 w 4267200"/>
              <a:gd name="connsiteY3" fmla="*/ 10667 h 419100"/>
              <a:gd name="connsiteX4" fmla="*/ 12454 w 4267200"/>
              <a:gd name="connsiteY4" fmla="*/ 10667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200" h="419100">
                <a:moveTo>
                  <a:pt x="12454" y="10667"/>
                </a:moveTo>
                <a:lnTo>
                  <a:pt x="12454" y="422147"/>
                </a:lnTo>
                <a:lnTo>
                  <a:pt x="4270510" y="422147"/>
                </a:lnTo>
                <a:lnTo>
                  <a:pt x="4270510" y="10667"/>
                </a:lnTo>
                <a:lnTo>
                  <a:pt x="12454" y="10667"/>
                </a:lnTo>
                <a:close/>
              </a:path>
            </a:pathLst>
          </a:custGeom>
          <a:solidFill>
            <a:srgbClr val="cbcb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7"> 
				</p:cNvPr>
          <p:cNvSpPr/>
          <p:nvPr/>
        </p:nvSpPr>
        <p:spPr>
          <a:xfrm>
            <a:off x="1133475" y="2162175"/>
            <a:ext cx="4267200" cy="2819400"/>
          </a:xfrm>
          <a:custGeom>
            <a:avLst/>
            <a:gdLst>
              <a:gd name="connsiteX0" fmla="*/ 12454 w 4267200"/>
              <a:gd name="connsiteY0" fmla="*/ 12572 h 2819400"/>
              <a:gd name="connsiteX1" fmla="*/ 12454 w 4267200"/>
              <a:gd name="connsiteY1" fmla="*/ 2821305 h 2819400"/>
              <a:gd name="connsiteX2" fmla="*/ 4270510 w 4267200"/>
              <a:gd name="connsiteY2" fmla="*/ 2821305 h 2819400"/>
              <a:gd name="connsiteX3" fmla="*/ 4270510 w 4267200"/>
              <a:gd name="connsiteY3" fmla="*/ 12572 h 2819400"/>
              <a:gd name="connsiteX4" fmla="*/ 12454 w 4267200"/>
              <a:gd name="connsiteY4" fmla="*/ 12572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200" h="2819400">
                <a:moveTo>
                  <a:pt x="12454" y="12572"/>
                </a:moveTo>
                <a:lnTo>
                  <a:pt x="12454" y="2821305"/>
                </a:lnTo>
                <a:lnTo>
                  <a:pt x="4270510" y="2821305"/>
                </a:lnTo>
                <a:lnTo>
                  <a:pt x="4270510" y="12572"/>
                </a:lnTo>
                <a:lnTo>
                  <a:pt x="12454" y="1257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8"> 
				</p:cNvPr>
          <p:cNvSpPr/>
          <p:nvPr/>
        </p:nvSpPr>
        <p:spPr>
          <a:xfrm>
            <a:off x="1133475" y="4972050"/>
            <a:ext cx="1276350" cy="609600"/>
          </a:xfrm>
          <a:custGeom>
            <a:avLst/>
            <a:gdLst>
              <a:gd name="connsiteX0" fmla="*/ 12454 w 1276350"/>
              <a:gd name="connsiteY0" fmla="*/ 11430 h 609600"/>
              <a:gd name="connsiteX1" fmla="*/ 12454 w 1276350"/>
              <a:gd name="connsiteY1" fmla="*/ 616457 h 609600"/>
              <a:gd name="connsiteX2" fmla="*/ 1277374 w 1276350"/>
              <a:gd name="connsiteY2" fmla="*/ 616457 h 609600"/>
              <a:gd name="connsiteX3" fmla="*/ 1277374 w 1276350"/>
              <a:gd name="connsiteY3" fmla="*/ 11430 h 609600"/>
              <a:gd name="connsiteX4" fmla="*/ 12454 w 1276350"/>
              <a:gd name="connsiteY4" fmla="*/ 1143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6350" h="609600">
                <a:moveTo>
                  <a:pt x="12454" y="11430"/>
                </a:moveTo>
                <a:lnTo>
                  <a:pt x="12454" y="616457"/>
                </a:lnTo>
                <a:lnTo>
                  <a:pt x="1277374" y="616457"/>
                </a:lnTo>
                <a:lnTo>
                  <a:pt x="1277374" y="11430"/>
                </a:lnTo>
                <a:lnTo>
                  <a:pt x="12454" y="11430"/>
                </a:lnTo>
                <a:close/>
              </a:path>
            </a:pathLst>
          </a:custGeom>
          <a:solidFill>
            <a:srgbClr val="cbcb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9"> 
				</p:cNvPr>
          <p:cNvSpPr/>
          <p:nvPr/>
        </p:nvSpPr>
        <p:spPr>
          <a:xfrm>
            <a:off x="2400300" y="4972050"/>
            <a:ext cx="704850" cy="609600"/>
          </a:xfrm>
          <a:custGeom>
            <a:avLst/>
            <a:gdLst>
              <a:gd name="connsiteX0" fmla="*/ 10546 w 704850"/>
              <a:gd name="connsiteY0" fmla="*/ 11430 h 609600"/>
              <a:gd name="connsiteX1" fmla="*/ 10546 w 704850"/>
              <a:gd name="connsiteY1" fmla="*/ 616457 h 609600"/>
              <a:gd name="connsiteX2" fmla="*/ 705490 w 704850"/>
              <a:gd name="connsiteY2" fmla="*/ 616457 h 609600"/>
              <a:gd name="connsiteX3" fmla="*/ 705490 w 704850"/>
              <a:gd name="connsiteY3" fmla="*/ 11430 h 609600"/>
              <a:gd name="connsiteX4" fmla="*/ 10546 w 704850"/>
              <a:gd name="connsiteY4" fmla="*/ 1143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4850" h="609600">
                <a:moveTo>
                  <a:pt x="10546" y="11430"/>
                </a:moveTo>
                <a:lnTo>
                  <a:pt x="10546" y="616457"/>
                </a:lnTo>
                <a:lnTo>
                  <a:pt x="705490" y="616457"/>
                </a:lnTo>
                <a:lnTo>
                  <a:pt x="705490" y="11430"/>
                </a:lnTo>
                <a:lnTo>
                  <a:pt x="10546" y="11430"/>
                </a:lnTo>
                <a:close/>
              </a:path>
            </a:pathLst>
          </a:custGeom>
          <a:solidFill>
            <a:srgbClr val="cbcb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40"> 
				</p:cNvPr>
          <p:cNvSpPr/>
          <p:nvPr/>
        </p:nvSpPr>
        <p:spPr>
          <a:xfrm>
            <a:off x="3095625" y="4972050"/>
            <a:ext cx="828675" cy="609600"/>
          </a:xfrm>
          <a:custGeom>
            <a:avLst/>
            <a:gdLst>
              <a:gd name="connsiteX0" fmla="*/ 10165 w 828675"/>
              <a:gd name="connsiteY0" fmla="*/ 11430 h 609600"/>
              <a:gd name="connsiteX1" fmla="*/ 10165 w 828675"/>
              <a:gd name="connsiteY1" fmla="*/ 616457 h 609600"/>
              <a:gd name="connsiteX2" fmla="*/ 830076 w 828675"/>
              <a:gd name="connsiteY2" fmla="*/ 616457 h 609600"/>
              <a:gd name="connsiteX3" fmla="*/ 830076 w 828675"/>
              <a:gd name="connsiteY3" fmla="*/ 11430 h 609600"/>
              <a:gd name="connsiteX4" fmla="*/ 10165 w 828675"/>
              <a:gd name="connsiteY4" fmla="*/ 1143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675" h="609600">
                <a:moveTo>
                  <a:pt x="10165" y="11430"/>
                </a:moveTo>
                <a:lnTo>
                  <a:pt x="10165" y="616457"/>
                </a:lnTo>
                <a:lnTo>
                  <a:pt x="830076" y="616457"/>
                </a:lnTo>
                <a:lnTo>
                  <a:pt x="830076" y="11430"/>
                </a:lnTo>
                <a:lnTo>
                  <a:pt x="10165" y="11430"/>
                </a:lnTo>
                <a:close/>
              </a:path>
            </a:pathLst>
          </a:custGeom>
          <a:solidFill>
            <a:srgbClr val="cbcb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1"> 
				</p:cNvPr>
          <p:cNvSpPr/>
          <p:nvPr/>
        </p:nvSpPr>
        <p:spPr>
          <a:xfrm>
            <a:off x="3914775" y="4972050"/>
            <a:ext cx="571500" cy="609600"/>
          </a:xfrm>
          <a:custGeom>
            <a:avLst/>
            <a:gdLst>
              <a:gd name="connsiteX0" fmla="*/ 10926 w 571500"/>
              <a:gd name="connsiteY0" fmla="*/ 11430 h 609600"/>
              <a:gd name="connsiteX1" fmla="*/ 10926 w 571500"/>
              <a:gd name="connsiteY1" fmla="*/ 616457 h 609600"/>
              <a:gd name="connsiteX2" fmla="*/ 579379 w 571500"/>
              <a:gd name="connsiteY2" fmla="*/ 616457 h 609600"/>
              <a:gd name="connsiteX3" fmla="*/ 579379 w 571500"/>
              <a:gd name="connsiteY3" fmla="*/ 11430 h 609600"/>
              <a:gd name="connsiteX4" fmla="*/ 10926 w 571500"/>
              <a:gd name="connsiteY4" fmla="*/ 1143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609600">
                <a:moveTo>
                  <a:pt x="10926" y="11430"/>
                </a:moveTo>
                <a:lnTo>
                  <a:pt x="10926" y="616457"/>
                </a:lnTo>
                <a:lnTo>
                  <a:pt x="579379" y="616457"/>
                </a:lnTo>
                <a:lnTo>
                  <a:pt x="579379" y="11430"/>
                </a:lnTo>
                <a:lnTo>
                  <a:pt x="10926" y="11430"/>
                </a:lnTo>
                <a:close/>
              </a:path>
            </a:pathLst>
          </a:custGeom>
          <a:solidFill>
            <a:srgbClr val="cbcb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2"> 
				</p:cNvPr>
          <p:cNvSpPr/>
          <p:nvPr/>
        </p:nvSpPr>
        <p:spPr>
          <a:xfrm>
            <a:off x="4476750" y="4972050"/>
            <a:ext cx="923925" cy="609600"/>
          </a:xfrm>
          <a:custGeom>
            <a:avLst/>
            <a:gdLst>
              <a:gd name="connsiteX0" fmla="*/ 17403 w 923925"/>
              <a:gd name="connsiteY0" fmla="*/ 11430 h 609600"/>
              <a:gd name="connsiteX1" fmla="*/ 17403 w 923925"/>
              <a:gd name="connsiteY1" fmla="*/ 616457 h 609600"/>
              <a:gd name="connsiteX2" fmla="*/ 927231 w 923925"/>
              <a:gd name="connsiteY2" fmla="*/ 616457 h 609600"/>
              <a:gd name="connsiteX3" fmla="*/ 927231 w 923925"/>
              <a:gd name="connsiteY3" fmla="*/ 11430 h 609600"/>
              <a:gd name="connsiteX4" fmla="*/ 17403 w 923925"/>
              <a:gd name="connsiteY4" fmla="*/ 1143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609600">
                <a:moveTo>
                  <a:pt x="17403" y="11430"/>
                </a:moveTo>
                <a:lnTo>
                  <a:pt x="17403" y="616457"/>
                </a:lnTo>
                <a:lnTo>
                  <a:pt x="927231" y="616457"/>
                </a:lnTo>
                <a:lnTo>
                  <a:pt x="927231" y="11430"/>
                </a:lnTo>
                <a:lnTo>
                  <a:pt x="17403" y="11430"/>
                </a:lnTo>
                <a:close/>
              </a:path>
            </a:pathLst>
          </a:custGeom>
          <a:solidFill>
            <a:srgbClr val="cbcb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3"> 
				</p:cNvPr>
          <p:cNvSpPr/>
          <p:nvPr/>
        </p:nvSpPr>
        <p:spPr>
          <a:xfrm>
            <a:off x="1133475" y="5572125"/>
            <a:ext cx="1276350" cy="285750"/>
          </a:xfrm>
          <a:custGeom>
            <a:avLst/>
            <a:gdLst>
              <a:gd name="connsiteX0" fmla="*/ 12454 w 1276350"/>
              <a:gd name="connsiteY0" fmla="*/ 16382 h 285750"/>
              <a:gd name="connsiteX1" fmla="*/ 12454 w 1276350"/>
              <a:gd name="connsiteY1" fmla="*/ 287655 h 285750"/>
              <a:gd name="connsiteX2" fmla="*/ 1277374 w 1276350"/>
              <a:gd name="connsiteY2" fmla="*/ 287655 h 285750"/>
              <a:gd name="connsiteX3" fmla="*/ 1277374 w 1276350"/>
              <a:gd name="connsiteY3" fmla="*/ 16382 h 285750"/>
              <a:gd name="connsiteX4" fmla="*/ 12454 w 1276350"/>
              <a:gd name="connsiteY4" fmla="*/ 16382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6350" h="285750">
                <a:moveTo>
                  <a:pt x="12454" y="16382"/>
                </a:moveTo>
                <a:lnTo>
                  <a:pt x="12454" y="287655"/>
                </a:lnTo>
                <a:lnTo>
                  <a:pt x="1277374" y="287655"/>
                </a:lnTo>
                <a:lnTo>
                  <a:pt x="1277374" y="16382"/>
                </a:lnTo>
                <a:lnTo>
                  <a:pt x="12454" y="1638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4"> 
				</p:cNvPr>
          <p:cNvSpPr/>
          <p:nvPr/>
        </p:nvSpPr>
        <p:spPr>
          <a:xfrm>
            <a:off x="2400300" y="5572125"/>
            <a:ext cx="704850" cy="285750"/>
          </a:xfrm>
          <a:custGeom>
            <a:avLst/>
            <a:gdLst>
              <a:gd name="connsiteX0" fmla="*/ 10546 w 704850"/>
              <a:gd name="connsiteY0" fmla="*/ 16382 h 285750"/>
              <a:gd name="connsiteX1" fmla="*/ 10546 w 704850"/>
              <a:gd name="connsiteY1" fmla="*/ 287655 h 285750"/>
              <a:gd name="connsiteX2" fmla="*/ 705490 w 704850"/>
              <a:gd name="connsiteY2" fmla="*/ 287655 h 285750"/>
              <a:gd name="connsiteX3" fmla="*/ 705490 w 704850"/>
              <a:gd name="connsiteY3" fmla="*/ 16382 h 285750"/>
              <a:gd name="connsiteX4" fmla="*/ 10546 w 704850"/>
              <a:gd name="connsiteY4" fmla="*/ 16382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4850" h="285750">
                <a:moveTo>
                  <a:pt x="10546" y="16382"/>
                </a:moveTo>
                <a:lnTo>
                  <a:pt x="10546" y="287655"/>
                </a:lnTo>
                <a:lnTo>
                  <a:pt x="705490" y="287655"/>
                </a:lnTo>
                <a:lnTo>
                  <a:pt x="705490" y="16382"/>
                </a:lnTo>
                <a:lnTo>
                  <a:pt x="10546" y="1638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5"> 
				</p:cNvPr>
          <p:cNvSpPr/>
          <p:nvPr/>
        </p:nvSpPr>
        <p:spPr>
          <a:xfrm>
            <a:off x="3095625" y="5572125"/>
            <a:ext cx="828675" cy="285750"/>
          </a:xfrm>
          <a:custGeom>
            <a:avLst/>
            <a:gdLst>
              <a:gd name="connsiteX0" fmla="*/ 10165 w 828675"/>
              <a:gd name="connsiteY0" fmla="*/ 16382 h 285750"/>
              <a:gd name="connsiteX1" fmla="*/ 10165 w 828675"/>
              <a:gd name="connsiteY1" fmla="*/ 287655 h 285750"/>
              <a:gd name="connsiteX2" fmla="*/ 830076 w 828675"/>
              <a:gd name="connsiteY2" fmla="*/ 287655 h 285750"/>
              <a:gd name="connsiteX3" fmla="*/ 830076 w 828675"/>
              <a:gd name="connsiteY3" fmla="*/ 16382 h 285750"/>
              <a:gd name="connsiteX4" fmla="*/ 10165 w 828675"/>
              <a:gd name="connsiteY4" fmla="*/ 16382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675" h="285750">
                <a:moveTo>
                  <a:pt x="10165" y="16382"/>
                </a:moveTo>
                <a:lnTo>
                  <a:pt x="10165" y="287655"/>
                </a:lnTo>
                <a:lnTo>
                  <a:pt x="830076" y="287655"/>
                </a:lnTo>
                <a:lnTo>
                  <a:pt x="830076" y="16382"/>
                </a:lnTo>
                <a:lnTo>
                  <a:pt x="10165" y="1638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6"> 
				</p:cNvPr>
          <p:cNvSpPr/>
          <p:nvPr/>
        </p:nvSpPr>
        <p:spPr>
          <a:xfrm>
            <a:off x="3914775" y="5572125"/>
            <a:ext cx="571500" cy="285750"/>
          </a:xfrm>
          <a:custGeom>
            <a:avLst/>
            <a:gdLst>
              <a:gd name="connsiteX0" fmla="*/ 10926 w 571500"/>
              <a:gd name="connsiteY0" fmla="*/ 16382 h 285750"/>
              <a:gd name="connsiteX1" fmla="*/ 10926 w 571500"/>
              <a:gd name="connsiteY1" fmla="*/ 287655 h 285750"/>
              <a:gd name="connsiteX2" fmla="*/ 579379 w 571500"/>
              <a:gd name="connsiteY2" fmla="*/ 287655 h 285750"/>
              <a:gd name="connsiteX3" fmla="*/ 579379 w 571500"/>
              <a:gd name="connsiteY3" fmla="*/ 16382 h 285750"/>
              <a:gd name="connsiteX4" fmla="*/ 10926 w 571500"/>
              <a:gd name="connsiteY4" fmla="*/ 16382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285750">
                <a:moveTo>
                  <a:pt x="10926" y="16382"/>
                </a:moveTo>
                <a:lnTo>
                  <a:pt x="10926" y="287655"/>
                </a:lnTo>
                <a:lnTo>
                  <a:pt x="579379" y="287655"/>
                </a:lnTo>
                <a:lnTo>
                  <a:pt x="579379" y="16382"/>
                </a:lnTo>
                <a:lnTo>
                  <a:pt x="10926" y="1638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7"> 
				</p:cNvPr>
          <p:cNvSpPr/>
          <p:nvPr/>
        </p:nvSpPr>
        <p:spPr>
          <a:xfrm>
            <a:off x="4476750" y="5572125"/>
            <a:ext cx="923925" cy="285750"/>
          </a:xfrm>
          <a:custGeom>
            <a:avLst/>
            <a:gdLst>
              <a:gd name="connsiteX0" fmla="*/ 17403 w 923925"/>
              <a:gd name="connsiteY0" fmla="*/ 16382 h 285750"/>
              <a:gd name="connsiteX1" fmla="*/ 17403 w 923925"/>
              <a:gd name="connsiteY1" fmla="*/ 287655 h 285750"/>
              <a:gd name="connsiteX2" fmla="*/ 927231 w 923925"/>
              <a:gd name="connsiteY2" fmla="*/ 287655 h 285750"/>
              <a:gd name="connsiteX3" fmla="*/ 927231 w 923925"/>
              <a:gd name="connsiteY3" fmla="*/ 16382 h 285750"/>
              <a:gd name="connsiteX4" fmla="*/ 17403 w 923925"/>
              <a:gd name="connsiteY4" fmla="*/ 16382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285750">
                <a:moveTo>
                  <a:pt x="17403" y="16382"/>
                </a:moveTo>
                <a:lnTo>
                  <a:pt x="17403" y="287655"/>
                </a:lnTo>
                <a:lnTo>
                  <a:pt x="927231" y="287655"/>
                </a:lnTo>
                <a:lnTo>
                  <a:pt x="927231" y="16382"/>
                </a:lnTo>
                <a:lnTo>
                  <a:pt x="17403" y="1638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8"> 
				</p:cNvPr>
          <p:cNvSpPr/>
          <p:nvPr/>
        </p:nvSpPr>
        <p:spPr>
          <a:xfrm>
            <a:off x="1133475" y="5848350"/>
            <a:ext cx="1276350" cy="295275"/>
          </a:xfrm>
          <a:custGeom>
            <a:avLst/>
            <a:gdLst>
              <a:gd name="connsiteX0" fmla="*/ 12454 w 1276350"/>
              <a:gd name="connsiteY0" fmla="*/ 11430 h 295275"/>
              <a:gd name="connsiteX1" fmla="*/ 12454 w 1276350"/>
              <a:gd name="connsiteY1" fmla="*/ 297941 h 295275"/>
              <a:gd name="connsiteX2" fmla="*/ 1277374 w 1276350"/>
              <a:gd name="connsiteY2" fmla="*/ 297941 h 295275"/>
              <a:gd name="connsiteX3" fmla="*/ 1277374 w 1276350"/>
              <a:gd name="connsiteY3" fmla="*/ 11430 h 295275"/>
              <a:gd name="connsiteX4" fmla="*/ 12454 w 1276350"/>
              <a:gd name="connsiteY4" fmla="*/ 1143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6350" h="295275">
                <a:moveTo>
                  <a:pt x="12454" y="11430"/>
                </a:moveTo>
                <a:lnTo>
                  <a:pt x="12454" y="297941"/>
                </a:lnTo>
                <a:lnTo>
                  <a:pt x="1277374" y="297941"/>
                </a:lnTo>
                <a:lnTo>
                  <a:pt x="1277374" y="11430"/>
                </a:lnTo>
                <a:lnTo>
                  <a:pt x="12454" y="1143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9"> 
				</p:cNvPr>
          <p:cNvSpPr/>
          <p:nvPr/>
        </p:nvSpPr>
        <p:spPr>
          <a:xfrm>
            <a:off x="2400300" y="5848350"/>
            <a:ext cx="704850" cy="295275"/>
          </a:xfrm>
          <a:custGeom>
            <a:avLst/>
            <a:gdLst>
              <a:gd name="connsiteX0" fmla="*/ 10546 w 704850"/>
              <a:gd name="connsiteY0" fmla="*/ 11430 h 295275"/>
              <a:gd name="connsiteX1" fmla="*/ 10546 w 704850"/>
              <a:gd name="connsiteY1" fmla="*/ 297941 h 295275"/>
              <a:gd name="connsiteX2" fmla="*/ 705490 w 704850"/>
              <a:gd name="connsiteY2" fmla="*/ 297941 h 295275"/>
              <a:gd name="connsiteX3" fmla="*/ 705490 w 704850"/>
              <a:gd name="connsiteY3" fmla="*/ 11430 h 295275"/>
              <a:gd name="connsiteX4" fmla="*/ 10546 w 704850"/>
              <a:gd name="connsiteY4" fmla="*/ 1143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4850" h="295275">
                <a:moveTo>
                  <a:pt x="10546" y="11430"/>
                </a:moveTo>
                <a:lnTo>
                  <a:pt x="10546" y="297941"/>
                </a:lnTo>
                <a:lnTo>
                  <a:pt x="705490" y="297941"/>
                </a:lnTo>
                <a:lnTo>
                  <a:pt x="705490" y="11430"/>
                </a:lnTo>
                <a:lnTo>
                  <a:pt x="10546" y="1143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50"> 
				</p:cNvPr>
          <p:cNvSpPr/>
          <p:nvPr/>
        </p:nvSpPr>
        <p:spPr>
          <a:xfrm>
            <a:off x="3095625" y="5848350"/>
            <a:ext cx="828675" cy="295275"/>
          </a:xfrm>
          <a:custGeom>
            <a:avLst/>
            <a:gdLst>
              <a:gd name="connsiteX0" fmla="*/ 10165 w 828675"/>
              <a:gd name="connsiteY0" fmla="*/ 11430 h 295275"/>
              <a:gd name="connsiteX1" fmla="*/ 10165 w 828675"/>
              <a:gd name="connsiteY1" fmla="*/ 297941 h 295275"/>
              <a:gd name="connsiteX2" fmla="*/ 830076 w 828675"/>
              <a:gd name="connsiteY2" fmla="*/ 297941 h 295275"/>
              <a:gd name="connsiteX3" fmla="*/ 830076 w 828675"/>
              <a:gd name="connsiteY3" fmla="*/ 11430 h 295275"/>
              <a:gd name="connsiteX4" fmla="*/ 10165 w 828675"/>
              <a:gd name="connsiteY4" fmla="*/ 1143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675" h="295275">
                <a:moveTo>
                  <a:pt x="10165" y="11430"/>
                </a:moveTo>
                <a:lnTo>
                  <a:pt x="10165" y="297941"/>
                </a:lnTo>
                <a:lnTo>
                  <a:pt x="830076" y="297941"/>
                </a:lnTo>
                <a:lnTo>
                  <a:pt x="830076" y="11430"/>
                </a:lnTo>
                <a:lnTo>
                  <a:pt x="10165" y="1143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1"> 
				</p:cNvPr>
          <p:cNvSpPr/>
          <p:nvPr/>
        </p:nvSpPr>
        <p:spPr>
          <a:xfrm>
            <a:off x="3914775" y="5848350"/>
            <a:ext cx="571500" cy="295275"/>
          </a:xfrm>
          <a:custGeom>
            <a:avLst/>
            <a:gdLst>
              <a:gd name="connsiteX0" fmla="*/ 10926 w 571500"/>
              <a:gd name="connsiteY0" fmla="*/ 11430 h 295275"/>
              <a:gd name="connsiteX1" fmla="*/ 10926 w 571500"/>
              <a:gd name="connsiteY1" fmla="*/ 297941 h 295275"/>
              <a:gd name="connsiteX2" fmla="*/ 579379 w 571500"/>
              <a:gd name="connsiteY2" fmla="*/ 297941 h 295275"/>
              <a:gd name="connsiteX3" fmla="*/ 579379 w 571500"/>
              <a:gd name="connsiteY3" fmla="*/ 11430 h 295275"/>
              <a:gd name="connsiteX4" fmla="*/ 10926 w 571500"/>
              <a:gd name="connsiteY4" fmla="*/ 1143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295275">
                <a:moveTo>
                  <a:pt x="10926" y="11430"/>
                </a:moveTo>
                <a:lnTo>
                  <a:pt x="10926" y="297941"/>
                </a:lnTo>
                <a:lnTo>
                  <a:pt x="579379" y="297941"/>
                </a:lnTo>
                <a:lnTo>
                  <a:pt x="579379" y="11430"/>
                </a:lnTo>
                <a:lnTo>
                  <a:pt x="10926" y="1143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2"> 
				</p:cNvPr>
          <p:cNvSpPr/>
          <p:nvPr/>
        </p:nvSpPr>
        <p:spPr>
          <a:xfrm>
            <a:off x="4476750" y="5848350"/>
            <a:ext cx="923925" cy="295275"/>
          </a:xfrm>
          <a:custGeom>
            <a:avLst/>
            <a:gdLst>
              <a:gd name="connsiteX0" fmla="*/ 17403 w 923925"/>
              <a:gd name="connsiteY0" fmla="*/ 11430 h 295275"/>
              <a:gd name="connsiteX1" fmla="*/ 17403 w 923925"/>
              <a:gd name="connsiteY1" fmla="*/ 297941 h 295275"/>
              <a:gd name="connsiteX2" fmla="*/ 927231 w 923925"/>
              <a:gd name="connsiteY2" fmla="*/ 297941 h 295275"/>
              <a:gd name="connsiteX3" fmla="*/ 927231 w 923925"/>
              <a:gd name="connsiteY3" fmla="*/ 11430 h 295275"/>
              <a:gd name="connsiteX4" fmla="*/ 17403 w 923925"/>
              <a:gd name="connsiteY4" fmla="*/ 1143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295275">
                <a:moveTo>
                  <a:pt x="17403" y="11430"/>
                </a:moveTo>
                <a:lnTo>
                  <a:pt x="17403" y="297941"/>
                </a:lnTo>
                <a:lnTo>
                  <a:pt x="927231" y="297941"/>
                </a:lnTo>
                <a:lnTo>
                  <a:pt x="927231" y="11430"/>
                </a:lnTo>
                <a:lnTo>
                  <a:pt x="17403" y="1143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3"> 
				</p:cNvPr>
          <p:cNvSpPr/>
          <p:nvPr/>
        </p:nvSpPr>
        <p:spPr>
          <a:xfrm>
            <a:off x="1133475" y="6134100"/>
            <a:ext cx="1276350" cy="276225"/>
          </a:xfrm>
          <a:custGeom>
            <a:avLst/>
            <a:gdLst>
              <a:gd name="connsiteX0" fmla="*/ 12454 w 1276350"/>
              <a:gd name="connsiteY0" fmla="*/ 12191 h 276225"/>
              <a:gd name="connsiteX1" fmla="*/ 12454 w 1276350"/>
              <a:gd name="connsiteY1" fmla="*/ 281939 h 276225"/>
              <a:gd name="connsiteX2" fmla="*/ 1277374 w 1276350"/>
              <a:gd name="connsiteY2" fmla="*/ 281939 h 276225"/>
              <a:gd name="connsiteX3" fmla="*/ 1277374 w 1276350"/>
              <a:gd name="connsiteY3" fmla="*/ 12191 h 276225"/>
              <a:gd name="connsiteX4" fmla="*/ 12454 w 1276350"/>
              <a:gd name="connsiteY4" fmla="*/ 12191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6350" h="276225">
                <a:moveTo>
                  <a:pt x="12454" y="12191"/>
                </a:moveTo>
                <a:lnTo>
                  <a:pt x="12454" y="281939"/>
                </a:lnTo>
                <a:lnTo>
                  <a:pt x="1277374" y="281939"/>
                </a:lnTo>
                <a:lnTo>
                  <a:pt x="1277374" y="12191"/>
                </a:lnTo>
                <a:lnTo>
                  <a:pt x="12454" y="1219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4"> 
				</p:cNvPr>
          <p:cNvSpPr/>
          <p:nvPr/>
        </p:nvSpPr>
        <p:spPr>
          <a:xfrm>
            <a:off x="2400300" y="6134100"/>
            <a:ext cx="704850" cy="276225"/>
          </a:xfrm>
          <a:custGeom>
            <a:avLst/>
            <a:gdLst>
              <a:gd name="connsiteX0" fmla="*/ 10546 w 704850"/>
              <a:gd name="connsiteY0" fmla="*/ 12191 h 276225"/>
              <a:gd name="connsiteX1" fmla="*/ 10546 w 704850"/>
              <a:gd name="connsiteY1" fmla="*/ 281939 h 276225"/>
              <a:gd name="connsiteX2" fmla="*/ 705490 w 704850"/>
              <a:gd name="connsiteY2" fmla="*/ 281939 h 276225"/>
              <a:gd name="connsiteX3" fmla="*/ 705490 w 704850"/>
              <a:gd name="connsiteY3" fmla="*/ 12191 h 276225"/>
              <a:gd name="connsiteX4" fmla="*/ 10546 w 704850"/>
              <a:gd name="connsiteY4" fmla="*/ 12191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4850" h="276225">
                <a:moveTo>
                  <a:pt x="10546" y="12191"/>
                </a:moveTo>
                <a:lnTo>
                  <a:pt x="10546" y="281939"/>
                </a:lnTo>
                <a:lnTo>
                  <a:pt x="705490" y="281939"/>
                </a:lnTo>
                <a:lnTo>
                  <a:pt x="705490" y="12191"/>
                </a:lnTo>
                <a:lnTo>
                  <a:pt x="10546" y="1219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5"> 
				</p:cNvPr>
          <p:cNvSpPr/>
          <p:nvPr/>
        </p:nvSpPr>
        <p:spPr>
          <a:xfrm>
            <a:off x="3095625" y="6134100"/>
            <a:ext cx="828675" cy="276225"/>
          </a:xfrm>
          <a:custGeom>
            <a:avLst/>
            <a:gdLst>
              <a:gd name="connsiteX0" fmla="*/ 10165 w 828675"/>
              <a:gd name="connsiteY0" fmla="*/ 12191 h 276225"/>
              <a:gd name="connsiteX1" fmla="*/ 10165 w 828675"/>
              <a:gd name="connsiteY1" fmla="*/ 281939 h 276225"/>
              <a:gd name="connsiteX2" fmla="*/ 830076 w 828675"/>
              <a:gd name="connsiteY2" fmla="*/ 281939 h 276225"/>
              <a:gd name="connsiteX3" fmla="*/ 830076 w 828675"/>
              <a:gd name="connsiteY3" fmla="*/ 12191 h 276225"/>
              <a:gd name="connsiteX4" fmla="*/ 10165 w 828675"/>
              <a:gd name="connsiteY4" fmla="*/ 12191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675" h="276225">
                <a:moveTo>
                  <a:pt x="10165" y="12191"/>
                </a:moveTo>
                <a:lnTo>
                  <a:pt x="10165" y="281939"/>
                </a:lnTo>
                <a:lnTo>
                  <a:pt x="830076" y="281939"/>
                </a:lnTo>
                <a:lnTo>
                  <a:pt x="830076" y="12191"/>
                </a:lnTo>
                <a:lnTo>
                  <a:pt x="10165" y="1219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6"> 
				</p:cNvPr>
          <p:cNvSpPr/>
          <p:nvPr/>
        </p:nvSpPr>
        <p:spPr>
          <a:xfrm>
            <a:off x="3914775" y="6134100"/>
            <a:ext cx="571500" cy="276225"/>
          </a:xfrm>
          <a:custGeom>
            <a:avLst/>
            <a:gdLst>
              <a:gd name="connsiteX0" fmla="*/ 10926 w 571500"/>
              <a:gd name="connsiteY0" fmla="*/ 12191 h 276225"/>
              <a:gd name="connsiteX1" fmla="*/ 10926 w 571500"/>
              <a:gd name="connsiteY1" fmla="*/ 281939 h 276225"/>
              <a:gd name="connsiteX2" fmla="*/ 579379 w 571500"/>
              <a:gd name="connsiteY2" fmla="*/ 281939 h 276225"/>
              <a:gd name="connsiteX3" fmla="*/ 579379 w 571500"/>
              <a:gd name="connsiteY3" fmla="*/ 12191 h 276225"/>
              <a:gd name="connsiteX4" fmla="*/ 10926 w 571500"/>
              <a:gd name="connsiteY4" fmla="*/ 12191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276225">
                <a:moveTo>
                  <a:pt x="10926" y="12191"/>
                </a:moveTo>
                <a:lnTo>
                  <a:pt x="10926" y="281939"/>
                </a:lnTo>
                <a:lnTo>
                  <a:pt x="579379" y="281939"/>
                </a:lnTo>
                <a:lnTo>
                  <a:pt x="579379" y="12191"/>
                </a:lnTo>
                <a:lnTo>
                  <a:pt x="10926" y="1219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7"> 
				</p:cNvPr>
          <p:cNvSpPr/>
          <p:nvPr/>
        </p:nvSpPr>
        <p:spPr>
          <a:xfrm>
            <a:off x="4476750" y="6134100"/>
            <a:ext cx="923925" cy="276225"/>
          </a:xfrm>
          <a:custGeom>
            <a:avLst/>
            <a:gdLst>
              <a:gd name="connsiteX0" fmla="*/ 17403 w 923925"/>
              <a:gd name="connsiteY0" fmla="*/ 12191 h 276225"/>
              <a:gd name="connsiteX1" fmla="*/ 17403 w 923925"/>
              <a:gd name="connsiteY1" fmla="*/ 281939 h 276225"/>
              <a:gd name="connsiteX2" fmla="*/ 927231 w 923925"/>
              <a:gd name="connsiteY2" fmla="*/ 281939 h 276225"/>
              <a:gd name="connsiteX3" fmla="*/ 927231 w 923925"/>
              <a:gd name="connsiteY3" fmla="*/ 12191 h 276225"/>
              <a:gd name="connsiteX4" fmla="*/ 17403 w 923925"/>
              <a:gd name="connsiteY4" fmla="*/ 12191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276225">
                <a:moveTo>
                  <a:pt x="17403" y="12191"/>
                </a:moveTo>
                <a:lnTo>
                  <a:pt x="17403" y="281939"/>
                </a:lnTo>
                <a:lnTo>
                  <a:pt x="927231" y="281939"/>
                </a:lnTo>
                <a:lnTo>
                  <a:pt x="927231" y="12191"/>
                </a:lnTo>
                <a:lnTo>
                  <a:pt x="17403" y="1219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8"> 
				</p:cNvPr>
          <p:cNvSpPr/>
          <p:nvPr/>
        </p:nvSpPr>
        <p:spPr>
          <a:xfrm>
            <a:off x="1133475" y="6400800"/>
            <a:ext cx="1276350" cy="276225"/>
          </a:xfrm>
          <a:custGeom>
            <a:avLst/>
            <a:gdLst>
              <a:gd name="connsiteX0" fmla="*/ 12454 w 1276350"/>
              <a:gd name="connsiteY0" fmla="*/ 15239 h 276225"/>
              <a:gd name="connsiteX1" fmla="*/ 12454 w 1276350"/>
              <a:gd name="connsiteY1" fmla="*/ 284988 h 276225"/>
              <a:gd name="connsiteX2" fmla="*/ 1277374 w 1276350"/>
              <a:gd name="connsiteY2" fmla="*/ 284988 h 276225"/>
              <a:gd name="connsiteX3" fmla="*/ 1277374 w 1276350"/>
              <a:gd name="connsiteY3" fmla="*/ 15239 h 276225"/>
              <a:gd name="connsiteX4" fmla="*/ 12454 w 1276350"/>
              <a:gd name="connsiteY4" fmla="*/ 1523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6350" h="276225">
                <a:moveTo>
                  <a:pt x="12454" y="15239"/>
                </a:moveTo>
                <a:lnTo>
                  <a:pt x="12454" y="284988"/>
                </a:lnTo>
                <a:lnTo>
                  <a:pt x="1277374" y="284988"/>
                </a:lnTo>
                <a:lnTo>
                  <a:pt x="1277374" y="15239"/>
                </a:lnTo>
                <a:lnTo>
                  <a:pt x="12454" y="1523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9"> 
				</p:cNvPr>
          <p:cNvSpPr/>
          <p:nvPr/>
        </p:nvSpPr>
        <p:spPr>
          <a:xfrm>
            <a:off x="2400300" y="6400800"/>
            <a:ext cx="704850" cy="276225"/>
          </a:xfrm>
          <a:custGeom>
            <a:avLst/>
            <a:gdLst>
              <a:gd name="connsiteX0" fmla="*/ 10546 w 704850"/>
              <a:gd name="connsiteY0" fmla="*/ 15239 h 276225"/>
              <a:gd name="connsiteX1" fmla="*/ 10546 w 704850"/>
              <a:gd name="connsiteY1" fmla="*/ 284988 h 276225"/>
              <a:gd name="connsiteX2" fmla="*/ 705490 w 704850"/>
              <a:gd name="connsiteY2" fmla="*/ 284988 h 276225"/>
              <a:gd name="connsiteX3" fmla="*/ 705490 w 704850"/>
              <a:gd name="connsiteY3" fmla="*/ 15239 h 276225"/>
              <a:gd name="connsiteX4" fmla="*/ 10546 w 704850"/>
              <a:gd name="connsiteY4" fmla="*/ 1523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4850" h="276225">
                <a:moveTo>
                  <a:pt x="10546" y="15239"/>
                </a:moveTo>
                <a:lnTo>
                  <a:pt x="10546" y="284988"/>
                </a:lnTo>
                <a:lnTo>
                  <a:pt x="705490" y="284988"/>
                </a:lnTo>
                <a:lnTo>
                  <a:pt x="705490" y="15239"/>
                </a:lnTo>
                <a:lnTo>
                  <a:pt x="10546" y="1523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60"> 
				</p:cNvPr>
          <p:cNvSpPr/>
          <p:nvPr/>
        </p:nvSpPr>
        <p:spPr>
          <a:xfrm>
            <a:off x="3095625" y="6400800"/>
            <a:ext cx="828675" cy="276225"/>
          </a:xfrm>
          <a:custGeom>
            <a:avLst/>
            <a:gdLst>
              <a:gd name="connsiteX0" fmla="*/ 10165 w 828675"/>
              <a:gd name="connsiteY0" fmla="*/ 15239 h 276225"/>
              <a:gd name="connsiteX1" fmla="*/ 10165 w 828675"/>
              <a:gd name="connsiteY1" fmla="*/ 284988 h 276225"/>
              <a:gd name="connsiteX2" fmla="*/ 830076 w 828675"/>
              <a:gd name="connsiteY2" fmla="*/ 284988 h 276225"/>
              <a:gd name="connsiteX3" fmla="*/ 830076 w 828675"/>
              <a:gd name="connsiteY3" fmla="*/ 15239 h 276225"/>
              <a:gd name="connsiteX4" fmla="*/ 10165 w 828675"/>
              <a:gd name="connsiteY4" fmla="*/ 1523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675" h="276225">
                <a:moveTo>
                  <a:pt x="10165" y="15239"/>
                </a:moveTo>
                <a:lnTo>
                  <a:pt x="10165" y="284988"/>
                </a:lnTo>
                <a:lnTo>
                  <a:pt x="830076" y="284988"/>
                </a:lnTo>
                <a:lnTo>
                  <a:pt x="830076" y="15239"/>
                </a:lnTo>
                <a:lnTo>
                  <a:pt x="10165" y="1523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1"> 
				</p:cNvPr>
          <p:cNvSpPr/>
          <p:nvPr/>
        </p:nvSpPr>
        <p:spPr>
          <a:xfrm>
            <a:off x="3914775" y="6400800"/>
            <a:ext cx="571500" cy="276225"/>
          </a:xfrm>
          <a:custGeom>
            <a:avLst/>
            <a:gdLst>
              <a:gd name="connsiteX0" fmla="*/ 10926 w 571500"/>
              <a:gd name="connsiteY0" fmla="*/ 15239 h 276225"/>
              <a:gd name="connsiteX1" fmla="*/ 10926 w 571500"/>
              <a:gd name="connsiteY1" fmla="*/ 284988 h 276225"/>
              <a:gd name="connsiteX2" fmla="*/ 579379 w 571500"/>
              <a:gd name="connsiteY2" fmla="*/ 284988 h 276225"/>
              <a:gd name="connsiteX3" fmla="*/ 579379 w 571500"/>
              <a:gd name="connsiteY3" fmla="*/ 15239 h 276225"/>
              <a:gd name="connsiteX4" fmla="*/ 10926 w 571500"/>
              <a:gd name="connsiteY4" fmla="*/ 1523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0" h="276225">
                <a:moveTo>
                  <a:pt x="10926" y="15239"/>
                </a:moveTo>
                <a:lnTo>
                  <a:pt x="10926" y="284988"/>
                </a:lnTo>
                <a:lnTo>
                  <a:pt x="579379" y="284988"/>
                </a:lnTo>
                <a:lnTo>
                  <a:pt x="579379" y="15239"/>
                </a:lnTo>
                <a:lnTo>
                  <a:pt x="10926" y="1523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2"> 
				</p:cNvPr>
          <p:cNvSpPr/>
          <p:nvPr/>
        </p:nvSpPr>
        <p:spPr>
          <a:xfrm>
            <a:off x="4476750" y="6400800"/>
            <a:ext cx="923925" cy="276225"/>
          </a:xfrm>
          <a:custGeom>
            <a:avLst/>
            <a:gdLst>
              <a:gd name="connsiteX0" fmla="*/ 17403 w 923925"/>
              <a:gd name="connsiteY0" fmla="*/ 15239 h 276225"/>
              <a:gd name="connsiteX1" fmla="*/ 17403 w 923925"/>
              <a:gd name="connsiteY1" fmla="*/ 284988 h 276225"/>
              <a:gd name="connsiteX2" fmla="*/ 927231 w 923925"/>
              <a:gd name="connsiteY2" fmla="*/ 284988 h 276225"/>
              <a:gd name="connsiteX3" fmla="*/ 927231 w 923925"/>
              <a:gd name="connsiteY3" fmla="*/ 15239 h 276225"/>
              <a:gd name="connsiteX4" fmla="*/ 17403 w 923925"/>
              <a:gd name="connsiteY4" fmla="*/ 1523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276225">
                <a:moveTo>
                  <a:pt x="17403" y="15239"/>
                </a:moveTo>
                <a:lnTo>
                  <a:pt x="17403" y="284988"/>
                </a:lnTo>
                <a:lnTo>
                  <a:pt x="927231" y="284988"/>
                </a:lnTo>
                <a:lnTo>
                  <a:pt x="927231" y="15239"/>
                </a:lnTo>
                <a:lnTo>
                  <a:pt x="17403" y="1523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3"> 
				</p:cNvPr>
          <p:cNvSpPr/>
          <p:nvPr/>
        </p:nvSpPr>
        <p:spPr>
          <a:xfrm>
            <a:off x="2362200" y="4933950"/>
            <a:ext cx="85725" cy="1781175"/>
          </a:xfrm>
          <a:custGeom>
            <a:avLst/>
            <a:gdLst>
              <a:gd name="connsiteX0" fmla="*/ 48646 w 85725"/>
              <a:gd name="connsiteY0" fmla="*/ 49530 h 1781175"/>
              <a:gd name="connsiteX1" fmla="*/ 48646 w 85725"/>
              <a:gd name="connsiteY1" fmla="*/ 1751838 h 178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1781175">
                <a:moveTo>
                  <a:pt x="48646" y="49530"/>
                </a:moveTo>
                <a:lnTo>
                  <a:pt x="48646" y="1751838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4"> 
				</p:cNvPr>
          <p:cNvSpPr/>
          <p:nvPr/>
        </p:nvSpPr>
        <p:spPr>
          <a:xfrm>
            <a:off x="3057525" y="4933950"/>
            <a:ext cx="85725" cy="1781175"/>
          </a:xfrm>
          <a:custGeom>
            <a:avLst/>
            <a:gdLst>
              <a:gd name="connsiteX0" fmla="*/ 48265 w 85725"/>
              <a:gd name="connsiteY0" fmla="*/ 49530 h 1781175"/>
              <a:gd name="connsiteX1" fmla="*/ 48265 w 85725"/>
              <a:gd name="connsiteY1" fmla="*/ 1751838 h 178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1781175">
                <a:moveTo>
                  <a:pt x="48265" y="49530"/>
                </a:moveTo>
                <a:lnTo>
                  <a:pt x="48265" y="1751838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5"> 
				</p:cNvPr>
          <p:cNvSpPr/>
          <p:nvPr/>
        </p:nvSpPr>
        <p:spPr>
          <a:xfrm>
            <a:off x="3876675" y="4933950"/>
            <a:ext cx="85725" cy="1781175"/>
          </a:xfrm>
          <a:custGeom>
            <a:avLst/>
            <a:gdLst>
              <a:gd name="connsiteX0" fmla="*/ 49026 w 85725"/>
              <a:gd name="connsiteY0" fmla="*/ 49530 h 1781175"/>
              <a:gd name="connsiteX1" fmla="*/ 49026 w 85725"/>
              <a:gd name="connsiteY1" fmla="*/ 1751838 h 178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1781175">
                <a:moveTo>
                  <a:pt x="49026" y="49530"/>
                </a:moveTo>
                <a:lnTo>
                  <a:pt x="49026" y="1751838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6"> 
				</p:cNvPr>
          <p:cNvSpPr/>
          <p:nvPr/>
        </p:nvSpPr>
        <p:spPr>
          <a:xfrm>
            <a:off x="4438650" y="4933950"/>
            <a:ext cx="85725" cy="1781175"/>
          </a:xfrm>
          <a:custGeom>
            <a:avLst/>
            <a:gdLst>
              <a:gd name="connsiteX0" fmla="*/ 55503 w 85725"/>
              <a:gd name="connsiteY0" fmla="*/ 49530 h 1781175"/>
              <a:gd name="connsiteX1" fmla="*/ 55503 w 85725"/>
              <a:gd name="connsiteY1" fmla="*/ 1751838 h 178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1781175">
                <a:moveTo>
                  <a:pt x="55503" y="49530"/>
                </a:moveTo>
                <a:lnTo>
                  <a:pt x="55503" y="1751838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7"> 
				</p:cNvPr>
          <p:cNvSpPr/>
          <p:nvPr/>
        </p:nvSpPr>
        <p:spPr>
          <a:xfrm>
            <a:off x="1123950" y="2152650"/>
            <a:ext cx="4286250" cy="28575"/>
          </a:xfrm>
          <a:custGeom>
            <a:avLst/>
            <a:gdLst>
              <a:gd name="connsiteX0" fmla="*/ 21979 w 4286250"/>
              <a:gd name="connsiteY0" fmla="*/ 22097 h 28575"/>
              <a:gd name="connsiteX1" fmla="*/ 4278508 w 4286250"/>
              <a:gd name="connsiteY1" fmla="*/ 22097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86250" h="28575">
                <a:moveTo>
                  <a:pt x="21979" y="22097"/>
                </a:moveTo>
                <a:lnTo>
                  <a:pt x="4278508" y="22097"/>
                </a:lnTo>
              </a:path>
            </a:pathLst>
          </a:custGeom>
          <a:ln w="2645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8"> 
				</p:cNvPr>
          <p:cNvSpPr/>
          <p:nvPr/>
        </p:nvSpPr>
        <p:spPr>
          <a:xfrm>
            <a:off x="1123950" y="4962525"/>
            <a:ext cx="4286250" cy="28575"/>
          </a:xfrm>
          <a:custGeom>
            <a:avLst/>
            <a:gdLst>
              <a:gd name="connsiteX0" fmla="*/ 21979 w 4286250"/>
              <a:gd name="connsiteY0" fmla="*/ 20955 h 28575"/>
              <a:gd name="connsiteX1" fmla="*/ 4278508 w 4286250"/>
              <a:gd name="connsiteY1" fmla="*/ 209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86250" h="28575">
                <a:moveTo>
                  <a:pt x="21979" y="20955"/>
                </a:moveTo>
                <a:lnTo>
                  <a:pt x="4278508" y="20955"/>
                </a:lnTo>
              </a:path>
            </a:pathLst>
          </a:custGeom>
          <a:ln w="2645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9"> 
				</p:cNvPr>
          <p:cNvSpPr/>
          <p:nvPr/>
        </p:nvSpPr>
        <p:spPr>
          <a:xfrm>
            <a:off x="1095375" y="5534025"/>
            <a:ext cx="4343400" cy="85725"/>
          </a:xfrm>
          <a:custGeom>
            <a:avLst/>
            <a:gdLst>
              <a:gd name="connsiteX0" fmla="*/ 50554 w 4343400"/>
              <a:gd name="connsiteY0" fmla="*/ 52958 h 85725"/>
              <a:gd name="connsiteX1" fmla="*/ 4307083 w 4343400"/>
              <a:gd name="connsiteY1" fmla="*/ 52958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43400" h="85725">
                <a:moveTo>
                  <a:pt x="50554" y="52958"/>
                </a:moveTo>
                <a:lnTo>
                  <a:pt x="4307083" y="52958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70"> 
				</p:cNvPr>
          <p:cNvSpPr/>
          <p:nvPr/>
        </p:nvSpPr>
        <p:spPr>
          <a:xfrm>
            <a:off x="1104900" y="1724025"/>
            <a:ext cx="66675" cy="4981575"/>
          </a:xfrm>
          <a:custGeom>
            <a:avLst/>
            <a:gdLst>
              <a:gd name="connsiteX0" fmla="*/ 41029 w 66675"/>
              <a:gd name="connsiteY0" fmla="*/ 39242 h 4981575"/>
              <a:gd name="connsiteX1" fmla="*/ 41029 w 66675"/>
              <a:gd name="connsiteY1" fmla="*/ 4961763 h 4981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4981575">
                <a:moveTo>
                  <a:pt x="41029" y="39242"/>
                </a:moveTo>
                <a:lnTo>
                  <a:pt x="41029" y="4961763"/>
                </a:lnTo>
              </a:path>
            </a:pathLst>
          </a:custGeom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1"> 
				</p:cNvPr>
          <p:cNvSpPr/>
          <p:nvPr/>
        </p:nvSpPr>
        <p:spPr>
          <a:xfrm>
            <a:off x="5362575" y="1724025"/>
            <a:ext cx="66675" cy="4981575"/>
          </a:xfrm>
          <a:custGeom>
            <a:avLst/>
            <a:gdLst>
              <a:gd name="connsiteX0" fmla="*/ 39882 w 66675"/>
              <a:gd name="connsiteY0" fmla="*/ 39242 h 4981575"/>
              <a:gd name="connsiteX1" fmla="*/ 39882 w 66675"/>
              <a:gd name="connsiteY1" fmla="*/ 4961763 h 4981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4981575">
                <a:moveTo>
                  <a:pt x="39882" y="39242"/>
                </a:moveTo>
                <a:lnTo>
                  <a:pt x="39882" y="4961763"/>
                </a:lnTo>
              </a:path>
            </a:pathLst>
          </a:custGeom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2"> 
				</p:cNvPr>
          <p:cNvSpPr/>
          <p:nvPr/>
        </p:nvSpPr>
        <p:spPr>
          <a:xfrm>
            <a:off x="1104900" y="1724025"/>
            <a:ext cx="4324350" cy="66675"/>
          </a:xfrm>
          <a:custGeom>
            <a:avLst/>
            <a:gdLst>
              <a:gd name="connsiteX0" fmla="*/ 41029 w 4324350"/>
              <a:gd name="connsiteY0" fmla="*/ 39242 h 66675"/>
              <a:gd name="connsiteX1" fmla="*/ 4297558 w 4324350"/>
              <a:gd name="connsiteY1" fmla="*/ 39242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24350" h="66675">
                <a:moveTo>
                  <a:pt x="41029" y="39242"/>
                </a:moveTo>
                <a:lnTo>
                  <a:pt x="4297558" y="39242"/>
                </a:lnTo>
              </a:path>
            </a:pathLst>
          </a:custGeom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3"> 
				</p:cNvPr>
          <p:cNvSpPr/>
          <p:nvPr/>
        </p:nvSpPr>
        <p:spPr>
          <a:xfrm>
            <a:off x="1104900" y="6638925"/>
            <a:ext cx="4324350" cy="66675"/>
          </a:xfrm>
          <a:custGeom>
            <a:avLst/>
            <a:gdLst>
              <a:gd name="connsiteX0" fmla="*/ 41029 w 4324350"/>
              <a:gd name="connsiteY0" fmla="*/ 46863 h 66675"/>
              <a:gd name="connsiteX1" fmla="*/ 4297558 w 4324350"/>
              <a:gd name="connsiteY1" fmla="*/ 46863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24350" h="66675">
                <a:moveTo>
                  <a:pt x="41029" y="46863"/>
                </a:moveTo>
                <a:lnTo>
                  <a:pt x="4297558" y="46863"/>
                </a:lnTo>
              </a:path>
            </a:pathLst>
          </a:custGeom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4"> 
				</p:cNvPr>
          <p:cNvSpPr/>
          <p:nvPr/>
        </p:nvSpPr>
        <p:spPr>
          <a:xfrm>
            <a:off x="1428750" y="3676650"/>
            <a:ext cx="266700" cy="581025"/>
          </a:xfrm>
          <a:custGeom>
            <a:avLst/>
            <a:gdLst>
              <a:gd name="connsiteX0" fmla="*/ 9787 w 266700"/>
              <a:gd name="connsiteY0" fmla="*/ 11429 h 581025"/>
              <a:gd name="connsiteX1" fmla="*/ 9787 w 266700"/>
              <a:gd name="connsiteY1" fmla="*/ 581405 h 581025"/>
              <a:gd name="connsiteX2" fmla="*/ 267343 w 266700"/>
              <a:gd name="connsiteY2" fmla="*/ 581405 h 581025"/>
              <a:gd name="connsiteX3" fmla="*/ 267343 w 266700"/>
              <a:gd name="connsiteY3" fmla="*/ 11429 h 581025"/>
              <a:gd name="connsiteX4" fmla="*/ 9787 w 266700"/>
              <a:gd name="connsiteY4" fmla="*/ 11429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581025">
                <a:moveTo>
                  <a:pt x="9787" y="11429"/>
                </a:moveTo>
                <a:lnTo>
                  <a:pt x="9787" y="581405"/>
                </a:lnTo>
                <a:lnTo>
                  <a:pt x="267343" y="581405"/>
                </a:lnTo>
                <a:lnTo>
                  <a:pt x="267343" y="11429"/>
                </a:lnTo>
                <a:lnTo>
                  <a:pt x="9787" y="11429"/>
                </a:lnTo>
                <a:close/>
              </a:path>
            </a:pathLst>
          </a:custGeom>
          <a:solidFill>
            <a:srgbClr val="3164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5"> 
				</p:cNvPr>
          <p:cNvSpPr/>
          <p:nvPr/>
        </p:nvSpPr>
        <p:spPr>
          <a:xfrm>
            <a:off x="1400175" y="3648075"/>
            <a:ext cx="323850" cy="638175"/>
          </a:xfrm>
          <a:custGeom>
            <a:avLst/>
            <a:gdLst>
              <a:gd name="connsiteX0" fmla="*/ 38360 w 323850"/>
              <a:gd name="connsiteY0" fmla="*/ 40009 h 638175"/>
              <a:gd name="connsiteX1" fmla="*/ 295924 w 323850"/>
              <a:gd name="connsiteY1" fmla="*/ 40009 h 638175"/>
              <a:gd name="connsiteX2" fmla="*/ 295924 w 323850"/>
              <a:gd name="connsiteY2" fmla="*/ 609985 h 638175"/>
              <a:gd name="connsiteX3" fmla="*/ 38360 w 323850"/>
              <a:gd name="connsiteY3" fmla="*/ 609985 h 638175"/>
              <a:gd name="connsiteX4" fmla="*/ 38360 w 323850"/>
              <a:gd name="connsiteY4" fmla="*/ 40009 h 638175"/>
              <a:gd name="connsiteX5" fmla="*/ 38360 w 323850"/>
              <a:gd name="connsiteY5" fmla="*/ 40009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3850" h="638175">
                <a:moveTo>
                  <a:pt x="38360" y="40009"/>
                </a:moveTo>
                <a:lnTo>
                  <a:pt x="295924" y="40009"/>
                </a:lnTo>
                <a:lnTo>
                  <a:pt x="295924" y="609985"/>
                </a:lnTo>
                <a:lnTo>
                  <a:pt x="38360" y="609985"/>
                </a:lnTo>
                <a:lnTo>
                  <a:pt x="38360" y="40009"/>
                </a:lnTo>
                <a:lnTo>
                  <a:pt x="38360" y="4000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19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6"> 
				</p:cNvPr>
          <p:cNvSpPr/>
          <p:nvPr/>
        </p:nvSpPr>
        <p:spPr>
          <a:xfrm>
            <a:off x="1876425" y="3676650"/>
            <a:ext cx="247650" cy="581025"/>
          </a:xfrm>
          <a:custGeom>
            <a:avLst/>
            <a:gdLst>
              <a:gd name="connsiteX0" fmla="*/ 10165 w 247650"/>
              <a:gd name="connsiteY0" fmla="*/ 11429 h 581025"/>
              <a:gd name="connsiteX1" fmla="*/ 10165 w 247650"/>
              <a:gd name="connsiteY1" fmla="*/ 581405 h 581025"/>
              <a:gd name="connsiteX2" fmla="*/ 257053 w 247650"/>
              <a:gd name="connsiteY2" fmla="*/ 581405 h 581025"/>
              <a:gd name="connsiteX3" fmla="*/ 257053 w 247650"/>
              <a:gd name="connsiteY3" fmla="*/ 11429 h 581025"/>
              <a:gd name="connsiteX4" fmla="*/ 10165 w 247650"/>
              <a:gd name="connsiteY4" fmla="*/ 11429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581025">
                <a:moveTo>
                  <a:pt x="10165" y="11429"/>
                </a:moveTo>
                <a:lnTo>
                  <a:pt x="10165" y="581405"/>
                </a:lnTo>
                <a:lnTo>
                  <a:pt x="257053" y="581405"/>
                </a:lnTo>
                <a:lnTo>
                  <a:pt x="257053" y="11429"/>
                </a:lnTo>
                <a:lnTo>
                  <a:pt x="10165" y="11429"/>
                </a:lnTo>
                <a:close/>
              </a:path>
            </a:pathLst>
          </a:custGeom>
          <a:solidFill>
            <a:srgbClr val="3164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7"> 
				</p:cNvPr>
          <p:cNvSpPr/>
          <p:nvPr/>
        </p:nvSpPr>
        <p:spPr>
          <a:xfrm>
            <a:off x="1847850" y="3648075"/>
            <a:ext cx="304800" cy="638175"/>
          </a:xfrm>
          <a:custGeom>
            <a:avLst/>
            <a:gdLst>
              <a:gd name="connsiteX0" fmla="*/ 38749 w 304800"/>
              <a:gd name="connsiteY0" fmla="*/ 40009 h 638175"/>
              <a:gd name="connsiteX1" fmla="*/ 285624 w 304800"/>
              <a:gd name="connsiteY1" fmla="*/ 40009 h 638175"/>
              <a:gd name="connsiteX2" fmla="*/ 285624 w 304800"/>
              <a:gd name="connsiteY2" fmla="*/ 609985 h 638175"/>
              <a:gd name="connsiteX3" fmla="*/ 38749 w 304800"/>
              <a:gd name="connsiteY3" fmla="*/ 609985 h 638175"/>
              <a:gd name="connsiteX4" fmla="*/ 38749 w 304800"/>
              <a:gd name="connsiteY4" fmla="*/ 40009 h 638175"/>
              <a:gd name="connsiteX5" fmla="*/ 38749 w 304800"/>
              <a:gd name="connsiteY5" fmla="*/ 40009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00" h="638175">
                <a:moveTo>
                  <a:pt x="38749" y="40009"/>
                </a:moveTo>
                <a:lnTo>
                  <a:pt x="285624" y="40009"/>
                </a:lnTo>
                <a:lnTo>
                  <a:pt x="285624" y="609985"/>
                </a:lnTo>
                <a:lnTo>
                  <a:pt x="38749" y="609985"/>
                </a:lnTo>
                <a:lnTo>
                  <a:pt x="38749" y="40009"/>
                </a:lnTo>
                <a:lnTo>
                  <a:pt x="38749" y="4000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19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8"> 
				</p:cNvPr>
          <p:cNvSpPr/>
          <p:nvPr/>
        </p:nvSpPr>
        <p:spPr>
          <a:xfrm>
            <a:off x="1304925" y="4219575"/>
            <a:ext cx="942975" cy="66675"/>
          </a:xfrm>
          <a:custGeom>
            <a:avLst/>
            <a:gdLst>
              <a:gd name="connsiteX0" fmla="*/ 39122 w 942975"/>
              <a:gd name="connsiteY0" fmla="*/ 38485 h 66675"/>
              <a:gd name="connsiteX1" fmla="*/ 923037 w 942975"/>
              <a:gd name="connsiteY1" fmla="*/ 38485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2975" h="66675">
                <a:moveTo>
                  <a:pt x="39122" y="38485"/>
                </a:moveTo>
                <a:lnTo>
                  <a:pt x="923037" y="38485"/>
                </a:lnTo>
              </a:path>
            </a:pathLst>
          </a:custGeom>
          <a:ln w="7919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9"> 
				</p:cNvPr>
          <p:cNvSpPr/>
          <p:nvPr/>
        </p:nvSpPr>
        <p:spPr>
          <a:xfrm>
            <a:off x="1962150" y="3352800"/>
            <a:ext cx="85725" cy="85725"/>
          </a:xfrm>
          <a:custGeom>
            <a:avLst/>
            <a:gdLst>
              <a:gd name="connsiteX0" fmla="*/ 85984 w 85725"/>
              <a:gd name="connsiteY0" fmla="*/ 13716 h 85725"/>
              <a:gd name="connsiteX1" fmla="*/ 47884 w 85725"/>
              <a:gd name="connsiteY1" fmla="*/ 89916 h 85725"/>
              <a:gd name="connsiteX2" fmla="*/ 9784 w 85725"/>
              <a:gd name="connsiteY2" fmla="*/ 13716 h 85725"/>
              <a:gd name="connsiteX3" fmla="*/ 85984 w 85725"/>
              <a:gd name="connsiteY3" fmla="*/ 13716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" h="85725">
                <a:moveTo>
                  <a:pt x="85984" y="13716"/>
                </a:moveTo>
                <a:lnTo>
                  <a:pt x="47884" y="89916"/>
                </a:lnTo>
                <a:lnTo>
                  <a:pt x="9784" y="13716"/>
                </a:lnTo>
                <a:lnTo>
                  <a:pt x="85984" y="1371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80"> 
				</p:cNvPr>
          <p:cNvSpPr/>
          <p:nvPr/>
        </p:nvSpPr>
        <p:spPr>
          <a:xfrm>
            <a:off x="1990725" y="3162300"/>
            <a:ext cx="19050" cy="209550"/>
          </a:xfrm>
          <a:custGeom>
            <a:avLst/>
            <a:gdLst>
              <a:gd name="connsiteX0" fmla="*/ 26929 w 19050"/>
              <a:gd name="connsiteY0" fmla="*/ 10667 h 209550"/>
              <a:gd name="connsiteX1" fmla="*/ 26929 w 19050"/>
              <a:gd name="connsiteY1" fmla="*/ 217932 h 209550"/>
              <a:gd name="connsiteX2" fmla="*/ 13213 w 19050"/>
              <a:gd name="connsiteY2" fmla="*/ 217932 h 209550"/>
              <a:gd name="connsiteX3" fmla="*/ 13213 w 19050"/>
              <a:gd name="connsiteY3" fmla="*/ 10667 h 209550"/>
              <a:gd name="connsiteX4" fmla="*/ 26929 w 19050"/>
              <a:gd name="connsiteY4" fmla="*/ 10667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209550">
                <a:moveTo>
                  <a:pt x="26929" y="10667"/>
                </a:moveTo>
                <a:lnTo>
                  <a:pt x="26929" y="217932"/>
                </a:lnTo>
                <a:lnTo>
                  <a:pt x="13213" y="217932"/>
                </a:lnTo>
                <a:lnTo>
                  <a:pt x="13213" y="10667"/>
                </a:lnTo>
                <a:lnTo>
                  <a:pt x="26929" y="1066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1"> 
				</p:cNvPr>
          <p:cNvSpPr/>
          <p:nvPr/>
        </p:nvSpPr>
        <p:spPr>
          <a:xfrm>
            <a:off x="1514475" y="3124200"/>
            <a:ext cx="533400" cy="85725"/>
          </a:xfrm>
          <a:custGeom>
            <a:avLst/>
            <a:gdLst>
              <a:gd name="connsiteX0" fmla="*/ 53599 w 533400"/>
              <a:gd name="connsiteY0" fmla="*/ 48767 h 85725"/>
              <a:gd name="connsiteX1" fmla="*/ 495559 w 533400"/>
              <a:gd name="connsiteY1" fmla="*/ 48767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3400" h="85725">
                <a:moveTo>
                  <a:pt x="53599" y="48767"/>
                </a:moveTo>
                <a:lnTo>
                  <a:pt x="495559" y="48767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2"> 
				</p:cNvPr>
          <p:cNvSpPr/>
          <p:nvPr/>
        </p:nvSpPr>
        <p:spPr>
          <a:xfrm>
            <a:off x="1514475" y="3124200"/>
            <a:ext cx="85725" cy="352425"/>
          </a:xfrm>
          <a:custGeom>
            <a:avLst/>
            <a:gdLst>
              <a:gd name="connsiteX0" fmla="*/ 53599 w 85725"/>
              <a:gd name="connsiteY0" fmla="*/ 318516 h 352425"/>
              <a:gd name="connsiteX1" fmla="*/ 53599 w 85725"/>
              <a:gd name="connsiteY1" fmla="*/ 48767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352425">
                <a:moveTo>
                  <a:pt x="53599" y="318516"/>
                </a:moveTo>
                <a:lnTo>
                  <a:pt x="53599" y="48767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3"> 
				</p:cNvPr>
          <p:cNvSpPr/>
          <p:nvPr/>
        </p:nvSpPr>
        <p:spPr>
          <a:xfrm>
            <a:off x="1581150" y="3038475"/>
            <a:ext cx="390525" cy="247650"/>
          </a:xfrm>
          <a:custGeom>
            <a:avLst/>
            <a:gdLst>
              <a:gd name="connsiteX0" fmla="*/ 207904 w 390525"/>
              <a:gd name="connsiteY0" fmla="*/ 17144 h 247650"/>
              <a:gd name="connsiteX1" fmla="*/ 17404 w 390525"/>
              <a:gd name="connsiteY1" fmla="*/ 134492 h 247650"/>
              <a:gd name="connsiteX2" fmla="*/ 207904 w 390525"/>
              <a:gd name="connsiteY2" fmla="*/ 251841 h 247650"/>
              <a:gd name="connsiteX3" fmla="*/ 399928 w 390525"/>
              <a:gd name="connsiteY3" fmla="*/ 134492 h 247650"/>
              <a:gd name="connsiteX4" fmla="*/ 207904 w 390525"/>
              <a:gd name="connsiteY4" fmla="*/ 17144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5" h="247650">
                <a:moveTo>
                  <a:pt x="207904" y="17144"/>
                </a:moveTo>
                <a:cubicBezTo>
                  <a:pt x="102747" y="17144"/>
                  <a:pt x="17404" y="70484"/>
                  <a:pt x="17404" y="134492"/>
                </a:cubicBezTo>
                <a:cubicBezTo>
                  <a:pt x="17404" y="200025"/>
                  <a:pt x="102747" y="251841"/>
                  <a:pt x="207904" y="251841"/>
                </a:cubicBezTo>
                <a:cubicBezTo>
                  <a:pt x="313060" y="251841"/>
                  <a:pt x="399928" y="200025"/>
                  <a:pt x="399928" y="134492"/>
                </a:cubicBezTo>
                <a:cubicBezTo>
                  <a:pt x="399928" y="70484"/>
                  <a:pt x="313060" y="17144"/>
                  <a:pt x="207904" y="17144"/>
                </a:cubicBezTo>
                <a:close/>
              </a:path>
            </a:pathLst>
          </a:custGeom>
          <a:solidFill>
            <a:srgbClr val="cb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4"> 
				</p:cNvPr>
          <p:cNvSpPr/>
          <p:nvPr/>
        </p:nvSpPr>
        <p:spPr>
          <a:xfrm>
            <a:off x="1552575" y="3009900"/>
            <a:ext cx="447675" cy="304800"/>
          </a:xfrm>
          <a:custGeom>
            <a:avLst/>
            <a:gdLst>
              <a:gd name="connsiteX0" fmla="*/ 236479 w 447675"/>
              <a:gd name="connsiteY0" fmla="*/ 45719 h 304800"/>
              <a:gd name="connsiteX1" fmla="*/ 45979 w 447675"/>
              <a:gd name="connsiteY1" fmla="*/ 163067 h 304800"/>
              <a:gd name="connsiteX2" fmla="*/ 236479 w 447675"/>
              <a:gd name="connsiteY2" fmla="*/ 280416 h 304800"/>
              <a:gd name="connsiteX3" fmla="*/ 428503 w 447675"/>
              <a:gd name="connsiteY3" fmla="*/ 163067 h 304800"/>
              <a:gd name="connsiteX4" fmla="*/ 236479 w 447675"/>
              <a:gd name="connsiteY4" fmla="*/ 45719 h 304800"/>
              <a:gd name="connsiteX5" fmla="*/ 236479 w 447675"/>
              <a:gd name="connsiteY5" fmla="*/ 45719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675" h="304800">
                <a:moveTo>
                  <a:pt x="236479" y="45719"/>
                </a:moveTo>
                <a:cubicBezTo>
                  <a:pt x="131322" y="45719"/>
                  <a:pt x="45979" y="99059"/>
                  <a:pt x="45979" y="163067"/>
                </a:cubicBezTo>
                <a:cubicBezTo>
                  <a:pt x="45979" y="228600"/>
                  <a:pt x="131322" y="280416"/>
                  <a:pt x="236479" y="280416"/>
                </a:cubicBezTo>
                <a:cubicBezTo>
                  <a:pt x="341635" y="280416"/>
                  <a:pt x="428503" y="228600"/>
                  <a:pt x="428503" y="163067"/>
                </a:cubicBezTo>
                <a:cubicBezTo>
                  <a:pt x="428503" y="99059"/>
                  <a:pt x="341635" y="45719"/>
                  <a:pt x="236479" y="45719"/>
                </a:cubicBezTo>
                <a:lnTo>
                  <a:pt x="236479" y="4571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5"> 
				</p:cNvPr>
          <p:cNvSpPr/>
          <p:nvPr/>
        </p:nvSpPr>
        <p:spPr>
          <a:xfrm>
            <a:off x="2828925" y="3686175"/>
            <a:ext cx="266700" cy="571500"/>
          </a:xfrm>
          <a:custGeom>
            <a:avLst/>
            <a:gdLst>
              <a:gd name="connsiteX0" fmla="*/ 13213 w 266700"/>
              <a:gd name="connsiteY0" fmla="*/ 11048 h 571500"/>
              <a:gd name="connsiteX1" fmla="*/ 13213 w 266700"/>
              <a:gd name="connsiteY1" fmla="*/ 571880 h 571500"/>
              <a:gd name="connsiteX2" fmla="*/ 270768 w 266700"/>
              <a:gd name="connsiteY2" fmla="*/ 571880 h 571500"/>
              <a:gd name="connsiteX3" fmla="*/ 270768 w 266700"/>
              <a:gd name="connsiteY3" fmla="*/ 11048 h 571500"/>
              <a:gd name="connsiteX4" fmla="*/ 13213 w 266700"/>
              <a:gd name="connsiteY4" fmla="*/ 11048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571500">
                <a:moveTo>
                  <a:pt x="13213" y="11048"/>
                </a:moveTo>
                <a:lnTo>
                  <a:pt x="13213" y="571880"/>
                </a:lnTo>
                <a:lnTo>
                  <a:pt x="270768" y="571880"/>
                </a:lnTo>
                <a:lnTo>
                  <a:pt x="270768" y="11048"/>
                </a:lnTo>
                <a:lnTo>
                  <a:pt x="13213" y="11048"/>
                </a:lnTo>
                <a:close/>
              </a:path>
            </a:pathLst>
          </a:custGeom>
          <a:solidFill>
            <a:srgbClr val="3164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6"> 
				</p:cNvPr>
          <p:cNvSpPr/>
          <p:nvPr/>
        </p:nvSpPr>
        <p:spPr>
          <a:xfrm>
            <a:off x="2800350" y="3657600"/>
            <a:ext cx="323850" cy="628650"/>
          </a:xfrm>
          <a:custGeom>
            <a:avLst/>
            <a:gdLst>
              <a:gd name="connsiteX0" fmla="*/ 41782 w 323850"/>
              <a:gd name="connsiteY0" fmla="*/ 39625 h 628650"/>
              <a:gd name="connsiteX1" fmla="*/ 299345 w 323850"/>
              <a:gd name="connsiteY1" fmla="*/ 39625 h 628650"/>
              <a:gd name="connsiteX2" fmla="*/ 299345 w 323850"/>
              <a:gd name="connsiteY2" fmla="*/ 600460 h 628650"/>
              <a:gd name="connsiteX3" fmla="*/ 41782 w 323850"/>
              <a:gd name="connsiteY3" fmla="*/ 600460 h 628650"/>
              <a:gd name="connsiteX4" fmla="*/ 41782 w 323850"/>
              <a:gd name="connsiteY4" fmla="*/ 39625 h 628650"/>
              <a:gd name="connsiteX5" fmla="*/ 41782 w 323850"/>
              <a:gd name="connsiteY5" fmla="*/ 39625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3850" h="628650">
                <a:moveTo>
                  <a:pt x="41782" y="39625"/>
                </a:moveTo>
                <a:lnTo>
                  <a:pt x="299345" y="39625"/>
                </a:lnTo>
                <a:lnTo>
                  <a:pt x="299345" y="600460"/>
                </a:lnTo>
                <a:lnTo>
                  <a:pt x="41782" y="600460"/>
                </a:lnTo>
                <a:lnTo>
                  <a:pt x="41782" y="39625"/>
                </a:lnTo>
                <a:lnTo>
                  <a:pt x="41782" y="3962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19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7"> 
				</p:cNvPr>
          <p:cNvSpPr/>
          <p:nvPr/>
        </p:nvSpPr>
        <p:spPr>
          <a:xfrm>
            <a:off x="3276600" y="3676650"/>
            <a:ext cx="257175" cy="581025"/>
          </a:xfrm>
          <a:custGeom>
            <a:avLst/>
            <a:gdLst>
              <a:gd name="connsiteX0" fmla="*/ 13593 w 257175"/>
              <a:gd name="connsiteY0" fmla="*/ 11429 h 581025"/>
              <a:gd name="connsiteX1" fmla="*/ 13593 w 257175"/>
              <a:gd name="connsiteY1" fmla="*/ 581405 h 581025"/>
              <a:gd name="connsiteX2" fmla="*/ 260481 w 257175"/>
              <a:gd name="connsiteY2" fmla="*/ 581405 h 581025"/>
              <a:gd name="connsiteX3" fmla="*/ 260481 w 257175"/>
              <a:gd name="connsiteY3" fmla="*/ 11429 h 581025"/>
              <a:gd name="connsiteX4" fmla="*/ 13593 w 257175"/>
              <a:gd name="connsiteY4" fmla="*/ 11429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75" h="581025">
                <a:moveTo>
                  <a:pt x="13593" y="11429"/>
                </a:moveTo>
                <a:lnTo>
                  <a:pt x="13593" y="581405"/>
                </a:lnTo>
                <a:lnTo>
                  <a:pt x="260481" y="581405"/>
                </a:lnTo>
                <a:lnTo>
                  <a:pt x="260481" y="11429"/>
                </a:lnTo>
                <a:lnTo>
                  <a:pt x="13593" y="11429"/>
                </a:lnTo>
                <a:close/>
              </a:path>
            </a:pathLst>
          </a:custGeom>
          <a:solidFill>
            <a:srgbClr val="3164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8"> 
				</p:cNvPr>
          <p:cNvSpPr/>
          <p:nvPr/>
        </p:nvSpPr>
        <p:spPr>
          <a:xfrm>
            <a:off x="3248025" y="3648075"/>
            <a:ext cx="314325" cy="638175"/>
          </a:xfrm>
          <a:custGeom>
            <a:avLst/>
            <a:gdLst>
              <a:gd name="connsiteX0" fmla="*/ 42169 w 314325"/>
              <a:gd name="connsiteY0" fmla="*/ 40009 h 638175"/>
              <a:gd name="connsiteX1" fmla="*/ 289060 w 314325"/>
              <a:gd name="connsiteY1" fmla="*/ 40009 h 638175"/>
              <a:gd name="connsiteX2" fmla="*/ 289060 w 314325"/>
              <a:gd name="connsiteY2" fmla="*/ 609985 h 638175"/>
              <a:gd name="connsiteX3" fmla="*/ 42169 w 314325"/>
              <a:gd name="connsiteY3" fmla="*/ 609985 h 638175"/>
              <a:gd name="connsiteX4" fmla="*/ 42169 w 314325"/>
              <a:gd name="connsiteY4" fmla="*/ 40009 h 638175"/>
              <a:gd name="connsiteX5" fmla="*/ 42169 w 314325"/>
              <a:gd name="connsiteY5" fmla="*/ 40009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325" h="638175">
                <a:moveTo>
                  <a:pt x="42169" y="40009"/>
                </a:moveTo>
                <a:lnTo>
                  <a:pt x="289060" y="40009"/>
                </a:lnTo>
                <a:lnTo>
                  <a:pt x="289060" y="609985"/>
                </a:lnTo>
                <a:lnTo>
                  <a:pt x="42169" y="609985"/>
                </a:lnTo>
                <a:lnTo>
                  <a:pt x="42169" y="40009"/>
                </a:lnTo>
                <a:lnTo>
                  <a:pt x="42169" y="4000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19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9"> 
				</p:cNvPr>
          <p:cNvSpPr/>
          <p:nvPr/>
        </p:nvSpPr>
        <p:spPr>
          <a:xfrm>
            <a:off x="2705100" y="4219575"/>
            <a:ext cx="952500" cy="66675"/>
          </a:xfrm>
          <a:custGeom>
            <a:avLst/>
            <a:gdLst>
              <a:gd name="connsiteX0" fmla="*/ 42545 w 952500"/>
              <a:gd name="connsiteY0" fmla="*/ 38485 h 66675"/>
              <a:gd name="connsiteX1" fmla="*/ 926473 w 952500"/>
              <a:gd name="connsiteY1" fmla="*/ 38485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0" h="66675">
                <a:moveTo>
                  <a:pt x="42545" y="38485"/>
                </a:moveTo>
                <a:lnTo>
                  <a:pt x="926473" y="38485"/>
                </a:lnTo>
              </a:path>
            </a:pathLst>
          </a:custGeom>
          <a:ln w="7919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90"> 
				</p:cNvPr>
          <p:cNvSpPr/>
          <p:nvPr/>
        </p:nvSpPr>
        <p:spPr>
          <a:xfrm>
            <a:off x="3362325" y="3352800"/>
            <a:ext cx="85725" cy="85725"/>
          </a:xfrm>
          <a:custGeom>
            <a:avLst/>
            <a:gdLst>
              <a:gd name="connsiteX0" fmla="*/ 90937 w 85725"/>
              <a:gd name="connsiteY0" fmla="*/ 13716 h 85725"/>
              <a:gd name="connsiteX1" fmla="*/ 52837 w 85725"/>
              <a:gd name="connsiteY1" fmla="*/ 89916 h 85725"/>
              <a:gd name="connsiteX2" fmla="*/ 14737 w 85725"/>
              <a:gd name="connsiteY2" fmla="*/ 13716 h 85725"/>
              <a:gd name="connsiteX3" fmla="*/ 90937 w 85725"/>
              <a:gd name="connsiteY3" fmla="*/ 13716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" h="85725">
                <a:moveTo>
                  <a:pt x="90937" y="13716"/>
                </a:moveTo>
                <a:lnTo>
                  <a:pt x="52837" y="89916"/>
                </a:lnTo>
                <a:lnTo>
                  <a:pt x="14737" y="13716"/>
                </a:lnTo>
                <a:lnTo>
                  <a:pt x="90937" y="1371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1"> 
				</p:cNvPr>
          <p:cNvSpPr/>
          <p:nvPr/>
        </p:nvSpPr>
        <p:spPr>
          <a:xfrm>
            <a:off x="3390900" y="3162300"/>
            <a:ext cx="28575" cy="209550"/>
          </a:xfrm>
          <a:custGeom>
            <a:avLst/>
            <a:gdLst>
              <a:gd name="connsiteX0" fmla="*/ 30357 w 28575"/>
              <a:gd name="connsiteY0" fmla="*/ 10667 h 209550"/>
              <a:gd name="connsiteX1" fmla="*/ 30357 w 28575"/>
              <a:gd name="connsiteY1" fmla="*/ 21793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09550">
                <a:moveTo>
                  <a:pt x="30357" y="10667"/>
                </a:moveTo>
                <a:lnTo>
                  <a:pt x="30357" y="217932"/>
                </a:lnTo>
              </a:path>
            </a:pathLst>
          </a:custGeom>
          <a:ln w="1625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2"> 
				</p:cNvPr>
          <p:cNvSpPr/>
          <p:nvPr/>
        </p:nvSpPr>
        <p:spPr>
          <a:xfrm>
            <a:off x="2924175" y="3124200"/>
            <a:ext cx="523875" cy="85725"/>
          </a:xfrm>
          <a:custGeom>
            <a:avLst/>
            <a:gdLst>
              <a:gd name="connsiteX0" fmla="*/ 49026 w 523875"/>
              <a:gd name="connsiteY0" fmla="*/ 48767 h 85725"/>
              <a:gd name="connsiteX1" fmla="*/ 490987 w 523875"/>
              <a:gd name="connsiteY1" fmla="*/ 48767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3875" h="85725">
                <a:moveTo>
                  <a:pt x="49026" y="48767"/>
                </a:moveTo>
                <a:lnTo>
                  <a:pt x="490987" y="48767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3"> 
				</p:cNvPr>
          <p:cNvSpPr/>
          <p:nvPr/>
        </p:nvSpPr>
        <p:spPr>
          <a:xfrm>
            <a:off x="2924175" y="3124200"/>
            <a:ext cx="85725" cy="361950"/>
          </a:xfrm>
          <a:custGeom>
            <a:avLst/>
            <a:gdLst>
              <a:gd name="connsiteX0" fmla="*/ 49026 w 85725"/>
              <a:gd name="connsiteY0" fmla="*/ 327659 h 361950"/>
              <a:gd name="connsiteX1" fmla="*/ 49026 w 85725"/>
              <a:gd name="connsiteY1" fmla="*/ 48767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361950">
                <a:moveTo>
                  <a:pt x="49026" y="327659"/>
                </a:moveTo>
                <a:lnTo>
                  <a:pt x="49026" y="48767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4"> 
				</p:cNvPr>
          <p:cNvSpPr/>
          <p:nvPr/>
        </p:nvSpPr>
        <p:spPr>
          <a:xfrm>
            <a:off x="2990850" y="3038475"/>
            <a:ext cx="381000" cy="247650"/>
          </a:xfrm>
          <a:custGeom>
            <a:avLst/>
            <a:gdLst>
              <a:gd name="connsiteX0" fmla="*/ 201808 w 381000"/>
              <a:gd name="connsiteY0" fmla="*/ 17144 h 247650"/>
              <a:gd name="connsiteX1" fmla="*/ 17404 w 381000"/>
              <a:gd name="connsiteY1" fmla="*/ 134492 h 247650"/>
              <a:gd name="connsiteX2" fmla="*/ 201808 w 381000"/>
              <a:gd name="connsiteY2" fmla="*/ 251841 h 247650"/>
              <a:gd name="connsiteX3" fmla="*/ 387736 w 381000"/>
              <a:gd name="connsiteY3" fmla="*/ 134492 h 247650"/>
              <a:gd name="connsiteX4" fmla="*/ 201808 w 381000"/>
              <a:gd name="connsiteY4" fmla="*/ 17144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247650">
                <a:moveTo>
                  <a:pt x="201808" y="17144"/>
                </a:moveTo>
                <a:cubicBezTo>
                  <a:pt x="99700" y="17144"/>
                  <a:pt x="17404" y="70484"/>
                  <a:pt x="17404" y="134492"/>
                </a:cubicBezTo>
                <a:cubicBezTo>
                  <a:pt x="17404" y="200025"/>
                  <a:pt x="99700" y="251841"/>
                  <a:pt x="201808" y="251841"/>
                </a:cubicBezTo>
                <a:cubicBezTo>
                  <a:pt x="305439" y="251841"/>
                  <a:pt x="387736" y="200025"/>
                  <a:pt x="387736" y="134492"/>
                </a:cubicBezTo>
                <a:cubicBezTo>
                  <a:pt x="387736" y="70484"/>
                  <a:pt x="305439" y="17144"/>
                  <a:pt x="201808" y="17144"/>
                </a:cubicBezTo>
                <a:close/>
              </a:path>
            </a:pathLst>
          </a:custGeom>
          <a:solidFill>
            <a:srgbClr val="0097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5"> 
				</p:cNvPr>
          <p:cNvSpPr/>
          <p:nvPr/>
        </p:nvSpPr>
        <p:spPr>
          <a:xfrm>
            <a:off x="2962275" y="3009900"/>
            <a:ext cx="438150" cy="304800"/>
          </a:xfrm>
          <a:custGeom>
            <a:avLst/>
            <a:gdLst>
              <a:gd name="connsiteX0" fmla="*/ 230383 w 438150"/>
              <a:gd name="connsiteY0" fmla="*/ 45719 h 304800"/>
              <a:gd name="connsiteX1" fmla="*/ 45979 w 438150"/>
              <a:gd name="connsiteY1" fmla="*/ 163067 h 304800"/>
              <a:gd name="connsiteX2" fmla="*/ 230383 w 438150"/>
              <a:gd name="connsiteY2" fmla="*/ 280416 h 304800"/>
              <a:gd name="connsiteX3" fmla="*/ 416311 w 438150"/>
              <a:gd name="connsiteY3" fmla="*/ 163067 h 304800"/>
              <a:gd name="connsiteX4" fmla="*/ 230383 w 438150"/>
              <a:gd name="connsiteY4" fmla="*/ 45719 h 304800"/>
              <a:gd name="connsiteX5" fmla="*/ 230383 w 438150"/>
              <a:gd name="connsiteY5" fmla="*/ 45719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" h="304800">
                <a:moveTo>
                  <a:pt x="230383" y="45719"/>
                </a:moveTo>
                <a:cubicBezTo>
                  <a:pt x="128275" y="45719"/>
                  <a:pt x="45979" y="99059"/>
                  <a:pt x="45979" y="163067"/>
                </a:cubicBezTo>
                <a:cubicBezTo>
                  <a:pt x="45979" y="228600"/>
                  <a:pt x="128275" y="280416"/>
                  <a:pt x="230383" y="280416"/>
                </a:cubicBezTo>
                <a:cubicBezTo>
                  <a:pt x="334014" y="280416"/>
                  <a:pt x="416311" y="228600"/>
                  <a:pt x="416311" y="163067"/>
                </a:cubicBezTo>
                <a:cubicBezTo>
                  <a:pt x="416311" y="99059"/>
                  <a:pt x="334014" y="45719"/>
                  <a:pt x="230383" y="45719"/>
                </a:cubicBezTo>
                <a:lnTo>
                  <a:pt x="230383" y="4571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6"> 
				</p:cNvPr>
          <p:cNvSpPr/>
          <p:nvPr/>
        </p:nvSpPr>
        <p:spPr>
          <a:xfrm>
            <a:off x="4191000" y="3657600"/>
            <a:ext cx="266700" cy="600075"/>
          </a:xfrm>
          <a:custGeom>
            <a:avLst/>
            <a:gdLst>
              <a:gd name="connsiteX0" fmla="*/ 18165 w 266700"/>
              <a:gd name="connsiteY0" fmla="*/ 12191 h 600075"/>
              <a:gd name="connsiteX1" fmla="*/ 18165 w 266700"/>
              <a:gd name="connsiteY1" fmla="*/ 600455 h 600075"/>
              <a:gd name="connsiteX2" fmla="*/ 275721 w 266700"/>
              <a:gd name="connsiteY2" fmla="*/ 600455 h 600075"/>
              <a:gd name="connsiteX3" fmla="*/ 275721 w 266700"/>
              <a:gd name="connsiteY3" fmla="*/ 12191 h 600075"/>
              <a:gd name="connsiteX4" fmla="*/ 18165 w 266700"/>
              <a:gd name="connsiteY4" fmla="*/ 12191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600075">
                <a:moveTo>
                  <a:pt x="18165" y="12191"/>
                </a:moveTo>
                <a:lnTo>
                  <a:pt x="18165" y="600455"/>
                </a:lnTo>
                <a:lnTo>
                  <a:pt x="275721" y="600455"/>
                </a:lnTo>
                <a:lnTo>
                  <a:pt x="275721" y="12191"/>
                </a:lnTo>
                <a:lnTo>
                  <a:pt x="18165" y="12191"/>
                </a:lnTo>
                <a:close/>
              </a:path>
            </a:pathLst>
          </a:custGeom>
          <a:solidFill>
            <a:srgbClr val="3164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7"> 
				</p:cNvPr>
          <p:cNvSpPr/>
          <p:nvPr/>
        </p:nvSpPr>
        <p:spPr>
          <a:xfrm>
            <a:off x="4162425" y="3629025"/>
            <a:ext cx="323850" cy="657225"/>
          </a:xfrm>
          <a:custGeom>
            <a:avLst/>
            <a:gdLst>
              <a:gd name="connsiteX0" fmla="*/ 46746 w 323850"/>
              <a:gd name="connsiteY0" fmla="*/ 40762 h 657225"/>
              <a:gd name="connsiteX1" fmla="*/ 304293 w 323850"/>
              <a:gd name="connsiteY1" fmla="*/ 40762 h 657225"/>
              <a:gd name="connsiteX2" fmla="*/ 304293 w 323850"/>
              <a:gd name="connsiteY2" fmla="*/ 629035 h 657225"/>
              <a:gd name="connsiteX3" fmla="*/ 46746 w 323850"/>
              <a:gd name="connsiteY3" fmla="*/ 629035 h 657225"/>
              <a:gd name="connsiteX4" fmla="*/ 46746 w 323850"/>
              <a:gd name="connsiteY4" fmla="*/ 40762 h 657225"/>
              <a:gd name="connsiteX5" fmla="*/ 46746 w 323850"/>
              <a:gd name="connsiteY5" fmla="*/ 40762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3850" h="657225">
                <a:moveTo>
                  <a:pt x="46746" y="40762"/>
                </a:moveTo>
                <a:lnTo>
                  <a:pt x="304293" y="40762"/>
                </a:lnTo>
                <a:lnTo>
                  <a:pt x="304293" y="629035"/>
                </a:lnTo>
                <a:lnTo>
                  <a:pt x="46746" y="629035"/>
                </a:lnTo>
                <a:lnTo>
                  <a:pt x="46746" y="40762"/>
                </a:lnTo>
                <a:lnTo>
                  <a:pt x="46746" y="4076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19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8"> 
				</p:cNvPr>
          <p:cNvSpPr/>
          <p:nvPr/>
        </p:nvSpPr>
        <p:spPr>
          <a:xfrm>
            <a:off x="4638675" y="3590925"/>
            <a:ext cx="257175" cy="666750"/>
          </a:xfrm>
          <a:custGeom>
            <a:avLst/>
            <a:gdLst>
              <a:gd name="connsiteX0" fmla="*/ 18546 w 257175"/>
              <a:gd name="connsiteY0" fmla="*/ 11810 h 666750"/>
              <a:gd name="connsiteX1" fmla="*/ 18546 w 257175"/>
              <a:gd name="connsiteY1" fmla="*/ 667130 h 666750"/>
              <a:gd name="connsiteX2" fmla="*/ 265434 w 257175"/>
              <a:gd name="connsiteY2" fmla="*/ 667130 h 666750"/>
              <a:gd name="connsiteX3" fmla="*/ 265434 w 257175"/>
              <a:gd name="connsiteY3" fmla="*/ 11810 h 666750"/>
              <a:gd name="connsiteX4" fmla="*/ 18546 w 257175"/>
              <a:gd name="connsiteY4" fmla="*/ 1181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75" h="666750">
                <a:moveTo>
                  <a:pt x="18546" y="11810"/>
                </a:moveTo>
                <a:lnTo>
                  <a:pt x="18546" y="667130"/>
                </a:lnTo>
                <a:lnTo>
                  <a:pt x="265434" y="667130"/>
                </a:lnTo>
                <a:lnTo>
                  <a:pt x="265434" y="11810"/>
                </a:lnTo>
                <a:lnTo>
                  <a:pt x="18546" y="11810"/>
                </a:lnTo>
                <a:close/>
              </a:path>
            </a:pathLst>
          </a:custGeom>
          <a:solidFill>
            <a:srgbClr val="3164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9"> 
				</p:cNvPr>
          <p:cNvSpPr/>
          <p:nvPr/>
        </p:nvSpPr>
        <p:spPr>
          <a:xfrm>
            <a:off x="4610100" y="3562350"/>
            <a:ext cx="314325" cy="723900"/>
          </a:xfrm>
          <a:custGeom>
            <a:avLst/>
            <a:gdLst>
              <a:gd name="connsiteX0" fmla="*/ 47118 w 314325"/>
              <a:gd name="connsiteY0" fmla="*/ 40387 h 723900"/>
              <a:gd name="connsiteX1" fmla="*/ 294008 w 314325"/>
              <a:gd name="connsiteY1" fmla="*/ 40387 h 723900"/>
              <a:gd name="connsiteX2" fmla="*/ 294008 w 314325"/>
              <a:gd name="connsiteY2" fmla="*/ 695710 h 723900"/>
              <a:gd name="connsiteX3" fmla="*/ 47118 w 314325"/>
              <a:gd name="connsiteY3" fmla="*/ 695710 h 723900"/>
              <a:gd name="connsiteX4" fmla="*/ 47118 w 314325"/>
              <a:gd name="connsiteY4" fmla="*/ 40387 h 723900"/>
              <a:gd name="connsiteX5" fmla="*/ 47118 w 314325"/>
              <a:gd name="connsiteY5" fmla="*/ 40387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325" h="723900">
                <a:moveTo>
                  <a:pt x="47118" y="40387"/>
                </a:moveTo>
                <a:lnTo>
                  <a:pt x="294008" y="40387"/>
                </a:lnTo>
                <a:lnTo>
                  <a:pt x="294008" y="695710"/>
                </a:lnTo>
                <a:lnTo>
                  <a:pt x="47118" y="695710"/>
                </a:lnTo>
                <a:lnTo>
                  <a:pt x="47118" y="40387"/>
                </a:lnTo>
                <a:lnTo>
                  <a:pt x="47118" y="4038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19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100"> 
				</p:cNvPr>
          <p:cNvSpPr/>
          <p:nvPr/>
        </p:nvSpPr>
        <p:spPr>
          <a:xfrm>
            <a:off x="4067175" y="4219575"/>
            <a:ext cx="952500" cy="66675"/>
          </a:xfrm>
          <a:custGeom>
            <a:avLst/>
            <a:gdLst>
              <a:gd name="connsiteX0" fmla="*/ 47508 w 952500"/>
              <a:gd name="connsiteY0" fmla="*/ 38485 h 66675"/>
              <a:gd name="connsiteX1" fmla="*/ 931422 w 952500"/>
              <a:gd name="connsiteY1" fmla="*/ 38485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0" h="66675">
                <a:moveTo>
                  <a:pt x="47508" y="38485"/>
                </a:moveTo>
                <a:lnTo>
                  <a:pt x="931422" y="38485"/>
                </a:lnTo>
              </a:path>
            </a:pathLst>
          </a:custGeom>
          <a:ln w="7919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1"> 
				</p:cNvPr>
          <p:cNvSpPr/>
          <p:nvPr/>
        </p:nvSpPr>
        <p:spPr>
          <a:xfrm>
            <a:off x="4733925" y="3267075"/>
            <a:ext cx="85725" cy="85725"/>
          </a:xfrm>
          <a:custGeom>
            <a:avLst/>
            <a:gdLst>
              <a:gd name="connsiteX0" fmla="*/ 86364 w 85725"/>
              <a:gd name="connsiteY0" fmla="*/ 14096 h 85725"/>
              <a:gd name="connsiteX1" fmla="*/ 48264 w 85725"/>
              <a:gd name="connsiteY1" fmla="*/ 90296 h 85725"/>
              <a:gd name="connsiteX2" fmla="*/ 10164 w 85725"/>
              <a:gd name="connsiteY2" fmla="*/ 14096 h 85725"/>
              <a:gd name="connsiteX3" fmla="*/ 86364 w 85725"/>
              <a:gd name="connsiteY3" fmla="*/ 14096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" h="85725">
                <a:moveTo>
                  <a:pt x="86364" y="14096"/>
                </a:moveTo>
                <a:lnTo>
                  <a:pt x="48264" y="90296"/>
                </a:lnTo>
                <a:lnTo>
                  <a:pt x="10164" y="14096"/>
                </a:lnTo>
                <a:lnTo>
                  <a:pt x="86364" y="1409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2"> 
				</p:cNvPr>
          <p:cNvSpPr/>
          <p:nvPr/>
        </p:nvSpPr>
        <p:spPr>
          <a:xfrm>
            <a:off x="4762500" y="3076575"/>
            <a:ext cx="19050" cy="209550"/>
          </a:xfrm>
          <a:custGeom>
            <a:avLst/>
            <a:gdLst>
              <a:gd name="connsiteX0" fmla="*/ 25786 w 19050"/>
              <a:gd name="connsiteY0" fmla="*/ 11048 h 209550"/>
              <a:gd name="connsiteX1" fmla="*/ 25786 w 19050"/>
              <a:gd name="connsiteY1" fmla="*/ 216788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9550">
                <a:moveTo>
                  <a:pt x="25786" y="11048"/>
                </a:moveTo>
                <a:lnTo>
                  <a:pt x="25786" y="216788"/>
                </a:lnTo>
              </a:path>
            </a:pathLst>
          </a:custGeom>
          <a:ln w="1625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3"> 
				</p:cNvPr>
          <p:cNvSpPr/>
          <p:nvPr/>
        </p:nvSpPr>
        <p:spPr>
          <a:xfrm>
            <a:off x="4286250" y="3038475"/>
            <a:ext cx="533400" cy="85725"/>
          </a:xfrm>
          <a:custGeom>
            <a:avLst/>
            <a:gdLst>
              <a:gd name="connsiteX0" fmla="*/ 53979 w 533400"/>
              <a:gd name="connsiteY0" fmla="*/ 49148 h 85725"/>
              <a:gd name="connsiteX1" fmla="*/ 495939 w 533400"/>
              <a:gd name="connsiteY1" fmla="*/ 49148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3400" h="85725">
                <a:moveTo>
                  <a:pt x="53979" y="49148"/>
                </a:moveTo>
                <a:lnTo>
                  <a:pt x="495939" y="49148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104"> 
				</p:cNvPr>
          <p:cNvSpPr/>
          <p:nvPr/>
        </p:nvSpPr>
        <p:spPr>
          <a:xfrm>
            <a:off x="4286250" y="3038475"/>
            <a:ext cx="85725" cy="419100"/>
          </a:xfrm>
          <a:custGeom>
            <a:avLst/>
            <a:gdLst>
              <a:gd name="connsiteX0" fmla="*/ 53979 w 85725"/>
              <a:gd name="connsiteY0" fmla="*/ 385952 h 419100"/>
              <a:gd name="connsiteX1" fmla="*/ 53979 w 85725"/>
              <a:gd name="connsiteY1" fmla="*/ 49148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419100">
                <a:moveTo>
                  <a:pt x="53979" y="385952"/>
                </a:moveTo>
                <a:lnTo>
                  <a:pt x="53979" y="49148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5"> 
				</p:cNvPr>
          <p:cNvSpPr/>
          <p:nvPr/>
        </p:nvSpPr>
        <p:spPr>
          <a:xfrm>
            <a:off x="4267200" y="2952750"/>
            <a:ext cx="561975" cy="247650"/>
          </a:xfrm>
          <a:custGeom>
            <a:avLst/>
            <a:gdLst>
              <a:gd name="connsiteX0" fmla="*/ 292486 w 561975"/>
              <a:gd name="connsiteY0" fmla="*/ 17526 h 247650"/>
              <a:gd name="connsiteX1" fmla="*/ 15118 w 561975"/>
              <a:gd name="connsiteY1" fmla="*/ 134873 h 247650"/>
              <a:gd name="connsiteX2" fmla="*/ 292486 w 561975"/>
              <a:gd name="connsiteY2" fmla="*/ 252221 h 247650"/>
              <a:gd name="connsiteX3" fmla="*/ 571377 w 561975"/>
              <a:gd name="connsiteY3" fmla="*/ 134873 h 247650"/>
              <a:gd name="connsiteX4" fmla="*/ 292486 w 561975"/>
              <a:gd name="connsiteY4" fmla="*/ 17526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247650">
                <a:moveTo>
                  <a:pt x="292486" y="17526"/>
                </a:moveTo>
                <a:cubicBezTo>
                  <a:pt x="140086" y="17526"/>
                  <a:pt x="15118" y="69341"/>
                  <a:pt x="15118" y="134873"/>
                </a:cubicBezTo>
                <a:cubicBezTo>
                  <a:pt x="15118" y="198882"/>
                  <a:pt x="140086" y="252221"/>
                  <a:pt x="292486" y="252221"/>
                </a:cubicBezTo>
                <a:cubicBezTo>
                  <a:pt x="446409" y="252221"/>
                  <a:pt x="571377" y="198882"/>
                  <a:pt x="571377" y="134873"/>
                </a:cubicBezTo>
                <a:cubicBezTo>
                  <a:pt x="571377" y="69341"/>
                  <a:pt x="446409" y="17526"/>
                  <a:pt x="292486" y="17526"/>
                </a:cubicBezTo>
                <a:close/>
              </a:path>
            </a:pathLst>
          </a:custGeom>
          <a:solidFill>
            <a:srgbClr val="0097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6"> 
				</p:cNvPr>
          <p:cNvSpPr/>
          <p:nvPr/>
        </p:nvSpPr>
        <p:spPr>
          <a:xfrm>
            <a:off x="4238625" y="2924175"/>
            <a:ext cx="619125" cy="304800"/>
          </a:xfrm>
          <a:custGeom>
            <a:avLst/>
            <a:gdLst>
              <a:gd name="connsiteX0" fmla="*/ 321061 w 619125"/>
              <a:gd name="connsiteY0" fmla="*/ 46101 h 304800"/>
              <a:gd name="connsiteX1" fmla="*/ 43693 w 619125"/>
              <a:gd name="connsiteY1" fmla="*/ 163448 h 304800"/>
              <a:gd name="connsiteX2" fmla="*/ 321061 w 619125"/>
              <a:gd name="connsiteY2" fmla="*/ 280796 h 304800"/>
              <a:gd name="connsiteX3" fmla="*/ 599952 w 619125"/>
              <a:gd name="connsiteY3" fmla="*/ 163448 h 304800"/>
              <a:gd name="connsiteX4" fmla="*/ 321061 w 619125"/>
              <a:gd name="connsiteY4" fmla="*/ 46101 h 304800"/>
              <a:gd name="connsiteX5" fmla="*/ 321061 w 619125"/>
              <a:gd name="connsiteY5" fmla="*/ 46101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25" h="304800">
                <a:moveTo>
                  <a:pt x="321061" y="46101"/>
                </a:moveTo>
                <a:cubicBezTo>
                  <a:pt x="168661" y="46101"/>
                  <a:pt x="43693" y="97916"/>
                  <a:pt x="43693" y="163448"/>
                </a:cubicBezTo>
                <a:cubicBezTo>
                  <a:pt x="43693" y="227457"/>
                  <a:pt x="168661" y="280796"/>
                  <a:pt x="321061" y="280796"/>
                </a:cubicBezTo>
                <a:cubicBezTo>
                  <a:pt x="474984" y="280796"/>
                  <a:pt x="599952" y="227457"/>
                  <a:pt x="599952" y="163448"/>
                </a:cubicBezTo>
                <a:cubicBezTo>
                  <a:pt x="599952" y="97916"/>
                  <a:pt x="474984" y="46101"/>
                  <a:pt x="321061" y="46101"/>
                </a:cubicBezTo>
                <a:lnTo>
                  <a:pt x="321061" y="4610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7"> 
				</p:cNvPr>
          <p:cNvSpPr/>
          <p:nvPr/>
        </p:nvSpPr>
        <p:spPr>
          <a:xfrm>
            <a:off x="4133850" y="3771900"/>
            <a:ext cx="400050" cy="228600"/>
          </a:xfrm>
          <a:custGeom>
            <a:avLst/>
            <a:gdLst>
              <a:gd name="connsiteX0" fmla="*/ 207903 w 400050"/>
              <a:gd name="connsiteY0" fmla="*/ 15240 h 228600"/>
              <a:gd name="connsiteX1" fmla="*/ 11307 w 400050"/>
              <a:gd name="connsiteY1" fmla="*/ 123444 h 228600"/>
              <a:gd name="connsiteX2" fmla="*/ 207903 w 400050"/>
              <a:gd name="connsiteY2" fmla="*/ 231647 h 228600"/>
              <a:gd name="connsiteX3" fmla="*/ 402976 w 400050"/>
              <a:gd name="connsiteY3" fmla="*/ 123444 h 228600"/>
              <a:gd name="connsiteX4" fmla="*/ 207903 w 400050"/>
              <a:gd name="connsiteY4" fmla="*/ 1524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228600">
                <a:moveTo>
                  <a:pt x="207903" y="15240"/>
                </a:moveTo>
                <a:cubicBezTo>
                  <a:pt x="99699" y="15240"/>
                  <a:pt x="11307" y="64008"/>
                  <a:pt x="11307" y="123444"/>
                </a:cubicBezTo>
                <a:cubicBezTo>
                  <a:pt x="11307" y="182879"/>
                  <a:pt x="99699" y="231647"/>
                  <a:pt x="207903" y="231647"/>
                </a:cubicBezTo>
                <a:cubicBezTo>
                  <a:pt x="314583" y="231647"/>
                  <a:pt x="402976" y="182879"/>
                  <a:pt x="402976" y="123444"/>
                </a:cubicBezTo>
                <a:cubicBezTo>
                  <a:pt x="402976" y="64008"/>
                  <a:pt x="314583" y="15240"/>
                  <a:pt x="207903" y="15240"/>
                </a:cubicBez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8"> 
				</p:cNvPr>
          <p:cNvSpPr/>
          <p:nvPr/>
        </p:nvSpPr>
        <p:spPr>
          <a:xfrm>
            <a:off x="4105275" y="3743325"/>
            <a:ext cx="457200" cy="285750"/>
          </a:xfrm>
          <a:custGeom>
            <a:avLst/>
            <a:gdLst>
              <a:gd name="connsiteX0" fmla="*/ 236478 w 457200"/>
              <a:gd name="connsiteY0" fmla="*/ 43815 h 285750"/>
              <a:gd name="connsiteX1" fmla="*/ 39882 w 457200"/>
              <a:gd name="connsiteY1" fmla="*/ 152019 h 285750"/>
              <a:gd name="connsiteX2" fmla="*/ 236478 w 457200"/>
              <a:gd name="connsiteY2" fmla="*/ 260222 h 285750"/>
              <a:gd name="connsiteX3" fmla="*/ 431551 w 457200"/>
              <a:gd name="connsiteY3" fmla="*/ 152019 h 285750"/>
              <a:gd name="connsiteX4" fmla="*/ 236478 w 457200"/>
              <a:gd name="connsiteY4" fmla="*/ 43815 h 285750"/>
              <a:gd name="connsiteX5" fmla="*/ 236478 w 457200"/>
              <a:gd name="connsiteY5" fmla="*/ 4381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" h="285750">
                <a:moveTo>
                  <a:pt x="236478" y="43815"/>
                </a:moveTo>
                <a:cubicBezTo>
                  <a:pt x="128274" y="43815"/>
                  <a:pt x="39882" y="92583"/>
                  <a:pt x="39882" y="152019"/>
                </a:cubicBezTo>
                <a:cubicBezTo>
                  <a:pt x="39882" y="211454"/>
                  <a:pt x="128274" y="260222"/>
                  <a:pt x="236478" y="260222"/>
                </a:cubicBezTo>
                <a:cubicBezTo>
                  <a:pt x="343158" y="260222"/>
                  <a:pt x="431551" y="211454"/>
                  <a:pt x="431551" y="152019"/>
                </a:cubicBezTo>
                <a:cubicBezTo>
                  <a:pt x="431551" y="92583"/>
                  <a:pt x="343158" y="43815"/>
                  <a:pt x="236478" y="43815"/>
                </a:cubicBezTo>
                <a:lnTo>
                  <a:pt x="236478" y="4381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9"> 
				</p:cNvPr>
          <p:cNvSpPr/>
          <p:nvPr/>
        </p:nvSpPr>
        <p:spPr>
          <a:xfrm>
            <a:off x="4581525" y="3676650"/>
            <a:ext cx="400050" cy="219075"/>
          </a:xfrm>
          <a:custGeom>
            <a:avLst/>
            <a:gdLst>
              <a:gd name="connsiteX0" fmla="*/ 208284 w 400050"/>
              <a:gd name="connsiteY0" fmla="*/ 9905 h 219075"/>
              <a:gd name="connsiteX1" fmla="*/ 13212 w 400050"/>
              <a:gd name="connsiteY1" fmla="*/ 116585 h 219075"/>
              <a:gd name="connsiteX2" fmla="*/ 208284 w 400050"/>
              <a:gd name="connsiteY2" fmla="*/ 224789 h 219075"/>
              <a:gd name="connsiteX3" fmla="*/ 404881 w 400050"/>
              <a:gd name="connsiteY3" fmla="*/ 116585 h 219075"/>
              <a:gd name="connsiteX4" fmla="*/ 208284 w 400050"/>
              <a:gd name="connsiteY4" fmla="*/ 990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219075">
                <a:moveTo>
                  <a:pt x="208284" y="9905"/>
                </a:moveTo>
                <a:cubicBezTo>
                  <a:pt x="101604" y="9905"/>
                  <a:pt x="13212" y="57150"/>
                  <a:pt x="13212" y="116585"/>
                </a:cubicBezTo>
                <a:cubicBezTo>
                  <a:pt x="13212" y="177545"/>
                  <a:pt x="101604" y="224789"/>
                  <a:pt x="208284" y="224789"/>
                </a:cubicBezTo>
                <a:cubicBezTo>
                  <a:pt x="316488" y="224789"/>
                  <a:pt x="404881" y="177545"/>
                  <a:pt x="404881" y="116585"/>
                </a:cubicBezTo>
                <a:cubicBezTo>
                  <a:pt x="404881" y="57150"/>
                  <a:pt x="316488" y="9905"/>
                  <a:pt x="208284" y="9905"/>
                </a:cubicBez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10"> 
				</p:cNvPr>
          <p:cNvSpPr/>
          <p:nvPr/>
        </p:nvSpPr>
        <p:spPr>
          <a:xfrm>
            <a:off x="4552950" y="3648075"/>
            <a:ext cx="457200" cy="276225"/>
          </a:xfrm>
          <a:custGeom>
            <a:avLst/>
            <a:gdLst>
              <a:gd name="connsiteX0" fmla="*/ 236859 w 457200"/>
              <a:gd name="connsiteY0" fmla="*/ 38480 h 276225"/>
              <a:gd name="connsiteX1" fmla="*/ 41787 w 457200"/>
              <a:gd name="connsiteY1" fmla="*/ 145160 h 276225"/>
              <a:gd name="connsiteX2" fmla="*/ 236859 w 457200"/>
              <a:gd name="connsiteY2" fmla="*/ 253364 h 276225"/>
              <a:gd name="connsiteX3" fmla="*/ 433456 w 457200"/>
              <a:gd name="connsiteY3" fmla="*/ 145160 h 276225"/>
              <a:gd name="connsiteX4" fmla="*/ 236859 w 457200"/>
              <a:gd name="connsiteY4" fmla="*/ 38480 h 276225"/>
              <a:gd name="connsiteX5" fmla="*/ 236859 w 457200"/>
              <a:gd name="connsiteY5" fmla="*/ 38480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" h="276225">
                <a:moveTo>
                  <a:pt x="236859" y="38480"/>
                </a:moveTo>
                <a:cubicBezTo>
                  <a:pt x="130179" y="38480"/>
                  <a:pt x="41787" y="85725"/>
                  <a:pt x="41787" y="145160"/>
                </a:cubicBezTo>
                <a:cubicBezTo>
                  <a:pt x="41787" y="206120"/>
                  <a:pt x="130179" y="253364"/>
                  <a:pt x="236859" y="253364"/>
                </a:cubicBezTo>
                <a:cubicBezTo>
                  <a:pt x="345063" y="253364"/>
                  <a:pt x="433456" y="206120"/>
                  <a:pt x="433456" y="145160"/>
                </a:cubicBezTo>
                <a:cubicBezTo>
                  <a:pt x="433456" y="85725"/>
                  <a:pt x="345063" y="38480"/>
                  <a:pt x="236859" y="38480"/>
                </a:cubicBezTo>
                <a:lnTo>
                  <a:pt x="236859" y="3848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1"> 
				</p:cNvPr>
          <p:cNvSpPr/>
          <p:nvPr/>
        </p:nvSpPr>
        <p:spPr>
          <a:xfrm>
            <a:off x="1114425" y="5810250"/>
            <a:ext cx="4305300" cy="66675"/>
          </a:xfrm>
          <a:custGeom>
            <a:avLst/>
            <a:gdLst>
              <a:gd name="connsiteX0" fmla="*/ 40648 w 4305300"/>
              <a:gd name="connsiteY0" fmla="*/ 43433 h 66675"/>
              <a:gd name="connsiteX1" fmla="*/ 4278889 w 4305300"/>
              <a:gd name="connsiteY1" fmla="*/ 43433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05300" h="66675">
                <a:moveTo>
                  <a:pt x="40648" y="43433"/>
                </a:moveTo>
                <a:lnTo>
                  <a:pt x="4278889" y="43433"/>
                </a:lnTo>
              </a:path>
            </a:pathLst>
          </a:custGeom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2"> 
				</p:cNvPr>
          <p:cNvSpPr/>
          <p:nvPr/>
        </p:nvSpPr>
        <p:spPr>
          <a:xfrm>
            <a:off x="1114425" y="6115050"/>
            <a:ext cx="4305300" cy="66675"/>
          </a:xfrm>
          <a:custGeom>
            <a:avLst/>
            <a:gdLst>
              <a:gd name="connsiteX0" fmla="*/ 46744 w 4305300"/>
              <a:gd name="connsiteY0" fmla="*/ 40385 h 66675"/>
              <a:gd name="connsiteX1" fmla="*/ 4284985 w 4305300"/>
              <a:gd name="connsiteY1" fmla="*/ 40385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05300" h="66675">
                <a:moveTo>
                  <a:pt x="46744" y="40385"/>
                </a:moveTo>
                <a:lnTo>
                  <a:pt x="4284985" y="40385"/>
                </a:lnTo>
              </a:path>
            </a:pathLst>
          </a:custGeom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3"> 
				</p:cNvPr>
          <p:cNvSpPr/>
          <p:nvPr/>
        </p:nvSpPr>
        <p:spPr>
          <a:xfrm>
            <a:off x="1114425" y="6372225"/>
            <a:ext cx="4305300" cy="66675"/>
          </a:xfrm>
          <a:custGeom>
            <a:avLst/>
            <a:gdLst>
              <a:gd name="connsiteX0" fmla="*/ 43696 w 4305300"/>
              <a:gd name="connsiteY0" fmla="*/ 46863 h 66675"/>
              <a:gd name="connsiteX1" fmla="*/ 4281937 w 4305300"/>
              <a:gd name="connsiteY1" fmla="*/ 46863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05300" h="66675">
                <a:moveTo>
                  <a:pt x="43696" y="46863"/>
                </a:moveTo>
                <a:lnTo>
                  <a:pt x="4281937" y="46863"/>
                </a:lnTo>
              </a:path>
            </a:pathLst>
          </a:custGeom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11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425" y="771525"/>
            <a:ext cx="1609725" cy="323850"/>
          </a:xfrm>
          <a:prstGeom prst="rect">
            <a:avLst/>
          </a:prstGeom>
        </p:spPr>
      </p:pic>
      <p:sp>
        <p:nvSpPr>
          <p:cNvPr id="115" name="TextBox 115"/>
          <p:cNvSpPr txBox="1"/>
          <p:nvPr/>
        </p:nvSpPr>
        <p:spPr>
          <a:xfrm>
            <a:off x="1313573" y="1122451"/>
            <a:ext cx="4668678" cy="12998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Energy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–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Strong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performance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Fossil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34795">
              <a:lnSpc>
                <a:spcPts val="226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Key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Figures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Energy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6388">
              <a:lnSpc>
                <a:spcPts val="1403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€bn</a:t>
            </a:r>
          </a:p>
          <a:p>
            <a:pPr indent="2997718">
              <a:lnSpc>
                <a:spcPts val="19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€m</a:t>
            </a:r>
          </a:p>
        </p:txBody>
      </p:sp>
      <p:sp>
        <p:nvSpPr>
          <p:cNvPr id="116" name="TextBox 116"/>
          <p:cNvSpPr txBox="1"/>
          <p:nvPr/>
        </p:nvSpPr>
        <p:spPr>
          <a:xfrm>
            <a:off x="6339723" y="1857424"/>
            <a:ext cx="2452100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Main</a:t>
            </a:r>
            <a:r>
              <a:rPr lang="en-US" altLang="zh-CN" sz="1596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developments</a:t>
            </a:r>
            <a:r>
              <a:rPr lang="en-US" altLang="zh-CN" sz="1596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596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Q1</a:t>
            </a:r>
          </a:p>
        </p:txBody>
      </p:sp>
      <p:sp>
        <p:nvSpPr>
          <p:cNvPr id="117" name="TextBox 117"/>
          <p:cNvSpPr txBox="1"/>
          <p:nvPr/>
        </p:nvSpPr>
        <p:spPr>
          <a:xfrm>
            <a:off x="1479689" y="2742310"/>
            <a:ext cx="590277" cy="5181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Orders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5259">
              <a:lnSpc>
                <a:spcPts val="1640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-3%</a:t>
            </a:r>
          </a:p>
        </p:txBody>
      </p:sp>
      <p:sp>
        <p:nvSpPr>
          <p:cNvPr id="118" name="TextBox 118"/>
          <p:cNvSpPr txBox="1"/>
          <p:nvPr/>
        </p:nvSpPr>
        <p:spPr>
          <a:xfrm>
            <a:off x="2829952" y="2742310"/>
            <a:ext cx="724388" cy="5181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Revenue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5843">
              <a:lnSpc>
                <a:spcPts val="1640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0%</a:t>
            </a:r>
          </a:p>
        </p:txBody>
      </p:sp>
      <p:sp>
        <p:nvSpPr>
          <p:cNvPr id="119" name="TextBox 119"/>
          <p:cNvSpPr txBox="1"/>
          <p:nvPr/>
        </p:nvSpPr>
        <p:spPr>
          <a:xfrm>
            <a:off x="4349379" y="2744875"/>
            <a:ext cx="409867" cy="4302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</a:t>
            </a:r>
          </a:p>
          <a:p>
            <a:pPr indent="15240">
              <a:lnSpc>
                <a:spcPts val="1967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+12%</a:t>
            </a:r>
          </a:p>
        </p:txBody>
      </p:sp>
      <p:sp>
        <p:nvSpPr>
          <p:cNvPr id="120" name="TextBox 120"/>
          <p:cNvSpPr txBox="1"/>
          <p:nvPr/>
        </p:nvSpPr>
        <p:spPr>
          <a:xfrm>
            <a:off x="5765167" y="2410916"/>
            <a:ext cx="3748352" cy="9759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">
              <a:lnSpc>
                <a:spcPts val="1660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Healthy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book-to-bill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at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1.13;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significant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order</a:t>
            </a:r>
          </a:p>
          <a:p>
            <a:pPr indent="7">
              <a:lnSpc>
                <a:spcPts val="1667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growth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Europe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driven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by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large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fossil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orders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75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Stable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revenue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conversion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order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backlog</a:t>
            </a:r>
          </a:p>
          <a:p>
            <a:pPr indent="0">
              <a:lnSpc>
                <a:spcPts val="1680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Wind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significant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growth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Americas</a:t>
            </a:r>
          </a:p>
        </p:txBody>
      </p:sp>
      <p:sp>
        <p:nvSpPr>
          <p:cNvPr id="121" name="TextBox 121"/>
          <p:cNvSpPr txBox="1"/>
          <p:nvPr/>
        </p:nvSpPr>
        <p:spPr>
          <a:xfrm>
            <a:off x="1199268" y="3485538"/>
            <a:ext cx="593033" cy="18932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63656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7.2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6600">
              <a:lnSpc>
                <a:spcPts val="181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7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Division</a:t>
            </a:r>
          </a:p>
        </p:txBody>
      </p:sp>
      <p:sp>
        <p:nvSpPr>
          <p:cNvPr id="122" name="TextBox 122"/>
          <p:cNvSpPr txBox="1"/>
          <p:nvPr/>
        </p:nvSpPr>
        <p:spPr>
          <a:xfrm>
            <a:off x="1839352" y="3485538"/>
            <a:ext cx="344684" cy="10459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7055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7.1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1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</a:t>
            </a:r>
          </a:p>
        </p:txBody>
      </p:sp>
      <p:sp>
        <p:nvSpPr>
          <p:cNvPr id="123" name="TextBox 123"/>
          <p:cNvSpPr txBox="1"/>
          <p:nvPr/>
        </p:nvSpPr>
        <p:spPr>
          <a:xfrm>
            <a:off x="2534296" y="3494682"/>
            <a:ext cx="611384" cy="19755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33755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6.1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66699">
              <a:lnSpc>
                <a:spcPts val="174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6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Orders</a:t>
            </a:r>
          </a:p>
          <a:p>
            <a:pPr indent="24383">
              <a:lnSpc>
                <a:spcPts val="142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y-o-y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</a:p>
        </p:txBody>
      </p:sp>
      <p:sp>
        <p:nvSpPr>
          <p:cNvPr id="124" name="TextBox 124"/>
          <p:cNvSpPr txBox="1"/>
          <p:nvPr/>
        </p:nvSpPr>
        <p:spPr>
          <a:xfrm>
            <a:off x="3226192" y="3485538"/>
            <a:ext cx="633412" cy="19847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5343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6.3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287">
              <a:lnSpc>
                <a:spcPts val="181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6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Revenue</a:t>
            </a:r>
          </a:p>
          <a:p>
            <a:pPr indent="89916">
              <a:lnSpc>
                <a:spcPts val="142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y-o-y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</a:p>
        </p:txBody>
      </p:sp>
      <p:sp>
        <p:nvSpPr>
          <p:cNvPr id="125" name="TextBox 125"/>
          <p:cNvSpPr txBox="1"/>
          <p:nvPr/>
        </p:nvSpPr>
        <p:spPr>
          <a:xfrm>
            <a:off x="3982096" y="3467250"/>
            <a:ext cx="613139" cy="20029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31647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507</a:t>
            </a:r>
          </a:p>
          <a:p>
            <a:pPr indent="216407">
              <a:lnSpc>
                <a:spcPts val="255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8.3%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5928">
              <a:lnSpc>
                <a:spcPts val="1403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4864">
              <a:lnSpc>
                <a:spcPts val="196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</a:t>
            </a:r>
          </a:p>
          <a:p>
            <a:pPr indent="0">
              <a:lnSpc>
                <a:spcPts val="142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margin</a:t>
            </a:r>
          </a:p>
        </p:txBody>
      </p:sp>
      <p:sp>
        <p:nvSpPr>
          <p:cNvPr id="126" name="TextBox 126"/>
          <p:cNvSpPr txBox="1"/>
          <p:nvPr/>
        </p:nvSpPr>
        <p:spPr>
          <a:xfrm>
            <a:off x="4611507" y="3400194"/>
            <a:ext cx="626079" cy="21630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572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567</a:t>
            </a:r>
          </a:p>
          <a:p>
            <a:pPr indent="36576">
              <a:lnSpc>
                <a:spcPts val="228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9.0%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20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0584">
              <a:lnSpc>
                <a:spcPts val="224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Underl.</a:t>
            </a:r>
          </a:p>
          <a:p>
            <a:pPr indent="169164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</a:t>
            </a:r>
          </a:p>
          <a:p>
            <a:pPr indent="109728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margin</a:t>
            </a:r>
          </a:p>
        </p:txBody>
      </p:sp>
      <p:sp>
        <p:nvSpPr>
          <p:cNvPr id="127" name="TextBox 127"/>
          <p:cNvSpPr txBox="1"/>
          <p:nvPr/>
        </p:nvSpPr>
        <p:spPr>
          <a:xfrm>
            <a:off x="5765167" y="3515103"/>
            <a:ext cx="3635582" cy="207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6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Fossil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–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Strong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service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mix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excellent</a:t>
            </a:r>
          </a:p>
          <a:p>
            <a:pPr indent="0">
              <a:lnSpc>
                <a:spcPts val="1648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project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execution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95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Wind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–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Volume-driven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earnings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growth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</a:p>
          <a:p>
            <a:pPr indent="0">
              <a:lnSpc>
                <a:spcPts val="1660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settlement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claim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related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major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project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95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Oil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&amp;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Gas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burdened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by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further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legal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</a:p>
          <a:p>
            <a:pPr indent="0">
              <a:lnSpc>
                <a:spcPts val="1648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regulatory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matters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related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Iran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95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Transmission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–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Ongoing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execution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lower-</a:t>
            </a:r>
          </a:p>
          <a:p>
            <a:pPr indent="0">
              <a:lnSpc>
                <a:spcPts val="1660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margin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backlog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offshore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grid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access</a:t>
            </a:r>
          </a:p>
        </p:txBody>
      </p:sp>
      <p:sp>
        <p:nvSpPr>
          <p:cNvPr id="128" name="TextBox 128"/>
          <p:cNvSpPr txBox="1"/>
          <p:nvPr/>
        </p:nvSpPr>
        <p:spPr>
          <a:xfrm>
            <a:off x="1231272" y="5649315"/>
            <a:ext cx="1152408" cy="9774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47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Fossil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Power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19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Wind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Power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47">
              <a:lnSpc>
                <a:spcPts val="120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Oil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&amp;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Gas</a:t>
            </a:r>
          </a:p>
          <a:p>
            <a:pPr indent="3047">
              <a:lnSpc>
                <a:spcPts val="2123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Power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Transmission</a:t>
            </a:r>
          </a:p>
        </p:txBody>
      </p:sp>
      <p:sp>
        <p:nvSpPr>
          <p:cNvPr id="129" name="TextBox 129"/>
          <p:cNvSpPr txBox="1"/>
          <p:nvPr/>
        </p:nvSpPr>
        <p:spPr>
          <a:xfrm>
            <a:off x="2636404" y="5649315"/>
            <a:ext cx="295387" cy="9774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335">
              <a:lnSpc>
                <a:spcPts val="1168"/>
              </a:lnSpc>
            </a:pPr>
            <a:r>
              <a:rPr lang="en-US" altLang="zh-CN" sz="996" dirty="0" smtClean="0">
                <a:solidFill>
                  <a:srgbClr val="009831"/>
                </a:solidFill>
                <a:latin typeface="Helvetica" charset="0"/>
                <a:cs typeface="Helvetica" charset="0"/>
              </a:rPr>
              <a:t>16%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195"/>
              </a:lnSpc>
            </a:pPr>
            <a:r>
              <a:rPr lang="en-US" altLang="zh-CN" sz="996" dirty="0" smtClean="0">
                <a:solidFill>
                  <a:srgbClr val="cb0000"/>
                </a:solidFill>
                <a:latin typeface="Helvetica" charset="0"/>
                <a:cs typeface="Helvetica" charset="0"/>
              </a:rPr>
              <a:t>-25%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051">
              <a:lnSpc>
                <a:spcPts val="1207"/>
              </a:lnSpc>
            </a:pPr>
            <a:r>
              <a:rPr lang="en-US" altLang="zh-CN" sz="996" dirty="0" smtClean="0">
                <a:solidFill>
                  <a:srgbClr val="cb0000"/>
                </a:solidFill>
                <a:latin typeface="Helvetica" charset="0"/>
                <a:cs typeface="Helvetica" charset="0"/>
              </a:rPr>
              <a:t>-7%</a:t>
            </a:r>
          </a:p>
          <a:p>
            <a:pPr indent="0">
              <a:lnSpc>
                <a:spcPts val="2123"/>
              </a:lnSpc>
            </a:pPr>
            <a:r>
              <a:rPr lang="en-US" altLang="zh-CN" sz="996" dirty="0" smtClean="0">
                <a:solidFill>
                  <a:srgbClr val="cb0000"/>
                </a:solidFill>
                <a:latin typeface="Helvetica" charset="0"/>
                <a:cs typeface="Helvetica" charset="0"/>
              </a:rPr>
              <a:t>-12%</a:t>
            </a:r>
          </a:p>
        </p:txBody>
      </p:sp>
      <p:sp>
        <p:nvSpPr>
          <p:cNvPr id="130" name="TextBox 130"/>
          <p:cNvSpPr txBox="1"/>
          <p:nvPr/>
        </p:nvSpPr>
        <p:spPr>
          <a:xfrm>
            <a:off x="3430408" y="5649315"/>
            <a:ext cx="255764" cy="9774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cb0000"/>
                </a:solidFill>
                <a:latin typeface="Helvetica" charset="0"/>
                <a:cs typeface="Helvetica" charset="0"/>
              </a:rPr>
              <a:t>-3%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48">
              <a:lnSpc>
                <a:spcPts val="1195"/>
              </a:lnSpc>
            </a:pPr>
            <a:r>
              <a:rPr lang="en-US" altLang="zh-CN" sz="996" dirty="0" smtClean="0">
                <a:solidFill>
                  <a:srgbClr val="009831"/>
                </a:solidFill>
                <a:latin typeface="Helvetica" charset="0"/>
                <a:cs typeface="Helvetica" charset="0"/>
              </a:rPr>
              <a:t>23%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207"/>
              </a:lnSpc>
            </a:pPr>
            <a:r>
              <a:rPr lang="en-US" altLang="zh-CN" sz="996" dirty="0" smtClean="0">
                <a:solidFill>
                  <a:srgbClr val="cb0000"/>
                </a:solidFill>
                <a:latin typeface="Helvetica" charset="0"/>
                <a:cs typeface="Helvetica" charset="0"/>
              </a:rPr>
              <a:t>-5%</a:t>
            </a:r>
          </a:p>
          <a:p>
            <a:pPr indent="16764">
              <a:lnSpc>
                <a:spcPts val="2123"/>
              </a:lnSpc>
            </a:pPr>
            <a:r>
              <a:rPr lang="en-US" altLang="zh-CN" sz="996" dirty="0" smtClean="0">
                <a:solidFill>
                  <a:srgbClr val="cb0000"/>
                </a:solidFill>
                <a:latin typeface="Helvetica" charset="0"/>
                <a:cs typeface="Helvetica" charset="0"/>
              </a:rPr>
              <a:t>-7%</a:t>
            </a:r>
          </a:p>
        </p:txBody>
      </p:sp>
      <p:sp>
        <p:nvSpPr>
          <p:cNvPr id="131" name="TextBox 131"/>
          <p:cNvSpPr txBox="1"/>
          <p:nvPr/>
        </p:nvSpPr>
        <p:spPr>
          <a:xfrm>
            <a:off x="4056772" y="5649315"/>
            <a:ext cx="357871" cy="9774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19.6%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052">
              <a:lnSpc>
                <a:spcPts val="119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4.6%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052">
              <a:lnSpc>
                <a:spcPts val="120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2.0%</a:t>
            </a:r>
          </a:p>
          <a:p>
            <a:pPr indent="13715">
              <a:lnSpc>
                <a:spcPts val="2123"/>
              </a:lnSpc>
            </a:pPr>
            <a:r>
              <a:rPr lang="en-US" altLang="zh-CN" sz="996" dirty="0" smtClean="0">
                <a:solidFill>
                  <a:srgbClr val="cb0000"/>
                </a:solidFill>
                <a:latin typeface="Helvetica" charset="0"/>
                <a:cs typeface="Helvetica" charset="0"/>
              </a:rPr>
              <a:t>-1.2%</a:t>
            </a:r>
          </a:p>
        </p:txBody>
      </p:sp>
      <p:sp>
        <p:nvSpPr>
          <p:cNvPr id="132" name="TextBox 132"/>
          <p:cNvSpPr txBox="1"/>
          <p:nvPr/>
        </p:nvSpPr>
        <p:spPr>
          <a:xfrm>
            <a:off x="4795912" y="5649315"/>
            <a:ext cx="357872" cy="9774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19.6%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051">
              <a:lnSpc>
                <a:spcPts val="119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4.6%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051">
              <a:lnSpc>
                <a:spcPts val="120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5.7%</a:t>
            </a:r>
          </a:p>
          <a:p>
            <a:pPr indent="35051">
              <a:lnSpc>
                <a:spcPts val="2123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0.9%</a:t>
            </a:r>
          </a:p>
        </p:txBody>
      </p:sp>
      <p:sp>
        <p:nvSpPr>
          <p:cNvPr id="133" name="TextBox 133"/>
          <p:cNvSpPr txBox="1"/>
          <p:nvPr/>
        </p:nvSpPr>
        <p:spPr>
          <a:xfrm>
            <a:off x="5765167" y="5596886"/>
            <a:ext cx="3459458" cy="7623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projects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weigh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as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expected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95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Around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€300m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transformation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charges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</a:t>
            </a:r>
          </a:p>
          <a:p>
            <a:pPr indent="7">
              <a:lnSpc>
                <a:spcPts val="1660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2014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expected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</p:txBody>
      </p:sp>
      <p:sp>
        <p:nvSpPr>
          <p:cNvPr id="134" name="TextBox 134"/>
          <p:cNvSpPr txBox="1"/>
          <p:nvPr/>
        </p:nvSpPr>
        <p:spPr>
          <a:xfrm>
            <a:off x="1132212" y="6767930"/>
            <a:ext cx="112247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</a:p>
        </p:txBody>
      </p:sp>
      <p:sp>
        <p:nvSpPr>
          <p:cNvPr id="135" name="TextBox 135"/>
          <p:cNvSpPr txBox="1"/>
          <p:nvPr/>
        </p:nvSpPr>
        <p:spPr>
          <a:xfrm>
            <a:off x="1398913" y="6767930"/>
            <a:ext cx="6924793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Comparable,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i.e.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adjusted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currency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translation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portfolio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effects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      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2)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Underlying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margin: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12: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11.0%,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13: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10.2%</a:t>
            </a:r>
          </a:p>
        </p:txBody>
      </p:sp>
      <p:sp>
        <p:nvSpPr>
          <p:cNvPr id="136" name="TextBox 136"/>
          <p:cNvSpPr txBox="1"/>
          <p:nvPr/>
        </p:nvSpPr>
        <p:spPr>
          <a:xfrm>
            <a:off x="1313573" y="6976718"/>
            <a:ext cx="399548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Page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4</a:t>
            </a:r>
          </a:p>
        </p:txBody>
      </p:sp>
      <p:sp>
        <p:nvSpPr>
          <p:cNvPr id="137" name="TextBox 137"/>
          <p:cNvSpPr txBox="1"/>
          <p:nvPr/>
        </p:nvSpPr>
        <p:spPr>
          <a:xfrm>
            <a:off x="3163708" y="6976718"/>
            <a:ext cx="246153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Analyst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Call,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January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23,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</p:txBody>
      </p:sp>
      <p:sp>
        <p:nvSpPr>
          <p:cNvPr id="138" name="TextBox 138"/>
          <p:cNvSpPr txBox="1"/>
          <p:nvPr/>
        </p:nvSpPr>
        <p:spPr>
          <a:xfrm>
            <a:off x="6667397" y="6976718"/>
            <a:ext cx="284695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Copyright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©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AG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2013.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All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rights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reeform 139"> 
				</p:cNvPr>
          <p:cNvSpPr/>
          <p:nvPr/>
        </p:nvSpPr>
        <p:spPr>
          <a:xfrm>
            <a:off x="762000" y="333375"/>
            <a:ext cx="9153525" cy="6867525"/>
          </a:xfrm>
          <a:custGeom>
            <a:avLst/>
            <a:gdLst>
              <a:gd name="connsiteX0" fmla="*/ 12073 w 9153525"/>
              <a:gd name="connsiteY0" fmla="*/ 15620 h 6867525"/>
              <a:gd name="connsiteX1" fmla="*/ 12073 w 9153525"/>
              <a:gd name="connsiteY1" fmla="*/ 6873621 h 6867525"/>
              <a:gd name="connsiteX2" fmla="*/ 9156072 w 9153525"/>
              <a:gd name="connsiteY2" fmla="*/ 6873621 h 6867525"/>
              <a:gd name="connsiteX3" fmla="*/ 9156072 w 9153525"/>
              <a:gd name="connsiteY3" fmla="*/ 15620 h 6867525"/>
              <a:gd name="connsiteX4" fmla="*/ 12073 w 9153525"/>
              <a:gd name="connsiteY4" fmla="*/ 15620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6867525">
                <a:moveTo>
                  <a:pt x="12073" y="15620"/>
                </a:moveTo>
                <a:lnTo>
                  <a:pt x="12073" y="6873621"/>
                </a:lnTo>
                <a:lnTo>
                  <a:pt x="9156072" y="6873621"/>
                </a:lnTo>
                <a:lnTo>
                  <a:pt x="9156072" y="15620"/>
                </a:lnTo>
                <a:lnTo>
                  <a:pt x="12073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40"> 
				</p:cNvPr>
          <p:cNvSpPr/>
          <p:nvPr/>
        </p:nvSpPr>
        <p:spPr>
          <a:xfrm>
            <a:off x="1047750" y="600075"/>
            <a:ext cx="8867775" cy="981075"/>
          </a:xfrm>
          <a:custGeom>
            <a:avLst/>
            <a:gdLst>
              <a:gd name="connsiteX0" fmla="*/ 14359 w 8867775"/>
              <a:gd name="connsiteY0" fmla="*/ 11048 h 981075"/>
              <a:gd name="connsiteX1" fmla="*/ 14359 w 8867775"/>
              <a:gd name="connsiteY1" fmla="*/ 981837 h 981075"/>
              <a:gd name="connsiteX2" fmla="*/ 8870322 w 8867775"/>
              <a:gd name="connsiteY2" fmla="*/ 981837 h 981075"/>
              <a:gd name="connsiteX3" fmla="*/ 8870322 w 8867775"/>
              <a:gd name="connsiteY3" fmla="*/ 11048 h 981075"/>
              <a:gd name="connsiteX4" fmla="*/ 14359 w 8867775"/>
              <a:gd name="connsiteY4" fmla="*/ 11048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67775" h="981075">
                <a:moveTo>
                  <a:pt x="14359" y="11048"/>
                </a:moveTo>
                <a:lnTo>
                  <a:pt x="14359" y="981837"/>
                </a:lnTo>
                <a:lnTo>
                  <a:pt x="8870322" y="981837"/>
                </a:lnTo>
                <a:lnTo>
                  <a:pt x="8870322" y="11048"/>
                </a:lnTo>
                <a:lnTo>
                  <a:pt x="14359" y="11048"/>
                </a:lnTo>
                <a:close/>
              </a:path>
            </a:pathLst>
          </a:custGeom>
          <a:solidFill>
            <a:srgbClr val="fd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1"> 
				</p:cNvPr>
          <p:cNvSpPr/>
          <p:nvPr/>
        </p:nvSpPr>
        <p:spPr>
          <a:xfrm>
            <a:off x="1019175" y="571500"/>
            <a:ext cx="8924925" cy="1038225"/>
          </a:xfrm>
          <a:custGeom>
            <a:avLst/>
            <a:gdLst>
              <a:gd name="connsiteX0" fmla="*/ 42934 w 8924925"/>
              <a:gd name="connsiteY0" fmla="*/ 39623 h 1038225"/>
              <a:gd name="connsiteX1" fmla="*/ 42934 w 8924925"/>
              <a:gd name="connsiteY1" fmla="*/ 1010412 h 1038225"/>
              <a:gd name="connsiteX2" fmla="*/ 8898897 w 8924925"/>
              <a:gd name="connsiteY2" fmla="*/ 1010412 h 1038225"/>
              <a:gd name="connsiteX3" fmla="*/ 8898897 w 8924925"/>
              <a:gd name="connsiteY3" fmla="*/ 39623 h 1038225"/>
              <a:gd name="connsiteX4" fmla="*/ 42934 w 8924925"/>
              <a:gd name="connsiteY4" fmla="*/ 39623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4925" h="1038225">
                <a:moveTo>
                  <a:pt x="42934" y="39623"/>
                </a:moveTo>
                <a:lnTo>
                  <a:pt x="42934" y="1010412"/>
                </a:lnTo>
                <a:lnTo>
                  <a:pt x="8898897" y="1010412"/>
                </a:lnTo>
                <a:lnTo>
                  <a:pt x="8898897" y="39623"/>
                </a:lnTo>
                <a:lnTo>
                  <a:pt x="42934" y="3962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 142"> 
				</p:cNvPr>
          <p:cNvSpPr/>
          <p:nvPr/>
        </p:nvSpPr>
        <p:spPr>
          <a:xfrm>
            <a:off x="5448300" y="1724025"/>
            <a:ext cx="4219575" cy="5153025"/>
          </a:xfrm>
          <a:custGeom>
            <a:avLst/>
            <a:gdLst>
              <a:gd name="connsiteX0" fmla="*/ 42549 w 4219575"/>
              <a:gd name="connsiteY0" fmla="*/ 42291 h 5153025"/>
              <a:gd name="connsiteX1" fmla="*/ 42549 w 4219575"/>
              <a:gd name="connsiteY1" fmla="*/ 5129402 h 5153025"/>
              <a:gd name="connsiteX2" fmla="*/ 4195449 w 4219575"/>
              <a:gd name="connsiteY2" fmla="*/ 5129402 h 5153025"/>
              <a:gd name="connsiteX3" fmla="*/ 4195449 w 4219575"/>
              <a:gd name="connsiteY3" fmla="*/ 42291 h 5153025"/>
              <a:gd name="connsiteX4" fmla="*/ 42549 w 4219575"/>
              <a:gd name="connsiteY4" fmla="*/ 42291 h 515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9575" h="5153025">
                <a:moveTo>
                  <a:pt x="42549" y="42291"/>
                </a:moveTo>
                <a:lnTo>
                  <a:pt x="42549" y="5129402"/>
                </a:lnTo>
                <a:lnTo>
                  <a:pt x="4195449" y="5129402"/>
                </a:lnTo>
                <a:lnTo>
                  <a:pt x="4195449" y="42291"/>
                </a:lnTo>
                <a:lnTo>
                  <a:pt x="42549" y="42291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3"> 
				</p:cNvPr>
          <p:cNvSpPr/>
          <p:nvPr/>
        </p:nvSpPr>
        <p:spPr>
          <a:xfrm>
            <a:off x="5476875" y="1752600"/>
            <a:ext cx="4162425" cy="466725"/>
          </a:xfrm>
          <a:custGeom>
            <a:avLst/>
            <a:gdLst>
              <a:gd name="connsiteX0" fmla="*/ 13974 w 4162425"/>
              <a:gd name="connsiteY0" fmla="*/ 13716 h 466725"/>
              <a:gd name="connsiteX1" fmla="*/ 13974 w 4162425"/>
              <a:gd name="connsiteY1" fmla="*/ 473963 h 466725"/>
              <a:gd name="connsiteX2" fmla="*/ 4166874 w 4162425"/>
              <a:gd name="connsiteY2" fmla="*/ 473963 h 466725"/>
              <a:gd name="connsiteX3" fmla="*/ 4166874 w 4162425"/>
              <a:gd name="connsiteY3" fmla="*/ 13716 h 466725"/>
              <a:gd name="connsiteX4" fmla="*/ 13974 w 4162425"/>
              <a:gd name="connsiteY4" fmla="*/ 13716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2425" h="466725">
                <a:moveTo>
                  <a:pt x="13974" y="13716"/>
                </a:moveTo>
                <a:lnTo>
                  <a:pt x="13974" y="473963"/>
                </a:lnTo>
                <a:lnTo>
                  <a:pt x="4166874" y="473963"/>
                </a:lnTo>
                <a:lnTo>
                  <a:pt x="4166874" y="13716"/>
                </a:lnTo>
                <a:lnTo>
                  <a:pt x="13974" y="13716"/>
                </a:lnTo>
                <a:close/>
              </a:path>
            </a:pathLst>
          </a:custGeom>
          <a:solidFill>
            <a:srgbClr val="3164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4"> 
				</p:cNvPr>
          <p:cNvSpPr/>
          <p:nvPr/>
        </p:nvSpPr>
        <p:spPr>
          <a:xfrm>
            <a:off x="5448300" y="1724025"/>
            <a:ext cx="4219575" cy="523875"/>
          </a:xfrm>
          <a:custGeom>
            <a:avLst/>
            <a:gdLst>
              <a:gd name="connsiteX0" fmla="*/ 42549 w 4219575"/>
              <a:gd name="connsiteY0" fmla="*/ 42291 h 523875"/>
              <a:gd name="connsiteX1" fmla="*/ 42549 w 4219575"/>
              <a:gd name="connsiteY1" fmla="*/ 502538 h 523875"/>
              <a:gd name="connsiteX2" fmla="*/ 4195449 w 4219575"/>
              <a:gd name="connsiteY2" fmla="*/ 502538 h 523875"/>
              <a:gd name="connsiteX3" fmla="*/ 4195449 w 4219575"/>
              <a:gd name="connsiteY3" fmla="*/ 42291 h 523875"/>
              <a:gd name="connsiteX4" fmla="*/ 42549 w 4219575"/>
              <a:gd name="connsiteY4" fmla="*/ 42291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9575" h="523875">
                <a:moveTo>
                  <a:pt x="42549" y="42291"/>
                </a:moveTo>
                <a:lnTo>
                  <a:pt x="42549" y="502538"/>
                </a:lnTo>
                <a:lnTo>
                  <a:pt x="4195449" y="502538"/>
                </a:lnTo>
                <a:lnTo>
                  <a:pt x="4195449" y="42291"/>
                </a:lnTo>
                <a:lnTo>
                  <a:pt x="42549" y="4229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 145"> 
				</p:cNvPr>
          <p:cNvSpPr/>
          <p:nvPr/>
        </p:nvSpPr>
        <p:spPr>
          <a:xfrm>
            <a:off x="1104900" y="1743075"/>
            <a:ext cx="4152900" cy="476250"/>
          </a:xfrm>
          <a:custGeom>
            <a:avLst/>
            <a:gdLst>
              <a:gd name="connsiteX0" fmla="*/ 16645 w 4152900"/>
              <a:gd name="connsiteY0" fmla="*/ 17145 h 476250"/>
              <a:gd name="connsiteX1" fmla="*/ 16645 w 4152900"/>
              <a:gd name="connsiteY1" fmla="*/ 480440 h 476250"/>
              <a:gd name="connsiteX2" fmla="*/ 4155829 w 4152900"/>
              <a:gd name="connsiteY2" fmla="*/ 480440 h 476250"/>
              <a:gd name="connsiteX3" fmla="*/ 4155829 w 4152900"/>
              <a:gd name="connsiteY3" fmla="*/ 17145 h 476250"/>
              <a:gd name="connsiteX4" fmla="*/ 16645 w 4152900"/>
              <a:gd name="connsiteY4" fmla="*/ 1714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900" h="476250">
                <a:moveTo>
                  <a:pt x="16645" y="17145"/>
                </a:moveTo>
                <a:lnTo>
                  <a:pt x="16645" y="480440"/>
                </a:lnTo>
                <a:lnTo>
                  <a:pt x="4155829" y="480440"/>
                </a:lnTo>
                <a:lnTo>
                  <a:pt x="4155829" y="17145"/>
                </a:lnTo>
                <a:lnTo>
                  <a:pt x="16645" y="17145"/>
                </a:lnTo>
                <a:close/>
              </a:path>
            </a:pathLst>
          </a:custGeom>
          <a:solidFill>
            <a:srgbClr val="cbcb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 146"> 
				</p:cNvPr>
          <p:cNvSpPr/>
          <p:nvPr/>
        </p:nvSpPr>
        <p:spPr>
          <a:xfrm>
            <a:off x="1104900" y="2209800"/>
            <a:ext cx="4152900" cy="3162300"/>
          </a:xfrm>
          <a:custGeom>
            <a:avLst/>
            <a:gdLst>
              <a:gd name="connsiteX0" fmla="*/ 16645 w 4152900"/>
              <a:gd name="connsiteY0" fmla="*/ 13715 h 3162300"/>
              <a:gd name="connsiteX1" fmla="*/ 16645 w 4152900"/>
              <a:gd name="connsiteY1" fmla="*/ 3171443 h 3162300"/>
              <a:gd name="connsiteX2" fmla="*/ 4155829 w 4152900"/>
              <a:gd name="connsiteY2" fmla="*/ 3171443 h 3162300"/>
              <a:gd name="connsiteX3" fmla="*/ 4155829 w 4152900"/>
              <a:gd name="connsiteY3" fmla="*/ 13715 h 3162300"/>
              <a:gd name="connsiteX4" fmla="*/ 16645 w 4152900"/>
              <a:gd name="connsiteY4" fmla="*/ 13715 h 316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900" h="3162300">
                <a:moveTo>
                  <a:pt x="16645" y="13715"/>
                </a:moveTo>
                <a:lnTo>
                  <a:pt x="16645" y="3171443"/>
                </a:lnTo>
                <a:lnTo>
                  <a:pt x="4155829" y="3171443"/>
                </a:lnTo>
                <a:lnTo>
                  <a:pt x="4155829" y="13715"/>
                </a:lnTo>
                <a:lnTo>
                  <a:pt x="16645" y="1371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7"> 
				</p:cNvPr>
          <p:cNvSpPr/>
          <p:nvPr/>
        </p:nvSpPr>
        <p:spPr>
          <a:xfrm>
            <a:off x="1104900" y="5362575"/>
            <a:ext cx="876300" cy="695325"/>
          </a:xfrm>
          <a:custGeom>
            <a:avLst/>
            <a:gdLst>
              <a:gd name="connsiteX0" fmla="*/ 16645 w 876300"/>
              <a:gd name="connsiteY0" fmla="*/ 18668 h 695325"/>
              <a:gd name="connsiteX1" fmla="*/ 16645 w 876300"/>
              <a:gd name="connsiteY1" fmla="*/ 701421 h 695325"/>
              <a:gd name="connsiteX2" fmla="*/ 879229 w 876300"/>
              <a:gd name="connsiteY2" fmla="*/ 701421 h 695325"/>
              <a:gd name="connsiteX3" fmla="*/ 879229 w 876300"/>
              <a:gd name="connsiteY3" fmla="*/ 18668 h 695325"/>
              <a:gd name="connsiteX4" fmla="*/ 16645 w 876300"/>
              <a:gd name="connsiteY4" fmla="*/ 18668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6300" h="695325">
                <a:moveTo>
                  <a:pt x="16645" y="18668"/>
                </a:moveTo>
                <a:lnTo>
                  <a:pt x="16645" y="701421"/>
                </a:lnTo>
                <a:lnTo>
                  <a:pt x="879229" y="701421"/>
                </a:lnTo>
                <a:lnTo>
                  <a:pt x="879229" y="18668"/>
                </a:lnTo>
                <a:lnTo>
                  <a:pt x="16645" y="18668"/>
                </a:lnTo>
                <a:close/>
              </a:path>
            </a:pathLst>
          </a:custGeom>
          <a:solidFill>
            <a:srgbClr val="cbcb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 148"> 
				</p:cNvPr>
          <p:cNvSpPr/>
          <p:nvPr/>
        </p:nvSpPr>
        <p:spPr>
          <a:xfrm>
            <a:off x="1971675" y="5362575"/>
            <a:ext cx="857250" cy="695325"/>
          </a:xfrm>
          <a:custGeom>
            <a:avLst/>
            <a:gdLst>
              <a:gd name="connsiteX0" fmla="*/ 12451 w 857250"/>
              <a:gd name="connsiteY0" fmla="*/ 18668 h 695325"/>
              <a:gd name="connsiteX1" fmla="*/ 12451 w 857250"/>
              <a:gd name="connsiteY1" fmla="*/ 701421 h 695325"/>
              <a:gd name="connsiteX2" fmla="*/ 859795 w 857250"/>
              <a:gd name="connsiteY2" fmla="*/ 701421 h 695325"/>
              <a:gd name="connsiteX3" fmla="*/ 859795 w 857250"/>
              <a:gd name="connsiteY3" fmla="*/ 18668 h 695325"/>
              <a:gd name="connsiteX4" fmla="*/ 12451 w 857250"/>
              <a:gd name="connsiteY4" fmla="*/ 18668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" h="695325">
                <a:moveTo>
                  <a:pt x="12451" y="18668"/>
                </a:moveTo>
                <a:lnTo>
                  <a:pt x="12451" y="701421"/>
                </a:lnTo>
                <a:lnTo>
                  <a:pt x="859795" y="701421"/>
                </a:lnTo>
                <a:lnTo>
                  <a:pt x="859795" y="18668"/>
                </a:lnTo>
                <a:lnTo>
                  <a:pt x="12451" y="18668"/>
                </a:lnTo>
                <a:close/>
              </a:path>
            </a:pathLst>
          </a:custGeom>
          <a:solidFill>
            <a:srgbClr val="cbcb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 149"> 
				</p:cNvPr>
          <p:cNvSpPr/>
          <p:nvPr/>
        </p:nvSpPr>
        <p:spPr>
          <a:xfrm>
            <a:off x="2819400" y="5362575"/>
            <a:ext cx="714375" cy="695325"/>
          </a:xfrm>
          <a:custGeom>
            <a:avLst/>
            <a:gdLst>
              <a:gd name="connsiteX0" fmla="*/ 12070 w 714375"/>
              <a:gd name="connsiteY0" fmla="*/ 18668 h 695325"/>
              <a:gd name="connsiteX1" fmla="*/ 12070 w 714375"/>
              <a:gd name="connsiteY1" fmla="*/ 701421 h 695325"/>
              <a:gd name="connsiteX2" fmla="*/ 717681 w 714375"/>
              <a:gd name="connsiteY2" fmla="*/ 701421 h 695325"/>
              <a:gd name="connsiteX3" fmla="*/ 717681 w 714375"/>
              <a:gd name="connsiteY3" fmla="*/ 18668 h 695325"/>
              <a:gd name="connsiteX4" fmla="*/ 12070 w 714375"/>
              <a:gd name="connsiteY4" fmla="*/ 18668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375" h="695325">
                <a:moveTo>
                  <a:pt x="12070" y="18668"/>
                </a:moveTo>
                <a:lnTo>
                  <a:pt x="12070" y="701421"/>
                </a:lnTo>
                <a:lnTo>
                  <a:pt x="717681" y="701421"/>
                </a:lnTo>
                <a:lnTo>
                  <a:pt x="717681" y="18668"/>
                </a:lnTo>
                <a:lnTo>
                  <a:pt x="12070" y="18668"/>
                </a:lnTo>
                <a:close/>
              </a:path>
            </a:pathLst>
          </a:custGeom>
          <a:solidFill>
            <a:srgbClr val="cbcb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50"> 
				</p:cNvPr>
          <p:cNvSpPr/>
          <p:nvPr/>
        </p:nvSpPr>
        <p:spPr>
          <a:xfrm>
            <a:off x="3524250" y="5362575"/>
            <a:ext cx="762000" cy="695325"/>
          </a:xfrm>
          <a:custGeom>
            <a:avLst/>
            <a:gdLst>
              <a:gd name="connsiteX0" fmla="*/ 12831 w 762000"/>
              <a:gd name="connsiteY0" fmla="*/ 18668 h 695325"/>
              <a:gd name="connsiteX1" fmla="*/ 12831 w 762000"/>
              <a:gd name="connsiteY1" fmla="*/ 701421 h 695325"/>
              <a:gd name="connsiteX2" fmla="*/ 765687 w 762000"/>
              <a:gd name="connsiteY2" fmla="*/ 701421 h 695325"/>
              <a:gd name="connsiteX3" fmla="*/ 765687 w 762000"/>
              <a:gd name="connsiteY3" fmla="*/ 18668 h 695325"/>
              <a:gd name="connsiteX4" fmla="*/ 12831 w 762000"/>
              <a:gd name="connsiteY4" fmla="*/ 18668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695325">
                <a:moveTo>
                  <a:pt x="12831" y="18668"/>
                </a:moveTo>
                <a:lnTo>
                  <a:pt x="12831" y="701421"/>
                </a:lnTo>
                <a:lnTo>
                  <a:pt x="765687" y="701421"/>
                </a:lnTo>
                <a:lnTo>
                  <a:pt x="765687" y="18668"/>
                </a:lnTo>
                <a:lnTo>
                  <a:pt x="12831" y="18668"/>
                </a:lnTo>
                <a:close/>
              </a:path>
            </a:pathLst>
          </a:custGeom>
          <a:solidFill>
            <a:srgbClr val="cbcb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1"> 
				</p:cNvPr>
          <p:cNvSpPr/>
          <p:nvPr/>
        </p:nvSpPr>
        <p:spPr>
          <a:xfrm>
            <a:off x="4276725" y="5362575"/>
            <a:ext cx="981075" cy="695325"/>
          </a:xfrm>
          <a:custGeom>
            <a:avLst/>
            <a:gdLst>
              <a:gd name="connsiteX0" fmla="*/ 13212 w 981075"/>
              <a:gd name="connsiteY0" fmla="*/ 18668 h 695325"/>
              <a:gd name="connsiteX1" fmla="*/ 13212 w 981075"/>
              <a:gd name="connsiteY1" fmla="*/ 701421 h 695325"/>
              <a:gd name="connsiteX2" fmla="*/ 984001 w 981075"/>
              <a:gd name="connsiteY2" fmla="*/ 701421 h 695325"/>
              <a:gd name="connsiteX3" fmla="*/ 984001 w 981075"/>
              <a:gd name="connsiteY3" fmla="*/ 18668 h 695325"/>
              <a:gd name="connsiteX4" fmla="*/ 13212 w 981075"/>
              <a:gd name="connsiteY4" fmla="*/ 18668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075" h="695325">
                <a:moveTo>
                  <a:pt x="13212" y="18668"/>
                </a:moveTo>
                <a:lnTo>
                  <a:pt x="13212" y="701421"/>
                </a:lnTo>
                <a:lnTo>
                  <a:pt x="984001" y="701421"/>
                </a:lnTo>
                <a:lnTo>
                  <a:pt x="984001" y="18668"/>
                </a:lnTo>
                <a:lnTo>
                  <a:pt x="13212" y="18668"/>
                </a:lnTo>
                <a:close/>
              </a:path>
            </a:pathLst>
          </a:custGeom>
          <a:solidFill>
            <a:srgbClr val="cbcb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2"> 
				</p:cNvPr>
          <p:cNvSpPr/>
          <p:nvPr/>
        </p:nvSpPr>
        <p:spPr>
          <a:xfrm>
            <a:off x="1104900" y="6048375"/>
            <a:ext cx="876300" cy="314325"/>
          </a:xfrm>
          <a:custGeom>
            <a:avLst/>
            <a:gdLst>
              <a:gd name="connsiteX0" fmla="*/ 16645 w 876300"/>
              <a:gd name="connsiteY0" fmla="*/ 15621 h 314325"/>
              <a:gd name="connsiteX1" fmla="*/ 16645 w 876300"/>
              <a:gd name="connsiteY1" fmla="*/ 320421 h 314325"/>
              <a:gd name="connsiteX2" fmla="*/ 879229 w 876300"/>
              <a:gd name="connsiteY2" fmla="*/ 320421 h 314325"/>
              <a:gd name="connsiteX3" fmla="*/ 879229 w 876300"/>
              <a:gd name="connsiteY3" fmla="*/ 15621 h 314325"/>
              <a:gd name="connsiteX4" fmla="*/ 16645 w 876300"/>
              <a:gd name="connsiteY4" fmla="*/ 15621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6300" h="314325">
                <a:moveTo>
                  <a:pt x="16645" y="15621"/>
                </a:moveTo>
                <a:lnTo>
                  <a:pt x="16645" y="320421"/>
                </a:lnTo>
                <a:lnTo>
                  <a:pt x="879229" y="320421"/>
                </a:lnTo>
                <a:lnTo>
                  <a:pt x="879229" y="15621"/>
                </a:lnTo>
                <a:lnTo>
                  <a:pt x="16645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3"> 
				</p:cNvPr>
          <p:cNvSpPr/>
          <p:nvPr/>
        </p:nvSpPr>
        <p:spPr>
          <a:xfrm>
            <a:off x="1971675" y="6048375"/>
            <a:ext cx="857250" cy="314325"/>
          </a:xfrm>
          <a:custGeom>
            <a:avLst/>
            <a:gdLst>
              <a:gd name="connsiteX0" fmla="*/ 12451 w 857250"/>
              <a:gd name="connsiteY0" fmla="*/ 15621 h 314325"/>
              <a:gd name="connsiteX1" fmla="*/ 12451 w 857250"/>
              <a:gd name="connsiteY1" fmla="*/ 320421 h 314325"/>
              <a:gd name="connsiteX2" fmla="*/ 859795 w 857250"/>
              <a:gd name="connsiteY2" fmla="*/ 320421 h 314325"/>
              <a:gd name="connsiteX3" fmla="*/ 859795 w 857250"/>
              <a:gd name="connsiteY3" fmla="*/ 15621 h 314325"/>
              <a:gd name="connsiteX4" fmla="*/ 12451 w 857250"/>
              <a:gd name="connsiteY4" fmla="*/ 15621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" h="314325">
                <a:moveTo>
                  <a:pt x="12451" y="15621"/>
                </a:moveTo>
                <a:lnTo>
                  <a:pt x="12451" y="320421"/>
                </a:lnTo>
                <a:lnTo>
                  <a:pt x="859795" y="320421"/>
                </a:lnTo>
                <a:lnTo>
                  <a:pt x="859795" y="15621"/>
                </a:lnTo>
                <a:lnTo>
                  <a:pt x="12451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154"> 
				</p:cNvPr>
          <p:cNvSpPr/>
          <p:nvPr/>
        </p:nvSpPr>
        <p:spPr>
          <a:xfrm>
            <a:off x="2819400" y="6048375"/>
            <a:ext cx="714375" cy="314325"/>
          </a:xfrm>
          <a:custGeom>
            <a:avLst/>
            <a:gdLst>
              <a:gd name="connsiteX0" fmla="*/ 12070 w 714375"/>
              <a:gd name="connsiteY0" fmla="*/ 15621 h 314325"/>
              <a:gd name="connsiteX1" fmla="*/ 12070 w 714375"/>
              <a:gd name="connsiteY1" fmla="*/ 320421 h 314325"/>
              <a:gd name="connsiteX2" fmla="*/ 717681 w 714375"/>
              <a:gd name="connsiteY2" fmla="*/ 320421 h 314325"/>
              <a:gd name="connsiteX3" fmla="*/ 717681 w 714375"/>
              <a:gd name="connsiteY3" fmla="*/ 15621 h 314325"/>
              <a:gd name="connsiteX4" fmla="*/ 12070 w 714375"/>
              <a:gd name="connsiteY4" fmla="*/ 15621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375" h="314325">
                <a:moveTo>
                  <a:pt x="12070" y="15621"/>
                </a:moveTo>
                <a:lnTo>
                  <a:pt x="12070" y="320421"/>
                </a:lnTo>
                <a:lnTo>
                  <a:pt x="717681" y="320421"/>
                </a:lnTo>
                <a:lnTo>
                  <a:pt x="717681" y="15621"/>
                </a:lnTo>
                <a:lnTo>
                  <a:pt x="12070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 155"> 
				</p:cNvPr>
          <p:cNvSpPr/>
          <p:nvPr/>
        </p:nvSpPr>
        <p:spPr>
          <a:xfrm>
            <a:off x="3524250" y="6048375"/>
            <a:ext cx="762000" cy="314325"/>
          </a:xfrm>
          <a:custGeom>
            <a:avLst/>
            <a:gdLst>
              <a:gd name="connsiteX0" fmla="*/ 12831 w 762000"/>
              <a:gd name="connsiteY0" fmla="*/ 15621 h 314325"/>
              <a:gd name="connsiteX1" fmla="*/ 12831 w 762000"/>
              <a:gd name="connsiteY1" fmla="*/ 320421 h 314325"/>
              <a:gd name="connsiteX2" fmla="*/ 765687 w 762000"/>
              <a:gd name="connsiteY2" fmla="*/ 320421 h 314325"/>
              <a:gd name="connsiteX3" fmla="*/ 765687 w 762000"/>
              <a:gd name="connsiteY3" fmla="*/ 15621 h 314325"/>
              <a:gd name="connsiteX4" fmla="*/ 12831 w 762000"/>
              <a:gd name="connsiteY4" fmla="*/ 15621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314325">
                <a:moveTo>
                  <a:pt x="12831" y="15621"/>
                </a:moveTo>
                <a:lnTo>
                  <a:pt x="12831" y="320421"/>
                </a:lnTo>
                <a:lnTo>
                  <a:pt x="765687" y="320421"/>
                </a:lnTo>
                <a:lnTo>
                  <a:pt x="765687" y="15621"/>
                </a:lnTo>
                <a:lnTo>
                  <a:pt x="12831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 156"> 
				</p:cNvPr>
          <p:cNvSpPr/>
          <p:nvPr/>
        </p:nvSpPr>
        <p:spPr>
          <a:xfrm>
            <a:off x="4276725" y="6048375"/>
            <a:ext cx="981075" cy="314325"/>
          </a:xfrm>
          <a:custGeom>
            <a:avLst/>
            <a:gdLst>
              <a:gd name="connsiteX0" fmla="*/ 13212 w 981075"/>
              <a:gd name="connsiteY0" fmla="*/ 15621 h 314325"/>
              <a:gd name="connsiteX1" fmla="*/ 13212 w 981075"/>
              <a:gd name="connsiteY1" fmla="*/ 320421 h 314325"/>
              <a:gd name="connsiteX2" fmla="*/ 984001 w 981075"/>
              <a:gd name="connsiteY2" fmla="*/ 320421 h 314325"/>
              <a:gd name="connsiteX3" fmla="*/ 984001 w 981075"/>
              <a:gd name="connsiteY3" fmla="*/ 15621 h 314325"/>
              <a:gd name="connsiteX4" fmla="*/ 13212 w 981075"/>
              <a:gd name="connsiteY4" fmla="*/ 15621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075" h="314325">
                <a:moveTo>
                  <a:pt x="13212" y="15621"/>
                </a:moveTo>
                <a:lnTo>
                  <a:pt x="13212" y="320421"/>
                </a:lnTo>
                <a:lnTo>
                  <a:pt x="984001" y="320421"/>
                </a:lnTo>
                <a:lnTo>
                  <a:pt x="984001" y="15621"/>
                </a:lnTo>
                <a:lnTo>
                  <a:pt x="13212" y="156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 157"> 
				</p:cNvPr>
          <p:cNvSpPr/>
          <p:nvPr/>
        </p:nvSpPr>
        <p:spPr>
          <a:xfrm>
            <a:off x="1933575" y="5324475"/>
            <a:ext cx="85725" cy="1076325"/>
          </a:xfrm>
          <a:custGeom>
            <a:avLst/>
            <a:gdLst>
              <a:gd name="connsiteX0" fmla="*/ 50551 w 85725"/>
              <a:gd name="connsiteY0" fmla="*/ 56768 h 1076325"/>
              <a:gd name="connsiteX1" fmla="*/ 50551 w 85725"/>
              <a:gd name="connsiteY1" fmla="*/ 1044321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1076325">
                <a:moveTo>
                  <a:pt x="50551" y="56768"/>
                </a:moveTo>
                <a:lnTo>
                  <a:pt x="50551" y="1044321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158"> 
				</p:cNvPr>
          <p:cNvSpPr/>
          <p:nvPr/>
        </p:nvSpPr>
        <p:spPr>
          <a:xfrm>
            <a:off x="2781300" y="5324475"/>
            <a:ext cx="85725" cy="1076325"/>
          </a:xfrm>
          <a:custGeom>
            <a:avLst/>
            <a:gdLst>
              <a:gd name="connsiteX0" fmla="*/ 50170 w 85725"/>
              <a:gd name="connsiteY0" fmla="*/ 56768 h 1076325"/>
              <a:gd name="connsiteX1" fmla="*/ 50170 w 85725"/>
              <a:gd name="connsiteY1" fmla="*/ 1044321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1076325">
                <a:moveTo>
                  <a:pt x="50170" y="56768"/>
                </a:moveTo>
                <a:lnTo>
                  <a:pt x="50170" y="1044321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reeform 159"> 
				</p:cNvPr>
          <p:cNvSpPr/>
          <p:nvPr/>
        </p:nvSpPr>
        <p:spPr>
          <a:xfrm>
            <a:off x="3486150" y="5324475"/>
            <a:ext cx="85725" cy="1076325"/>
          </a:xfrm>
          <a:custGeom>
            <a:avLst/>
            <a:gdLst>
              <a:gd name="connsiteX0" fmla="*/ 49407 w 85725"/>
              <a:gd name="connsiteY0" fmla="*/ 56768 h 1076325"/>
              <a:gd name="connsiteX1" fmla="*/ 49407 w 85725"/>
              <a:gd name="connsiteY1" fmla="*/ 1044321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1076325">
                <a:moveTo>
                  <a:pt x="49407" y="56768"/>
                </a:moveTo>
                <a:lnTo>
                  <a:pt x="49407" y="1044321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60"> 
				</p:cNvPr>
          <p:cNvSpPr/>
          <p:nvPr/>
        </p:nvSpPr>
        <p:spPr>
          <a:xfrm>
            <a:off x="4238625" y="5324475"/>
            <a:ext cx="85725" cy="1076325"/>
          </a:xfrm>
          <a:custGeom>
            <a:avLst/>
            <a:gdLst>
              <a:gd name="connsiteX0" fmla="*/ 51312 w 85725"/>
              <a:gd name="connsiteY0" fmla="*/ 56768 h 1076325"/>
              <a:gd name="connsiteX1" fmla="*/ 51312 w 85725"/>
              <a:gd name="connsiteY1" fmla="*/ 1044321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1076325">
                <a:moveTo>
                  <a:pt x="51312" y="56768"/>
                </a:moveTo>
                <a:lnTo>
                  <a:pt x="51312" y="1044321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1"> 
				</p:cNvPr>
          <p:cNvSpPr/>
          <p:nvPr/>
        </p:nvSpPr>
        <p:spPr>
          <a:xfrm>
            <a:off x="1095375" y="2200275"/>
            <a:ext cx="4171950" cy="28575"/>
          </a:xfrm>
          <a:custGeom>
            <a:avLst/>
            <a:gdLst>
              <a:gd name="connsiteX0" fmla="*/ 26170 w 4171950"/>
              <a:gd name="connsiteY0" fmla="*/ 23240 h 28575"/>
              <a:gd name="connsiteX1" fmla="*/ 4165351 w 4171950"/>
              <a:gd name="connsiteY1" fmla="*/ 23240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28575">
                <a:moveTo>
                  <a:pt x="26170" y="23240"/>
                </a:moveTo>
                <a:lnTo>
                  <a:pt x="4165351" y="23240"/>
                </a:lnTo>
              </a:path>
            </a:pathLst>
          </a:custGeom>
          <a:ln w="2645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reeform 162"> 
				</p:cNvPr>
          <p:cNvSpPr/>
          <p:nvPr/>
        </p:nvSpPr>
        <p:spPr>
          <a:xfrm>
            <a:off x="1095375" y="5353050"/>
            <a:ext cx="4171950" cy="28575"/>
          </a:xfrm>
          <a:custGeom>
            <a:avLst/>
            <a:gdLst>
              <a:gd name="connsiteX0" fmla="*/ 26170 w 4171950"/>
              <a:gd name="connsiteY0" fmla="*/ 28193 h 28575"/>
              <a:gd name="connsiteX1" fmla="*/ 4165351 w 4171950"/>
              <a:gd name="connsiteY1" fmla="*/ 2819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28575">
                <a:moveTo>
                  <a:pt x="26170" y="28193"/>
                </a:moveTo>
                <a:lnTo>
                  <a:pt x="4165351" y="28193"/>
                </a:lnTo>
              </a:path>
            </a:pathLst>
          </a:custGeom>
          <a:ln w="2645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 163"> 
				</p:cNvPr>
          <p:cNvSpPr/>
          <p:nvPr/>
        </p:nvSpPr>
        <p:spPr>
          <a:xfrm>
            <a:off x="1095375" y="6038850"/>
            <a:ext cx="4171950" cy="28575"/>
          </a:xfrm>
          <a:custGeom>
            <a:avLst/>
            <a:gdLst>
              <a:gd name="connsiteX0" fmla="*/ 26170 w 4171950"/>
              <a:gd name="connsiteY0" fmla="*/ 25146 h 28575"/>
              <a:gd name="connsiteX1" fmla="*/ 4165351 w 4171950"/>
              <a:gd name="connsiteY1" fmla="*/ 25146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28575">
                <a:moveTo>
                  <a:pt x="26170" y="25146"/>
                </a:moveTo>
                <a:lnTo>
                  <a:pt x="4165351" y="25146"/>
                </a:lnTo>
              </a:path>
            </a:pathLst>
          </a:custGeom>
          <a:ln w="2645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reeform 164"> 
				</p:cNvPr>
          <p:cNvSpPr/>
          <p:nvPr/>
        </p:nvSpPr>
        <p:spPr>
          <a:xfrm>
            <a:off x="1076325" y="1714500"/>
            <a:ext cx="66675" cy="4676775"/>
          </a:xfrm>
          <a:custGeom>
            <a:avLst/>
            <a:gdLst>
              <a:gd name="connsiteX0" fmla="*/ 45220 w 66675"/>
              <a:gd name="connsiteY0" fmla="*/ 45720 h 4676775"/>
              <a:gd name="connsiteX1" fmla="*/ 45220 w 66675"/>
              <a:gd name="connsiteY1" fmla="*/ 4654296 h 467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4676775">
                <a:moveTo>
                  <a:pt x="45220" y="45720"/>
                </a:moveTo>
                <a:lnTo>
                  <a:pt x="45220" y="4654296"/>
                </a:lnTo>
              </a:path>
            </a:pathLst>
          </a:custGeom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reeform 165"> 
				</p:cNvPr>
          <p:cNvSpPr/>
          <p:nvPr/>
        </p:nvSpPr>
        <p:spPr>
          <a:xfrm>
            <a:off x="5219700" y="1714500"/>
            <a:ext cx="66675" cy="4676775"/>
          </a:xfrm>
          <a:custGeom>
            <a:avLst/>
            <a:gdLst>
              <a:gd name="connsiteX0" fmla="*/ 41026 w 66675"/>
              <a:gd name="connsiteY0" fmla="*/ 45720 h 4676775"/>
              <a:gd name="connsiteX1" fmla="*/ 41026 w 66675"/>
              <a:gd name="connsiteY1" fmla="*/ 4654296 h 467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4676775">
                <a:moveTo>
                  <a:pt x="41026" y="45720"/>
                </a:moveTo>
                <a:lnTo>
                  <a:pt x="41026" y="4654296"/>
                </a:lnTo>
              </a:path>
            </a:pathLst>
          </a:custGeom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reeform 166"> 
				</p:cNvPr>
          <p:cNvSpPr/>
          <p:nvPr/>
        </p:nvSpPr>
        <p:spPr>
          <a:xfrm>
            <a:off x="1076325" y="1714500"/>
            <a:ext cx="4210050" cy="66675"/>
          </a:xfrm>
          <a:custGeom>
            <a:avLst/>
            <a:gdLst>
              <a:gd name="connsiteX0" fmla="*/ 45220 w 4210050"/>
              <a:gd name="connsiteY0" fmla="*/ 45720 h 66675"/>
              <a:gd name="connsiteX1" fmla="*/ 4184401 w 4210050"/>
              <a:gd name="connsiteY1" fmla="*/ 45720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10050" h="66675">
                <a:moveTo>
                  <a:pt x="45220" y="45720"/>
                </a:moveTo>
                <a:lnTo>
                  <a:pt x="4184401" y="45720"/>
                </a:lnTo>
              </a:path>
            </a:pathLst>
          </a:custGeom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 167"> 
				</p:cNvPr>
          <p:cNvSpPr/>
          <p:nvPr/>
        </p:nvSpPr>
        <p:spPr>
          <a:xfrm>
            <a:off x="1076325" y="6324600"/>
            <a:ext cx="4210050" cy="66675"/>
          </a:xfrm>
          <a:custGeom>
            <a:avLst/>
            <a:gdLst>
              <a:gd name="connsiteX0" fmla="*/ 45220 w 4210050"/>
              <a:gd name="connsiteY0" fmla="*/ 44196 h 66675"/>
              <a:gd name="connsiteX1" fmla="*/ 4184401 w 4210050"/>
              <a:gd name="connsiteY1" fmla="*/ 44196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10050" h="66675">
                <a:moveTo>
                  <a:pt x="45220" y="44196"/>
                </a:moveTo>
                <a:lnTo>
                  <a:pt x="4184401" y="44196"/>
                </a:lnTo>
              </a:path>
            </a:pathLst>
          </a:custGeom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 168"> 
				</p:cNvPr>
          <p:cNvSpPr/>
          <p:nvPr/>
        </p:nvSpPr>
        <p:spPr>
          <a:xfrm>
            <a:off x="1428750" y="3895725"/>
            <a:ext cx="266700" cy="581025"/>
          </a:xfrm>
          <a:custGeom>
            <a:avLst/>
            <a:gdLst>
              <a:gd name="connsiteX0" fmla="*/ 9787 w 266700"/>
              <a:gd name="connsiteY0" fmla="*/ 11810 h 581025"/>
              <a:gd name="connsiteX1" fmla="*/ 9787 w 266700"/>
              <a:gd name="connsiteY1" fmla="*/ 581787 h 581025"/>
              <a:gd name="connsiteX2" fmla="*/ 267343 w 266700"/>
              <a:gd name="connsiteY2" fmla="*/ 581787 h 581025"/>
              <a:gd name="connsiteX3" fmla="*/ 267343 w 266700"/>
              <a:gd name="connsiteY3" fmla="*/ 11810 h 581025"/>
              <a:gd name="connsiteX4" fmla="*/ 9787 w 266700"/>
              <a:gd name="connsiteY4" fmla="*/ 11810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581025">
                <a:moveTo>
                  <a:pt x="9787" y="11810"/>
                </a:moveTo>
                <a:lnTo>
                  <a:pt x="9787" y="581787"/>
                </a:lnTo>
                <a:lnTo>
                  <a:pt x="267343" y="581787"/>
                </a:lnTo>
                <a:lnTo>
                  <a:pt x="267343" y="11810"/>
                </a:lnTo>
                <a:lnTo>
                  <a:pt x="9787" y="11810"/>
                </a:lnTo>
                <a:close/>
              </a:path>
            </a:pathLst>
          </a:custGeom>
          <a:solidFill>
            <a:srgbClr val="3164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reeform 169"> 
				</p:cNvPr>
          <p:cNvSpPr/>
          <p:nvPr/>
        </p:nvSpPr>
        <p:spPr>
          <a:xfrm>
            <a:off x="1400175" y="3867150"/>
            <a:ext cx="323850" cy="638175"/>
          </a:xfrm>
          <a:custGeom>
            <a:avLst/>
            <a:gdLst>
              <a:gd name="connsiteX0" fmla="*/ 38360 w 323850"/>
              <a:gd name="connsiteY0" fmla="*/ 40381 h 638175"/>
              <a:gd name="connsiteX1" fmla="*/ 295924 w 323850"/>
              <a:gd name="connsiteY1" fmla="*/ 40381 h 638175"/>
              <a:gd name="connsiteX2" fmla="*/ 295924 w 323850"/>
              <a:gd name="connsiteY2" fmla="*/ 610356 h 638175"/>
              <a:gd name="connsiteX3" fmla="*/ 38360 w 323850"/>
              <a:gd name="connsiteY3" fmla="*/ 610356 h 638175"/>
              <a:gd name="connsiteX4" fmla="*/ 38360 w 323850"/>
              <a:gd name="connsiteY4" fmla="*/ 40381 h 638175"/>
              <a:gd name="connsiteX5" fmla="*/ 38360 w 323850"/>
              <a:gd name="connsiteY5" fmla="*/ 40381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3850" h="638175">
                <a:moveTo>
                  <a:pt x="38360" y="40381"/>
                </a:moveTo>
                <a:lnTo>
                  <a:pt x="295924" y="40381"/>
                </a:lnTo>
                <a:lnTo>
                  <a:pt x="295924" y="610356"/>
                </a:lnTo>
                <a:lnTo>
                  <a:pt x="38360" y="610356"/>
                </a:lnTo>
                <a:lnTo>
                  <a:pt x="38360" y="40381"/>
                </a:lnTo>
                <a:lnTo>
                  <a:pt x="38360" y="4038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19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 170"> 
				</p:cNvPr>
          <p:cNvSpPr/>
          <p:nvPr/>
        </p:nvSpPr>
        <p:spPr>
          <a:xfrm>
            <a:off x="1876425" y="3895725"/>
            <a:ext cx="247650" cy="581025"/>
          </a:xfrm>
          <a:custGeom>
            <a:avLst/>
            <a:gdLst>
              <a:gd name="connsiteX0" fmla="*/ 10165 w 247650"/>
              <a:gd name="connsiteY0" fmla="*/ 11810 h 581025"/>
              <a:gd name="connsiteX1" fmla="*/ 10165 w 247650"/>
              <a:gd name="connsiteY1" fmla="*/ 581787 h 581025"/>
              <a:gd name="connsiteX2" fmla="*/ 257053 w 247650"/>
              <a:gd name="connsiteY2" fmla="*/ 581787 h 581025"/>
              <a:gd name="connsiteX3" fmla="*/ 257053 w 247650"/>
              <a:gd name="connsiteY3" fmla="*/ 11810 h 581025"/>
              <a:gd name="connsiteX4" fmla="*/ 10165 w 247650"/>
              <a:gd name="connsiteY4" fmla="*/ 11810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581025">
                <a:moveTo>
                  <a:pt x="10165" y="11810"/>
                </a:moveTo>
                <a:lnTo>
                  <a:pt x="10165" y="581787"/>
                </a:lnTo>
                <a:lnTo>
                  <a:pt x="257053" y="581787"/>
                </a:lnTo>
                <a:lnTo>
                  <a:pt x="257053" y="11810"/>
                </a:lnTo>
                <a:lnTo>
                  <a:pt x="10165" y="11810"/>
                </a:lnTo>
                <a:close/>
              </a:path>
            </a:pathLst>
          </a:custGeom>
          <a:solidFill>
            <a:srgbClr val="3164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reeform 171"> 
				</p:cNvPr>
          <p:cNvSpPr/>
          <p:nvPr/>
        </p:nvSpPr>
        <p:spPr>
          <a:xfrm>
            <a:off x="1847850" y="3867150"/>
            <a:ext cx="304800" cy="638175"/>
          </a:xfrm>
          <a:custGeom>
            <a:avLst/>
            <a:gdLst>
              <a:gd name="connsiteX0" fmla="*/ 38749 w 304800"/>
              <a:gd name="connsiteY0" fmla="*/ 40381 h 638175"/>
              <a:gd name="connsiteX1" fmla="*/ 285624 w 304800"/>
              <a:gd name="connsiteY1" fmla="*/ 40381 h 638175"/>
              <a:gd name="connsiteX2" fmla="*/ 285624 w 304800"/>
              <a:gd name="connsiteY2" fmla="*/ 610356 h 638175"/>
              <a:gd name="connsiteX3" fmla="*/ 38749 w 304800"/>
              <a:gd name="connsiteY3" fmla="*/ 610356 h 638175"/>
              <a:gd name="connsiteX4" fmla="*/ 38749 w 304800"/>
              <a:gd name="connsiteY4" fmla="*/ 40381 h 638175"/>
              <a:gd name="connsiteX5" fmla="*/ 38749 w 304800"/>
              <a:gd name="connsiteY5" fmla="*/ 40381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00" h="638175">
                <a:moveTo>
                  <a:pt x="38749" y="40381"/>
                </a:moveTo>
                <a:lnTo>
                  <a:pt x="285624" y="40381"/>
                </a:lnTo>
                <a:lnTo>
                  <a:pt x="285624" y="610356"/>
                </a:lnTo>
                <a:lnTo>
                  <a:pt x="38749" y="610356"/>
                </a:lnTo>
                <a:lnTo>
                  <a:pt x="38749" y="40381"/>
                </a:lnTo>
                <a:lnTo>
                  <a:pt x="38749" y="4038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19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 172"> 
				</p:cNvPr>
          <p:cNvSpPr/>
          <p:nvPr/>
        </p:nvSpPr>
        <p:spPr>
          <a:xfrm>
            <a:off x="1304925" y="4438650"/>
            <a:ext cx="942975" cy="66675"/>
          </a:xfrm>
          <a:custGeom>
            <a:avLst/>
            <a:gdLst>
              <a:gd name="connsiteX0" fmla="*/ 39122 w 942975"/>
              <a:gd name="connsiteY0" fmla="*/ 38856 h 66675"/>
              <a:gd name="connsiteX1" fmla="*/ 923037 w 942975"/>
              <a:gd name="connsiteY1" fmla="*/ 38856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2975" h="66675">
                <a:moveTo>
                  <a:pt x="39122" y="38856"/>
                </a:moveTo>
                <a:lnTo>
                  <a:pt x="923037" y="38856"/>
                </a:lnTo>
              </a:path>
            </a:pathLst>
          </a:custGeom>
          <a:ln w="7919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reeform 173"> 
				</p:cNvPr>
          <p:cNvSpPr/>
          <p:nvPr/>
        </p:nvSpPr>
        <p:spPr>
          <a:xfrm>
            <a:off x="1962150" y="3571875"/>
            <a:ext cx="85725" cy="85725"/>
          </a:xfrm>
          <a:custGeom>
            <a:avLst/>
            <a:gdLst>
              <a:gd name="connsiteX0" fmla="*/ 85984 w 85725"/>
              <a:gd name="connsiteY0" fmla="*/ 14096 h 85725"/>
              <a:gd name="connsiteX1" fmla="*/ 47884 w 85725"/>
              <a:gd name="connsiteY1" fmla="*/ 90296 h 85725"/>
              <a:gd name="connsiteX2" fmla="*/ 9784 w 85725"/>
              <a:gd name="connsiteY2" fmla="*/ 14096 h 85725"/>
              <a:gd name="connsiteX3" fmla="*/ 85984 w 85725"/>
              <a:gd name="connsiteY3" fmla="*/ 14096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" h="85725">
                <a:moveTo>
                  <a:pt x="85984" y="14096"/>
                </a:moveTo>
                <a:lnTo>
                  <a:pt x="47884" y="90296"/>
                </a:lnTo>
                <a:lnTo>
                  <a:pt x="9784" y="14096"/>
                </a:lnTo>
                <a:lnTo>
                  <a:pt x="85984" y="1409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 174"> 
				</p:cNvPr>
          <p:cNvSpPr/>
          <p:nvPr/>
        </p:nvSpPr>
        <p:spPr>
          <a:xfrm>
            <a:off x="1990725" y="3381375"/>
            <a:ext cx="19050" cy="209550"/>
          </a:xfrm>
          <a:custGeom>
            <a:avLst/>
            <a:gdLst>
              <a:gd name="connsiteX0" fmla="*/ 26929 w 19050"/>
              <a:gd name="connsiteY0" fmla="*/ 11048 h 209550"/>
              <a:gd name="connsiteX1" fmla="*/ 26929 w 19050"/>
              <a:gd name="connsiteY1" fmla="*/ 216788 h 209550"/>
              <a:gd name="connsiteX2" fmla="*/ 13213 w 19050"/>
              <a:gd name="connsiteY2" fmla="*/ 216788 h 209550"/>
              <a:gd name="connsiteX3" fmla="*/ 13213 w 19050"/>
              <a:gd name="connsiteY3" fmla="*/ 11048 h 209550"/>
              <a:gd name="connsiteX4" fmla="*/ 26929 w 19050"/>
              <a:gd name="connsiteY4" fmla="*/ 11048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209550">
                <a:moveTo>
                  <a:pt x="26929" y="11048"/>
                </a:moveTo>
                <a:lnTo>
                  <a:pt x="26929" y="216788"/>
                </a:lnTo>
                <a:lnTo>
                  <a:pt x="13213" y="216788"/>
                </a:lnTo>
                <a:lnTo>
                  <a:pt x="13213" y="11048"/>
                </a:lnTo>
                <a:lnTo>
                  <a:pt x="26929" y="1104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reeform 175"> 
				</p:cNvPr>
          <p:cNvSpPr/>
          <p:nvPr/>
        </p:nvSpPr>
        <p:spPr>
          <a:xfrm>
            <a:off x="1514475" y="3343275"/>
            <a:ext cx="533400" cy="85725"/>
          </a:xfrm>
          <a:custGeom>
            <a:avLst/>
            <a:gdLst>
              <a:gd name="connsiteX0" fmla="*/ 53599 w 533400"/>
              <a:gd name="connsiteY0" fmla="*/ 49148 h 85725"/>
              <a:gd name="connsiteX1" fmla="*/ 495559 w 533400"/>
              <a:gd name="connsiteY1" fmla="*/ 49148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3400" h="85725">
                <a:moveTo>
                  <a:pt x="53599" y="49148"/>
                </a:moveTo>
                <a:lnTo>
                  <a:pt x="495559" y="49148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Freeform 176"> 
				</p:cNvPr>
          <p:cNvSpPr/>
          <p:nvPr/>
        </p:nvSpPr>
        <p:spPr>
          <a:xfrm>
            <a:off x="1514475" y="3343275"/>
            <a:ext cx="85725" cy="352425"/>
          </a:xfrm>
          <a:custGeom>
            <a:avLst/>
            <a:gdLst>
              <a:gd name="connsiteX0" fmla="*/ 53599 w 85725"/>
              <a:gd name="connsiteY0" fmla="*/ 318896 h 352425"/>
              <a:gd name="connsiteX1" fmla="*/ 53599 w 85725"/>
              <a:gd name="connsiteY1" fmla="*/ 49148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352425">
                <a:moveTo>
                  <a:pt x="53599" y="318896"/>
                </a:moveTo>
                <a:lnTo>
                  <a:pt x="53599" y="49148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reeform 177"> 
				</p:cNvPr>
          <p:cNvSpPr/>
          <p:nvPr/>
        </p:nvSpPr>
        <p:spPr>
          <a:xfrm>
            <a:off x="1581150" y="3257550"/>
            <a:ext cx="390525" cy="247650"/>
          </a:xfrm>
          <a:custGeom>
            <a:avLst/>
            <a:gdLst>
              <a:gd name="connsiteX0" fmla="*/ 207904 w 390525"/>
              <a:gd name="connsiteY0" fmla="*/ 17526 h 247650"/>
              <a:gd name="connsiteX1" fmla="*/ 17404 w 390525"/>
              <a:gd name="connsiteY1" fmla="*/ 134873 h 247650"/>
              <a:gd name="connsiteX2" fmla="*/ 207904 w 390525"/>
              <a:gd name="connsiteY2" fmla="*/ 252221 h 247650"/>
              <a:gd name="connsiteX3" fmla="*/ 399928 w 390525"/>
              <a:gd name="connsiteY3" fmla="*/ 134873 h 247650"/>
              <a:gd name="connsiteX4" fmla="*/ 207904 w 390525"/>
              <a:gd name="connsiteY4" fmla="*/ 17526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5" h="247650">
                <a:moveTo>
                  <a:pt x="207904" y="17526"/>
                </a:moveTo>
                <a:cubicBezTo>
                  <a:pt x="102747" y="17526"/>
                  <a:pt x="17404" y="69341"/>
                  <a:pt x="17404" y="134873"/>
                </a:cubicBezTo>
                <a:cubicBezTo>
                  <a:pt x="17404" y="198882"/>
                  <a:pt x="102747" y="252221"/>
                  <a:pt x="207904" y="252221"/>
                </a:cubicBezTo>
                <a:cubicBezTo>
                  <a:pt x="313060" y="252221"/>
                  <a:pt x="399928" y="198882"/>
                  <a:pt x="399928" y="134873"/>
                </a:cubicBezTo>
                <a:cubicBezTo>
                  <a:pt x="399928" y="69341"/>
                  <a:pt x="313060" y="17526"/>
                  <a:pt x="207904" y="17526"/>
                </a:cubicBezTo>
                <a:close/>
              </a:path>
            </a:pathLst>
          </a:custGeom>
          <a:solidFill>
            <a:srgbClr val="cb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reeform 178"> 
				</p:cNvPr>
          <p:cNvSpPr/>
          <p:nvPr/>
        </p:nvSpPr>
        <p:spPr>
          <a:xfrm>
            <a:off x="1552575" y="3228975"/>
            <a:ext cx="447675" cy="304800"/>
          </a:xfrm>
          <a:custGeom>
            <a:avLst/>
            <a:gdLst>
              <a:gd name="connsiteX0" fmla="*/ 236479 w 447675"/>
              <a:gd name="connsiteY0" fmla="*/ 46101 h 304800"/>
              <a:gd name="connsiteX1" fmla="*/ 45979 w 447675"/>
              <a:gd name="connsiteY1" fmla="*/ 163448 h 304800"/>
              <a:gd name="connsiteX2" fmla="*/ 236479 w 447675"/>
              <a:gd name="connsiteY2" fmla="*/ 280796 h 304800"/>
              <a:gd name="connsiteX3" fmla="*/ 428503 w 447675"/>
              <a:gd name="connsiteY3" fmla="*/ 163448 h 304800"/>
              <a:gd name="connsiteX4" fmla="*/ 236479 w 447675"/>
              <a:gd name="connsiteY4" fmla="*/ 46101 h 304800"/>
              <a:gd name="connsiteX5" fmla="*/ 236479 w 447675"/>
              <a:gd name="connsiteY5" fmla="*/ 46101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675" h="304800">
                <a:moveTo>
                  <a:pt x="236479" y="46101"/>
                </a:moveTo>
                <a:cubicBezTo>
                  <a:pt x="131322" y="46101"/>
                  <a:pt x="45979" y="97916"/>
                  <a:pt x="45979" y="163448"/>
                </a:cubicBezTo>
                <a:cubicBezTo>
                  <a:pt x="45979" y="227457"/>
                  <a:pt x="131322" y="280796"/>
                  <a:pt x="236479" y="280796"/>
                </a:cubicBezTo>
                <a:cubicBezTo>
                  <a:pt x="341635" y="280796"/>
                  <a:pt x="428503" y="227457"/>
                  <a:pt x="428503" y="163448"/>
                </a:cubicBezTo>
                <a:cubicBezTo>
                  <a:pt x="428503" y="97916"/>
                  <a:pt x="341635" y="46101"/>
                  <a:pt x="236479" y="46101"/>
                </a:cubicBezTo>
                <a:lnTo>
                  <a:pt x="236479" y="46101"/>
                </a:lnTo>
                <a:close/>
              </a:path>
            </a:pathLst>
          </a:custGeom>
          <a:solidFill>
            <a:srgbClr val="0000fe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reeform 179"> 
				</p:cNvPr>
          <p:cNvSpPr/>
          <p:nvPr/>
        </p:nvSpPr>
        <p:spPr>
          <a:xfrm>
            <a:off x="2828925" y="3914775"/>
            <a:ext cx="266700" cy="561975"/>
          </a:xfrm>
          <a:custGeom>
            <a:avLst/>
            <a:gdLst>
              <a:gd name="connsiteX0" fmla="*/ 13213 w 266700"/>
              <a:gd name="connsiteY0" fmla="*/ 11048 h 561975"/>
              <a:gd name="connsiteX1" fmla="*/ 13213 w 266700"/>
              <a:gd name="connsiteY1" fmla="*/ 562737 h 561975"/>
              <a:gd name="connsiteX2" fmla="*/ 270768 w 266700"/>
              <a:gd name="connsiteY2" fmla="*/ 562737 h 561975"/>
              <a:gd name="connsiteX3" fmla="*/ 270768 w 266700"/>
              <a:gd name="connsiteY3" fmla="*/ 11048 h 561975"/>
              <a:gd name="connsiteX4" fmla="*/ 13213 w 266700"/>
              <a:gd name="connsiteY4" fmla="*/ 11048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561975">
                <a:moveTo>
                  <a:pt x="13213" y="11048"/>
                </a:moveTo>
                <a:lnTo>
                  <a:pt x="13213" y="562737"/>
                </a:lnTo>
                <a:lnTo>
                  <a:pt x="270768" y="562737"/>
                </a:lnTo>
                <a:lnTo>
                  <a:pt x="270768" y="11048"/>
                </a:lnTo>
                <a:lnTo>
                  <a:pt x="13213" y="11048"/>
                </a:lnTo>
                <a:close/>
              </a:path>
            </a:pathLst>
          </a:custGeom>
          <a:solidFill>
            <a:srgbClr val="3164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reeform 180"> 
				</p:cNvPr>
          <p:cNvSpPr/>
          <p:nvPr/>
        </p:nvSpPr>
        <p:spPr>
          <a:xfrm>
            <a:off x="2800350" y="3886200"/>
            <a:ext cx="323850" cy="619125"/>
          </a:xfrm>
          <a:custGeom>
            <a:avLst/>
            <a:gdLst>
              <a:gd name="connsiteX0" fmla="*/ 41782 w 323850"/>
              <a:gd name="connsiteY0" fmla="*/ 39628 h 619125"/>
              <a:gd name="connsiteX1" fmla="*/ 299345 w 323850"/>
              <a:gd name="connsiteY1" fmla="*/ 39628 h 619125"/>
              <a:gd name="connsiteX2" fmla="*/ 299345 w 323850"/>
              <a:gd name="connsiteY2" fmla="*/ 591306 h 619125"/>
              <a:gd name="connsiteX3" fmla="*/ 41782 w 323850"/>
              <a:gd name="connsiteY3" fmla="*/ 591306 h 619125"/>
              <a:gd name="connsiteX4" fmla="*/ 41782 w 323850"/>
              <a:gd name="connsiteY4" fmla="*/ 39628 h 619125"/>
              <a:gd name="connsiteX5" fmla="*/ 41782 w 323850"/>
              <a:gd name="connsiteY5" fmla="*/ 39628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3850" h="619125">
                <a:moveTo>
                  <a:pt x="41782" y="39628"/>
                </a:moveTo>
                <a:lnTo>
                  <a:pt x="299345" y="39628"/>
                </a:lnTo>
                <a:lnTo>
                  <a:pt x="299345" y="591306"/>
                </a:lnTo>
                <a:lnTo>
                  <a:pt x="41782" y="591306"/>
                </a:lnTo>
                <a:lnTo>
                  <a:pt x="41782" y="39628"/>
                </a:lnTo>
                <a:lnTo>
                  <a:pt x="41782" y="39628"/>
                </a:lnTo>
                <a:close/>
              </a:path>
            </a:pathLst>
          </a:custGeom>
          <a:solidFill>
            <a:srgbClr val="0000fe">
              <a:alpha val="0"/>
            </a:srgbClr>
          </a:solidFill>
          <a:ln w="7919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reeform 181"> 
				</p:cNvPr>
          <p:cNvSpPr/>
          <p:nvPr/>
        </p:nvSpPr>
        <p:spPr>
          <a:xfrm>
            <a:off x="3276600" y="3895725"/>
            <a:ext cx="257175" cy="581025"/>
          </a:xfrm>
          <a:custGeom>
            <a:avLst/>
            <a:gdLst>
              <a:gd name="connsiteX0" fmla="*/ 13593 w 257175"/>
              <a:gd name="connsiteY0" fmla="*/ 11810 h 581025"/>
              <a:gd name="connsiteX1" fmla="*/ 13593 w 257175"/>
              <a:gd name="connsiteY1" fmla="*/ 581787 h 581025"/>
              <a:gd name="connsiteX2" fmla="*/ 260481 w 257175"/>
              <a:gd name="connsiteY2" fmla="*/ 581787 h 581025"/>
              <a:gd name="connsiteX3" fmla="*/ 260481 w 257175"/>
              <a:gd name="connsiteY3" fmla="*/ 11810 h 581025"/>
              <a:gd name="connsiteX4" fmla="*/ 13593 w 257175"/>
              <a:gd name="connsiteY4" fmla="*/ 11810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75" h="581025">
                <a:moveTo>
                  <a:pt x="13593" y="11810"/>
                </a:moveTo>
                <a:lnTo>
                  <a:pt x="13593" y="581787"/>
                </a:lnTo>
                <a:lnTo>
                  <a:pt x="260481" y="581787"/>
                </a:lnTo>
                <a:lnTo>
                  <a:pt x="260481" y="11810"/>
                </a:lnTo>
                <a:lnTo>
                  <a:pt x="13593" y="11810"/>
                </a:lnTo>
                <a:close/>
              </a:path>
            </a:pathLst>
          </a:custGeom>
          <a:solidFill>
            <a:srgbClr val="3164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reeform 182"> 
				</p:cNvPr>
          <p:cNvSpPr/>
          <p:nvPr/>
        </p:nvSpPr>
        <p:spPr>
          <a:xfrm>
            <a:off x="3248025" y="3867150"/>
            <a:ext cx="314325" cy="638175"/>
          </a:xfrm>
          <a:custGeom>
            <a:avLst/>
            <a:gdLst>
              <a:gd name="connsiteX0" fmla="*/ 42169 w 314325"/>
              <a:gd name="connsiteY0" fmla="*/ 40381 h 638175"/>
              <a:gd name="connsiteX1" fmla="*/ 289060 w 314325"/>
              <a:gd name="connsiteY1" fmla="*/ 40381 h 638175"/>
              <a:gd name="connsiteX2" fmla="*/ 289060 w 314325"/>
              <a:gd name="connsiteY2" fmla="*/ 610356 h 638175"/>
              <a:gd name="connsiteX3" fmla="*/ 42169 w 314325"/>
              <a:gd name="connsiteY3" fmla="*/ 610356 h 638175"/>
              <a:gd name="connsiteX4" fmla="*/ 42169 w 314325"/>
              <a:gd name="connsiteY4" fmla="*/ 40381 h 638175"/>
              <a:gd name="connsiteX5" fmla="*/ 42169 w 314325"/>
              <a:gd name="connsiteY5" fmla="*/ 40381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325" h="638175">
                <a:moveTo>
                  <a:pt x="42169" y="40381"/>
                </a:moveTo>
                <a:lnTo>
                  <a:pt x="289060" y="40381"/>
                </a:lnTo>
                <a:lnTo>
                  <a:pt x="289060" y="610356"/>
                </a:lnTo>
                <a:lnTo>
                  <a:pt x="42169" y="610356"/>
                </a:lnTo>
                <a:lnTo>
                  <a:pt x="42169" y="40381"/>
                </a:lnTo>
                <a:lnTo>
                  <a:pt x="42169" y="40381"/>
                </a:lnTo>
                <a:close/>
              </a:path>
            </a:pathLst>
          </a:custGeom>
          <a:solidFill>
            <a:srgbClr val="0000fe">
              <a:alpha val="0"/>
            </a:srgbClr>
          </a:solidFill>
          <a:ln w="7919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reeform 183"> 
				</p:cNvPr>
          <p:cNvSpPr/>
          <p:nvPr/>
        </p:nvSpPr>
        <p:spPr>
          <a:xfrm>
            <a:off x="2705100" y="4438650"/>
            <a:ext cx="952500" cy="66675"/>
          </a:xfrm>
          <a:custGeom>
            <a:avLst/>
            <a:gdLst>
              <a:gd name="connsiteX0" fmla="*/ 42545 w 952500"/>
              <a:gd name="connsiteY0" fmla="*/ 38856 h 66675"/>
              <a:gd name="connsiteX1" fmla="*/ 926473 w 952500"/>
              <a:gd name="connsiteY1" fmla="*/ 38856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0" h="66675">
                <a:moveTo>
                  <a:pt x="42545" y="38856"/>
                </a:moveTo>
                <a:lnTo>
                  <a:pt x="926473" y="38856"/>
                </a:lnTo>
              </a:path>
            </a:pathLst>
          </a:custGeom>
          <a:ln w="7919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Freeform 184"> 
				</p:cNvPr>
          <p:cNvSpPr/>
          <p:nvPr/>
        </p:nvSpPr>
        <p:spPr>
          <a:xfrm>
            <a:off x="3362325" y="3571875"/>
            <a:ext cx="85725" cy="85725"/>
          </a:xfrm>
          <a:custGeom>
            <a:avLst/>
            <a:gdLst>
              <a:gd name="connsiteX0" fmla="*/ 90937 w 85725"/>
              <a:gd name="connsiteY0" fmla="*/ 14096 h 85725"/>
              <a:gd name="connsiteX1" fmla="*/ 52837 w 85725"/>
              <a:gd name="connsiteY1" fmla="*/ 90296 h 85725"/>
              <a:gd name="connsiteX2" fmla="*/ 14737 w 85725"/>
              <a:gd name="connsiteY2" fmla="*/ 14096 h 85725"/>
              <a:gd name="connsiteX3" fmla="*/ 90937 w 85725"/>
              <a:gd name="connsiteY3" fmla="*/ 14096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" h="85725">
                <a:moveTo>
                  <a:pt x="90937" y="14096"/>
                </a:moveTo>
                <a:lnTo>
                  <a:pt x="52837" y="90296"/>
                </a:lnTo>
                <a:lnTo>
                  <a:pt x="14737" y="14096"/>
                </a:lnTo>
                <a:lnTo>
                  <a:pt x="90937" y="1409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Freeform 185"> 
				</p:cNvPr>
          <p:cNvSpPr/>
          <p:nvPr/>
        </p:nvSpPr>
        <p:spPr>
          <a:xfrm>
            <a:off x="3390900" y="3381375"/>
            <a:ext cx="28575" cy="209550"/>
          </a:xfrm>
          <a:custGeom>
            <a:avLst/>
            <a:gdLst>
              <a:gd name="connsiteX0" fmla="*/ 30357 w 28575"/>
              <a:gd name="connsiteY0" fmla="*/ 11048 h 209550"/>
              <a:gd name="connsiteX1" fmla="*/ 30357 w 28575"/>
              <a:gd name="connsiteY1" fmla="*/ 216788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09550">
                <a:moveTo>
                  <a:pt x="30357" y="11048"/>
                </a:moveTo>
                <a:lnTo>
                  <a:pt x="30357" y="216788"/>
                </a:lnTo>
              </a:path>
            </a:pathLst>
          </a:custGeom>
          <a:ln w="1625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reeform 186"> 
				</p:cNvPr>
          <p:cNvSpPr/>
          <p:nvPr/>
        </p:nvSpPr>
        <p:spPr>
          <a:xfrm>
            <a:off x="2924175" y="3343275"/>
            <a:ext cx="523875" cy="85725"/>
          </a:xfrm>
          <a:custGeom>
            <a:avLst/>
            <a:gdLst>
              <a:gd name="connsiteX0" fmla="*/ 49026 w 523875"/>
              <a:gd name="connsiteY0" fmla="*/ 49148 h 85725"/>
              <a:gd name="connsiteX1" fmla="*/ 490987 w 523875"/>
              <a:gd name="connsiteY1" fmla="*/ 49148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3875" h="85725">
                <a:moveTo>
                  <a:pt x="49026" y="49148"/>
                </a:moveTo>
                <a:lnTo>
                  <a:pt x="490987" y="49148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Freeform 187"> 
				</p:cNvPr>
          <p:cNvSpPr/>
          <p:nvPr/>
        </p:nvSpPr>
        <p:spPr>
          <a:xfrm>
            <a:off x="2924175" y="3343275"/>
            <a:ext cx="85725" cy="371475"/>
          </a:xfrm>
          <a:custGeom>
            <a:avLst/>
            <a:gdLst>
              <a:gd name="connsiteX0" fmla="*/ 49026 w 85725"/>
              <a:gd name="connsiteY0" fmla="*/ 337184 h 371475"/>
              <a:gd name="connsiteX1" fmla="*/ 49026 w 85725"/>
              <a:gd name="connsiteY1" fmla="*/ 49148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371475">
                <a:moveTo>
                  <a:pt x="49026" y="337184"/>
                </a:moveTo>
                <a:lnTo>
                  <a:pt x="49026" y="49148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188"> 
				</p:cNvPr>
          <p:cNvSpPr/>
          <p:nvPr/>
        </p:nvSpPr>
        <p:spPr>
          <a:xfrm>
            <a:off x="2962275" y="3257550"/>
            <a:ext cx="447675" cy="247650"/>
          </a:xfrm>
          <a:custGeom>
            <a:avLst/>
            <a:gdLst>
              <a:gd name="connsiteX0" fmla="*/ 231906 w 447675"/>
              <a:gd name="connsiteY0" fmla="*/ 17526 h 247650"/>
              <a:gd name="connsiteX1" fmla="*/ 13975 w 447675"/>
              <a:gd name="connsiteY1" fmla="*/ 134873 h 247650"/>
              <a:gd name="connsiteX2" fmla="*/ 231906 w 447675"/>
              <a:gd name="connsiteY2" fmla="*/ 252221 h 247650"/>
              <a:gd name="connsiteX3" fmla="*/ 449838 w 447675"/>
              <a:gd name="connsiteY3" fmla="*/ 134873 h 247650"/>
              <a:gd name="connsiteX4" fmla="*/ 231906 w 447675"/>
              <a:gd name="connsiteY4" fmla="*/ 17526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675" h="247650">
                <a:moveTo>
                  <a:pt x="231906" y="17526"/>
                </a:moveTo>
                <a:cubicBezTo>
                  <a:pt x="111511" y="17526"/>
                  <a:pt x="13975" y="69341"/>
                  <a:pt x="13975" y="134873"/>
                </a:cubicBezTo>
                <a:cubicBezTo>
                  <a:pt x="13975" y="198882"/>
                  <a:pt x="111511" y="252221"/>
                  <a:pt x="231906" y="252221"/>
                </a:cubicBezTo>
                <a:cubicBezTo>
                  <a:pt x="352302" y="252221"/>
                  <a:pt x="449838" y="198882"/>
                  <a:pt x="449838" y="134873"/>
                </a:cubicBezTo>
                <a:cubicBezTo>
                  <a:pt x="449838" y="69341"/>
                  <a:pt x="352302" y="17526"/>
                  <a:pt x="231906" y="17526"/>
                </a:cubicBezTo>
                <a:close/>
              </a:path>
            </a:pathLst>
          </a:custGeom>
          <a:solidFill>
            <a:srgbClr val="0097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reeform 189"> 
				</p:cNvPr>
          <p:cNvSpPr/>
          <p:nvPr/>
        </p:nvSpPr>
        <p:spPr>
          <a:xfrm>
            <a:off x="2933700" y="3228975"/>
            <a:ext cx="504825" cy="304800"/>
          </a:xfrm>
          <a:custGeom>
            <a:avLst/>
            <a:gdLst>
              <a:gd name="connsiteX0" fmla="*/ 260481 w 504825"/>
              <a:gd name="connsiteY0" fmla="*/ 46101 h 304800"/>
              <a:gd name="connsiteX1" fmla="*/ 42550 w 504825"/>
              <a:gd name="connsiteY1" fmla="*/ 163448 h 304800"/>
              <a:gd name="connsiteX2" fmla="*/ 260481 w 504825"/>
              <a:gd name="connsiteY2" fmla="*/ 280796 h 304800"/>
              <a:gd name="connsiteX3" fmla="*/ 478413 w 504825"/>
              <a:gd name="connsiteY3" fmla="*/ 163448 h 304800"/>
              <a:gd name="connsiteX4" fmla="*/ 260481 w 504825"/>
              <a:gd name="connsiteY4" fmla="*/ 46101 h 304800"/>
              <a:gd name="connsiteX5" fmla="*/ 260481 w 504825"/>
              <a:gd name="connsiteY5" fmla="*/ 46101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825" h="304800">
                <a:moveTo>
                  <a:pt x="260481" y="46101"/>
                </a:moveTo>
                <a:cubicBezTo>
                  <a:pt x="140086" y="46101"/>
                  <a:pt x="42550" y="97916"/>
                  <a:pt x="42550" y="163448"/>
                </a:cubicBezTo>
                <a:cubicBezTo>
                  <a:pt x="42550" y="227457"/>
                  <a:pt x="140086" y="280796"/>
                  <a:pt x="260481" y="280796"/>
                </a:cubicBezTo>
                <a:cubicBezTo>
                  <a:pt x="380877" y="280796"/>
                  <a:pt x="478413" y="227457"/>
                  <a:pt x="478413" y="163448"/>
                </a:cubicBezTo>
                <a:cubicBezTo>
                  <a:pt x="478413" y="97916"/>
                  <a:pt x="380877" y="46101"/>
                  <a:pt x="260481" y="46101"/>
                </a:cubicBezTo>
                <a:lnTo>
                  <a:pt x="260481" y="4610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reeform 190"> 
				</p:cNvPr>
          <p:cNvSpPr/>
          <p:nvPr/>
        </p:nvSpPr>
        <p:spPr>
          <a:xfrm>
            <a:off x="4191000" y="4057650"/>
            <a:ext cx="266700" cy="419100"/>
          </a:xfrm>
          <a:custGeom>
            <a:avLst/>
            <a:gdLst>
              <a:gd name="connsiteX0" fmla="*/ 18165 w 266700"/>
              <a:gd name="connsiteY0" fmla="*/ 11429 h 419100"/>
              <a:gd name="connsiteX1" fmla="*/ 18165 w 266700"/>
              <a:gd name="connsiteY1" fmla="*/ 419861 h 419100"/>
              <a:gd name="connsiteX2" fmla="*/ 275721 w 266700"/>
              <a:gd name="connsiteY2" fmla="*/ 419861 h 419100"/>
              <a:gd name="connsiteX3" fmla="*/ 275721 w 266700"/>
              <a:gd name="connsiteY3" fmla="*/ 11429 h 419100"/>
              <a:gd name="connsiteX4" fmla="*/ 18165 w 266700"/>
              <a:gd name="connsiteY4" fmla="*/ 11429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419100">
                <a:moveTo>
                  <a:pt x="18165" y="11429"/>
                </a:moveTo>
                <a:lnTo>
                  <a:pt x="18165" y="419861"/>
                </a:lnTo>
                <a:lnTo>
                  <a:pt x="275721" y="419861"/>
                </a:lnTo>
                <a:lnTo>
                  <a:pt x="275721" y="11429"/>
                </a:lnTo>
                <a:lnTo>
                  <a:pt x="18165" y="11429"/>
                </a:lnTo>
                <a:close/>
              </a:path>
            </a:pathLst>
          </a:custGeom>
          <a:solidFill>
            <a:srgbClr val="3164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reeform 191"> 
				</p:cNvPr>
          <p:cNvSpPr/>
          <p:nvPr/>
        </p:nvSpPr>
        <p:spPr>
          <a:xfrm>
            <a:off x="4162425" y="4029075"/>
            <a:ext cx="323850" cy="476250"/>
          </a:xfrm>
          <a:custGeom>
            <a:avLst/>
            <a:gdLst>
              <a:gd name="connsiteX0" fmla="*/ 46746 w 323850"/>
              <a:gd name="connsiteY0" fmla="*/ 40009 h 476250"/>
              <a:gd name="connsiteX1" fmla="*/ 304293 w 323850"/>
              <a:gd name="connsiteY1" fmla="*/ 40009 h 476250"/>
              <a:gd name="connsiteX2" fmla="*/ 304293 w 323850"/>
              <a:gd name="connsiteY2" fmla="*/ 448431 h 476250"/>
              <a:gd name="connsiteX3" fmla="*/ 46746 w 323850"/>
              <a:gd name="connsiteY3" fmla="*/ 448431 h 476250"/>
              <a:gd name="connsiteX4" fmla="*/ 46746 w 323850"/>
              <a:gd name="connsiteY4" fmla="*/ 40009 h 476250"/>
              <a:gd name="connsiteX5" fmla="*/ 46746 w 323850"/>
              <a:gd name="connsiteY5" fmla="*/ 40009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3850" h="476250">
                <a:moveTo>
                  <a:pt x="46746" y="40009"/>
                </a:moveTo>
                <a:lnTo>
                  <a:pt x="304293" y="40009"/>
                </a:lnTo>
                <a:lnTo>
                  <a:pt x="304293" y="448431"/>
                </a:lnTo>
                <a:lnTo>
                  <a:pt x="46746" y="448431"/>
                </a:lnTo>
                <a:lnTo>
                  <a:pt x="46746" y="40009"/>
                </a:lnTo>
                <a:lnTo>
                  <a:pt x="46746" y="4000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19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reeform 192"> 
				</p:cNvPr>
          <p:cNvSpPr/>
          <p:nvPr/>
        </p:nvSpPr>
        <p:spPr>
          <a:xfrm>
            <a:off x="4638675" y="3895725"/>
            <a:ext cx="257175" cy="581025"/>
          </a:xfrm>
          <a:custGeom>
            <a:avLst/>
            <a:gdLst>
              <a:gd name="connsiteX0" fmla="*/ 18546 w 257175"/>
              <a:gd name="connsiteY0" fmla="*/ 11810 h 581025"/>
              <a:gd name="connsiteX1" fmla="*/ 18546 w 257175"/>
              <a:gd name="connsiteY1" fmla="*/ 581787 h 581025"/>
              <a:gd name="connsiteX2" fmla="*/ 265434 w 257175"/>
              <a:gd name="connsiteY2" fmla="*/ 581787 h 581025"/>
              <a:gd name="connsiteX3" fmla="*/ 265434 w 257175"/>
              <a:gd name="connsiteY3" fmla="*/ 11810 h 581025"/>
              <a:gd name="connsiteX4" fmla="*/ 18546 w 257175"/>
              <a:gd name="connsiteY4" fmla="*/ 11810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75" h="581025">
                <a:moveTo>
                  <a:pt x="18546" y="11810"/>
                </a:moveTo>
                <a:lnTo>
                  <a:pt x="18546" y="581787"/>
                </a:lnTo>
                <a:lnTo>
                  <a:pt x="265434" y="581787"/>
                </a:lnTo>
                <a:lnTo>
                  <a:pt x="265434" y="11810"/>
                </a:lnTo>
                <a:lnTo>
                  <a:pt x="18546" y="11810"/>
                </a:lnTo>
                <a:close/>
              </a:path>
            </a:pathLst>
          </a:custGeom>
          <a:solidFill>
            <a:srgbClr val="3164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reeform 193"> 
				</p:cNvPr>
          <p:cNvSpPr/>
          <p:nvPr/>
        </p:nvSpPr>
        <p:spPr>
          <a:xfrm>
            <a:off x="4610100" y="3867150"/>
            <a:ext cx="314325" cy="638175"/>
          </a:xfrm>
          <a:custGeom>
            <a:avLst/>
            <a:gdLst>
              <a:gd name="connsiteX0" fmla="*/ 47118 w 314325"/>
              <a:gd name="connsiteY0" fmla="*/ 40381 h 638175"/>
              <a:gd name="connsiteX1" fmla="*/ 294008 w 314325"/>
              <a:gd name="connsiteY1" fmla="*/ 40381 h 638175"/>
              <a:gd name="connsiteX2" fmla="*/ 294008 w 314325"/>
              <a:gd name="connsiteY2" fmla="*/ 610356 h 638175"/>
              <a:gd name="connsiteX3" fmla="*/ 47118 w 314325"/>
              <a:gd name="connsiteY3" fmla="*/ 610356 h 638175"/>
              <a:gd name="connsiteX4" fmla="*/ 47118 w 314325"/>
              <a:gd name="connsiteY4" fmla="*/ 40381 h 638175"/>
              <a:gd name="connsiteX5" fmla="*/ 47118 w 314325"/>
              <a:gd name="connsiteY5" fmla="*/ 40381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325" h="638175">
                <a:moveTo>
                  <a:pt x="47118" y="40381"/>
                </a:moveTo>
                <a:lnTo>
                  <a:pt x="294008" y="40381"/>
                </a:lnTo>
                <a:lnTo>
                  <a:pt x="294008" y="610356"/>
                </a:lnTo>
                <a:lnTo>
                  <a:pt x="47118" y="610356"/>
                </a:lnTo>
                <a:lnTo>
                  <a:pt x="47118" y="40381"/>
                </a:lnTo>
                <a:lnTo>
                  <a:pt x="47118" y="4038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19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reeform 194"> 
				</p:cNvPr>
          <p:cNvSpPr/>
          <p:nvPr/>
        </p:nvSpPr>
        <p:spPr>
          <a:xfrm>
            <a:off x="4067175" y="4438650"/>
            <a:ext cx="952500" cy="66675"/>
          </a:xfrm>
          <a:custGeom>
            <a:avLst/>
            <a:gdLst>
              <a:gd name="connsiteX0" fmla="*/ 47508 w 952500"/>
              <a:gd name="connsiteY0" fmla="*/ 38856 h 66675"/>
              <a:gd name="connsiteX1" fmla="*/ 931422 w 952500"/>
              <a:gd name="connsiteY1" fmla="*/ 38856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0" h="66675">
                <a:moveTo>
                  <a:pt x="47508" y="38856"/>
                </a:moveTo>
                <a:lnTo>
                  <a:pt x="931422" y="38856"/>
                </a:lnTo>
              </a:path>
            </a:pathLst>
          </a:custGeom>
          <a:ln w="7919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Freeform 195"> 
				</p:cNvPr>
          <p:cNvSpPr/>
          <p:nvPr/>
        </p:nvSpPr>
        <p:spPr>
          <a:xfrm>
            <a:off x="4733925" y="3571875"/>
            <a:ext cx="85725" cy="85725"/>
          </a:xfrm>
          <a:custGeom>
            <a:avLst/>
            <a:gdLst>
              <a:gd name="connsiteX0" fmla="*/ 86364 w 85725"/>
              <a:gd name="connsiteY0" fmla="*/ 14096 h 85725"/>
              <a:gd name="connsiteX1" fmla="*/ 48264 w 85725"/>
              <a:gd name="connsiteY1" fmla="*/ 90296 h 85725"/>
              <a:gd name="connsiteX2" fmla="*/ 10164 w 85725"/>
              <a:gd name="connsiteY2" fmla="*/ 14096 h 85725"/>
              <a:gd name="connsiteX3" fmla="*/ 86364 w 85725"/>
              <a:gd name="connsiteY3" fmla="*/ 14096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" h="85725">
                <a:moveTo>
                  <a:pt x="86364" y="14096"/>
                </a:moveTo>
                <a:lnTo>
                  <a:pt x="48264" y="90296"/>
                </a:lnTo>
                <a:lnTo>
                  <a:pt x="10164" y="14096"/>
                </a:lnTo>
                <a:lnTo>
                  <a:pt x="86364" y="1409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 196"> 
				</p:cNvPr>
          <p:cNvSpPr/>
          <p:nvPr/>
        </p:nvSpPr>
        <p:spPr>
          <a:xfrm>
            <a:off x="4762500" y="3381375"/>
            <a:ext cx="19050" cy="209550"/>
          </a:xfrm>
          <a:custGeom>
            <a:avLst/>
            <a:gdLst>
              <a:gd name="connsiteX0" fmla="*/ 25786 w 19050"/>
              <a:gd name="connsiteY0" fmla="*/ 11048 h 209550"/>
              <a:gd name="connsiteX1" fmla="*/ 25786 w 19050"/>
              <a:gd name="connsiteY1" fmla="*/ 216788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9550">
                <a:moveTo>
                  <a:pt x="25786" y="11048"/>
                </a:moveTo>
                <a:lnTo>
                  <a:pt x="25786" y="216788"/>
                </a:lnTo>
              </a:path>
            </a:pathLst>
          </a:custGeom>
          <a:ln w="1625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reeform 197"> 
				</p:cNvPr>
          <p:cNvSpPr/>
          <p:nvPr/>
        </p:nvSpPr>
        <p:spPr>
          <a:xfrm>
            <a:off x="4286250" y="3343275"/>
            <a:ext cx="533400" cy="85725"/>
          </a:xfrm>
          <a:custGeom>
            <a:avLst/>
            <a:gdLst>
              <a:gd name="connsiteX0" fmla="*/ 53979 w 533400"/>
              <a:gd name="connsiteY0" fmla="*/ 49148 h 85725"/>
              <a:gd name="connsiteX1" fmla="*/ 495939 w 533400"/>
              <a:gd name="connsiteY1" fmla="*/ 49148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3400" h="85725">
                <a:moveTo>
                  <a:pt x="53979" y="49148"/>
                </a:moveTo>
                <a:lnTo>
                  <a:pt x="495939" y="49148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reeform 198"> 
				</p:cNvPr>
          <p:cNvSpPr/>
          <p:nvPr/>
        </p:nvSpPr>
        <p:spPr>
          <a:xfrm>
            <a:off x="4286250" y="3343275"/>
            <a:ext cx="85725" cy="514350"/>
          </a:xfrm>
          <a:custGeom>
            <a:avLst/>
            <a:gdLst>
              <a:gd name="connsiteX0" fmla="*/ 53979 w 85725"/>
              <a:gd name="connsiteY0" fmla="*/ 480441 h 514350"/>
              <a:gd name="connsiteX1" fmla="*/ 53979 w 85725"/>
              <a:gd name="connsiteY1" fmla="*/ 49148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514350">
                <a:moveTo>
                  <a:pt x="53979" y="480441"/>
                </a:moveTo>
                <a:lnTo>
                  <a:pt x="53979" y="49148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reeform 199"> 
				</p:cNvPr>
          <p:cNvSpPr/>
          <p:nvPr/>
        </p:nvSpPr>
        <p:spPr>
          <a:xfrm>
            <a:off x="4267200" y="3257550"/>
            <a:ext cx="561975" cy="247650"/>
          </a:xfrm>
          <a:custGeom>
            <a:avLst/>
            <a:gdLst>
              <a:gd name="connsiteX0" fmla="*/ 292486 w 561975"/>
              <a:gd name="connsiteY0" fmla="*/ 17526 h 247650"/>
              <a:gd name="connsiteX1" fmla="*/ 15118 w 561975"/>
              <a:gd name="connsiteY1" fmla="*/ 134873 h 247650"/>
              <a:gd name="connsiteX2" fmla="*/ 292486 w 561975"/>
              <a:gd name="connsiteY2" fmla="*/ 252221 h 247650"/>
              <a:gd name="connsiteX3" fmla="*/ 571377 w 561975"/>
              <a:gd name="connsiteY3" fmla="*/ 134873 h 247650"/>
              <a:gd name="connsiteX4" fmla="*/ 292486 w 561975"/>
              <a:gd name="connsiteY4" fmla="*/ 17526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247650">
                <a:moveTo>
                  <a:pt x="292486" y="17526"/>
                </a:moveTo>
                <a:cubicBezTo>
                  <a:pt x="140086" y="17526"/>
                  <a:pt x="15118" y="69341"/>
                  <a:pt x="15118" y="134873"/>
                </a:cubicBezTo>
                <a:cubicBezTo>
                  <a:pt x="15118" y="198882"/>
                  <a:pt x="140086" y="252221"/>
                  <a:pt x="292486" y="252221"/>
                </a:cubicBezTo>
                <a:cubicBezTo>
                  <a:pt x="446409" y="252221"/>
                  <a:pt x="571377" y="198882"/>
                  <a:pt x="571377" y="134873"/>
                </a:cubicBezTo>
                <a:cubicBezTo>
                  <a:pt x="571377" y="69341"/>
                  <a:pt x="446409" y="17526"/>
                  <a:pt x="292486" y="17526"/>
                </a:cubicBezTo>
                <a:close/>
              </a:path>
            </a:pathLst>
          </a:custGeom>
          <a:solidFill>
            <a:srgbClr val="0097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reeform 200"> 
				</p:cNvPr>
          <p:cNvSpPr/>
          <p:nvPr/>
        </p:nvSpPr>
        <p:spPr>
          <a:xfrm>
            <a:off x="4238625" y="3228975"/>
            <a:ext cx="619125" cy="304800"/>
          </a:xfrm>
          <a:custGeom>
            <a:avLst/>
            <a:gdLst>
              <a:gd name="connsiteX0" fmla="*/ 321061 w 619125"/>
              <a:gd name="connsiteY0" fmla="*/ 46101 h 304800"/>
              <a:gd name="connsiteX1" fmla="*/ 43693 w 619125"/>
              <a:gd name="connsiteY1" fmla="*/ 163448 h 304800"/>
              <a:gd name="connsiteX2" fmla="*/ 321061 w 619125"/>
              <a:gd name="connsiteY2" fmla="*/ 280796 h 304800"/>
              <a:gd name="connsiteX3" fmla="*/ 599952 w 619125"/>
              <a:gd name="connsiteY3" fmla="*/ 163448 h 304800"/>
              <a:gd name="connsiteX4" fmla="*/ 321061 w 619125"/>
              <a:gd name="connsiteY4" fmla="*/ 46101 h 304800"/>
              <a:gd name="connsiteX5" fmla="*/ 321061 w 619125"/>
              <a:gd name="connsiteY5" fmla="*/ 46101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25" h="304800">
                <a:moveTo>
                  <a:pt x="321061" y="46101"/>
                </a:moveTo>
                <a:cubicBezTo>
                  <a:pt x="168661" y="46101"/>
                  <a:pt x="43693" y="97916"/>
                  <a:pt x="43693" y="163448"/>
                </a:cubicBezTo>
                <a:cubicBezTo>
                  <a:pt x="43693" y="227457"/>
                  <a:pt x="168661" y="280796"/>
                  <a:pt x="321061" y="280796"/>
                </a:cubicBezTo>
                <a:cubicBezTo>
                  <a:pt x="474984" y="280796"/>
                  <a:pt x="599952" y="227457"/>
                  <a:pt x="599952" y="163448"/>
                </a:cubicBezTo>
                <a:cubicBezTo>
                  <a:pt x="599952" y="97916"/>
                  <a:pt x="474984" y="46101"/>
                  <a:pt x="321061" y="46101"/>
                </a:cubicBezTo>
                <a:lnTo>
                  <a:pt x="321061" y="4610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 201"> 
				</p:cNvPr>
          <p:cNvSpPr/>
          <p:nvPr/>
        </p:nvSpPr>
        <p:spPr>
          <a:xfrm>
            <a:off x="4076700" y="4191000"/>
            <a:ext cx="533400" cy="238125"/>
          </a:xfrm>
          <a:custGeom>
            <a:avLst/>
            <a:gdLst>
              <a:gd name="connsiteX0" fmla="*/ 278769 w 533400"/>
              <a:gd name="connsiteY0" fmla="*/ 16763 h 238125"/>
              <a:gd name="connsiteX1" fmla="*/ 16642 w 533400"/>
              <a:gd name="connsiteY1" fmla="*/ 129539 h 238125"/>
              <a:gd name="connsiteX2" fmla="*/ 278769 w 533400"/>
              <a:gd name="connsiteY2" fmla="*/ 242316 h 238125"/>
              <a:gd name="connsiteX3" fmla="*/ 542421 w 533400"/>
              <a:gd name="connsiteY3" fmla="*/ 129539 h 238125"/>
              <a:gd name="connsiteX4" fmla="*/ 278769 w 533400"/>
              <a:gd name="connsiteY4" fmla="*/ 16763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" h="238125">
                <a:moveTo>
                  <a:pt x="278769" y="16763"/>
                </a:moveTo>
                <a:cubicBezTo>
                  <a:pt x="133989" y="16763"/>
                  <a:pt x="16642" y="67055"/>
                  <a:pt x="16642" y="129539"/>
                </a:cubicBezTo>
                <a:cubicBezTo>
                  <a:pt x="16642" y="192023"/>
                  <a:pt x="133989" y="242316"/>
                  <a:pt x="278769" y="242316"/>
                </a:cubicBezTo>
                <a:cubicBezTo>
                  <a:pt x="425073" y="242316"/>
                  <a:pt x="542421" y="192023"/>
                  <a:pt x="542421" y="129539"/>
                </a:cubicBezTo>
                <a:cubicBezTo>
                  <a:pt x="542421" y="67055"/>
                  <a:pt x="425073" y="16763"/>
                  <a:pt x="278769" y="16763"/>
                </a:cubicBez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Freeform 202"> 
				</p:cNvPr>
          <p:cNvSpPr/>
          <p:nvPr/>
        </p:nvSpPr>
        <p:spPr>
          <a:xfrm>
            <a:off x="4048125" y="4162425"/>
            <a:ext cx="590550" cy="295275"/>
          </a:xfrm>
          <a:custGeom>
            <a:avLst/>
            <a:gdLst>
              <a:gd name="connsiteX0" fmla="*/ 307344 w 590550"/>
              <a:gd name="connsiteY0" fmla="*/ 45338 h 295275"/>
              <a:gd name="connsiteX1" fmla="*/ 45217 w 590550"/>
              <a:gd name="connsiteY1" fmla="*/ 158114 h 295275"/>
              <a:gd name="connsiteX2" fmla="*/ 307344 w 590550"/>
              <a:gd name="connsiteY2" fmla="*/ 270891 h 295275"/>
              <a:gd name="connsiteX3" fmla="*/ 570996 w 590550"/>
              <a:gd name="connsiteY3" fmla="*/ 158114 h 295275"/>
              <a:gd name="connsiteX4" fmla="*/ 307344 w 590550"/>
              <a:gd name="connsiteY4" fmla="*/ 45338 h 295275"/>
              <a:gd name="connsiteX5" fmla="*/ 307344 w 590550"/>
              <a:gd name="connsiteY5" fmla="*/ 45338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550" h="295275">
                <a:moveTo>
                  <a:pt x="307344" y="45338"/>
                </a:moveTo>
                <a:cubicBezTo>
                  <a:pt x="162564" y="45338"/>
                  <a:pt x="45217" y="95630"/>
                  <a:pt x="45217" y="158114"/>
                </a:cubicBezTo>
                <a:cubicBezTo>
                  <a:pt x="45217" y="220598"/>
                  <a:pt x="162564" y="270891"/>
                  <a:pt x="307344" y="270891"/>
                </a:cubicBezTo>
                <a:cubicBezTo>
                  <a:pt x="453648" y="270891"/>
                  <a:pt x="570996" y="220598"/>
                  <a:pt x="570996" y="158114"/>
                </a:cubicBezTo>
                <a:cubicBezTo>
                  <a:pt x="570996" y="95630"/>
                  <a:pt x="453648" y="45338"/>
                  <a:pt x="307344" y="45338"/>
                </a:cubicBezTo>
                <a:lnTo>
                  <a:pt x="307344" y="4533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reeform 203"> 
				</p:cNvPr>
          <p:cNvSpPr/>
          <p:nvPr/>
        </p:nvSpPr>
        <p:spPr>
          <a:xfrm>
            <a:off x="4524375" y="3962400"/>
            <a:ext cx="523875" cy="228600"/>
          </a:xfrm>
          <a:custGeom>
            <a:avLst/>
            <a:gdLst>
              <a:gd name="connsiteX0" fmla="*/ 276102 w 523875"/>
              <a:gd name="connsiteY0" fmla="*/ 10667 h 228600"/>
              <a:gd name="connsiteX1" fmla="*/ 18546 w 523875"/>
              <a:gd name="connsiteY1" fmla="*/ 123444 h 228600"/>
              <a:gd name="connsiteX2" fmla="*/ 276102 w 523875"/>
              <a:gd name="connsiteY2" fmla="*/ 236219 h 228600"/>
              <a:gd name="connsiteX3" fmla="*/ 532134 w 523875"/>
              <a:gd name="connsiteY3" fmla="*/ 123444 h 228600"/>
              <a:gd name="connsiteX4" fmla="*/ 276102 w 523875"/>
              <a:gd name="connsiteY4" fmla="*/ 10667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875" h="228600">
                <a:moveTo>
                  <a:pt x="276102" y="10667"/>
                </a:moveTo>
                <a:cubicBezTo>
                  <a:pt x="132846" y="10667"/>
                  <a:pt x="18546" y="60959"/>
                  <a:pt x="18546" y="123444"/>
                </a:cubicBezTo>
                <a:cubicBezTo>
                  <a:pt x="18546" y="185927"/>
                  <a:pt x="132846" y="236219"/>
                  <a:pt x="276102" y="236219"/>
                </a:cubicBezTo>
                <a:cubicBezTo>
                  <a:pt x="417834" y="236219"/>
                  <a:pt x="532134" y="185927"/>
                  <a:pt x="532134" y="123444"/>
                </a:cubicBezTo>
                <a:cubicBezTo>
                  <a:pt x="532134" y="60959"/>
                  <a:pt x="417834" y="10667"/>
                  <a:pt x="276102" y="10667"/>
                </a:cubicBez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 204"> 
				</p:cNvPr>
          <p:cNvSpPr/>
          <p:nvPr/>
        </p:nvSpPr>
        <p:spPr>
          <a:xfrm>
            <a:off x="4495800" y="3933825"/>
            <a:ext cx="581025" cy="285750"/>
          </a:xfrm>
          <a:custGeom>
            <a:avLst/>
            <a:gdLst>
              <a:gd name="connsiteX0" fmla="*/ 304677 w 581025"/>
              <a:gd name="connsiteY0" fmla="*/ 39242 h 285750"/>
              <a:gd name="connsiteX1" fmla="*/ 47121 w 581025"/>
              <a:gd name="connsiteY1" fmla="*/ 152019 h 285750"/>
              <a:gd name="connsiteX2" fmla="*/ 304677 w 581025"/>
              <a:gd name="connsiteY2" fmla="*/ 264794 h 285750"/>
              <a:gd name="connsiteX3" fmla="*/ 560709 w 581025"/>
              <a:gd name="connsiteY3" fmla="*/ 152019 h 285750"/>
              <a:gd name="connsiteX4" fmla="*/ 304677 w 581025"/>
              <a:gd name="connsiteY4" fmla="*/ 39242 h 285750"/>
              <a:gd name="connsiteX5" fmla="*/ 304677 w 581025"/>
              <a:gd name="connsiteY5" fmla="*/ 39242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025" h="285750">
                <a:moveTo>
                  <a:pt x="304677" y="39242"/>
                </a:moveTo>
                <a:cubicBezTo>
                  <a:pt x="161421" y="39242"/>
                  <a:pt x="47121" y="89534"/>
                  <a:pt x="47121" y="152019"/>
                </a:cubicBezTo>
                <a:cubicBezTo>
                  <a:pt x="47121" y="214502"/>
                  <a:pt x="161421" y="264794"/>
                  <a:pt x="304677" y="264794"/>
                </a:cubicBezTo>
                <a:cubicBezTo>
                  <a:pt x="446409" y="264794"/>
                  <a:pt x="560709" y="214502"/>
                  <a:pt x="560709" y="152019"/>
                </a:cubicBezTo>
                <a:cubicBezTo>
                  <a:pt x="560709" y="89534"/>
                  <a:pt x="446409" y="39242"/>
                  <a:pt x="304677" y="39242"/>
                </a:cubicBezTo>
                <a:lnTo>
                  <a:pt x="304677" y="3924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" name="Picture 20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425" y="771525"/>
            <a:ext cx="1609725" cy="323850"/>
          </a:xfrm>
          <a:prstGeom prst="rect">
            <a:avLst/>
          </a:prstGeom>
        </p:spPr>
      </p:pic>
      <p:sp>
        <p:nvSpPr>
          <p:cNvPr id="206" name="TextBox 206"/>
          <p:cNvSpPr txBox="1"/>
          <p:nvPr/>
        </p:nvSpPr>
        <p:spPr>
          <a:xfrm>
            <a:off x="1313573" y="817651"/>
            <a:ext cx="5330774" cy="6058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Healthcare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–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Strong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profitability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rigorous</a:t>
            </a:r>
          </a:p>
          <a:p>
            <a:pPr indent="0">
              <a:lnSpc>
                <a:spcPts val="2399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execution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Agenda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</p:txBody>
      </p:sp>
      <p:sp>
        <p:nvSpPr>
          <p:cNvPr id="207" name="TextBox 207"/>
          <p:cNvSpPr txBox="1"/>
          <p:nvPr/>
        </p:nvSpPr>
        <p:spPr>
          <a:xfrm>
            <a:off x="1369961" y="2339694"/>
            <a:ext cx="372983" cy="1496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€bn</a:t>
            </a:r>
          </a:p>
        </p:txBody>
      </p:sp>
      <p:sp>
        <p:nvSpPr>
          <p:cNvPr id="208" name="TextBox 208"/>
          <p:cNvSpPr txBox="1"/>
          <p:nvPr/>
        </p:nvSpPr>
        <p:spPr>
          <a:xfrm>
            <a:off x="2090812" y="1875712"/>
            <a:ext cx="2550918" cy="6136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Key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Figures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Healthcare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20479">
              <a:lnSpc>
                <a:spcPts val="1943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€m</a:t>
            </a:r>
          </a:p>
        </p:txBody>
      </p:sp>
      <p:sp>
        <p:nvSpPr>
          <p:cNvPr id="209" name="TextBox 209"/>
          <p:cNvSpPr txBox="1"/>
          <p:nvPr/>
        </p:nvSpPr>
        <p:spPr>
          <a:xfrm>
            <a:off x="5765175" y="1880284"/>
            <a:ext cx="3343789" cy="9442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74547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Main</a:t>
            </a:r>
            <a:r>
              <a:rPr lang="en-US" altLang="zh-CN" sz="1596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developments</a:t>
            </a:r>
            <a:r>
              <a:rPr lang="en-US" altLang="zh-CN" sz="1596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596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Q1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67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Execution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Agenda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continued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as</a:t>
            </a:r>
          </a:p>
          <a:p>
            <a:pPr indent="0">
              <a:lnSpc>
                <a:spcPts val="1680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planned</a:t>
            </a:r>
          </a:p>
        </p:txBody>
      </p:sp>
      <p:sp>
        <p:nvSpPr>
          <p:cNvPr id="210" name="TextBox 210"/>
          <p:cNvSpPr txBox="1"/>
          <p:nvPr/>
        </p:nvSpPr>
        <p:spPr>
          <a:xfrm>
            <a:off x="1479689" y="2960242"/>
            <a:ext cx="590276" cy="5196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Orders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5259">
              <a:lnSpc>
                <a:spcPts val="1652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-1%</a:t>
            </a:r>
          </a:p>
        </p:txBody>
      </p:sp>
      <p:sp>
        <p:nvSpPr>
          <p:cNvPr id="211" name="TextBox 211"/>
          <p:cNvSpPr txBox="1"/>
          <p:nvPr/>
        </p:nvSpPr>
        <p:spPr>
          <a:xfrm>
            <a:off x="2829952" y="2960242"/>
            <a:ext cx="724388" cy="5196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Revenue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1835">
              <a:lnSpc>
                <a:spcPts val="1652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+1%</a:t>
            </a:r>
          </a:p>
        </p:txBody>
      </p:sp>
      <p:sp>
        <p:nvSpPr>
          <p:cNvPr id="212" name="TextBox 212"/>
          <p:cNvSpPr txBox="1"/>
          <p:nvPr/>
        </p:nvSpPr>
        <p:spPr>
          <a:xfrm>
            <a:off x="4364619" y="2962807"/>
            <a:ext cx="411962" cy="5170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3716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52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+38%</a:t>
            </a:r>
          </a:p>
        </p:txBody>
      </p:sp>
      <p:sp>
        <p:nvSpPr>
          <p:cNvPr id="213" name="TextBox 213"/>
          <p:cNvSpPr txBox="1"/>
          <p:nvPr/>
        </p:nvSpPr>
        <p:spPr>
          <a:xfrm>
            <a:off x="5765175" y="2974083"/>
            <a:ext cx="3619630" cy="6358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6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Revenue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growth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driven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by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Asia/Australia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(in</a:t>
            </a:r>
          </a:p>
          <a:p>
            <a:pPr indent="0">
              <a:lnSpc>
                <a:spcPts val="1660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particular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China)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while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softer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Europe/CAME</a:t>
            </a:r>
          </a:p>
          <a:p>
            <a:pPr indent="0">
              <a:lnSpc>
                <a:spcPts val="1679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Americas</a:t>
            </a:r>
          </a:p>
        </p:txBody>
      </p:sp>
      <p:sp>
        <p:nvSpPr>
          <p:cNvPr id="214" name="TextBox 214"/>
          <p:cNvSpPr txBox="1"/>
          <p:nvPr/>
        </p:nvSpPr>
        <p:spPr>
          <a:xfrm>
            <a:off x="1395869" y="3704994"/>
            <a:ext cx="344684" cy="10459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7055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3.3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1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</a:t>
            </a:r>
          </a:p>
        </p:txBody>
      </p:sp>
      <p:sp>
        <p:nvSpPr>
          <p:cNvPr id="215" name="TextBox 215"/>
          <p:cNvSpPr txBox="1"/>
          <p:nvPr/>
        </p:nvSpPr>
        <p:spPr>
          <a:xfrm>
            <a:off x="1839352" y="3704994"/>
            <a:ext cx="344684" cy="10459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7055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3.3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1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</a:t>
            </a:r>
          </a:p>
        </p:txBody>
      </p:sp>
      <p:sp>
        <p:nvSpPr>
          <p:cNvPr id="216" name="TextBox 216"/>
          <p:cNvSpPr txBox="1"/>
          <p:nvPr/>
        </p:nvSpPr>
        <p:spPr>
          <a:xfrm>
            <a:off x="2800996" y="3723282"/>
            <a:ext cx="344684" cy="1027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7055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3.2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7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</a:t>
            </a:r>
          </a:p>
        </p:txBody>
      </p:sp>
      <p:sp>
        <p:nvSpPr>
          <p:cNvPr id="217" name="TextBox 217"/>
          <p:cNvSpPr txBox="1"/>
          <p:nvPr/>
        </p:nvSpPr>
        <p:spPr>
          <a:xfrm>
            <a:off x="3244480" y="3704994"/>
            <a:ext cx="344685" cy="10459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7055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3.3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1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</a:t>
            </a:r>
          </a:p>
        </p:txBody>
      </p:sp>
      <p:sp>
        <p:nvSpPr>
          <p:cNvPr id="218" name="TextBox 218"/>
          <p:cNvSpPr txBox="1"/>
          <p:nvPr/>
        </p:nvSpPr>
        <p:spPr>
          <a:xfrm>
            <a:off x="4168024" y="3866538"/>
            <a:ext cx="368539" cy="8844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5719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364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667">
              <a:lnSpc>
                <a:spcPts val="176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11.6%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83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</a:t>
            </a:r>
          </a:p>
        </p:txBody>
      </p:sp>
      <p:sp>
        <p:nvSpPr>
          <p:cNvPr id="219" name="TextBox 219"/>
          <p:cNvSpPr txBox="1"/>
          <p:nvPr/>
        </p:nvSpPr>
        <p:spPr>
          <a:xfrm>
            <a:off x="4559693" y="3704994"/>
            <a:ext cx="511030" cy="10459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7534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503</a:t>
            </a:r>
          </a:p>
          <a:p>
            <a:pPr indent="432814">
              <a:lnSpc>
                <a:spcPts val="100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2)</a:t>
            </a:r>
          </a:p>
          <a:p>
            <a:pPr indent="62482">
              <a:lnSpc>
                <a:spcPts val="1183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15.5%</a:t>
            </a:r>
          </a:p>
          <a:p>
            <a:pPr indent="0">
              <a:lnSpc>
                <a:spcPts val="820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1814">
              <a:lnSpc>
                <a:spcPts val="181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</a:t>
            </a:r>
          </a:p>
        </p:txBody>
      </p:sp>
      <p:sp>
        <p:nvSpPr>
          <p:cNvPr id="220" name="TextBox 220"/>
          <p:cNvSpPr txBox="1"/>
          <p:nvPr/>
        </p:nvSpPr>
        <p:spPr>
          <a:xfrm>
            <a:off x="5765175" y="3761991"/>
            <a:ext cx="3736146" cy="15716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6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Improved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margin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led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by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strong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earnings</a:t>
            </a:r>
          </a:p>
          <a:p>
            <a:pPr indent="0">
              <a:lnSpc>
                <a:spcPts val="1660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from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Imaging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business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Diagnostics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</a:t>
            </a:r>
          </a:p>
          <a:p>
            <a:pPr indent="0">
              <a:lnSpc>
                <a:spcPts val="1667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strong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mix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75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Diagnostics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2213">
              <a:lnSpc>
                <a:spcPts val="1844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Strong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contribution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revenue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growth</a:t>
            </a:r>
          </a:p>
          <a:p>
            <a:pPr indent="172213">
              <a:lnSpc>
                <a:spcPts val="1660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from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emerging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markets</a:t>
            </a:r>
          </a:p>
        </p:txBody>
      </p:sp>
      <p:sp>
        <p:nvSpPr>
          <p:cNvPr id="221" name="TextBox 221"/>
          <p:cNvSpPr txBox="1"/>
          <p:nvPr/>
        </p:nvSpPr>
        <p:spPr>
          <a:xfrm>
            <a:off x="1176408" y="5634378"/>
            <a:ext cx="688120" cy="6570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Division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052">
              <a:lnSpc>
                <a:spcPts val="175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Diagnostics</a:t>
            </a:r>
          </a:p>
        </p:txBody>
      </p:sp>
      <p:sp>
        <p:nvSpPr>
          <p:cNvPr id="222" name="TextBox 222"/>
          <p:cNvSpPr txBox="1"/>
          <p:nvPr/>
        </p:nvSpPr>
        <p:spPr>
          <a:xfrm>
            <a:off x="2183776" y="5545986"/>
            <a:ext cx="499301" cy="7454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Orders</a:t>
            </a:r>
          </a:p>
          <a:p>
            <a:pPr indent="24383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y-o-y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8495">
              <a:lnSpc>
                <a:spcPts val="2010"/>
              </a:lnSpc>
            </a:pPr>
            <a:r>
              <a:rPr lang="en-US" altLang="zh-CN" sz="996" dirty="0" smtClean="0">
                <a:solidFill>
                  <a:srgbClr val="009831"/>
                </a:solidFill>
                <a:latin typeface="Helvetica" charset="0"/>
                <a:cs typeface="Helvetica" charset="0"/>
              </a:rPr>
              <a:t>2%</a:t>
            </a:r>
          </a:p>
        </p:txBody>
      </p:sp>
      <p:sp>
        <p:nvSpPr>
          <p:cNvPr id="223" name="TextBox 223"/>
          <p:cNvSpPr txBox="1"/>
          <p:nvPr/>
        </p:nvSpPr>
        <p:spPr>
          <a:xfrm>
            <a:off x="2892436" y="5545986"/>
            <a:ext cx="633413" cy="7454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Revenue</a:t>
            </a:r>
          </a:p>
          <a:p>
            <a:pPr indent="91439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y-o-y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5551">
              <a:lnSpc>
                <a:spcPts val="2010"/>
              </a:lnSpc>
            </a:pPr>
            <a:r>
              <a:rPr lang="en-US" altLang="zh-CN" sz="996" dirty="0" smtClean="0">
                <a:solidFill>
                  <a:srgbClr val="009831"/>
                </a:solidFill>
                <a:latin typeface="Helvetica" charset="0"/>
                <a:cs typeface="Helvetica" charset="0"/>
              </a:rPr>
              <a:t>2%</a:t>
            </a:r>
          </a:p>
        </p:txBody>
      </p:sp>
      <p:sp>
        <p:nvSpPr>
          <p:cNvPr id="224" name="TextBox 224"/>
          <p:cNvSpPr txBox="1"/>
          <p:nvPr/>
        </p:nvSpPr>
        <p:spPr>
          <a:xfrm>
            <a:off x="3686440" y="5545986"/>
            <a:ext cx="507689" cy="7454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4864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4676">
              <a:lnSpc>
                <a:spcPts val="201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11.6%</a:t>
            </a:r>
          </a:p>
        </p:txBody>
      </p:sp>
      <p:sp>
        <p:nvSpPr>
          <p:cNvPr id="225" name="TextBox 225"/>
          <p:cNvSpPr txBox="1"/>
          <p:nvPr/>
        </p:nvSpPr>
        <p:spPr>
          <a:xfrm>
            <a:off x="4498731" y="5454546"/>
            <a:ext cx="607791" cy="8369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Underly.</a:t>
            </a:r>
          </a:p>
          <a:p>
            <a:pPr indent="109727">
              <a:lnSpc>
                <a:spcPts val="142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</a:t>
            </a:r>
          </a:p>
          <a:p>
            <a:pPr indent="50291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4968">
              <a:lnSpc>
                <a:spcPts val="130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16.0%</a:t>
            </a:r>
          </a:p>
        </p:txBody>
      </p:sp>
      <p:sp>
        <p:nvSpPr>
          <p:cNvPr id="226" name="TextBox 226"/>
          <p:cNvSpPr txBox="1"/>
          <p:nvPr/>
        </p:nvSpPr>
        <p:spPr>
          <a:xfrm>
            <a:off x="5765176" y="5464298"/>
            <a:ext cx="3361920" cy="4209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6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Around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€80m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transformation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charges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</a:t>
            </a:r>
          </a:p>
          <a:p>
            <a:pPr indent="6">
              <a:lnSpc>
                <a:spcPts val="1648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2014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expected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</p:txBody>
      </p:sp>
      <p:sp>
        <p:nvSpPr>
          <p:cNvPr id="227" name="TextBox 227"/>
          <p:cNvSpPr txBox="1"/>
          <p:nvPr/>
        </p:nvSpPr>
        <p:spPr>
          <a:xfrm>
            <a:off x="1132209" y="6493610"/>
            <a:ext cx="112247" cy="3007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</a:p>
          <a:p>
            <a:pPr indent="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2)</a:t>
            </a:r>
          </a:p>
        </p:txBody>
      </p:sp>
      <p:sp>
        <p:nvSpPr>
          <p:cNvPr id="228" name="TextBox 228"/>
          <p:cNvSpPr txBox="1"/>
          <p:nvPr/>
        </p:nvSpPr>
        <p:spPr>
          <a:xfrm>
            <a:off x="1398911" y="6493610"/>
            <a:ext cx="3894623" cy="3007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Comparable,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i.e.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adjusted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currency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translation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portfolio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effects</a:t>
            </a:r>
          </a:p>
          <a:p>
            <a:pPr indent="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Underlying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margin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12: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15.2%;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13: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16.8%</a:t>
            </a:r>
          </a:p>
        </p:txBody>
      </p:sp>
      <p:sp>
        <p:nvSpPr>
          <p:cNvPr id="229" name="TextBox 229"/>
          <p:cNvSpPr txBox="1"/>
          <p:nvPr/>
        </p:nvSpPr>
        <p:spPr>
          <a:xfrm>
            <a:off x="1313573" y="6976718"/>
            <a:ext cx="399548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Page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5</a:t>
            </a:r>
          </a:p>
        </p:txBody>
      </p:sp>
      <p:sp>
        <p:nvSpPr>
          <p:cNvPr id="230" name="TextBox 230"/>
          <p:cNvSpPr txBox="1"/>
          <p:nvPr/>
        </p:nvSpPr>
        <p:spPr>
          <a:xfrm>
            <a:off x="3163708" y="6976718"/>
            <a:ext cx="246153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Analyst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Call,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January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23,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</p:txBody>
      </p:sp>
      <p:sp>
        <p:nvSpPr>
          <p:cNvPr id="231" name="TextBox 231"/>
          <p:cNvSpPr txBox="1"/>
          <p:nvPr/>
        </p:nvSpPr>
        <p:spPr>
          <a:xfrm>
            <a:off x="6667397" y="6976718"/>
            <a:ext cx="284695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Copyright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©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AG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2013.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All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rights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Freeform 232"> 
				</p:cNvPr>
          <p:cNvSpPr/>
          <p:nvPr/>
        </p:nvSpPr>
        <p:spPr>
          <a:xfrm>
            <a:off x="762000" y="333375"/>
            <a:ext cx="9153525" cy="6867525"/>
          </a:xfrm>
          <a:custGeom>
            <a:avLst/>
            <a:gdLst>
              <a:gd name="connsiteX0" fmla="*/ 12073 w 9153525"/>
              <a:gd name="connsiteY0" fmla="*/ 15620 h 6867525"/>
              <a:gd name="connsiteX1" fmla="*/ 12073 w 9153525"/>
              <a:gd name="connsiteY1" fmla="*/ 6873621 h 6867525"/>
              <a:gd name="connsiteX2" fmla="*/ 9156072 w 9153525"/>
              <a:gd name="connsiteY2" fmla="*/ 6873621 h 6867525"/>
              <a:gd name="connsiteX3" fmla="*/ 9156072 w 9153525"/>
              <a:gd name="connsiteY3" fmla="*/ 15620 h 6867525"/>
              <a:gd name="connsiteX4" fmla="*/ 12073 w 9153525"/>
              <a:gd name="connsiteY4" fmla="*/ 15620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6867525">
                <a:moveTo>
                  <a:pt x="12073" y="15620"/>
                </a:moveTo>
                <a:lnTo>
                  <a:pt x="12073" y="6873621"/>
                </a:lnTo>
                <a:lnTo>
                  <a:pt x="9156072" y="6873621"/>
                </a:lnTo>
                <a:lnTo>
                  <a:pt x="9156072" y="15620"/>
                </a:lnTo>
                <a:lnTo>
                  <a:pt x="12073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Freeform 233"> 
				</p:cNvPr>
          <p:cNvSpPr/>
          <p:nvPr/>
        </p:nvSpPr>
        <p:spPr>
          <a:xfrm>
            <a:off x="1047750" y="600075"/>
            <a:ext cx="8867775" cy="981075"/>
          </a:xfrm>
          <a:custGeom>
            <a:avLst/>
            <a:gdLst>
              <a:gd name="connsiteX0" fmla="*/ 14359 w 8867775"/>
              <a:gd name="connsiteY0" fmla="*/ 11048 h 981075"/>
              <a:gd name="connsiteX1" fmla="*/ 14359 w 8867775"/>
              <a:gd name="connsiteY1" fmla="*/ 981837 h 981075"/>
              <a:gd name="connsiteX2" fmla="*/ 8870322 w 8867775"/>
              <a:gd name="connsiteY2" fmla="*/ 981837 h 981075"/>
              <a:gd name="connsiteX3" fmla="*/ 8870322 w 8867775"/>
              <a:gd name="connsiteY3" fmla="*/ 11048 h 981075"/>
              <a:gd name="connsiteX4" fmla="*/ 14359 w 8867775"/>
              <a:gd name="connsiteY4" fmla="*/ 11048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67775" h="981075">
                <a:moveTo>
                  <a:pt x="14359" y="11048"/>
                </a:moveTo>
                <a:lnTo>
                  <a:pt x="14359" y="981837"/>
                </a:lnTo>
                <a:lnTo>
                  <a:pt x="8870322" y="981837"/>
                </a:lnTo>
                <a:lnTo>
                  <a:pt x="8870322" y="11048"/>
                </a:lnTo>
                <a:lnTo>
                  <a:pt x="14359" y="11048"/>
                </a:lnTo>
                <a:close/>
              </a:path>
            </a:pathLst>
          </a:custGeom>
          <a:solidFill>
            <a:srgbClr val="fd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Freeform 234"> 
				</p:cNvPr>
          <p:cNvSpPr/>
          <p:nvPr/>
        </p:nvSpPr>
        <p:spPr>
          <a:xfrm>
            <a:off x="1019175" y="571500"/>
            <a:ext cx="8924925" cy="1038225"/>
          </a:xfrm>
          <a:custGeom>
            <a:avLst/>
            <a:gdLst>
              <a:gd name="connsiteX0" fmla="*/ 42934 w 8924925"/>
              <a:gd name="connsiteY0" fmla="*/ 39623 h 1038225"/>
              <a:gd name="connsiteX1" fmla="*/ 42934 w 8924925"/>
              <a:gd name="connsiteY1" fmla="*/ 1010412 h 1038225"/>
              <a:gd name="connsiteX2" fmla="*/ 8898897 w 8924925"/>
              <a:gd name="connsiteY2" fmla="*/ 1010412 h 1038225"/>
              <a:gd name="connsiteX3" fmla="*/ 8898897 w 8924925"/>
              <a:gd name="connsiteY3" fmla="*/ 39623 h 1038225"/>
              <a:gd name="connsiteX4" fmla="*/ 42934 w 8924925"/>
              <a:gd name="connsiteY4" fmla="*/ 39623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4925" h="1038225">
                <a:moveTo>
                  <a:pt x="42934" y="39623"/>
                </a:moveTo>
                <a:lnTo>
                  <a:pt x="42934" y="1010412"/>
                </a:lnTo>
                <a:lnTo>
                  <a:pt x="8898897" y="1010412"/>
                </a:lnTo>
                <a:lnTo>
                  <a:pt x="8898897" y="39623"/>
                </a:lnTo>
                <a:lnTo>
                  <a:pt x="42934" y="3962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Freeform 235"> 
				</p:cNvPr>
          <p:cNvSpPr/>
          <p:nvPr/>
        </p:nvSpPr>
        <p:spPr>
          <a:xfrm>
            <a:off x="5448300" y="1724025"/>
            <a:ext cx="4219575" cy="4886325"/>
          </a:xfrm>
          <a:custGeom>
            <a:avLst/>
            <a:gdLst>
              <a:gd name="connsiteX0" fmla="*/ 42549 w 4219575"/>
              <a:gd name="connsiteY0" fmla="*/ 42291 h 4886325"/>
              <a:gd name="connsiteX1" fmla="*/ 42549 w 4219575"/>
              <a:gd name="connsiteY1" fmla="*/ 4865751 h 4886325"/>
              <a:gd name="connsiteX2" fmla="*/ 4195449 w 4219575"/>
              <a:gd name="connsiteY2" fmla="*/ 4865751 h 4886325"/>
              <a:gd name="connsiteX3" fmla="*/ 4195449 w 4219575"/>
              <a:gd name="connsiteY3" fmla="*/ 42291 h 4886325"/>
              <a:gd name="connsiteX4" fmla="*/ 42549 w 4219575"/>
              <a:gd name="connsiteY4" fmla="*/ 42291 h 488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9575" h="4886325">
                <a:moveTo>
                  <a:pt x="42549" y="42291"/>
                </a:moveTo>
                <a:lnTo>
                  <a:pt x="42549" y="4865751"/>
                </a:lnTo>
                <a:lnTo>
                  <a:pt x="4195449" y="4865751"/>
                </a:lnTo>
                <a:lnTo>
                  <a:pt x="4195449" y="42291"/>
                </a:lnTo>
                <a:lnTo>
                  <a:pt x="42549" y="4229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reeform 236"> 
				</p:cNvPr>
          <p:cNvSpPr/>
          <p:nvPr/>
        </p:nvSpPr>
        <p:spPr>
          <a:xfrm>
            <a:off x="5476875" y="1752600"/>
            <a:ext cx="4162425" cy="438150"/>
          </a:xfrm>
          <a:custGeom>
            <a:avLst/>
            <a:gdLst>
              <a:gd name="connsiteX0" fmla="*/ 13974 w 4162425"/>
              <a:gd name="connsiteY0" fmla="*/ 13716 h 438150"/>
              <a:gd name="connsiteX1" fmla="*/ 13974 w 4162425"/>
              <a:gd name="connsiteY1" fmla="*/ 446531 h 438150"/>
              <a:gd name="connsiteX2" fmla="*/ 4166874 w 4162425"/>
              <a:gd name="connsiteY2" fmla="*/ 446531 h 438150"/>
              <a:gd name="connsiteX3" fmla="*/ 4166874 w 4162425"/>
              <a:gd name="connsiteY3" fmla="*/ 13716 h 438150"/>
              <a:gd name="connsiteX4" fmla="*/ 13974 w 4162425"/>
              <a:gd name="connsiteY4" fmla="*/ 13716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2425" h="438150">
                <a:moveTo>
                  <a:pt x="13974" y="13716"/>
                </a:moveTo>
                <a:lnTo>
                  <a:pt x="13974" y="446531"/>
                </a:lnTo>
                <a:lnTo>
                  <a:pt x="4166874" y="446531"/>
                </a:lnTo>
                <a:lnTo>
                  <a:pt x="4166874" y="13716"/>
                </a:lnTo>
                <a:lnTo>
                  <a:pt x="13974" y="13716"/>
                </a:lnTo>
                <a:close/>
              </a:path>
            </a:pathLst>
          </a:custGeom>
          <a:solidFill>
            <a:srgbClr val="3164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Freeform 237"> 
				</p:cNvPr>
          <p:cNvSpPr/>
          <p:nvPr/>
        </p:nvSpPr>
        <p:spPr>
          <a:xfrm>
            <a:off x="5448300" y="1724025"/>
            <a:ext cx="4219575" cy="495300"/>
          </a:xfrm>
          <a:custGeom>
            <a:avLst/>
            <a:gdLst>
              <a:gd name="connsiteX0" fmla="*/ 42549 w 4219575"/>
              <a:gd name="connsiteY0" fmla="*/ 42291 h 495300"/>
              <a:gd name="connsiteX1" fmla="*/ 42549 w 4219575"/>
              <a:gd name="connsiteY1" fmla="*/ 475106 h 495300"/>
              <a:gd name="connsiteX2" fmla="*/ 4195449 w 4219575"/>
              <a:gd name="connsiteY2" fmla="*/ 475106 h 495300"/>
              <a:gd name="connsiteX3" fmla="*/ 4195449 w 4219575"/>
              <a:gd name="connsiteY3" fmla="*/ 42291 h 495300"/>
              <a:gd name="connsiteX4" fmla="*/ 42549 w 4219575"/>
              <a:gd name="connsiteY4" fmla="*/ 4229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9575" h="495300">
                <a:moveTo>
                  <a:pt x="42549" y="42291"/>
                </a:moveTo>
                <a:lnTo>
                  <a:pt x="42549" y="475106"/>
                </a:lnTo>
                <a:lnTo>
                  <a:pt x="4195449" y="475106"/>
                </a:lnTo>
                <a:lnTo>
                  <a:pt x="4195449" y="42291"/>
                </a:lnTo>
                <a:lnTo>
                  <a:pt x="42549" y="4229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Freeform 238"> 
				</p:cNvPr>
          <p:cNvSpPr/>
          <p:nvPr/>
        </p:nvSpPr>
        <p:spPr>
          <a:xfrm>
            <a:off x="1104900" y="1743075"/>
            <a:ext cx="4191000" cy="466725"/>
          </a:xfrm>
          <a:custGeom>
            <a:avLst/>
            <a:gdLst>
              <a:gd name="connsiteX0" fmla="*/ 16645 w 4191000"/>
              <a:gd name="connsiteY0" fmla="*/ 17145 h 466725"/>
              <a:gd name="connsiteX1" fmla="*/ 16645 w 4191000"/>
              <a:gd name="connsiteY1" fmla="*/ 472820 h 466725"/>
              <a:gd name="connsiteX2" fmla="*/ 4200025 w 4191000"/>
              <a:gd name="connsiteY2" fmla="*/ 472820 h 466725"/>
              <a:gd name="connsiteX3" fmla="*/ 4200025 w 4191000"/>
              <a:gd name="connsiteY3" fmla="*/ 17145 h 466725"/>
              <a:gd name="connsiteX4" fmla="*/ 16645 w 4191000"/>
              <a:gd name="connsiteY4" fmla="*/ 1714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66725">
                <a:moveTo>
                  <a:pt x="16645" y="17145"/>
                </a:moveTo>
                <a:lnTo>
                  <a:pt x="16645" y="472820"/>
                </a:lnTo>
                <a:lnTo>
                  <a:pt x="4200025" y="472820"/>
                </a:lnTo>
                <a:lnTo>
                  <a:pt x="4200025" y="17145"/>
                </a:lnTo>
                <a:lnTo>
                  <a:pt x="16645" y="17145"/>
                </a:lnTo>
                <a:close/>
              </a:path>
            </a:pathLst>
          </a:custGeom>
          <a:solidFill>
            <a:srgbClr val="cbcb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Freeform 239"> 
				</p:cNvPr>
          <p:cNvSpPr/>
          <p:nvPr/>
        </p:nvSpPr>
        <p:spPr>
          <a:xfrm>
            <a:off x="1104900" y="2200275"/>
            <a:ext cx="4191000" cy="3124200"/>
          </a:xfrm>
          <a:custGeom>
            <a:avLst/>
            <a:gdLst>
              <a:gd name="connsiteX0" fmla="*/ 16645 w 4191000"/>
              <a:gd name="connsiteY0" fmla="*/ 15620 h 3124200"/>
              <a:gd name="connsiteX1" fmla="*/ 16645 w 4191000"/>
              <a:gd name="connsiteY1" fmla="*/ 3127628 h 3124200"/>
              <a:gd name="connsiteX2" fmla="*/ 4200025 w 4191000"/>
              <a:gd name="connsiteY2" fmla="*/ 3127628 h 3124200"/>
              <a:gd name="connsiteX3" fmla="*/ 4200025 w 4191000"/>
              <a:gd name="connsiteY3" fmla="*/ 15620 h 3124200"/>
              <a:gd name="connsiteX4" fmla="*/ 16645 w 4191000"/>
              <a:gd name="connsiteY4" fmla="*/ 1562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3124200">
                <a:moveTo>
                  <a:pt x="16645" y="15620"/>
                </a:moveTo>
                <a:lnTo>
                  <a:pt x="16645" y="3127628"/>
                </a:lnTo>
                <a:lnTo>
                  <a:pt x="4200025" y="3127628"/>
                </a:lnTo>
                <a:lnTo>
                  <a:pt x="4200025" y="15620"/>
                </a:lnTo>
                <a:lnTo>
                  <a:pt x="16645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Freeform 240"> 
				</p:cNvPr>
          <p:cNvSpPr/>
          <p:nvPr/>
        </p:nvSpPr>
        <p:spPr>
          <a:xfrm>
            <a:off x="1104900" y="5314950"/>
            <a:ext cx="1266825" cy="676275"/>
          </a:xfrm>
          <a:custGeom>
            <a:avLst/>
            <a:gdLst>
              <a:gd name="connsiteX0" fmla="*/ 16645 w 1266825"/>
              <a:gd name="connsiteY0" fmla="*/ 12953 h 676275"/>
              <a:gd name="connsiteX1" fmla="*/ 16645 w 1266825"/>
              <a:gd name="connsiteY1" fmla="*/ 683514 h 676275"/>
              <a:gd name="connsiteX2" fmla="*/ 1269373 w 1266825"/>
              <a:gd name="connsiteY2" fmla="*/ 683514 h 676275"/>
              <a:gd name="connsiteX3" fmla="*/ 1269373 w 1266825"/>
              <a:gd name="connsiteY3" fmla="*/ 12953 h 676275"/>
              <a:gd name="connsiteX4" fmla="*/ 16645 w 1266825"/>
              <a:gd name="connsiteY4" fmla="*/ 12953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6825" h="676275">
                <a:moveTo>
                  <a:pt x="16645" y="12953"/>
                </a:moveTo>
                <a:lnTo>
                  <a:pt x="16645" y="683514"/>
                </a:lnTo>
                <a:lnTo>
                  <a:pt x="1269373" y="683514"/>
                </a:lnTo>
                <a:lnTo>
                  <a:pt x="1269373" y="12953"/>
                </a:lnTo>
                <a:lnTo>
                  <a:pt x="16645" y="12953"/>
                </a:lnTo>
                <a:close/>
              </a:path>
            </a:pathLst>
          </a:custGeom>
          <a:solidFill>
            <a:srgbClr val="cbcb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Freeform 241"> 
				</p:cNvPr>
          <p:cNvSpPr/>
          <p:nvPr/>
        </p:nvSpPr>
        <p:spPr>
          <a:xfrm>
            <a:off x="2362200" y="5314950"/>
            <a:ext cx="723900" cy="676275"/>
          </a:xfrm>
          <a:custGeom>
            <a:avLst/>
            <a:gdLst>
              <a:gd name="connsiteX0" fmla="*/ 12070 w 723900"/>
              <a:gd name="connsiteY0" fmla="*/ 12953 h 676275"/>
              <a:gd name="connsiteX1" fmla="*/ 12070 w 723900"/>
              <a:gd name="connsiteY1" fmla="*/ 683514 h 676275"/>
              <a:gd name="connsiteX2" fmla="*/ 726826 w 723900"/>
              <a:gd name="connsiteY2" fmla="*/ 683514 h 676275"/>
              <a:gd name="connsiteX3" fmla="*/ 726826 w 723900"/>
              <a:gd name="connsiteY3" fmla="*/ 12953 h 676275"/>
              <a:gd name="connsiteX4" fmla="*/ 12070 w 723900"/>
              <a:gd name="connsiteY4" fmla="*/ 12953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676275">
                <a:moveTo>
                  <a:pt x="12070" y="12953"/>
                </a:moveTo>
                <a:lnTo>
                  <a:pt x="12070" y="683514"/>
                </a:lnTo>
                <a:lnTo>
                  <a:pt x="726826" y="683514"/>
                </a:lnTo>
                <a:lnTo>
                  <a:pt x="726826" y="12953"/>
                </a:lnTo>
                <a:lnTo>
                  <a:pt x="12070" y="12953"/>
                </a:lnTo>
                <a:close/>
              </a:path>
            </a:pathLst>
          </a:custGeom>
          <a:solidFill>
            <a:srgbClr val="cbcb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Freeform 242"> 
				</p:cNvPr>
          <p:cNvSpPr/>
          <p:nvPr/>
        </p:nvSpPr>
        <p:spPr>
          <a:xfrm>
            <a:off x="3076575" y="5314950"/>
            <a:ext cx="742950" cy="676275"/>
          </a:xfrm>
          <a:custGeom>
            <a:avLst/>
            <a:gdLst>
              <a:gd name="connsiteX0" fmla="*/ 12450 w 742950"/>
              <a:gd name="connsiteY0" fmla="*/ 12953 h 676275"/>
              <a:gd name="connsiteX1" fmla="*/ 12450 w 742950"/>
              <a:gd name="connsiteY1" fmla="*/ 683514 h 676275"/>
              <a:gd name="connsiteX2" fmla="*/ 745494 w 742950"/>
              <a:gd name="connsiteY2" fmla="*/ 683514 h 676275"/>
              <a:gd name="connsiteX3" fmla="*/ 745494 w 742950"/>
              <a:gd name="connsiteY3" fmla="*/ 12953 h 676275"/>
              <a:gd name="connsiteX4" fmla="*/ 12450 w 742950"/>
              <a:gd name="connsiteY4" fmla="*/ 12953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676275">
                <a:moveTo>
                  <a:pt x="12450" y="12953"/>
                </a:moveTo>
                <a:lnTo>
                  <a:pt x="12450" y="683514"/>
                </a:lnTo>
                <a:lnTo>
                  <a:pt x="745494" y="683514"/>
                </a:lnTo>
                <a:lnTo>
                  <a:pt x="745494" y="12953"/>
                </a:lnTo>
                <a:lnTo>
                  <a:pt x="12450" y="12953"/>
                </a:lnTo>
                <a:close/>
              </a:path>
            </a:pathLst>
          </a:custGeom>
          <a:solidFill>
            <a:srgbClr val="cbcb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Freeform 243"> 
				</p:cNvPr>
          <p:cNvSpPr/>
          <p:nvPr/>
        </p:nvSpPr>
        <p:spPr>
          <a:xfrm>
            <a:off x="3810000" y="5314950"/>
            <a:ext cx="771525" cy="676275"/>
          </a:xfrm>
          <a:custGeom>
            <a:avLst/>
            <a:gdLst>
              <a:gd name="connsiteX0" fmla="*/ 12069 w 771525"/>
              <a:gd name="connsiteY0" fmla="*/ 12953 h 676275"/>
              <a:gd name="connsiteX1" fmla="*/ 12069 w 771525"/>
              <a:gd name="connsiteY1" fmla="*/ 683514 h 676275"/>
              <a:gd name="connsiteX2" fmla="*/ 774069 w 771525"/>
              <a:gd name="connsiteY2" fmla="*/ 683514 h 676275"/>
              <a:gd name="connsiteX3" fmla="*/ 774069 w 771525"/>
              <a:gd name="connsiteY3" fmla="*/ 12953 h 676275"/>
              <a:gd name="connsiteX4" fmla="*/ 12069 w 771525"/>
              <a:gd name="connsiteY4" fmla="*/ 12953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525" h="676275">
                <a:moveTo>
                  <a:pt x="12069" y="12953"/>
                </a:moveTo>
                <a:lnTo>
                  <a:pt x="12069" y="683514"/>
                </a:lnTo>
                <a:lnTo>
                  <a:pt x="774069" y="683514"/>
                </a:lnTo>
                <a:lnTo>
                  <a:pt x="774069" y="12953"/>
                </a:lnTo>
                <a:lnTo>
                  <a:pt x="12069" y="12953"/>
                </a:lnTo>
                <a:close/>
              </a:path>
            </a:pathLst>
          </a:custGeom>
          <a:solidFill>
            <a:srgbClr val="cbcb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Freeform 244"> 
				</p:cNvPr>
          <p:cNvSpPr/>
          <p:nvPr/>
        </p:nvSpPr>
        <p:spPr>
          <a:xfrm>
            <a:off x="4572000" y="5314950"/>
            <a:ext cx="723900" cy="676275"/>
          </a:xfrm>
          <a:custGeom>
            <a:avLst/>
            <a:gdLst>
              <a:gd name="connsiteX0" fmla="*/ 12069 w 723900"/>
              <a:gd name="connsiteY0" fmla="*/ 12953 h 676275"/>
              <a:gd name="connsiteX1" fmla="*/ 12069 w 723900"/>
              <a:gd name="connsiteY1" fmla="*/ 683514 h 676275"/>
              <a:gd name="connsiteX2" fmla="*/ 732921 w 723900"/>
              <a:gd name="connsiteY2" fmla="*/ 683514 h 676275"/>
              <a:gd name="connsiteX3" fmla="*/ 732921 w 723900"/>
              <a:gd name="connsiteY3" fmla="*/ 12953 h 676275"/>
              <a:gd name="connsiteX4" fmla="*/ 12069 w 723900"/>
              <a:gd name="connsiteY4" fmla="*/ 12953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676275">
                <a:moveTo>
                  <a:pt x="12069" y="12953"/>
                </a:moveTo>
                <a:lnTo>
                  <a:pt x="12069" y="683514"/>
                </a:lnTo>
                <a:lnTo>
                  <a:pt x="732921" y="683514"/>
                </a:lnTo>
                <a:lnTo>
                  <a:pt x="732921" y="12953"/>
                </a:lnTo>
                <a:lnTo>
                  <a:pt x="12069" y="12953"/>
                </a:lnTo>
                <a:close/>
              </a:path>
            </a:pathLst>
          </a:custGeom>
          <a:solidFill>
            <a:srgbClr val="cbcb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Freeform 245"> 
				</p:cNvPr>
          <p:cNvSpPr/>
          <p:nvPr/>
        </p:nvSpPr>
        <p:spPr>
          <a:xfrm>
            <a:off x="1104900" y="5981700"/>
            <a:ext cx="1266825" cy="314325"/>
          </a:xfrm>
          <a:custGeom>
            <a:avLst/>
            <a:gdLst>
              <a:gd name="connsiteX0" fmla="*/ 16645 w 1266825"/>
              <a:gd name="connsiteY0" fmla="*/ 16764 h 314325"/>
              <a:gd name="connsiteX1" fmla="*/ 16645 w 1266825"/>
              <a:gd name="connsiteY1" fmla="*/ 315467 h 314325"/>
              <a:gd name="connsiteX2" fmla="*/ 1269373 w 1266825"/>
              <a:gd name="connsiteY2" fmla="*/ 315467 h 314325"/>
              <a:gd name="connsiteX3" fmla="*/ 1269373 w 1266825"/>
              <a:gd name="connsiteY3" fmla="*/ 16764 h 314325"/>
              <a:gd name="connsiteX4" fmla="*/ 16645 w 1266825"/>
              <a:gd name="connsiteY4" fmla="*/ 16764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6825" h="314325">
                <a:moveTo>
                  <a:pt x="16645" y="16764"/>
                </a:moveTo>
                <a:lnTo>
                  <a:pt x="16645" y="315467"/>
                </a:lnTo>
                <a:lnTo>
                  <a:pt x="1269373" y="315467"/>
                </a:lnTo>
                <a:lnTo>
                  <a:pt x="1269373" y="16764"/>
                </a:lnTo>
                <a:lnTo>
                  <a:pt x="16645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reeform 246"> 
				</p:cNvPr>
          <p:cNvSpPr/>
          <p:nvPr/>
        </p:nvSpPr>
        <p:spPr>
          <a:xfrm>
            <a:off x="2362200" y="5981700"/>
            <a:ext cx="723900" cy="314325"/>
          </a:xfrm>
          <a:custGeom>
            <a:avLst/>
            <a:gdLst>
              <a:gd name="connsiteX0" fmla="*/ 12070 w 723900"/>
              <a:gd name="connsiteY0" fmla="*/ 16764 h 314325"/>
              <a:gd name="connsiteX1" fmla="*/ 12070 w 723900"/>
              <a:gd name="connsiteY1" fmla="*/ 315467 h 314325"/>
              <a:gd name="connsiteX2" fmla="*/ 726826 w 723900"/>
              <a:gd name="connsiteY2" fmla="*/ 315467 h 314325"/>
              <a:gd name="connsiteX3" fmla="*/ 726826 w 723900"/>
              <a:gd name="connsiteY3" fmla="*/ 16764 h 314325"/>
              <a:gd name="connsiteX4" fmla="*/ 12070 w 723900"/>
              <a:gd name="connsiteY4" fmla="*/ 16764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14325">
                <a:moveTo>
                  <a:pt x="12070" y="16764"/>
                </a:moveTo>
                <a:lnTo>
                  <a:pt x="12070" y="315467"/>
                </a:lnTo>
                <a:lnTo>
                  <a:pt x="726826" y="315467"/>
                </a:lnTo>
                <a:lnTo>
                  <a:pt x="726826" y="16764"/>
                </a:lnTo>
                <a:lnTo>
                  <a:pt x="1207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Freeform 247"> 
				</p:cNvPr>
          <p:cNvSpPr/>
          <p:nvPr/>
        </p:nvSpPr>
        <p:spPr>
          <a:xfrm>
            <a:off x="3076575" y="5981700"/>
            <a:ext cx="742950" cy="314325"/>
          </a:xfrm>
          <a:custGeom>
            <a:avLst/>
            <a:gdLst>
              <a:gd name="connsiteX0" fmla="*/ 12450 w 742950"/>
              <a:gd name="connsiteY0" fmla="*/ 16764 h 314325"/>
              <a:gd name="connsiteX1" fmla="*/ 12450 w 742950"/>
              <a:gd name="connsiteY1" fmla="*/ 315467 h 314325"/>
              <a:gd name="connsiteX2" fmla="*/ 745494 w 742950"/>
              <a:gd name="connsiteY2" fmla="*/ 315467 h 314325"/>
              <a:gd name="connsiteX3" fmla="*/ 745494 w 742950"/>
              <a:gd name="connsiteY3" fmla="*/ 16764 h 314325"/>
              <a:gd name="connsiteX4" fmla="*/ 12450 w 742950"/>
              <a:gd name="connsiteY4" fmla="*/ 16764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314325">
                <a:moveTo>
                  <a:pt x="12450" y="16764"/>
                </a:moveTo>
                <a:lnTo>
                  <a:pt x="12450" y="315467"/>
                </a:lnTo>
                <a:lnTo>
                  <a:pt x="745494" y="315467"/>
                </a:lnTo>
                <a:lnTo>
                  <a:pt x="745494" y="16764"/>
                </a:lnTo>
                <a:lnTo>
                  <a:pt x="12450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Freeform 248"> 
				</p:cNvPr>
          <p:cNvSpPr/>
          <p:nvPr/>
        </p:nvSpPr>
        <p:spPr>
          <a:xfrm>
            <a:off x="3810000" y="5981700"/>
            <a:ext cx="771525" cy="314325"/>
          </a:xfrm>
          <a:custGeom>
            <a:avLst/>
            <a:gdLst>
              <a:gd name="connsiteX0" fmla="*/ 12069 w 771525"/>
              <a:gd name="connsiteY0" fmla="*/ 16764 h 314325"/>
              <a:gd name="connsiteX1" fmla="*/ 12069 w 771525"/>
              <a:gd name="connsiteY1" fmla="*/ 315467 h 314325"/>
              <a:gd name="connsiteX2" fmla="*/ 774069 w 771525"/>
              <a:gd name="connsiteY2" fmla="*/ 315467 h 314325"/>
              <a:gd name="connsiteX3" fmla="*/ 774069 w 771525"/>
              <a:gd name="connsiteY3" fmla="*/ 16764 h 314325"/>
              <a:gd name="connsiteX4" fmla="*/ 12069 w 771525"/>
              <a:gd name="connsiteY4" fmla="*/ 16764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525" h="314325">
                <a:moveTo>
                  <a:pt x="12069" y="16764"/>
                </a:moveTo>
                <a:lnTo>
                  <a:pt x="12069" y="315467"/>
                </a:lnTo>
                <a:lnTo>
                  <a:pt x="774069" y="315467"/>
                </a:lnTo>
                <a:lnTo>
                  <a:pt x="774069" y="16764"/>
                </a:lnTo>
                <a:lnTo>
                  <a:pt x="12069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reeform 249"> 
				</p:cNvPr>
          <p:cNvSpPr/>
          <p:nvPr/>
        </p:nvSpPr>
        <p:spPr>
          <a:xfrm>
            <a:off x="4572000" y="5981700"/>
            <a:ext cx="723900" cy="314325"/>
          </a:xfrm>
          <a:custGeom>
            <a:avLst/>
            <a:gdLst>
              <a:gd name="connsiteX0" fmla="*/ 12069 w 723900"/>
              <a:gd name="connsiteY0" fmla="*/ 16764 h 314325"/>
              <a:gd name="connsiteX1" fmla="*/ 12069 w 723900"/>
              <a:gd name="connsiteY1" fmla="*/ 315467 h 314325"/>
              <a:gd name="connsiteX2" fmla="*/ 732921 w 723900"/>
              <a:gd name="connsiteY2" fmla="*/ 315467 h 314325"/>
              <a:gd name="connsiteX3" fmla="*/ 732921 w 723900"/>
              <a:gd name="connsiteY3" fmla="*/ 16764 h 314325"/>
              <a:gd name="connsiteX4" fmla="*/ 12069 w 723900"/>
              <a:gd name="connsiteY4" fmla="*/ 16764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14325">
                <a:moveTo>
                  <a:pt x="12069" y="16764"/>
                </a:moveTo>
                <a:lnTo>
                  <a:pt x="12069" y="315467"/>
                </a:lnTo>
                <a:lnTo>
                  <a:pt x="732921" y="315467"/>
                </a:lnTo>
                <a:lnTo>
                  <a:pt x="732921" y="16764"/>
                </a:lnTo>
                <a:lnTo>
                  <a:pt x="12069" y="167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Freeform 250"> 
				</p:cNvPr>
          <p:cNvSpPr/>
          <p:nvPr/>
        </p:nvSpPr>
        <p:spPr>
          <a:xfrm>
            <a:off x="1104900" y="6286500"/>
            <a:ext cx="1266825" cy="304800"/>
          </a:xfrm>
          <a:custGeom>
            <a:avLst/>
            <a:gdLst>
              <a:gd name="connsiteX0" fmla="*/ 16645 w 1266825"/>
              <a:gd name="connsiteY0" fmla="*/ 10667 h 304800"/>
              <a:gd name="connsiteX1" fmla="*/ 16645 w 1266825"/>
              <a:gd name="connsiteY1" fmla="*/ 310895 h 304800"/>
              <a:gd name="connsiteX2" fmla="*/ 1269373 w 1266825"/>
              <a:gd name="connsiteY2" fmla="*/ 310895 h 304800"/>
              <a:gd name="connsiteX3" fmla="*/ 1269373 w 1266825"/>
              <a:gd name="connsiteY3" fmla="*/ 10667 h 304800"/>
              <a:gd name="connsiteX4" fmla="*/ 16645 w 1266825"/>
              <a:gd name="connsiteY4" fmla="*/ 10667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6825" h="304800">
                <a:moveTo>
                  <a:pt x="16645" y="10667"/>
                </a:moveTo>
                <a:lnTo>
                  <a:pt x="16645" y="310895"/>
                </a:lnTo>
                <a:lnTo>
                  <a:pt x="1269373" y="310895"/>
                </a:lnTo>
                <a:lnTo>
                  <a:pt x="1269373" y="10667"/>
                </a:lnTo>
                <a:lnTo>
                  <a:pt x="16645" y="1066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Freeform 251"> 
				</p:cNvPr>
          <p:cNvSpPr/>
          <p:nvPr/>
        </p:nvSpPr>
        <p:spPr>
          <a:xfrm>
            <a:off x="2362200" y="6286500"/>
            <a:ext cx="723900" cy="304800"/>
          </a:xfrm>
          <a:custGeom>
            <a:avLst/>
            <a:gdLst>
              <a:gd name="connsiteX0" fmla="*/ 12070 w 723900"/>
              <a:gd name="connsiteY0" fmla="*/ 10667 h 304800"/>
              <a:gd name="connsiteX1" fmla="*/ 12070 w 723900"/>
              <a:gd name="connsiteY1" fmla="*/ 310895 h 304800"/>
              <a:gd name="connsiteX2" fmla="*/ 726826 w 723900"/>
              <a:gd name="connsiteY2" fmla="*/ 310895 h 304800"/>
              <a:gd name="connsiteX3" fmla="*/ 726826 w 723900"/>
              <a:gd name="connsiteY3" fmla="*/ 10667 h 304800"/>
              <a:gd name="connsiteX4" fmla="*/ 12070 w 723900"/>
              <a:gd name="connsiteY4" fmla="*/ 10667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04800">
                <a:moveTo>
                  <a:pt x="12070" y="10667"/>
                </a:moveTo>
                <a:lnTo>
                  <a:pt x="12070" y="310895"/>
                </a:lnTo>
                <a:lnTo>
                  <a:pt x="726826" y="310895"/>
                </a:lnTo>
                <a:lnTo>
                  <a:pt x="726826" y="10667"/>
                </a:lnTo>
                <a:lnTo>
                  <a:pt x="12070" y="1066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Freeform 252"> 
				</p:cNvPr>
          <p:cNvSpPr/>
          <p:nvPr/>
        </p:nvSpPr>
        <p:spPr>
          <a:xfrm>
            <a:off x="3076575" y="6286500"/>
            <a:ext cx="742950" cy="304800"/>
          </a:xfrm>
          <a:custGeom>
            <a:avLst/>
            <a:gdLst>
              <a:gd name="connsiteX0" fmla="*/ 12450 w 742950"/>
              <a:gd name="connsiteY0" fmla="*/ 10667 h 304800"/>
              <a:gd name="connsiteX1" fmla="*/ 12450 w 742950"/>
              <a:gd name="connsiteY1" fmla="*/ 310895 h 304800"/>
              <a:gd name="connsiteX2" fmla="*/ 745494 w 742950"/>
              <a:gd name="connsiteY2" fmla="*/ 310895 h 304800"/>
              <a:gd name="connsiteX3" fmla="*/ 745494 w 742950"/>
              <a:gd name="connsiteY3" fmla="*/ 10667 h 304800"/>
              <a:gd name="connsiteX4" fmla="*/ 12450 w 742950"/>
              <a:gd name="connsiteY4" fmla="*/ 10667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304800">
                <a:moveTo>
                  <a:pt x="12450" y="10667"/>
                </a:moveTo>
                <a:lnTo>
                  <a:pt x="12450" y="310895"/>
                </a:lnTo>
                <a:lnTo>
                  <a:pt x="745494" y="310895"/>
                </a:lnTo>
                <a:lnTo>
                  <a:pt x="745494" y="10667"/>
                </a:lnTo>
                <a:lnTo>
                  <a:pt x="12450" y="1066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Freeform 253"> 
				</p:cNvPr>
          <p:cNvSpPr/>
          <p:nvPr/>
        </p:nvSpPr>
        <p:spPr>
          <a:xfrm>
            <a:off x="3810000" y="6286500"/>
            <a:ext cx="771525" cy="304800"/>
          </a:xfrm>
          <a:custGeom>
            <a:avLst/>
            <a:gdLst>
              <a:gd name="connsiteX0" fmla="*/ 12069 w 771525"/>
              <a:gd name="connsiteY0" fmla="*/ 10667 h 304800"/>
              <a:gd name="connsiteX1" fmla="*/ 12069 w 771525"/>
              <a:gd name="connsiteY1" fmla="*/ 310895 h 304800"/>
              <a:gd name="connsiteX2" fmla="*/ 774069 w 771525"/>
              <a:gd name="connsiteY2" fmla="*/ 310895 h 304800"/>
              <a:gd name="connsiteX3" fmla="*/ 774069 w 771525"/>
              <a:gd name="connsiteY3" fmla="*/ 10667 h 304800"/>
              <a:gd name="connsiteX4" fmla="*/ 12069 w 771525"/>
              <a:gd name="connsiteY4" fmla="*/ 10667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525" h="304800">
                <a:moveTo>
                  <a:pt x="12069" y="10667"/>
                </a:moveTo>
                <a:lnTo>
                  <a:pt x="12069" y="310895"/>
                </a:lnTo>
                <a:lnTo>
                  <a:pt x="774069" y="310895"/>
                </a:lnTo>
                <a:lnTo>
                  <a:pt x="774069" y="10667"/>
                </a:lnTo>
                <a:lnTo>
                  <a:pt x="12069" y="1066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Freeform 254"> 
				</p:cNvPr>
          <p:cNvSpPr/>
          <p:nvPr/>
        </p:nvSpPr>
        <p:spPr>
          <a:xfrm>
            <a:off x="4572000" y="6286500"/>
            <a:ext cx="723900" cy="304800"/>
          </a:xfrm>
          <a:custGeom>
            <a:avLst/>
            <a:gdLst>
              <a:gd name="connsiteX0" fmla="*/ 12069 w 723900"/>
              <a:gd name="connsiteY0" fmla="*/ 10667 h 304800"/>
              <a:gd name="connsiteX1" fmla="*/ 12069 w 723900"/>
              <a:gd name="connsiteY1" fmla="*/ 310895 h 304800"/>
              <a:gd name="connsiteX2" fmla="*/ 732921 w 723900"/>
              <a:gd name="connsiteY2" fmla="*/ 310895 h 304800"/>
              <a:gd name="connsiteX3" fmla="*/ 732921 w 723900"/>
              <a:gd name="connsiteY3" fmla="*/ 10667 h 304800"/>
              <a:gd name="connsiteX4" fmla="*/ 12069 w 723900"/>
              <a:gd name="connsiteY4" fmla="*/ 10667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304800">
                <a:moveTo>
                  <a:pt x="12069" y="10667"/>
                </a:moveTo>
                <a:lnTo>
                  <a:pt x="12069" y="310895"/>
                </a:lnTo>
                <a:lnTo>
                  <a:pt x="732921" y="310895"/>
                </a:lnTo>
                <a:lnTo>
                  <a:pt x="732921" y="10667"/>
                </a:lnTo>
                <a:lnTo>
                  <a:pt x="12069" y="1066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Freeform 255"> 
				</p:cNvPr>
          <p:cNvSpPr/>
          <p:nvPr/>
        </p:nvSpPr>
        <p:spPr>
          <a:xfrm>
            <a:off x="2324100" y="5276850"/>
            <a:ext cx="85725" cy="1352550"/>
          </a:xfrm>
          <a:custGeom>
            <a:avLst/>
            <a:gdLst>
              <a:gd name="connsiteX0" fmla="*/ 50170 w 85725"/>
              <a:gd name="connsiteY0" fmla="*/ 51053 h 1352550"/>
              <a:gd name="connsiteX1" fmla="*/ 50170 w 85725"/>
              <a:gd name="connsiteY1" fmla="*/ 1320545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1352550">
                <a:moveTo>
                  <a:pt x="50170" y="51053"/>
                </a:moveTo>
                <a:lnTo>
                  <a:pt x="50170" y="1320545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Freeform 256"> 
				</p:cNvPr>
          <p:cNvSpPr/>
          <p:nvPr/>
        </p:nvSpPr>
        <p:spPr>
          <a:xfrm>
            <a:off x="3038475" y="5276850"/>
            <a:ext cx="85725" cy="1352550"/>
          </a:xfrm>
          <a:custGeom>
            <a:avLst/>
            <a:gdLst>
              <a:gd name="connsiteX0" fmla="*/ 50550 w 85725"/>
              <a:gd name="connsiteY0" fmla="*/ 51053 h 1352550"/>
              <a:gd name="connsiteX1" fmla="*/ 50550 w 85725"/>
              <a:gd name="connsiteY1" fmla="*/ 1320545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1352550">
                <a:moveTo>
                  <a:pt x="50550" y="51053"/>
                </a:moveTo>
                <a:lnTo>
                  <a:pt x="50550" y="1320545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Freeform 257"> 
				</p:cNvPr>
          <p:cNvSpPr/>
          <p:nvPr/>
        </p:nvSpPr>
        <p:spPr>
          <a:xfrm>
            <a:off x="3771900" y="5276850"/>
            <a:ext cx="85725" cy="1352550"/>
          </a:xfrm>
          <a:custGeom>
            <a:avLst/>
            <a:gdLst>
              <a:gd name="connsiteX0" fmla="*/ 50169 w 85725"/>
              <a:gd name="connsiteY0" fmla="*/ 51053 h 1352550"/>
              <a:gd name="connsiteX1" fmla="*/ 50169 w 85725"/>
              <a:gd name="connsiteY1" fmla="*/ 1320545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1352550">
                <a:moveTo>
                  <a:pt x="50169" y="51053"/>
                </a:moveTo>
                <a:lnTo>
                  <a:pt x="50169" y="1320545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Freeform 258"> 
				</p:cNvPr>
          <p:cNvSpPr/>
          <p:nvPr/>
        </p:nvSpPr>
        <p:spPr>
          <a:xfrm>
            <a:off x="4533900" y="5276850"/>
            <a:ext cx="85725" cy="1352550"/>
          </a:xfrm>
          <a:custGeom>
            <a:avLst/>
            <a:gdLst>
              <a:gd name="connsiteX0" fmla="*/ 50169 w 85725"/>
              <a:gd name="connsiteY0" fmla="*/ 51053 h 1352550"/>
              <a:gd name="connsiteX1" fmla="*/ 50169 w 85725"/>
              <a:gd name="connsiteY1" fmla="*/ 1320545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1352550">
                <a:moveTo>
                  <a:pt x="50169" y="51053"/>
                </a:moveTo>
                <a:lnTo>
                  <a:pt x="50169" y="1320545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Freeform 259"> 
				</p:cNvPr>
          <p:cNvSpPr/>
          <p:nvPr/>
        </p:nvSpPr>
        <p:spPr>
          <a:xfrm>
            <a:off x="1095375" y="2190750"/>
            <a:ext cx="4210050" cy="28575"/>
          </a:xfrm>
          <a:custGeom>
            <a:avLst/>
            <a:gdLst>
              <a:gd name="connsiteX0" fmla="*/ 26170 w 4210050"/>
              <a:gd name="connsiteY0" fmla="*/ 25145 h 28575"/>
              <a:gd name="connsiteX1" fmla="*/ 4209547 w 4210050"/>
              <a:gd name="connsiteY1" fmla="*/ 2514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10050" h="28575">
                <a:moveTo>
                  <a:pt x="26170" y="25145"/>
                </a:moveTo>
                <a:lnTo>
                  <a:pt x="4209547" y="25145"/>
                </a:lnTo>
              </a:path>
            </a:pathLst>
          </a:custGeom>
          <a:ln w="2645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Freeform 260"> 
				</p:cNvPr>
          <p:cNvSpPr/>
          <p:nvPr/>
        </p:nvSpPr>
        <p:spPr>
          <a:xfrm>
            <a:off x="1095375" y="5305425"/>
            <a:ext cx="4210050" cy="28575"/>
          </a:xfrm>
          <a:custGeom>
            <a:avLst/>
            <a:gdLst>
              <a:gd name="connsiteX0" fmla="*/ 26170 w 4210050"/>
              <a:gd name="connsiteY0" fmla="*/ 22478 h 28575"/>
              <a:gd name="connsiteX1" fmla="*/ 4209547 w 4210050"/>
              <a:gd name="connsiteY1" fmla="*/ 2247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10050" h="28575">
                <a:moveTo>
                  <a:pt x="26170" y="22478"/>
                </a:moveTo>
                <a:lnTo>
                  <a:pt x="4209547" y="22478"/>
                </a:lnTo>
              </a:path>
            </a:pathLst>
          </a:custGeom>
          <a:ln w="2645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reeform 261"> 
				</p:cNvPr>
          <p:cNvSpPr/>
          <p:nvPr/>
        </p:nvSpPr>
        <p:spPr>
          <a:xfrm>
            <a:off x="1095375" y="5972175"/>
            <a:ext cx="4210050" cy="28575"/>
          </a:xfrm>
          <a:custGeom>
            <a:avLst/>
            <a:gdLst>
              <a:gd name="connsiteX0" fmla="*/ 26170 w 4210050"/>
              <a:gd name="connsiteY0" fmla="*/ 26289 h 28575"/>
              <a:gd name="connsiteX1" fmla="*/ 4209547 w 4210050"/>
              <a:gd name="connsiteY1" fmla="*/ 2628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10050" h="28575">
                <a:moveTo>
                  <a:pt x="26170" y="26289"/>
                </a:moveTo>
                <a:lnTo>
                  <a:pt x="4209547" y="26289"/>
                </a:lnTo>
              </a:path>
            </a:pathLst>
          </a:custGeom>
          <a:ln w="2645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Freeform 262"> 
				</p:cNvPr>
          <p:cNvSpPr/>
          <p:nvPr/>
        </p:nvSpPr>
        <p:spPr>
          <a:xfrm>
            <a:off x="1066800" y="6248400"/>
            <a:ext cx="4267200" cy="85725"/>
          </a:xfrm>
          <a:custGeom>
            <a:avLst/>
            <a:gdLst>
              <a:gd name="connsiteX0" fmla="*/ 54745 w 4267200"/>
              <a:gd name="connsiteY0" fmla="*/ 48767 h 85725"/>
              <a:gd name="connsiteX1" fmla="*/ 4238122 w 4267200"/>
              <a:gd name="connsiteY1" fmla="*/ 48767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67200" h="85725">
                <a:moveTo>
                  <a:pt x="54745" y="48767"/>
                </a:moveTo>
                <a:lnTo>
                  <a:pt x="4238122" y="48767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Freeform 263"> 
				</p:cNvPr>
          <p:cNvSpPr/>
          <p:nvPr/>
        </p:nvSpPr>
        <p:spPr>
          <a:xfrm>
            <a:off x="1076325" y="1714500"/>
            <a:ext cx="66675" cy="4905375"/>
          </a:xfrm>
          <a:custGeom>
            <a:avLst/>
            <a:gdLst>
              <a:gd name="connsiteX0" fmla="*/ 45220 w 66675"/>
              <a:gd name="connsiteY0" fmla="*/ 45720 h 4905375"/>
              <a:gd name="connsiteX1" fmla="*/ 45220 w 66675"/>
              <a:gd name="connsiteY1" fmla="*/ 4882896 h 490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4905375">
                <a:moveTo>
                  <a:pt x="45220" y="45720"/>
                </a:moveTo>
                <a:lnTo>
                  <a:pt x="45220" y="4882896"/>
                </a:lnTo>
              </a:path>
            </a:pathLst>
          </a:custGeom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Freeform 264"> 
				</p:cNvPr>
          <p:cNvSpPr/>
          <p:nvPr/>
        </p:nvSpPr>
        <p:spPr>
          <a:xfrm>
            <a:off x="5257800" y="1714500"/>
            <a:ext cx="66675" cy="4905375"/>
          </a:xfrm>
          <a:custGeom>
            <a:avLst/>
            <a:gdLst>
              <a:gd name="connsiteX0" fmla="*/ 47121 w 66675"/>
              <a:gd name="connsiteY0" fmla="*/ 45720 h 4905375"/>
              <a:gd name="connsiteX1" fmla="*/ 47121 w 66675"/>
              <a:gd name="connsiteY1" fmla="*/ 4882896 h 490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4905375">
                <a:moveTo>
                  <a:pt x="47121" y="45720"/>
                </a:moveTo>
                <a:lnTo>
                  <a:pt x="47121" y="4882896"/>
                </a:lnTo>
              </a:path>
            </a:pathLst>
          </a:custGeom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Freeform 265"> 
				</p:cNvPr>
          <p:cNvSpPr/>
          <p:nvPr/>
        </p:nvSpPr>
        <p:spPr>
          <a:xfrm>
            <a:off x="1076325" y="1714500"/>
            <a:ext cx="4248150" cy="66675"/>
          </a:xfrm>
          <a:custGeom>
            <a:avLst/>
            <a:gdLst>
              <a:gd name="connsiteX0" fmla="*/ 45220 w 4248150"/>
              <a:gd name="connsiteY0" fmla="*/ 45720 h 66675"/>
              <a:gd name="connsiteX1" fmla="*/ 4228597 w 4248150"/>
              <a:gd name="connsiteY1" fmla="*/ 45720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48150" h="66675">
                <a:moveTo>
                  <a:pt x="45220" y="45720"/>
                </a:moveTo>
                <a:lnTo>
                  <a:pt x="4228597" y="45720"/>
                </a:lnTo>
              </a:path>
            </a:pathLst>
          </a:custGeom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Freeform 266"> 
				</p:cNvPr>
          <p:cNvSpPr/>
          <p:nvPr/>
        </p:nvSpPr>
        <p:spPr>
          <a:xfrm>
            <a:off x="1076325" y="6553200"/>
            <a:ext cx="4248150" cy="66675"/>
          </a:xfrm>
          <a:custGeom>
            <a:avLst/>
            <a:gdLst>
              <a:gd name="connsiteX0" fmla="*/ 45220 w 4248150"/>
              <a:gd name="connsiteY0" fmla="*/ 44195 h 66675"/>
              <a:gd name="connsiteX1" fmla="*/ 4228597 w 4248150"/>
              <a:gd name="connsiteY1" fmla="*/ 44195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48150" h="66675">
                <a:moveTo>
                  <a:pt x="45220" y="44195"/>
                </a:moveTo>
                <a:lnTo>
                  <a:pt x="4228597" y="44195"/>
                </a:lnTo>
              </a:path>
            </a:pathLst>
          </a:custGeom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Freeform 267"> 
				</p:cNvPr>
          <p:cNvSpPr/>
          <p:nvPr/>
        </p:nvSpPr>
        <p:spPr>
          <a:xfrm>
            <a:off x="1428750" y="3990975"/>
            <a:ext cx="266700" cy="581025"/>
          </a:xfrm>
          <a:custGeom>
            <a:avLst/>
            <a:gdLst>
              <a:gd name="connsiteX0" fmla="*/ 9787 w 266700"/>
              <a:gd name="connsiteY0" fmla="*/ 11048 h 581025"/>
              <a:gd name="connsiteX1" fmla="*/ 9787 w 266700"/>
              <a:gd name="connsiteY1" fmla="*/ 581025 h 581025"/>
              <a:gd name="connsiteX2" fmla="*/ 267343 w 266700"/>
              <a:gd name="connsiteY2" fmla="*/ 581025 h 581025"/>
              <a:gd name="connsiteX3" fmla="*/ 267343 w 266700"/>
              <a:gd name="connsiteY3" fmla="*/ 11048 h 581025"/>
              <a:gd name="connsiteX4" fmla="*/ 9787 w 266700"/>
              <a:gd name="connsiteY4" fmla="*/ 11048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581025">
                <a:moveTo>
                  <a:pt x="9787" y="11048"/>
                </a:moveTo>
                <a:lnTo>
                  <a:pt x="9787" y="581025"/>
                </a:lnTo>
                <a:lnTo>
                  <a:pt x="267343" y="581025"/>
                </a:lnTo>
                <a:lnTo>
                  <a:pt x="267343" y="11048"/>
                </a:lnTo>
                <a:lnTo>
                  <a:pt x="9787" y="11048"/>
                </a:lnTo>
                <a:close/>
              </a:path>
            </a:pathLst>
          </a:custGeom>
          <a:solidFill>
            <a:srgbClr val="3164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Freeform 268"> 
				</p:cNvPr>
          <p:cNvSpPr/>
          <p:nvPr/>
        </p:nvSpPr>
        <p:spPr>
          <a:xfrm>
            <a:off x="1400175" y="3962400"/>
            <a:ext cx="323850" cy="628650"/>
          </a:xfrm>
          <a:custGeom>
            <a:avLst/>
            <a:gdLst>
              <a:gd name="connsiteX0" fmla="*/ 38360 w 323850"/>
              <a:gd name="connsiteY0" fmla="*/ 39619 h 628650"/>
              <a:gd name="connsiteX1" fmla="*/ 295924 w 323850"/>
              <a:gd name="connsiteY1" fmla="*/ 39619 h 628650"/>
              <a:gd name="connsiteX2" fmla="*/ 295924 w 323850"/>
              <a:gd name="connsiteY2" fmla="*/ 609594 h 628650"/>
              <a:gd name="connsiteX3" fmla="*/ 38360 w 323850"/>
              <a:gd name="connsiteY3" fmla="*/ 609594 h 628650"/>
              <a:gd name="connsiteX4" fmla="*/ 38360 w 323850"/>
              <a:gd name="connsiteY4" fmla="*/ 39619 h 628650"/>
              <a:gd name="connsiteX5" fmla="*/ 38360 w 323850"/>
              <a:gd name="connsiteY5" fmla="*/ 39619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3850" h="628650">
                <a:moveTo>
                  <a:pt x="38360" y="39619"/>
                </a:moveTo>
                <a:lnTo>
                  <a:pt x="295924" y="39619"/>
                </a:lnTo>
                <a:lnTo>
                  <a:pt x="295924" y="609594"/>
                </a:lnTo>
                <a:lnTo>
                  <a:pt x="38360" y="609594"/>
                </a:lnTo>
                <a:lnTo>
                  <a:pt x="38360" y="39619"/>
                </a:lnTo>
                <a:lnTo>
                  <a:pt x="38360" y="3961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19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Freeform 269"> 
				</p:cNvPr>
          <p:cNvSpPr/>
          <p:nvPr/>
        </p:nvSpPr>
        <p:spPr>
          <a:xfrm>
            <a:off x="1876425" y="4038600"/>
            <a:ext cx="247650" cy="533400"/>
          </a:xfrm>
          <a:custGeom>
            <a:avLst/>
            <a:gdLst>
              <a:gd name="connsiteX0" fmla="*/ 10165 w 247650"/>
              <a:gd name="connsiteY0" fmla="*/ 10667 h 533400"/>
              <a:gd name="connsiteX1" fmla="*/ 10165 w 247650"/>
              <a:gd name="connsiteY1" fmla="*/ 533400 h 533400"/>
              <a:gd name="connsiteX2" fmla="*/ 257053 w 247650"/>
              <a:gd name="connsiteY2" fmla="*/ 533400 h 533400"/>
              <a:gd name="connsiteX3" fmla="*/ 257053 w 247650"/>
              <a:gd name="connsiteY3" fmla="*/ 10667 h 533400"/>
              <a:gd name="connsiteX4" fmla="*/ 10165 w 247650"/>
              <a:gd name="connsiteY4" fmla="*/ 10667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533400">
                <a:moveTo>
                  <a:pt x="10165" y="10667"/>
                </a:moveTo>
                <a:lnTo>
                  <a:pt x="10165" y="533400"/>
                </a:lnTo>
                <a:lnTo>
                  <a:pt x="257053" y="533400"/>
                </a:lnTo>
                <a:lnTo>
                  <a:pt x="257053" y="10667"/>
                </a:lnTo>
                <a:lnTo>
                  <a:pt x="10165" y="10667"/>
                </a:lnTo>
                <a:close/>
              </a:path>
            </a:pathLst>
          </a:custGeom>
          <a:solidFill>
            <a:srgbClr val="3164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Freeform 270"> 
				</p:cNvPr>
          <p:cNvSpPr/>
          <p:nvPr/>
        </p:nvSpPr>
        <p:spPr>
          <a:xfrm>
            <a:off x="1847850" y="4010025"/>
            <a:ext cx="304800" cy="581025"/>
          </a:xfrm>
          <a:custGeom>
            <a:avLst/>
            <a:gdLst>
              <a:gd name="connsiteX0" fmla="*/ 38749 w 304800"/>
              <a:gd name="connsiteY0" fmla="*/ 39238 h 581025"/>
              <a:gd name="connsiteX1" fmla="*/ 285624 w 304800"/>
              <a:gd name="connsiteY1" fmla="*/ 39238 h 581025"/>
              <a:gd name="connsiteX2" fmla="*/ 285624 w 304800"/>
              <a:gd name="connsiteY2" fmla="*/ 561969 h 581025"/>
              <a:gd name="connsiteX3" fmla="*/ 38749 w 304800"/>
              <a:gd name="connsiteY3" fmla="*/ 561969 h 581025"/>
              <a:gd name="connsiteX4" fmla="*/ 38749 w 304800"/>
              <a:gd name="connsiteY4" fmla="*/ 39238 h 581025"/>
              <a:gd name="connsiteX5" fmla="*/ 38749 w 304800"/>
              <a:gd name="connsiteY5" fmla="*/ 39238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00" h="581025">
                <a:moveTo>
                  <a:pt x="38749" y="39238"/>
                </a:moveTo>
                <a:lnTo>
                  <a:pt x="285624" y="39238"/>
                </a:lnTo>
                <a:lnTo>
                  <a:pt x="285624" y="561969"/>
                </a:lnTo>
                <a:lnTo>
                  <a:pt x="38749" y="561969"/>
                </a:lnTo>
                <a:lnTo>
                  <a:pt x="38749" y="39238"/>
                </a:lnTo>
                <a:lnTo>
                  <a:pt x="38749" y="3923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19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Freeform 271"> 
				</p:cNvPr>
          <p:cNvSpPr/>
          <p:nvPr/>
        </p:nvSpPr>
        <p:spPr>
          <a:xfrm>
            <a:off x="1304925" y="4524375"/>
            <a:ext cx="942975" cy="66675"/>
          </a:xfrm>
          <a:custGeom>
            <a:avLst/>
            <a:gdLst>
              <a:gd name="connsiteX0" fmla="*/ 39122 w 942975"/>
              <a:gd name="connsiteY0" fmla="*/ 47619 h 66675"/>
              <a:gd name="connsiteX1" fmla="*/ 923037 w 942975"/>
              <a:gd name="connsiteY1" fmla="*/ 47619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2975" h="66675">
                <a:moveTo>
                  <a:pt x="39122" y="47619"/>
                </a:moveTo>
                <a:lnTo>
                  <a:pt x="923037" y="47619"/>
                </a:lnTo>
              </a:path>
            </a:pathLst>
          </a:custGeom>
          <a:ln w="7919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Freeform 272"> 
				</p:cNvPr>
          <p:cNvSpPr/>
          <p:nvPr/>
        </p:nvSpPr>
        <p:spPr>
          <a:xfrm>
            <a:off x="1962150" y="3714750"/>
            <a:ext cx="85725" cy="85725"/>
          </a:xfrm>
          <a:custGeom>
            <a:avLst/>
            <a:gdLst>
              <a:gd name="connsiteX0" fmla="*/ 85984 w 85725"/>
              <a:gd name="connsiteY0" fmla="*/ 14477 h 85725"/>
              <a:gd name="connsiteX1" fmla="*/ 47884 w 85725"/>
              <a:gd name="connsiteY1" fmla="*/ 90677 h 85725"/>
              <a:gd name="connsiteX2" fmla="*/ 9784 w 85725"/>
              <a:gd name="connsiteY2" fmla="*/ 14477 h 85725"/>
              <a:gd name="connsiteX3" fmla="*/ 85984 w 85725"/>
              <a:gd name="connsiteY3" fmla="*/ 14477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" h="85725">
                <a:moveTo>
                  <a:pt x="85984" y="14477"/>
                </a:moveTo>
                <a:lnTo>
                  <a:pt x="47884" y="90677"/>
                </a:lnTo>
                <a:lnTo>
                  <a:pt x="9784" y="14477"/>
                </a:lnTo>
                <a:lnTo>
                  <a:pt x="85984" y="1447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Freeform 273"> 
				</p:cNvPr>
          <p:cNvSpPr/>
          <p:nvPr/>
        </p:nvSpPr>
        <p:spPr>
          <a:xfrm>
            <a:off x="1990725" y="3524250"/>
            <a:ext cx="19050" cy="209550"/>
          </a:xfrm>
          <a:custGeom>
            <a:avLst/>
            <a:gdLst>
              <a:gd name="connsiteX0" fmla="*/ 26929 w 19050"/>
              <a:gd name="connsiteY0" fmla="*/ 11429 h 209550"/>
              <a:gd name="connsiteX1" fmla="*/ 26929 w 19050"/>
              <a:gd name="connsiteY1" fmla="*/ 217169 h 209550"/>
              <a:gd name="connsiteX2" fmla="*/ 13213 w 19050"/>
              <a:gd name="connsiteY2" fmla="*/ 217169 h 209550"/>
              <a:gd name="connsiteX3" fmla="*/ 13213 w 19050"/>
              <a:gd name="connsiteY3" fmla="*/ 11429 h 209550"/>
              <a:gd name="connsiteX4" fmla="*/ 26929 w 19050"/>
              <a:gd name="connsiteY4" fmla="*/ 11429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209550">
                <a:moveTo>
                  <a:pt x="26929" y="11429"/>
                </a:moveTo>
                <a:lnTo>
                  <a:pt x="26929" y="217169"/>
                </a:lnTo>
                <a:lnTo>
                  <a:pt x="13213" y="217169"/>
                </a:lnTo>
                <a:lnTo>
                  <a:pt x="13213" y="11429"/>
                </a:lnTo>
                <a:lnTo>
                  <a:pt x="26929" y="1142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reeform 274"> 
				</p:cNvPr>
          <p:cNvSpPr/>
          <p:nvPr/>
        </p:nvSpPr>
        <p:spPr>
          <a:xfrm>
            <a:off x="1514475" y="3486150"/>
            <a:ext cx="533400" cy="85725"/>
          </a:xfrm>
          <a:custGeom>
            <a:avLst/>
            <a:gdLst>
              <a:gd name="connsiteX0" fmla="*/ 53599 w 533400"/>
              <a:gd name="connsiteY0" fmla="*/ 49529 h 85725"/>
              <a:gd name="connsiteX1" fmla="*/ 495559 w 533400"/>
              <a:gd name="connsiteY1" fmla="*/ 49529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3400" h="85725">
                <a:moveTo>
                  <a:pt x="53599" y="49529"/>
                </a:moveTo>
                <a:lnTo>
                  <a:pt x="495559" y="49529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 275"> 
				</p:cNvPr>
          <p:cNvSpPr/>
          <p:nvPr/>
        </p:nvSpPr>
        <p:spPr>
          <a:xfrm>
            <a:off x="1514475" y="3486150"/>
            <a:ext cx="85725" cy="304800"/>
          </a:xfrm>
          <a:custGeom>
            <a:avLst/>
            <a:gdLst>
              <a:gd name="connsiteX0" fmla="*/ 53599 w 85725"/>
              <a:gd name="connsiteY0" fmla="*/ 270509 h 304800"/>
              <a:gd name="connsiteX1" fmla="*/ 53599 w 85725"/>
              <a:gd name="connsiteY1" fmla="*/ 49529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304800">
                <a:moveTo>
                  <a:pt x="53599" y="270509"/>
                </a:moveTo>
                <a:lnTo>
                  <a:pt x="53599" y="49529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Freeform 276"> 
				</p:cNvPr>
          <p:cNvSpPr/>
          <p:nvPr/>
        </p:nvSpPr>
        <p:spPr>
          <a:xfrm>
            <a:off x="1581150" y="3400425"/>
            <a:ext cx="390525" cy="247650"/>
          </a:xfrm>
          <a:custGeom>
            <a:avLst/>
            <a:gdLst>
              <a:gd name="connsiteX0" fmla="*/ 207904 w 390525"/>
              <a:gd name="connsiteY0" fmla="*/ 17907 h 247650"/>
              <a:gd name="connsiteX1" fmla="*/ 17404 w 390525"/>
              <a:gd name="connsiteY1" fmla="*/ 135254 h 247650"/>
              <a:gd name="connsiteX2" fmla="*/ 207904 w 390525"/>
              <a:gd name="connsiteY2" fmla="*/ 252602 h 247650"/>
              <a:gd name="connsiteX3" fmla="*/ 399928 w 390525"/>
              <a:gd name="connsiteY3" fmla="*/ 135254 h 247650"/>
              <a:gd name="connsiteX4" fmla="*/ 207904 w 390525"/>
              <a:gd name="connsiteY4" fmla="*/ 1790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5" h="247650">
                <a:moveTo>
                  <a:pt x="207904" y="17907"/>
                </a:moveTo>
                <a:cubicBezTo>
                  <a:pt x="102747" y="17907"/>
                  <a:pt x="17404" y="69722"/>
                  <a:pt x="17404" y="135254"/>
                </a:cubicBezTo>
                <a:cubicBezTo>
                  <a:pt x="17404" y="199263"/>
                  <a:pt x="102747" y="252602"/>
                  <a:pt x="207904" y="252602"/>
                </a:cubicBezTo>
                <a:cubicBezTo>
                  <a:pt x="313060" y="252602"/>
                  <a:pt x="399928" y="199263"/>
                  <a:pt x="399928" y="135254"/>
                </a:cubicBezTo>
                <a:cubicBezTo>
                  <a:pt x="399928" y="69722"/>
                  <a:pt x="313060" y="17907"/>
                  <a:pt x="207904" y="17907"/>
                </a:cubicBezTo>
                <a:close/>
              </a:path>
            </a:pathLst>
          </a:custGeom>
          <a:solidFill>
            <a:srgbClr val="cb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Freeform 277"> 
				</p:cNvPr>
          <p:cNvSpPr/>
          <p:nvPr/>
        </p:nvSpPr>
        <p:spPr>
          <a:xfrm>
            <a:off x="1552575" y="3371850"/>
            <a:ext cx="447675" cy="304800"/>
          </a:xfrm>
          <a:custGeom>
            <a:avLst/>
            <a:gdLst>
              <a:gd name="connsiteX0" fmla="*/ 236479 w 447675"/>
              <a:gd name="connsiteY0" fmla="*/ 46482 h 304800"/>
              <a:gd name="connsiteX1" fmla="*/ 45979 w 447675"/>
              <a:gd name="connsiteY1" fmla="*/ 163829 h 304800"/>
              <a:gd name="connsiteX2" fmla="*/ 236479 w 447675"/>
              <a:gd name="connsiteY2" fmla="*/ 281177 h 304800"/>
              <a:gd name="connsiteX3" fmla="*/ 428503 w 447675"/>
              <a:gd name="connsiteY3" fmla="*/ 163829 h 304800"/>
              <a:gd name="connsiteX4" fmla="*/ 236479 w 447675"/>
              <a:gd name="connsiteY4" fmla="*/ 46482 h 304800"/>
              <a:gd name="connsiteX5" fmla="*/ 236479 w 447675"/>
              <a:gd name="connsiteY5" fmla="*/ 46482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675" h="304800">
                <a:moveTo>
                  <a:pt x="236479" y="46482"/>
                </a:moveTo>
                <a:cubicBezTo>
                  <a:pt x="131322" y="46482"/>
                  <a:pt x="45979" y="98297"/>
                  <a:pt x="45979" y="163829"/>
                </a:cubicBezTo>
                <a:cubicBezTo>
                  <a:pt x="45979" y="227838"/>
                  <a:pt x="131322" y="281177"/>
                  <a:pt x="236479" y="281177"/>
                </a:cubicBezTo>
                <a:cubicBezTo>
                  <a:pt x="341635" y="281177"/>
                  <a:pt x="428503" y="227838"/>
                  <a:pt x="428503" y="163829"/>
                </a:cubicBezTo>
                <a:cubicBezTo>
                  <a:pt x="428503" y="98297"/>
                  <a:pt x="341635" y="46482"/>
                  <a:pt x="236479" y="46482"/>
                </a:cubicBezTo>
                <a:lnTo>
                  <a:pt x="236479" y="4648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Freeform 278"> 
				</p:cNvPr>
          <p:cNvSpPr/>
          <p:nvPr/>
        </p:nvSpPr>
        <p:spPr>
          <a:xfrm>
            <a:off x="2828925" y="3990975"/>
            <a:ext cx="266700" cy="581025"/>
          </a:xfrm>
          <a:custGeom>
            <a:avLst/>
            <a:gdLst>
              <a:gd name="connsiteX0" fmla="*/ 13213 w 266700"/>
              <a:gd name="connsiteY0" fmla="*/ 11048 h 581025"/>
              <a:gd name="connsiteX1" fmla="*/ 13213 w 266700"/>
              <a:gd name="connsiteY1" fmla="*/ 581025 h 581025"/>
              <a:gd name="connsiteX2" fmla="*/ 270768 w 266700"/>
              <a:gd name="connsiteY2" fmla="*/ 581025 h 581025"/>
              <a:gd name="connsiteX3" fmla="*/ 270768 w 266700"/>
              <a:gd name="connsiteY3" fmla="*/ 11048 h 581025"/>
              <a:gd name="connsiteX4" fmla="*/ 13213 w 266700"/>
              <a:gd name="connsiteY4" fmla="*/ 11048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581025">
                <a:moveTo>
                  <a:pt x="13213" y="11048"/>
                </a:moveTo>
                <a:lnTo>
                  <a:pt x="13213" y="581025"/>
                </a:lnTo>
                <a:lnTo>
                  <a:pt x="270768" y="581025"/>
                </a:lnTo>
                <a:lnTo>
                  <a:pt x="270768" y="11048"/>
                </a:lnTo>
                <a:lnTo>
                  <a:pt x="13213" y="11048"/>
                </a:lnTo>
                <a:close/>
              </a:path>
            </a:pathLst>
          </a:custGeom>
          <a:solidFill>
            <a:srgbClr val="3164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reeform 279"> 
				</p:cNvPr>
          <p:cNvSpPr/>
          <p:nvPr/>
        </p:nvSpPr>
        <p:spPr>
          <a:xfrm>
            <a:off x="2800350" y="3962400"/>
            <a:ext cx="323850" cy="628650"/>
          </a:xfrm>
          <a:custGeom>
            <a:avLst/>
            <a:gdLst>
              <a:gd name="connsiteX0" fmla="*/ 41782 w 323850"/>
              <a:gd name="connsiteY0" fmla="*/ 39619 h 628650"/>
              <a:gd name="connsiteX1" fmla="*/ 299345 w 323850"/>
              <a:gd name="connsiteY1" fmla="*/ 39619 h 628650"/>
              <a:gd name="connsiteX2" fmla="*/ 299345 w 323850"/>
              <a:gd name="connsiteY2" fmla="*/ 609594 h 628650"/>
              <a:gd name="connsiteX3" fmla="*/ 41782 w 323850"/>
              <a:gd name="connsiteY3" fmla="*/ 609594 h 628650"/>
              <a:gd name="connsiteX4" fmla="*/ 41782 w 323850"/>
              <a:gd name="connsiteY4" fmla="*/ 39619 h 628650"/>
              <a:gd name="connsiteX5" fmla="*/ 41782 w 323850"/>
              <a:gd name="connsiteY5" fmla="*/ 39619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3850" h="628650">
                <a:moveTo>
                  <a:pt x="41782" y="39619"/>
                </a:moveTo>
                <a:lnTo>
                  <a:pt x="299345" y="39619"/>
                </a:lnTo>
                <a:lnTo>
                  <a:pt x="299345" y="609594"/>
                </a:lnTo>
                <a:lnTo>
                  <a:pt x="41782" y="609594"/>
                </a:lnTo>
                <a:lnTo>
                  <a:pt x="41782" y="39619"/>
                </a:lnTo>
                <a:lnTo>
                  <a:pt x="41782" y="3961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19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Freeform 280"> 
				</p:cNvPr>
          <p:cNvSpPr/>
          <p:nvPr/>
        </p:nvSpPr>
        <p:spPr>
          <a:xfrm>
            <a:off x="3276600" y="4000500"/>
            <a:ext cx="257175" cy="571500"/>
          </a:xfrm>
          <a:custGeom>
            <a:avLst/>
            <a:gdLst>
              <a:gd name="connsiteX0" fmla="*/ 13593 w 257175"/>
              <a:gd name="connsiteY0" fmla="*/ 10667 h 571500"/>
              <a:gd name="connsiteX1" fmla="*/ 13593 w 257175"/>
              <a:gd name="connsiteY1" fmla="*/ 571500 h 571500"/>
              <a:gd name="connsiteX2" fmla="*/ 260481 w 257175"/>
              <a:gd name="connsiteY2" fmla="*/ 571500 h 571500"/>
              <a:gd name="connsiteX3" fmla="*/ 260481 w 257175"/>
              <a:gd name="connsiteY3" fmla="*/ 10667 h 571500"/>
              <a:gd name="connsiteX4" fmla="*/ 13593 w 257175"/>
              <a:gd name="connsiteY4" fmla="*/ 10667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75" h="571500">
                <a:moveTo>
                  <a:pt x="13593" y="10667"/>
                </a:moveTo>
                <a:lnTo>
                  <a:pt x="13593" y="571500"/>
                </a:lnTo>
                <a:lnTo>
                  <a:pt x="260481" y="571500"/>
                </a:lnTo>
                <a:lnTo>
                  <a:pt x="260481" y="10667"/>
                </a:lnTo>
                <a:lnTo>
                  <a:pt x="13593" y="10667"/>
                </a:lnTo>
                <a:close/>
              </a:path>
            </a:pathLst>
          </a:custGeom>
          <a:solidFill>
            <a:srgbClr val="3164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Freeform 281"> 
				</p:cNvPr>
          <p:cNvSpPr/>
          <p:nvPr/>
        </p:nvSpPr>
        <p:spPr>
          <a:xfrm>
            <a:off x="3248025" y="3971925"/>
            <a:ext cx="314325" cy="619125"/>
          </a:xfrm>
          <a:custGeom>
            <a:avLst/>
            <a:gdLst>
              <a:gd name="connsiteX0" fmla="*/ 42169 w 314325"/>
              <a:gd name="connsiteY0" fmla="*/ 39235 h 619125"/>
              <a:gd name="connsiteX1" fmla="*/ 289060 w 314325"/>
              <a:gd name="connsiteY1" fmla="*/ 39235 h 619125"/>
              <a:gd name="connsiteX2" fmla="*/ 289060 w 314325"/>
              <a:gd name="connsiteY2" fmla="*/ 600069 h 619125"/>
              <a:gd name="connsiteX3" fmla="*/ 42169 w 314325"/>
              <a:gd name="connsiteY3" fmla="*/ 600069 h 619125"/>
              <a:gd name="connsiteX4" fmla="*/ 42169 w 314325"/>
              <a:gd name="connsiteY4" fmla="*/ 39235 h 619125"/>
              <a:gd name="connsiteX5" fmla="*/ 42169 w 314325"/>
              <a:gd name="connsiteY5" fmla="*/ 39235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325" h="619125">
                <a:moveTo>
                  <a:pt x="42169" y="39235"/>
                </a:moveTo>
                <a:lnTo>
                  <a:pt x="289060" y="39235"/>
                </a:lnTo>
                <a:lnTo>
                  <a:pt x="289060" y="600069"/>
                </a:lnTo>
                <a:lnTo>
                  <a:pt x="42169" y="600069"/>
                </a:lnTo>
                <a:lnTo>
                  <a:pt x="42169" y="39235"/>
                </a:lnTo>
                <a:lnTo>
                  <a:pt x="42169" y="39235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7919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Freeform 282"> 
				</p:cNvPr>
          <p:cNvSpPr/>
          <p:nvPr/>
        </p:nvSpPr>
        <p:spPr>
          <a:xfrm>
            <a:off x="2705100" y="4524375"/>
            <a:ext cx="952500" cy="66675"/>
          </a:xfrm>
          <a:custGeom>
            <a:avLst/>
            <a:gdLst>
              <a:gd name="connsiteX0" fmla="*/ 42545 w 952500"/>
              <a:gd name="connsiteY0" fmla="*/ 47619 h 66675"/>
              <a:gd name="connsiteX1" fmla="*/ 926473 w 952500"/>
              <a:gd name="connsiteY1" fmla="*/ 47619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0" h="66675">
                <a:moveTo>
                  <a:pt x="42545" y="47619"/>
                </a:moveTo>
                <a:lnTo>
                  <a:pt x="926473" y="47619"/>
                </a:lnTo>
              </a:path>
            </a:pathLst>
          </a:custGeom>
          <a:ln w="7919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Freeform 283"> 
				</p:cNvPr>
          <p:cNvSpPr/>
          <p:nvPr/>
        </p:nvSpPr>
        <p:spPr>
          <a:xfrm>
            <a:off x="3362325" y="3676650"/>
            <a:ext cx="85725" cy="85725"/>
          </a:xfrm>
          <a:custGeom>
            <a:avLst/>
            <a:gdLst>
              <a:gd name="connsiteX0" fmla="*/ 90937 w 85725"/>
              <a:gd name="connsiteY0" fmla="*/ 14477 h 85725"/>
              <a:gd name="connsiteX1" fmla="*/ 52837 w 85725"/>
              <a:gd name="connsiteY1" fmla="*/ 90677 h 85725"/>
              <a:gd name="connsiteX2" fmla="*/ 14737 w 85725"/>
              <a:gd name="connsiteY2" fmla="*/ 14477 h 85725"/>
              <a:gd name="connsiteX3" fmla="*/ 90937 w 85725"/>
              <a:gd name="connsiteY3" fmla="*/ 14477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" h="85725">
                <a:moveTo>
                  <a:pt x="90937" y="14477"/>
                </a:moveTo>
                <a:lnTo>
                  <a:pt x="52837" y="90677"/>
                </a:lnTo>
                <a:lnTo>
                  <a:pt x="14737" y="14477"/>
                </a:lnTo>
                <a:lnTo>
                  <a:pt x="90937" y="1447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Freeform 284"> 
				</p:cNvPr>
          <p:cNvSpPr/>
          <p:nvPr/>
        </p:nvSpPr>
        <p:spPr>
          <a:xfrm>
            <a:off x="3390900" y="3486150"/>
            <a:ext cx="28575" cy="209550"/>
          </a:xfrm>
          <a:custGeom>
            <a:avLst/>
            <a:gdLst>
              <a:gd name="connsiteX0" fmla="*/ 30357 w 28575"/>
              <a:gd name="connsiteY0" fmla="*/ 11429 h 209550"/>
              <a:gd name="connsiteX1" fmla="*/ 30357 w 28575"/>
              <a:gd name="connsiteY1" fmla="*/ 217169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09550">
                <a:moveTo>
                  <a:pt x="30357" y="11429"/>
                </a:moveTo>
                <a:lnTo>
                  <a:pt x="30357" y="217169"/>
                </a:lnTo>
              </a:path>
            </a:pathLst>
          </a:custGeom>
          <a:ln w="1625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Freeform 285"> 
				</p:cNvPr>
          <p:cNvSpPr/>
          <p:nvPr/>
        </p:nvSpPr>
        <p:spPr>
          <a:xfrm>
            <a:off x="2924175" y="3448050"/>
            <a:ext cx="523875" cy="85725"/>
          </a:xfrm>
          <a:custGeom>
            <a:avLst/>
            <a:gdLst>
              <a:gd name="connsiteX0" fmla="*/ 49026 w 523875"/>
              <a:gd name="connsiteY0" fmla="*/ 49529 h 85725"/>
              <a:gd name="connsiteX1" fmla="*/ 490987 w 523875"/>
              <a:gd name="connsiteY1" fmla="*/ 49529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3875" h="85725">
                <a:moveTo>
                  <a:pt x="49026" y="49529"/>
                </a:moveTo>
                <a:lnTo>
                  <a:pt x="490987" y="49529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Freeform 286"> 
				</p:cNvPr>
          <p:cNvSpPr/>
          <p:nvPr/>
        </p:nvSpPr>
        <p:spPr>
          <a:xfrm>
            <a:off x="2924175" y="3448050"/>
            <a:ext cx="85725" cy="342900"/>
          </a:xfrm>
          <a:custGeom>
            <a:avLst/>
            <a:gdLst>
              <a:gd name="connsiteX0" fmla="*/ 49026 w 85725"/>
              <a:gd name="connsiteY0" fmla="*/ 308609 h 342900"/>
              <a:gd name="connsiteX1" fmla="*/ 49026 w 85725"/>
              <a:gd name="connsiteY1" fmla="*/ 49529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342900">
                <a:moveTo>
                  <a:pt x="49026" y="308609"/>
                </a:moveTo>
                <a:lnTo>
                  <a:pt x="49026" y="49529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Freeform 287"> 
				</p:cNvPr>
          <p:cNvSpPr/>
          <p:nvPr/>
        </p:nvSpPr>
        <p:spPr>
          <a:xfrm>
            <a:off x="2990850" y="3362325"/>
            <a:ext cx="390525" cy="247650"/>
          </a:xfrm>
          <a:custGeom>
            <a:avLst/>
            <a:gdLst>
              <a:gd name="connsiteX0" fmla="*/ 203331 w 390525"/>
              <a:gd name="connsiteY0" fmla="*/ 17907 h 247650"/>
              <a:gd name="connsiteX1" fmla="*/ 11308 w 390525"/>
              <a:gd name="connsiteY1" fmla="*/ 135254 h 247650"/>
              <a:gd name="connsiteX2" fmla="*/ 203331 w 390525"/>
              <a:gd name="connsiteY2" fmla="*/ 252602 h 247650"/>
              <a:gd name="connsiteX3" fmla="*/ 395355 w 390525"/>
              <a:gd name="connsiteY3" fmla="*/ 135254 h 247650"/>
              <a:gd name="connsiteX4" fmla="*/ 203331 w 390525"/>
              <a:gd name="connsiteY4" fmla="*/ 1790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5" h="247650">
                <a:moveTo>
                  <a:pt x="203331" y="17907"/>
                </a:moveTo>
                <a:cubicBezTo>
                  <a:pt x="98175" y="17907"/>
                  <a:pt x="11308" y="69722"/>
                  <a:pt x="11308" y="135254"/>
                </a:cubicBezTo>
                <a:cubicBezTo>
                  <a:pt x="11308" y="199263"/>
                  <a:pt x="98175" y="252602"/>
                  <a:pt x="203331" y="252602"/>
                </a:cubicBezTo>
                <a:cubicBezTo>
                  <a:pt x="308487" y="252602"/>
                  <a:pt x="395355" y="199263"/>
                  <a:pt x="395355" y="135254"/>
                </a:cubicBezTo>
                <a:cubicBezTo>
                  <a:pt x="395355" y="69722"/>
                  <a:pt x="308487" y="17907"/>
                  <a:pt x="203331" y="17907"/>
                </a:cubicBezTo>
                <a:close/>
              </a:path>
            </a:pathLst>
          </a:custGeom>
          <a:solidFill>
            <a:srgbClr val="cb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Freeform 288"> 
				</p:cNvPr>
          <p:cNvSpPr/>
          <p:nvPr/>
        </p:nvSpPr>
        <p:spPr>
          <a:xfrm>
            <a:off x="2962275" y="3333750"/>
            <a:ext cx="447675" cy="304800"/>
          </a:xfrm>
          <a:custGeom>
            <a:avLst/>
            <a:gdLst>
              <a:gd name="connsiteX0" fmla="*/ 231906 w 447675"/>
              <a:gd name="connsiteY0" fmla="*/ 46482 h 304800"/>
              <a:gd name="connsiteX1" fmla="*/ 39883 w 447675"/>
              <a:gd name="connsiteY1" fmla="*/ 163829 h 304800"/>
              <a:gd name="connsiteX2" fmla="*/ 231906 w 447675"/>
              <a:gd name="connsiteY2" fmla="*/ 281177 h 304800"/>
              <a:gd name="connsiteX3" fmla="*/ 423930 w 447675"/>
              <a:gd name="connsiteY3" fmla="*/ 163829 h 304800"/>
              <a:gd name="connsiteX4" fmla="*/ 231906 w 447675"/>
              <a:gd name="connsiteY4" fmla="*/ 46482 h 304800"/>
              <a:gd name="connsiteX5" fmla="*/ 231906 w 447675"/>
              <a:gd name="connsiteY5" fmla="*/ 46482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675" h="304800">
                <a:moveTo>
                  <a:pt x="231906" y="46482"/>
                </a:moveTo>
                <a:cubicBezTo>
                  <a:pt x="126750" y="46482"/>
                  <a:pt x="39883" y="98297"/>
                  <a:pt x="39883" y="163829"/>
                </a:cubicBezTo>
                <a:cubicBezTo>
                  <a:pt x="39883" y="227838"/>
                  <a:pt x="126750" y="281177"/>
                  <a:pt x="231906" y="281177"/>
                </a:cubicBezTo>
                <a:cubicBezTo>
                  <a:pt x="337062" y="281177"/>
                  <a:pt x="423930" y="227838"/>
                  <a:pt x="423930" y="163829"/>
                </a:cubicBezTo>
                <a:cubicBezTo>
                  <a:pt x="423930" y="98297"/>
                  <a:pt x="337062" y="46482"/>
                  <a:pt x="231906" y="46482"/>
                </a:cubicBezTo>
                <a:lnTo>
                  <a:pt x="231906" y="4648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Freeform 289"> 
				</p:cNvPr>
          <p:cNvSpPr/>
          <p:nvPr/>
        </p:nvSpPr>
        <p:spPr>
          <a:xfrm>
            <a:off x="4181475" y="3990975"/>
            <a:ext cx="266700" cy="581025"/>
          </a:xfrm>
          <a:custGeom>
            <a:avLst/>
            <a:gdLst>
              <a:gd name="connsiteX0" fmla="*/ 18546 w 266700"/>
              <a:gd name="connsiteY0" fmla="*/ 11048 h 581025"/>
              <a:gd name="connsiteX1" fmla="*/ 18546 w 266700"/>
              <a:gd name="connsiteY1" fmla="*/ 581025 h 581025"/>
              <a:gd name="connsiteX2" fmla="*/ 276102 w 266700"/>
              <a:gd name="connsiteY2" fmla="*/ 581025 h 581025"/>
              <a:gd name="connsiteX3" fmla="*/ 276102 w 266700"/>
              <a:gd name="connsiteY3" fmla="*/ 11048 h 581025"/>
              <a:gd name="connsiteX4" fmla="*/ 18546 w 266700"/>
              <a:gd name="connsiteY4" fmla="*/ 11048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581025">
                <a:moveTo>
                  <a:pt x="18546" y="11048"/>
                </a:moveTo>
                <a:lnTo>
                  <a:pt x="18546" y="581025"/>
                </a:lnTo>
                <a:lnTo>
                  <a:pt x="276102" y="581025"/>
                </a:lnTo>
                <a:lnTo>
                  <a:pt x="276102" y="11048"/>
                </a:lnTo>
                <a:lnTo>
                  <a:pt x="18546" y="11048"/>
                </a:lnTo>
                <a:close/>
              </a:path>
            </a:pathLst>
          </a:custGeom>
          <a:solidFill>
            <a:srgbClr val="3164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Freeform 290"> 
				</p:cNvPr>
          <p:cNvSpPr/>
          <p:nvPr/>
        </p:nvSpPr>
        <p:spPr>
          <a:xfrm>
            <a:off x="4152900" y="3962400"/>
            <a:ext cx="323850" cy="628650"/>
          </a:xfrm>
          <a:custGeom>
            <a:avLst/>
            <a:gdLst>
              <a:gd name="connsiteX0" fmla="*/ 47124 w 323850"/>
              <a:gd name="connsiteY0" fmla="*/ 39619 h 628650"/>
              <a:gd name="connsiteX1" fmla="*/ 304671 w 323850"/>
              <a:gd name="connsiteY1" fmla="*/ 39619 h 628650"/>
              <a:gd name="connsiteX2" fmla="*/ 304671 w 323850"/>
              <a:gd name="connsiteY2" fmla="*/ 609594 h 628650"/>
              <a:gd name="connsiteX3" fmla="*/ 47124 w 323850"/>
              <a:gd name="connsiteY3" fmla="*/ 609594 h 628650"/>
              <a:gd name="connsiteX4" fmla="*/ 47124 w 323850"/>
              <a:gd name="connsiteY4" fmla="*/ 39619 h 628650"/>
              <a:gd name="connsiteX5" fmla="*/ 47124 w 323850"/>
              <a:gd name="connsiteY5" fmla="*/ 39619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3850" h="628650">
                <a:moveTo>
                  <a:pt x="47124" y="39619"/>
                </a:moveTo>
                <a:lnTo>
                  <a:pt x="304671" y="39619"/>
                </a:lnTo>
                <a:lnTo>
                  <a:pt x="304671" y="609594"/>
                </a:lnTo>
                <a:lnTo>
                  <a:pt x="47124" y="609594"/>
                </a:lnTo>
                <a:lnTo>
                  <a:pt x="47124" y="39619"/>
                </a:lnTo>
                <a:lnTo>
                  <a:pt x="47124" y="3961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19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Freeform 291"> 
				</p:cNvPr>
          <p:cNvSpPr/>
          <p:nvPr/>
        </p:nvSpPr>
        <p:spPr>
          <a:xfrm>
            <a:off x="4629150" y="4048125"/>
            <a:ext cx="257175" cy="523875"/>
          </a:xfrm>
          <a:custGeom>
            <a:avLst/>
            <a:gdLst>
              <a:gd name="connsiteX0" fmla="*/ 18927 w 257175"/>
              <a:gd name="connsiteY0" fmla="*/ 10286 h 523875"/>
              <a:gd name="connsiteX1" fmla="*/ 18927 w 257175"/>
              <a:gd name="connsiteY1" fmla="*/ 523875 h 523875"/>
              <a:gd name="connsiteX2" fmla="*/ 265815 w 257175"/>
              <a:gd name="connsiteY2" fmla="*/ 523875 h 523875"/>
              <a:gd name="connsiteX3" fmla="*/ 265815 w 257175"/>
              <a:gd name="connsiteY3" fmla="*/ 10286 h 523875"/>
              <a:gd name="connsiteX4" fmla="*/ 18927 w 257175"/>
              <a:gd name="connsiteY4" fmla="*/ 10286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75" h="523875">
                <a:moveTo>
                  <a:pt x="18927" y="10286"/>
                </a:moveTo>
                <a:lnTo>
                  <a:pt x="18927" y="523875"/>
                </a:lnTo>
                <a:lnTo>
                  <a:pt x="265815" y="523875"/>
                </a:lnTo>
                <a:lnTo>
                  <a:pt x="265815" y="10286"/>
                </a:lnTo>
                <a:lnTo>
                  <a:pt x="18927" y="10286"/>
                </a:lnTo>
                <a:close/>
              </a:path>
            </a:pathLst>
          </a:custGeom>
          <a:solidFill>
            <a:srgbClr val="3164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Freeform 292"> 
				</p:cNvPr>
          <p:cNvSpPr/>
          <p:nvPr/>
        </p:nvSpPr>
        <p:spPr>
          <a:xfrm>
            <a:off x="4600575" y="4019550"/>
            <a:ext cx="314325" cy="571500"/>
          </a:xfrm>
          <a:custGeom>
            <a:avLst/>
            <a:gdLst>
              <a:gd name="connsiteX0" fmla="*/ 47496 w 314325"/>
              <a:gd name="connsiteY0" fmla="*/ 38854 h 571500"/>
              <a:gd name="connsiteX1" fmla="*/ 294387 w 314325"/>
              <a:gd name="connsiteY1" fmla="*/ 38854 h 571500"/>
              <a:gd name="connsiteX2" fmla="*/ 294387 w 314325"/>
              <a:gd name="connsiteY2" fmla="*/ 552444 h 571500"/>
              <a:gd name="connsiteX3" fmla="*/ 47496 w 314325"/>
              <a:gd name="connsiteY3" fmla="*/ 552444 h 571500"/>
              <a:gd name="connsiteX4" fmla="*/ 47496 w 314325"/>
              <a:gd name="connsiteY4" fmla="*/ 38854 h 571500"/>
              <a:gd name="connsiteX5" fmla="*/ 47496 w 314325"/>
              <a:gd name="connsiteY5" fmla="*/ 3885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325" h="571500">
                <a:moveTo>
                  <a:pt x="47496" y="38854"/>
                </a:moveTo>
                <a:lnTo>
                  <a:pt x="294387" y="38854"/>
                </a:lnTo>
                <a:lnTo>
                  <a:pt x="294387" y="552444"/>
                </a:lnTo>
                <a:lnTo>
                  <a:pt x="47496" y="552444"/>
                </a:lnTo>
                <a:lnTo>
                  <a:pt x="47496" y="38854"/>
                </a:lnTo>
                <a:lnTo>
                  <a:pt x="47496" y="38854"/>
                </a:lnTo>
                <a:close/>
              </a:path>
            </a:pathLst>
          </a:custGeom>
          <a:solidFill>
            <a:srgbClr val="000059">
              <a:alpha val="0"/>
            </a:srgbClr>
          </a:solidFill>
          <a:ln w="7919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 293"> 
				</p:cNvPr>
          <p:cNvSpPr/>
          <p:nvPr/>
        </p:nvSpPr>
        <p:spPr>
          <a:xfrm>
            <a:off x="4067175" y="4524375"/>
            <a:ext cx="942975" cy="66675"/>
          </a:xfrm>
          <a:custGeom>
            <a:avLst/>
            <a:gdLst>
              <a:gd name="connsiteX0" fmla="*/ 38362 w 942975"/>
              <a:gd name="connsiteY0" fmla="*/ 47619 h 66675"/>
              <a:gd name="connsiteX1" fmla="*/ 922275 w 942975"/>
              <a:gd name="connsiteY1" fmla="*/ 47619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2975" h="66675">
                <a:moveTo>
                  <a:pt x="38362" y="47619"/>
                </a:moveTo>
                <a:lnTo>
                  <a:pt x="922275" y="47619"/>
                </a:lnTo>
              </a:path>
            </a:pathLst>
          </a:custGeom>
          <a:ln w="7919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Freeform 294"> 
				</p:cNvPr>
          <p:cNvSpPr/>
          <p:nvPr/>
        </p:nvSpPr>
        <p:spPr>
          <a:xfrm>
            <a:off x="4752975" y="3533775"/>
            <a:ext cx="19050" cy="209550"/>
          </a:xfrm>
          <a:custGeom>
            <a:avLst/>
            <a:gdLst>
              <a:gd name="connsiteX0" fmla="*/ 26166 w 19050"/>
              <a:gd name="connsiteY0" fmla="*/ 11048 h 209550"/>
              <a:gd name="connsiteX1" fmla="*/ 26166 w 19050"/>
              <a:gd name="connsiteY1" fmla="*/ 216788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09550">
                <a:moveTo>
                  <a:pt x="26166" y="11048"/>
                </a:moveTo>
                <a:lnTo>
                  <a:pt x="26166" y="216788"/>
                </a:lnTo>
              </a:path>
            </a:pathLst>
          </a:custGeom>
          <a:ln w="1625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 295"> 
				</p:cNvPr>
          <p:cNvSpPr/>
          <p:nvPr/>
        </p:nvSpPr>
        <p:spPr>
          <a:xfrm>
            <a:off x="4724400" y="3724275"/>
            <a:ext cx="85725" cy="85725"/>
          </a:xfrm>
          <a:custGeom>
            <a:avLst/>
            <a:gdLst>
              <a:gd name="connsiteX0" fmla="*/ 86745 w 85725"/>
              <a:gd name="connsiteY0" fmla="*/ 14096 h 85725"/>
              <a:gd name="connsiteX1" fmla="*/ 48645 w 85725"/>
              <a:gd name="connsiteY1" fmla="*/ 90296 h 85725"/>
              <a:gd name="connsiteX2" fmla="*/ 10545 w 85725"/>
              <a:gd name="connsiteY2" fmla="*/ 14096 h 85725"/>
              <a:gd name="connsiteX3" fmla="*/ 86745 w 85725"/>
              <a:gd name="connsiteY3" fmla="*/ 14096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" h="85725">
                <a:moveTo>
                  <a:pt x="86745" y="14096"/>
                </a:moveTo>
                <a:lnTo>
                  <a:pt x="48645" y="90296"/>
                </a:lnTo>
                <a:lnTo>
                  <a:pt x="10545" y="14096"/>
                </a:lnTo>
                <a:lnTo>
                  <a:pt x="86745" y="1409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Freeform 296"> 
				</p:cNvPr>
          <p:cNvSpPr/>
          <p:nvPr/>
        </p:nvSpPr>
        <p:spPr>
          <a:xfrm>
            <a:off x="4276725" y="3495675"/>
            <a:ext cx="533400" cy="85725"/>
          </a:xfrm>
          <a:custGeom>
            <a:avLst/>
            <a:gdLst>
              <a:gd name="connsiteX0" fmla="*/ 52837 w 533400"/>
              <a:gd name="connsiteY0" fmla="*/ 49148 h 85725"/>
              <a:gd name="connsiteX1" fmla="*/ 496320 w 533400"/>
              <a:gd name="connsiteY1" fmla="*/ 49148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3400" h="85725">
                <a:moveTo>
                  <a:pt x="52837" y="49148"/>
                </a:moveTo>
                <a:lnTo>
                  <a:pt x="496320" y="49148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reeform 297"> 
				</p:cNvPr>
          <p:cNvSpPr/>
          <p:nvPr/>
        </p:nvSpPr>
        <p:spPr>
          <a:xfrm>
            <a:off x="4276725" y="3495675"/>
            <a:ext cx="85725" cy="295275"/>
          </a:xfrm>
          <a:custGeom>
            <a:avLst/>
            <a:gdLst>
              <a:gd name="connsiteX0" fmla="*/ 52837 w 85725"/>
              <a:gd name="connsiteY0" fmla="*/ 260984 h 295275"/>
              <a:gd name="connsiteX1" fmla="*/ 52837 w 85725"/>
              <a:gd name="connsiteY1" fmla="*/ 49148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295275">
                <a:moveTo>
                  <a:pt x="52837" y="260984"/>
                </a:moveTo>
                <a:lnTo>
                  <a:pt x="52837" y="49148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Freeform 298"> 
				</p:cNvPr>
          <p:cNvSpPr/>
          <p:nvPr/>
        </p:nvSpPr>
        <p:spPr>
          <a:xfrm>
            <a:off x="4286250" y="3409950"/>
            <a:ext cx="514350" cy="247650"/>
          </a:xfrm>
          <a:custGeom>
            <a:avLst/>
            <a:gdLst>
              <a:gd name="connsiteX0" fmla="*/ 264291 w 514350"/>
              <a:gd name="connsiteY0" fmla="*/ 17526 h 247650"/>
              <a:gd name="connsiteX1" fmla="*/ 14355 w 514350"/>
              <a:gd name="connsiteY1" fmla="*/ 134873 h 247650"/>
              <a:gd name="connsiteX2" fmla="*/ 264291 w 514350"/>
              <a:gd name="connsiteY2" fmla="*/ 252221 h 247650"/>
              <a:gd name="connsiteX3" fmla="*/ 515751 w 514350"/>
              <a:gd name="connsiteY3" fmla="*/ 134873 h 247650"/>
              <a:gd name="connsiteX4" fmla="*/ 264291 w 514350"/>
              <a:gd name="connsiteY4" fmla="*/ 17526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350" h="247650">
                <a:moveTo>
                  <a:pt x="264291" y="17526"/>
                </a:moveTo>
                <a:cubicBezTo>
                  <a:pt x="125607" y="17526"/>
                  <a:pt x="14355" y="69341"/>
                  <a:pt x="14355" y="134873"/>
                </a:cubicBezTo>
                <a:cubicBezTo>
                  <a:pt x="14355" y="198882"/>
                  <a:pt x="125607" y="252221"/>
                  <a:pt x="264291" y="252221"/>
                </a:cubicBezTo>
                <a:cubicBezTo>
                  <a:pt x="402976" y="252221"/>
                  <a:pt x="515751" y="198882"/>
                  <a:pt x="515751" y="134873"/>
                </a:cubicBezTo>
                <a:cubicBezTo>
                  <a:pt x="515751" y="69341"/>
                  <a:pt x="402976" y="17526"/>
                  <a:pt x="264291" y="17526"/>
                </a:cubicBezTo>
                <a:close/>
              </a:path>
            </a:pathLst>
          </a:custGeom>
          <a:solidFill>
            <a:srgbClr val="cb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Freeform 299"> 
				</p:cNvPr>
          <p:cNvSpPr/>
          <p:nvPr/>
        </p:nvSpPr>
        <p:spPr>
          <a:xfrm>
            <a:off x="4257675" y="3381375"/>
            <a:ext cx="571500" cy="304800"/>
          </a:xfrm>
          <a:custGeom>
            <a:avLst/>
            <a:gdLst>
              <a:gd name="connsiteX0" fmla="*/ 292866 w 571500"/>
              <a:gd name="connsiteY0" fmla="*/ 46101 h 304800"/>
              <a:gd name="connsiteX1" fmla="*/ 42930 w 571500"/>
              <a:gd name="connsiteY1" fmla="*/ 163448 h 304800"/>
              <a:gd name="connsiteX2" fmla="*/ 292866 w 571500"/>
              <a:gd name="connsiteY2" fmla="*/ 280796 h 304800"/>
              <a:gd name="connsiteX3" fmla="*/ 544326 w 571500"/>
              <a:gd name="connsiteY3" fmla="*/ 163448 h 304800"/>
              <a:gd name="connsiteX4" fmla="*/ 292866 w 571500"/>
              <a:gd name="connsiteY4" fmla="*/ 46101 h 304800"/>
              <a:gd name="connsiteX5" fmla="*/ 292866 w 571500"/>
              <a:gd name="connsiteY5" fmla="*/ 46101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0" h="304800">
                <a:moveTo>
                  <a:pt x="292866" y="46101"/>
                </a:moveTo>
                <a:cubicBezTo>
                  <a:pt x="154182" y="46101"/>
                  <a:pt x="42930" y="97916"/>
                  <a:pt x="42930" y="163448"/>
                </a:cubicBezTo>
                <a:cubicBezTo>
                  <a:pt x="42930" y="227457"/>
                  <a:pt x="154182" y="280796"/>
                  <a:pt x="292866" y="280796"/>
                </a:cubicBezTo>
                <a:cubicBezTo>
                  <a:pt x="431551" y="280796"/>
                  <a:pt x="544326" y="227457"/>
                  <a:pt x="544326" y="163448"/>
                </a:cubicBezTo>
                <a:cubicBezTo>
                  <a:pt x="544326" y="97916"/>
                  <a:pt x="431551" y="46101"/>
                  <a:pt x="292866" y="46101"/>
                </a:cubicBezTo>
                <a:lnTo>
                  <a:pt x="292866" y="4610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Freeform 300"> 
				</p:cNvPr>
          <p:cNvSpPr/>
          <p:nvPr/>
        </p:nvSpPr>
        <p:spPr>
          <a:xfrm>
            <a:off x="4124325" y="4057650"/>
            <a:ext cx="400050" cy="228600"/>
          </a:xfrm>
          <a:custGeom>
            <a:avLst/>
            <a:gdLst>
              <a:gd name="connsiteX0" fmla="*/ 206761 w 400050"/>
              <a:gd name="connsiteY0" fmla="*/ 16002 h 228600"/>
              <a:gd name="connsiteX1" fmla="*/ 11688 w 400050"/>
              <a:gd name="connsiteY1" fmla="*/ 124205 h 228600"/>
              <a:gd name="connsiteX2" fmla="*/ 206761 w 400050"/>
              <a:gd name="connsiteY2" fmla="*/ 230885 h 228600"/>
              <a:gd name="connsiteX3" fmla="*/ 401832 w 400050"/>
              <a:gd name="connsiteY3" fmla="*/ 124205 h 228600"/>
              <a:gd name="connsiteX4" fmla="*/ 206761 w 400050"/>
              <a:gd name="connsiteY4" fmla="*/ 16002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228600">
                <a:moveTo>
                  <a:pt x="206761" y="16002"/>
                </a:moveTo>
                <a:cubicBezTo>
                  <a:pt x="100080" y="16002"/>
                  <a:pt x="11688" y="63245"/>
                  <a:pt x="11688" y="124205"/>
                </a:cubicBezTo>
                <a:cubicBezTo>
                  <a:pt x="11688" y="183641"/>
                  <a:pt x="100080" y="230885"/>
                  <a:pt x="206761" y="230885"/>
                </a:cubicBezTo>
                <a:cubicBezTo>
                  <a:pt x="314964" y="230885"/>
                  <a:pt x="401832" y="183641"/>
                  <a:pt x="401832" y="124205"/>
                </a:cubicBezTo>
                <a:cubicBezTo>
                  <a:pt x="401832" y="63245"/>
                  <a:pt x="314964" y="16002"/>
                  <a:pt x="206761" y="16002"/>
                </a:cubicBez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Freeform 301"> 
				</p:cNvPr>
          <p:cNvSpPr/>
          <p:nvPr/>
        </p:nvSpPr>
        <p:spPr>
          <a:xfrm>
            <a:off x="4095750" y="4029075"/>
            <a:ext cx="457200" cy="285750"/>
          </a:xfrm>
          <a:custGeom>
            <a:avLst/>
            <a:gdLst>
              <a:gd name="connsiteX0" fmla="*/ 235336 w 457200"/>
              <a:gd name="connsiteY0" fmla="*/ 44577 h 285750"/>
              <a:gd name="connsiteX1" fmla="*/ 40263 w 457200"/>
              <a:gd name="connsiteY1" fmla="*/ 152780 h 285750"/>
              <a:gd name="connsiteX2" fmla="*/ 235336 w 457200"/>
              <a:gd name="connsiteY2" fmla="*/ 259460 h 285750"/>
              <a:gd name="connsiteX3" fmla="*/ 430407 w 457200"/>
              <a:gd name="connsiteY3" fmla="*/ 152780 h 285750"/>
              <a:gd name="connsiteX4" fmla="*/ 235336 w 457200"/>
              <a:gd name="connsiteY4" fmla="*/ 44577 h 285750"/>
              <a:gd name="connsiteX5" fmla="*/ 235336 w 457200"/>
              <a:gd name="connsiteY5" fmla="*/ 4457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" h="285750">
                <a:moveTo>
                  <a:pt x="235336" y="44577"/>
                </a:moveTo>
                <a:cubicBezTo>
                  <a:pt x="128655" y="44577"/>
                  <a:pt x="40263" y="91820"/>
                  <a:pt x="40263" y="152780"/>
                </a:cubicBezTo>
                <a:cubicBezTo>
                  <a:pt x="40263" y="212216"/>
                  <a:pt x="128655" y="259460"/>
                  <a:pt x="235336" y="259460"/>
                </a:cubicBezTo>
                <a:cubicBezTo>
                  <a:pt x="343539" y="259460"/>
                  <a:pt x="430407" y="212216"/>
                  <a:pt x="430407" y="152780"/>
                </a:cubicBezTo>
                <a:cubicBezTo>
                  <a:pt x="430407" y="91820"/>
                  <a:pt x="343539" y="44577"/>
                  <a:pt x="235336" y="44577"/>
                </a:cubicBezTo>
                <a:lnTo>
                  <a:pt x="235336" y="4457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Freeform 302"> 
				</p:cNvPr>
          <p:cNvSpPr/>
          <p:nvPr/>
        </p:nvSpPr>
        <p:spPr>
          <a:xfrm>
            <a:off x="4581525" y="4105275"/>
            <a:ext cx="400050" cy="228600"/>
          </a:xfrm>
          <a:custGeom>
            <a:avLst/>
            <a:gdLst>
              <a:gd name="connsiteX0" fmla="*/ 208284 w 400050"/>
              <a:gd name="connsiteY0" fmla="*/ 18669 h 228600"/>
              <a:gd name="connsiteX1" fmla="*/ 13212 w 400050"/>
              <a:gd name="connsiteY1" fmla="*/ 126872 h 228600"/>
              <a:gd name="connsiteX2" fmla="*/ 208284 w 400050"/>
              <a:gd name="connsiteY2" fmla="*/ 235077 h 228600"/>
              <a:gd name="connsiteX3" fmla="*/ 404881 w 400050"/>
              <a:gd name="connsiteY3" fmla="*/ 126872 h 228600"/>
              <a:gd name="connsiteX4" fmla="*/ 208284 w 400050"/>
              <a:gd name="connsiteY4" fmla="*/ 18669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228600">
                <a:moveTo>
                  <a:pt x="208284" y="18669"/>
                </a:moveTo>
                <a:cubicBezTo>
                  <a:pt x="101604" y="18669"/>
                  <a:pt x="13212" y="67436"/>
                  <a:pt x="13212" y="126872"/>
                </a:cubicBezTo>
                <a:cubicBezTo>
                  <a:pt x="13212" y="186308"/>
                  <a:pt x="101604" y="235077"/>
                  <a:pt x="208284" y="235077"/>
                </a:cubicBezTo>
                <a:cubicBezTo>
                  <a:pt x="316488" y="235077"/>
                  <a:pt x="404881" y="186308"/>
                  <a:pt x="404881" y="126872"/>
                </a:cubicBezTo>
                <a:cubicBezTo>
                  <a:pt x="404881" y="67436"/>
                  <a:pt x="316488" y="18669"/>
                  <a:pt x="208284" y="18669"/>
                </a:cubicBez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Freeform 303"> 
				</p:cNvPr>
          <p:cNvSpPr/>
          <p:nvPr/>
        </p:nvSpPr>
        <p:spPr>
          <a:xfrm>
            <a:off x="4552950" y="4076700"/>
            <a:ext cx="457200" cy="285750"/>
          </a:xfrm>
          <a:custGeom>
            <a:avLst/>
            <a:gdLst>
              <a:gd name="connsiteX0" fmla="*/ 236859 w 457200"/>
              <a:gd name="connsiteY0" fmla="*/ 47244 h 285750"/>
              <a:gd name="connsiteX1" fmla="*/ 41787 w 457200"/>
              <a:gd name="connsiteY1" fmla="*/ 155447 h 285750"/>
              <a:gd name="connsiteX2" fmla="*/ 236859 w 457200"/>
              <a:gd name="connsiteY2" fmla="*/ 263652 h 285750"/>
              <a:gd name="connsiteX3" fmla="*/ 433456 w 457200"/>
              <a:gd name="connsiteY3" fmla="*/ 155447 h 285750"/>
              <a:gd name="connsiteX4" fmla="*/ 236859 w 457200"/>
              <a:gd name="connsiteY4" fmla="*/ 47244 h 285750"/>
              <a:gd name="connsiteX5" fmla="*/ 236859 w 457200"/>
              <a:gd name="connsiteY5" fmla="*/ 47244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" h="285750">
                <a:moveTo>
                  <a:pt x="236859" y="47244"/>
                </a:moveTo>
                <a:cubicBezTo>
                  <a:pt x="130179" y="47244"/>
                  <a:pt x="41787" y="96011"/>
                  <a:pt x="41787" y="155447"/>
                </a:cubicBezTo>
                <a:cubicBezTo>
                  <a:pt x="41787" y="214883"/>
                  <a:pt x="130179" y="263652"/>
                  <a:pt x="236859" y="263652"/>
                </a:cubicBezTo>
                <a:cubicBezTo>
                  <a:pt x="345063" y="263652"/>
                  <a:pt x="433456" y="214883"/>
                  <a:pt x="433456" y="155447"/>
                </a:cubicBezTo>
                <a:cubicBezTo>
                  <a:pt x="433456" y="96011"/>
                  <a:pt x="345063" y="47244"/>
                  <a:pt x="236859" y="47244"/>
                </a:cubicBezTo>
                <a:lnTo>
                  <a:pt x="236859" y="4724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5" name="Picture 30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425" y="771525"/>
            <a:ext cx="1609725" cy="323850"/>
          </a:xfrm>
          <a:prstGeom prst="rect">
            <a:avLst/>
          </a:prstGeom>
        </p:spPr>
      </p:pic>
      <p:sp>
        <p:nvSpPr>
          <p:cNvPr id="305" name="TextBox 305"/>
          <p:cNvSpPr txBox="1"/>
          <p:nvPr/>
        </p:nvSpPr>
        <p:spPr>
          <a:xfrm>
            <a:off x="4648083" y="3857394"/>
            <a:ext cx="253937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500</a:t>
            </a:r>
          </a:p>
        </p:txBody>
      </p:sp>
      <p:sp>
        <p:nvSpPr>
          <p:cNvPr id="306" name="TextBox 306"/>
          <p:cNvSpPr txBox="1"/>
          <p:nvPr/>
        </p:nvSpPr>
        <p:spPr>
          <a:xfrm>
            <a:off x="4541405" y="4048849"/>
            <a:ext cx="78216" cy="1036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2)</a:t>
            </a:r>
          </a:p>
        </p:txBody>
      </p:sp>
      <p:sp>
        <p:nvSpPr>
          <p:cNvPr id="307" name="TextBox 307"/>
          <p:cNvSpPr txBox="1"/>
          <p:nvPr/>
        </p:nvSpPr>
        <p:spPr>
          <a:xfrm>
            <a:off x="1313573" y="817651"/>
            <a:ext cx="6258888" cy="6058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Industry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–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More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challenging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market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impacts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volume</a:t>
            </a:r>
          </a:p>
          <a:p>
            <a:pPr indent="0">
              <a:lnSpc>
                <a:spcPts val="2399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development</a:t>
            </a:r>
          </a:p>
        </p:txBody>
      </p:sp>
      <p:sp>
        <p:nvSpPr>
          <p:cNvPr id="308" name="TextBox 308"/>
          <p:cNvSpPr txBox="1"/>
          <p:nvPr/>
        </p:nvSpPr>
        <p:spPr>
          <a:xfrm>
            <a:off x="2231020" y="1871140"/>
            <a:ext cx="2022326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Key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Figures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Industry</a:t>
            </a:r>
          </a:p>
        </p:txBody>
      </p:sp>
      <p:sp>
        <p:nvSpPr>
          <p:cNvPr id="309" name="TextBox 309"/>
          <p:cNvSpPr txBox="1"/>
          <p:nvPr/>
        </p:nvSpPr>
        <p:spPr>
          <a:xfrm>
            <a:off x="6339723" y="1866568"/>
            <a:ext cx="2452100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Main</a:t>
            </a:r>
            <a:r>
              <a:rPr lang="en-US" altLang="zh-CN" sz="1596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developments</a:t>
            </a:r>
            <a:r>
              <a:rPr lang="en-US" altLang="zh-CN" sz="1596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596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Q1</a:t>
            </a:r>
          </a:p>
        </p:txBody>
      </p:sp>
      <p:sp>
        <p:nvSpPr>
          <p:cNvPr id="310" name="TextBox 310"/>
          <p:cNvSpPr txBox="1"/>
          <p:nvPr/>
        </p:nvSpPr>
        <p:spPr>
          <a:xfrm>
            <a:off x="1369961" y="2330550"/>
            <a:ext cx="372983" cy="1496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€bn</a:t>
            </a:r>
          </a:p>
        </p:txBody>
      </p:sp>
      <p:sp>
        <p:nvSpPr>
          <p:cNvPr id="311" name="TextBox 311"/>
          <p:cNvSpPr txBox="1"/>
          <p:nvPr/>
        </p:nvSpPr>
        <p:spPr>
          <a:xfrm>
            <a:off x="4311292" y="2330550"/>
            <a:ext cx="330439" cy="1496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€m</a:t>
            </a:r>
          </a:p>
        </p:txBody>
      </p:sp>
      <p:sp>
        <p:nvSpPr>
          <p:cNvPr id="312" name="TextBox 312"/>
          <p:cNvSpPr txBox="1"/>
          <p:nvPr/>
        </p:nvSpPr>
        <p:spPr>
          <a:xfrm>
            <a:off x="1479689" y="3056254"/>
            <a:ext cx="590276" cy="5669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Orders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5259">
              <a:lnSpc>
                <a:spcPts val="2024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-9%</a:t>
            </a:r>
          </a:p>
        </p:txBody>
      </p:sp>
      <p:sp>
        <p:nvSpPr>
          <p:cNvPr id="313" name="TextBox 313"/>
          <p:cNvSpPr txBox="1"/>
          <p:nvPr/>
        </p:nvSpPr>
        <p:spPr>
          <a:xfrm>
            <a:off x="2829952" y="3056254"/>
            <a:ext cx="724388" cy="5288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Revenue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30123">
              <a:lnSpc>
                <a:spcPts val="1724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-3%</a:t>
            </a:r>
          </a:p>
        </p:txBody>
      </p:sp>
      <p:sp>
        <p:nvSpPr>
          <p:cNvPr id="314" name="TextBox 314"/>
          <p:cNvSpPr txBox="1"/>
          <p:nvPr/>
        </p:nvSpPr>
        <p:spPr>
          <a:xfrm>
            <a:off x="4349379" y="3058819"/>
            <a:ext cx="398245" cy="5734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908">
              <a:lnSpc>
                <a:spcPts val="2096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-10%</a:t>
            </a:r>
          </a:p>
        </p:txBody>
      </p:sp>
      <p:sp>
        <p:nvSpPr>
          <p:cNvPr id="315" name="TextBox 315"/>
          <p:cNvSpPr txBox="1"/>
          <p:nvPr/>
        </p:nvSpPr>
        <p:spPr>
          <a:xfrm>
            <a:off x="5765175" y="2524503"/>
            <a:ext cx="3711753" cy="9742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6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Weaker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demand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Europe/CAME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Asia</a:t>
            </a:r>
          </a:p>
          <a:p>
            <a:pPr indent="1">
              <a:lnSpc>
                <a:spcPts val="1667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offset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revenue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growth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the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Americas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">
              <a:lnSpc>
                <a:spcPts val="1675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Orders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short-cycle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businesses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affected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by</a:t>
            </a:r>
          </a:p>
          <a:p>
            <a:pPr indent="6">
              <a:lnSpc>
                <a:spcPts val="1660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more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challenging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market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environment</a:t>
            </a:r>
          </a:p>
        </p:txBody>
      </p:sp>
      <p:sp>
        <p:nvSpPr>
          <p:cNvPr id="316" name="TextBox 316"/>
          <p:cNvSpPr txBox="1"/>
          <p:nvPr/>
        </p:nvSpPr>
        <p:spPr>
          <a:xfrm>
            <a:off x="1462925" y="3799482"/>
            <a:ext cx="212789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4.9</a:t>
            </a:r>
          </a:p>
        </p:txBody>
      </p:sp>
      <p:sp>
        <p:nvSpPr>
          <p:cNvPr id="317" name="TextBox 317"/>
          <p:cNvSpPr txBox="1"/>
          <p:nvPr/>
        </p:nvSpPr>
        <p:spPr>
          <a:xfrm>
            <a:off x="1906408" y="3848250"/>
            <a:ext cx="212789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4.5</a:t>
            </a:r>
          </a:p>
        </p:txBody>
      </p:sp>
      <p:sp>
        <p:nvSpPr>
          <p:cNvPr id="318" name="TextBox 318"/>
          <p:cNvSpPr txBox="1"/>
          <p:nvPr/>
        </p:nvSpPr>
        <p:spPr>
          <a:xfrm>
            <a:off x="2868052" y="3799482"/>
            <a:ext cx="212789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4.7</a:t>
            </a:r>
          </a:p>
        </p:txBody>
      </p:sp>
      <p:sp>
        <p:nvSpPr>
          <p:cNvPr id="319" name="TextBox 319"/>
          <p:cNvSpPr txBox="1"/>
          <p:nvPr/>
        </p:nvSpPr>
        <p:spPr>
          <a:xfrm>
            <a:off x="3311536" y="3810150"/>
            <a:ext cx="212789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4.6</a:t>
            </a:r>
          </a:p>
        </p:txBody>
      </p:sp>
      <p:sp>
        <p:nvSpPr>
          <p:cNvPr id="320" name="TextBox 320"/>
          <p:cNvSpPr txBox="1"/>
          <p:nvPr/>
        </p:nvSpPr>
        <p:spPr>
          <a:xfrm>
            <a:off x="4154308" y="3799482"/>
            <a:ext cx="816595" cy="5095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0291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556</a:t>
            </a:r>
          </a:p>
          <a:p>
            <a:pPr indent="0">
              <a:lnSpc>
                <a:spcPts val="259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11.8%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    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10.8%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6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2)</a:t>
            </a:r>
          </a:p>
        </p:txBody>
      </p:sp>
      <p:sp>
        <p:nvSpPr>
          <p:cNvPr id="321" name="TextBox 321"/>
          <p:cNvSpPr txBox="1"/>
          <p:nvPr/>
        </p:nvSpPr>
        <p:spPr>
          <a:xfrm>
            <a:off x="5765181" y="3630116"/>
            <a:ext cx="3276735" cy="7601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Industry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Automation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2212">
              <a:lnSpc>
                <a:spcPts val="1676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Strong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earnings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performance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despite</a:t>
            </a:r>
          </a:p>
          <a:p>
            <a:pPr indent="172212">
              <a:lnSpc>
                <a:spcPts val="1648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softer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revenues</a:t>
            </a:r>
          </a:p>
        </p:txBody>
      </p:sp>
      <p:sp>
        <p:nvSpPr>
          <p:cNvPr id="322" name="TextBox 322"/>
          <p:cNvSpPr txBox="1"/>
          <p:nvPr/>
        </p:nvSpPr>
        <p:spPr>
          <a:xfrm>
            <a:off x="1176408" y="4695797"/>
            <a:ext cx="593033" cy="10609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9461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7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Division</a:t>
            </a:r>
          </a:p>
        </p:txBody>
      </p:sp>
      <p:sp>
        <p:nvSpPr>
          <p:cNvPr id="323" name="TextBox 323"/>
          <p:cNvSpPr txBox="1"/>
          <p:nvPr/>
        </p:nvSpPr>
        <p:spPr>
          <a:xfrm>
            <a:off x="1839352" y="4695797"/>
            <a:ext cx="344684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</a:t>
            </a:r>
          </a:p>
        </p:txBody>
      </p:sp>
      <p:sp>
        <p:nvSpPr>
          <p:cNvPr id="324" name="TextBox 324"/>
          <p:cNvSpPr txBox="1"/>
          <p:nvPr/>
        </p:nvSpPr>
        <p:spPr>
          <a:xfrm>
            <a:off x="2506864" y="4695797"/>
            <a:ext cx="638816" cy="11523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94131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5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Orders</a:t>
            </a:r>
          </a:p>
          <a:p>
            <a:pPr indent="24383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y-o-y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</a:p>
        </p:txBody>
      </p:sp>
      <p:sp>
        <p:nvSpPr>
          <p:cNvPr id="325" name="TextBox 325"/>
          <p:cNvSpPr txBox="1"/>
          <p:nvPr/>
        </p:nvSpPr>
        <p:spPr>
          <a:xfrm>
            <a:off x="3165232" y="4695797"/>
            <a:ext cx="633412" cy="11523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9247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5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Revenue</a:t>
            </a:r>
          </a:p>
          <a:p>
            <a:pPr indent="89915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y-o-y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</a:p>
        </p:txBody>
      </p:sp>
      <p:sp>
        <p:nvSpPr>
          <p:cNvPr id="326" name="TextBox 326"/>
          <p:cNvSpPr txBox="1"/>
          <p:nvPr/>
        </p:nvSpPr>
        <p:spPr>
          <a:xfrm>
            <a:off x="3976000" y="4695797"/>
            <a:ext cx="527565" cy="11523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2880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4864">
              <a:lnSpc>
                <a:spcPts val="145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margin</a:t>
            </a:r>
          </a:p>
        </p:txBody>
      </p:sp>
      <p:sp>
        <p:nvSpPr>
          <p:cNvPr id="327" name="TextBox 327"/>
          <p:cNvSpPr txBox="1"/>
          <p:nvPr/>
        </p:nvSpPr>
        <p:spPr>
          <a:xfrm>
            <a:off x="4600839" y="4695797"/>
            <a:ext cx="673323" cy="12453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5532">
              <a:lnSpc>
                <a:spcPts val="174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Underly.</a:t>
            </a:r>
          </a:p>
          <a:p>
            <a:pPr indent="175259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</a:t>
            </a:r>
          </a:p>
          <a:p>
            <a:pPr indent="115823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margin</a:t>
            </a:r>
          </a:p>
        </p:txBody>
      </p:sp>
      <p:sp>
        <p:nvSpPr>
          <p:cNvPr id="328" name="TextBox 328"/>
          <p:cNvSpPr txBox="1"/>
          <p:nvPr/>
        </p:nvSpPr>
        <p:spPr>
          <a:xfrm>
            <a:off x="5765183" y="4520942"/>
            <a:ext cx="3736974" cy="13165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2210">
              <a:lnSpc>
                <a:spcPts val="1666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Closing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LMS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acquisition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January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76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Drive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Technologies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2212">
              <a:lnSpc>
                <a:spcPts val="1675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Weaker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market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conditions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held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back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</a:t>
            </a:r>
          </a:p>
          <a:p>
            <a:pPr indent="172212">
              <a:lnSpc>
                <a:spcPts val="1667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contribution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from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short-cycle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businesses</a:t>
            </a:r>
          </a:p>
          <a:p>
            <a:pPr indent="172212">
              <a:lnSpc>
                <a:spcPts val="1679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earnings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from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renewable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offerings</a:t>
            </a:r>
          </a:p>
        </p:txBody>
      </p:sp>
      <p:sp>
        <p:nvSpPr>
          <p:cNvPr id="329" name="TextBox 329"/>
          <p:cNvSpPr txBox="1"/>
          <p:nvPr/>
        </p:nvSpPr>
        <p:spPr>
          <a:xfrm>
            <a:off x="1211460" y="6074510"/>
            <a:ext cx="1123453" cy="4470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Industry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Automation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35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Drive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Technologies</a:t>
            </a:r>
          </a:p>
        </p:txBody>
      </p:sp>
      <p:sp>
        <p:nvSpPr>
          <p:cNvPr id="330" name="TextBox 330"/>
          <p:cNvSpPr txBox="1"/>
          <p:nvPr/>
        </p:nvSpPr>
        <p:spPr>
          <a:xfrm>
            <a:off x="2608972" y="6074510"/>
            <a:ext cx="295387" cy="4470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cb0000"/>
                </a:solidFill>
                <a:latin typeface="Helvetica" charset="0"/>
                <a:cs typeface="Helvetica" charset="0"/>
              </a:rPr>
              <a:t>-12%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051">
              <a:lnSpc>
                <a:spcPts val="1352"/>
              </a:lnSpc>
            </a:pPr>
            <a:r>
              <a:rPr lang="en-US" altLang="zh-CN" sz="996" dirty="0" smtClean="0">
                <a:solidFill>
                  <a:srgbClr val="cb0000"/>
                </a:solidFill>
                <a:latin typeface="Helvetica" charset="0"/>
                <a:cs typeface="Helvetica" charset="0"/>
              </a:rPr>
              <a:t>-3%</a:t>
            </a:r>
          </a:p>
        </p:txBody>
      </p:sp>
      <p:sp>
        <p:nvSpPr>
          <p:cNvPr id="331" name="TextBox 331"/>
          <p:cNvSpPr txBox="1"/>
          <p:nvPr/>
        </p:nvSpPr>
        <p:spPr>
          <a:xfrm>
            <a:off x="3369448" y="6074510"/>
            <a:ext cx="225283" cy="4470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cb0000"/>
                </a:solidFill>
                <a:latin typeface="Helvetica" charset="0"/>
                <a:cs typeface="Helvetica" charset="0"/>
              </a:rPr>
              <a:t>-3%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352"/>
              </a:lnSpc>
            </a:pPr>
            <a:r>
              <a:rPr lang="en-US" altLang="zh-CN" sz="996" dirty="0" smtClean="0">
                <a:solidFill>
                  <a:srgbClr val="cb0000"/>
                </a:solidFill>
                <a:latin typeface="Helvetica" charset="0"/>
                <a:cs typeface="Helvetica" charset="0"/>
              </a:rPr>
              <a:t>-5%</a:t>
            </a:r>
          </a:p>
        </p:txBody>
      </p:sp>
      <p:sp>
        <p:nvSpPr>
          <p:cNvPr id="332" name="TextBox 332"/>
          <p:cNvSpPr txBox="1"/>
          <p:nvPr/>
        </p:nvSpPr>
        <p:spPr>
          <a:xfrm>
            <a:off x="4050676" y="6074510"/>
            <a:ext cx="357871" cy="4470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13.9%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052">
              <a:lnSpc>
                <a:spcPts val="135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8.1%</a:t>
            </a:r>
          </a:p>
        </p:txBody>
      </p:sp>
      <p:sp>
        <p:nvSpPr>
          <p:cNvPr id="333" name="TextBox 333"/>
          <p:cNvSpPr txBox="1"/>
          <p:nvPr/>
        </p:nvSpPr>
        <p:spPr>
          <a:xfrm>
            <a:off x="4791339" y="6074510"/>
            <a:ext cx="357872" cy="4470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15.5%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052">
              <a:lnSpc>
                <a:spcPts val="135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8.5%</a:t>
            </a:r>
          </a:p>
        </p:txBody>
      </p:sp>
      <p:sp>
        <p:nvSpPr>
          <p:cNvPr id="334" name="TextBox 334"/>
          <p:cNvSpPr txBox="1"/>
          <p:nvPr/>
        </p:nvSpPr>
        <p:spPr>
          <a:xfrm>
            <a:off x="5765185" y="5965694"/>
            <a:ext cx="3459458" cy="4225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6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Around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€400m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transformation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charges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</a:t>
            </a:r>
          </a:p>
          <a:p>
            <a:pPr indent="7">
              <a:lnSpc>
                <a:spcPts val="1660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2014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expected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</p:txBody>
      </p:sp>
      <p:sp>
        <p:nvSpPr>
          <p:cNvPr id="335" name="TextBox 335"/>
          <p:cNvSpPr txBox="1"/>
          <p:nvPr/>
        </p:nvSpPr>
        <p:spPr>
          <a:xfrm>
            <a:off x="1132202" y="6635341"/>
            <a:ext cx="112247" cy="3007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</a:p>
          <a:p>
            <a:pPr indent="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2)</a:t>
            </a:r>
          </a:p>
        </p:txBody>
      </p:sp>
      <p:sp>
        <p:nvSpPr>
          <p:cNvPr id="336" name="TextBox 336"/>
          <p:cNvSpPr txBox="1"/>
          <p:nvPr/>
        </p:nvSpPr>
        <p:spPr>
          <a:xfrm>
            <a:off x="1398903" y="6635341"/>
            <a:ext cx="3894623" cy="3007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Comparable,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i.e.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adjusted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currency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translation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portfolio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effects</a:t>
            </a:r>
          </a:p>
          <a:p>
            <a:pPr indent="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Underlying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margin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12: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12.7%;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13: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11.8%</a:t>
            </a:r>
          </a:p>
        </p:txBody>
      </p:sp>
      <p:sp>
        <p:nvSpPr>
          <p:cNvPr id="337" name="TextBox 337"/>
          <p:cNvSpPr txBox="1"/>
          <p:nvPr/>
        </p:nvSpPr>
        <p:spPr>
          <a:xfrm>
            <a:off x="1313573" y="6976718"/>
            <a:ext cx="399548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Page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6</a:t>
            </a:r>
          </a:p>
        </p:txBody>
      </p:sp>
      <p:sp>
        <p:nvSpPr>
          <p:cNvPr id="338" name="TextBox 338"/>
          <p:cNvSpPr txBox="1"/>
          <p:nvPr/>
        </p:nvSpPr>
        <p:spPr>
          <a:xfrm>
            <a:off x="3163708" y="6976718"/>
            <a:ext cx="246153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Analyst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Call,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January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23,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</p:txBody>
      </p:sp>
      <p:sp>
        <p:nvSpPr>
          <p:cNvPr id="339" name="TextBox 339"/>
          <p:cNvSpPr txBox="1"/>
          <p:nvPr/>
        </p:nvSpPr>
        <p:spPr>
          <a:xfrm>
            <a:off x="6667397" y="6976718"/>
            <a:ext cx="284695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Copyright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©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AG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2013.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All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rights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Freeform 340"> 
				</p:cNvPr>
          <p:cNvSpPr/>
          <p:nvPr/>
        </p:nvSpPr>
        <p:spPr>
          <a:xfrm>
            <a:off x="762000" y="333375"/>
            <a:ext cx="9153525" cy="6867525"/>
          </a:xfrm>
          <a:custGeom>
            <a:avLst/>
            <a:gdLst>
              <a:gd name="connsiteX0" fmla="*/ 12073 w 9153525"/>
              <a:gd name="connsiteY0" fmla="*/ 15620 h 6867525"/>
              <a:gd name="connsiteX1" fmla="*/ 12073 w 9153525"/>
              <a:gd name="connsiteY1" fmla="*/ 6873621 h 6867525"/>
              <a:gd name="connsiteX2" fmla="*/ 9156072 w 9153525"/>
              <a:gd name="connsiteY2" fmla="*/ 6873621 h 6867525"/>
              <a:gd name="connsiteX3" fmla="*/ 9156072 w 9153525"/>
              <a:gd name="connsiteY3" fmla="*/ 15620 h 6867525"/>
              <a:gd name="connsiteX4" fmla="*/ 12073 w 9153525"/>
              <a:gd name="connsiteY4" fmla="*/ 15620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6867525">
                <a:moveTo>
                  <a:pt x="12073" y="15620"/>
                </a:moveTo>
                <a:lnTo>
                  <a:pt x="12073" y="6873621"/>
                </a:lnTo>
                <a:lnTo>
                  <a:pt x="9156072" y="6873621"/>
                </a:lnTo>
                <a:lnTo>
                  <a:pt x="9156072" y="15620"/>
                </a:lnTo>
                <a:lnTo>
                  <a:pt x="12073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Freeform 341"> 
				</p:cNvPr>
          <p:cNvSpPr/>
          <p:nvPr/>
        </p:nvSpPr>
        <p:spPr>
          <a:xfrm>
            <a:off x="1047750" y="600075"/>
            <a:ext cx="8867775" cy="981075"/>
          </a:xfrm>
          <a:custGeom>
            <a:avLst/>
            <a:gdLst>
              <a:gd name="connsiteX0" fmla="*/ 14359 w 8867775"/>
              <a:gd name="connsiteY0" fmla="*/ 11048 h 981075"/>
              <a:gd name="connsiteX1" fmla="*/ 14359 w 8867775"/>
              <a:gd name="connsiteY1" fmla="*/ 981837 h 981075"/>
              <a:gd name="connsiteX2" fmla="*/ 8870322 w 8867775"/>
              <a:gd name="connsiteY2" fmla="*/ 981837 h 981075"/>
              <a:gd name="connsiteX3" fmla="*/ 8870322 w 8867775"/>
              <a:gd name="connsiteY3" fmla="*/ 11048 h 981075"/>
              <a:gd name="connsiteX4" fmla="*/ 14359 w 8867775"/>
              <a:gd name="connsiteY4" fmla="*/ 11048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67775" h="981075">
                <a:moveTo>
                  <a:pt x="14359" y="11048"/>
                </a:moveTo>
                <a:lnTo>
                  <a:pt x="14359" y="981837"/>
                </a:lnTo>
                <a:lnTo>
                  <a:pt x="8870322" y="981837"/>
                </a:lnTo>
                <a:lnTo>
                  <a:pt x="8870322" y="11048"/>
                </a:lnTo>
                <a:lnTo>
                  <a:pt x="14359" y="11048"/>
                </a:lnTo>
                <a:close/>
              </a:path>
            </a:pathLst>
          </a:custGeom>
          <a:solidFill>
            <a:srgbClr val="fd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Freeform 342"> 
				</p:cNvPr>
          <p:cNvSpPr/>
          <p:nvPr/>
        </p:nvSpPr>
        <p:spPr>
          <a:xfrm>
            <a:off x="1019175" y="571500"/>
            <a:ext cx="8924925" cy="1038225"/>
          </a:xfrm>
          <a:custGeom>
            <a:avLst/>
            <a:gdLst>
              <a:gd name="connsiteX0" fmla="*/ 42934 w 8924925"/>
              <a:gd name="connsiteY0" fmla="*/ 39623 h 1038225"/>
              <a:gd name="connsiteX1" fmla="*/ 42934 w 8924925"/>
              <a:gd name="connsiteY1" fmla="*/ 1010412 h 1038225"/>
              <a:gd name="connsiteX2" fmla="*/ 8898897 w 8924925"/>
              <a:gd name="connsiteY2" fmla="*/ 1010412 h 1038225"/>
              <a:gd name="connsiteX3" fmla="*/ 8898897 w 8924925"/>
              <a:gd name="connsiteY3" fmla="*/ 39623 h 1038225"/>
              <a:gd name="connsiteX4" fmla="*/ 42934 w 8924925"/>
              <a:gd name="connsiteY4" fmla="*/ 39623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4925" h="1038225">
                <a:moveTo>
                  <a:pt x="42934" y="39623"/>
                </a:moveTo>
                <a:lnTo>
                  <a:pt x="42934" y="1010412"/>
                </a:lnTo>
                <a:lnTo>
                  <a:pt x="8898897" y="1010412"/>
                </a:lnTo>
                <a:lnTo>
                  <a:pt x="8898897" y="39623"/>
                </a:lnTo>
                <a:lnTo>
                  <a:pt x="42934" y="3962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Freeform 343"> 
				</p:cNvPr>
          <p:cNvSpPr/>
          <p:nvPr/>
        </p:nvSpPr>
        <p:spPr>
          <a:xfrm>
            <a:off x="5448300" y="1724025"/>
            <a:ext cx="4219575" cy="4924425"/>
          </a:xfrm>
          <a:custGeom>
            <a:avLst/>
            <a:gdLst>
              <a:gd name="connsiteX0" fmla="*/ 42549 w 4219575"/>
              <a:gd name="connsiteY0" fmla="*/ 42291 h 4924425"/>
              <a:gd name="connsiteX1" fmla="*/ 42549 w 4219575"/>
              <a:gd name="connsiteY1" fmla="*/ 4896230 h 4924425"/>
              <a:gd name="connsiteX2" fmla="*/ 4195449 w 4219575"/>
              <a:gd name="connsiteY2" fmla="*/ 4896230 h 4924425"/>
              <a:gd name="connsiteX3" fmla="*/ 4195449 w 4219575"/>
              <a:gd name="connsiteY3" fmla="*/ 42291 h 4924425"/>
              <a:gd name="connsiteX4" fmla="*/ 42549 w 4219575"/>
              <a:gd name="connsiteY4" fmla="*/ 42291 h 492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9575" h="4924425">
                <a:moveTo>
                  <a:pt x="42549" y="42291"/>
                </a:moveTo>
                <a:lnTo>
                  <a:pt x="42549" y="4896230"/>
                </a:lnTo>
                <a:lnTo>
                  <a:pt x="4195449" y="4896230"/>
                </a:lnTo>
                <a:lnTo>
                  <a:pt x="4195449" y="42291"/>
                </a:lnTo>
                <a:lnTo>
                  <a:pt x="42549" y="4229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Freeform 344"> 
				</p:cNvPr>
          <p:cNvSpPr/>
          <p:nvPr/>
        </p:nvSpPr>
        <p:spPr>
          <a:xfrm>
            <a:off x="5476875" y="1752600"/>
            <a:ext cx="4162425" cy="438150"/>
          </a:xfrm>
          <a:custGeom>
            <a:avLst/>
            <a:gdLst>
              <a:gd name="connsiteX0" fmla="*/ 13974 w 4162425"/>
              <a:gd name="connsiteY0" fmla="*/ 13716 h 438150"/>
              <a:gd name="connsiteX1" fmla="*/ 13974 w 4162425"/>
              <a:gd name="connsiteY1" fmla="*/ 446531 h 438150"/>
              <a:gd name="connsiteX2" fmla="*/ 4166874 w 4162425"/>
              <a:gd name="connsiteY2" fmla="*/ 446531 h 438150"/>
              <a:gd name="connsiteX3" fmla="*/ 4166874 w 4162425"/>
              <a:gd name="connsiteY3" fmla="*/ 13716 h 438150"/>
              <a:gd name="connsiteX4" fmla="*/ 13974 w 4162425"/>
              <a:gd name="connsiteY4" fmla="*/ 13716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2425" h="438150">
                <a:moveTo>
                  <a:pt x="13974" y="13716"/>
                </a:moveTo>
                <a:lnTo>
                  <a:pt x="13974" y="446531"/>
                </a:lnTo>
                <a:lnTo>
                  <a:pt x="4166874" y="446531"/>
                </a:lnTo>
                <a:lnTo>
                  <a:pt x="4166874" y="13716"/>
                </a:lnTo>
                <a:lnTo>
                  <a:pt x="13974" y="13716"/>
                </a:lnTo>
                <a:close/>
              </a:path>
            </a:pathLst>
          </a:custGeom>
          <a:solidFill>
            <a:srgbClr val="3164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Freeform 345"> 
				</p:cNvPr>
          <p:cNvSpPr/>
          <p:nvPr/>
        </p:nvSpPr>
        <p:spPr>
          <a:xfrm>
            <a:off x="5448300" y="1724025"/>
            <a:ext cx="4219575" cy="495300"/>
          </a:xfrm>
          <a:custGeom>
            <a:avLst/>
            <a:gdLst>
              <a:gd name="connsiteX0" fmla="*/ 42549 w 4219575"/>
              <a:gd name="connsiteY0" fmla="*/ 42291 h 495300"/>
              <a:gd name="connsiteX1" fmla="*/ 42549 w 4219575"/>
              <a:gd name="connsiteY1" fmla="*/ 475106 h 495300"/>
              <a:gd name="connsiteX2" fmla="*/ 4195449 w 4219575"/>
              <a:gd name="connsiteY2" fmla="*/ 475106 h 495300"/>
              <a:gd name="connsiteX3" fmla="*/ 4195449 w 4219575"/>
              <a:gd name="connsiteY3" fmla="*/ 42291 h 495300"/>
              <a:gd name="connsiteX4" fmla="*/ 42549 w 4219575"/>
              <a:gd name="connsiteY4" fmla="*/ 4229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9575" h="495300">
                <a:moveTo>
                  <a:pt x="42549" y="42291"/>
                </a:moveTo>
                <a:lnTo>
                  <a:pt x="42549" y="475106"/>
                </a:lnTo>
                <a:lnTo>
                  <a:pt x="4195449" y="475106"/>
                </a:lnTo>
                <a:lnTo>
                  <a:pt x="4195449" y="42291"/>
                </a:lnTo>
                <a:lnTo>
                  <a:pt x="42549" y="4229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Freeform 346"> 
				</p:cNvPr>
          <p:cNvSpPr/>
          <p:nvPr/>
        </p:nvSpPr>
        <p:spPr>
          <a:xfrm>
            <a:off x="1104900" y="1743075"/>
            <a:ext cx="4305300" cy="438150"/>
          </a:xfrm>
          <a:custGeom>
            <a:avLst/>
            <a:gdLst>
              <a:gd name="connsiteX0" fmla="*/ 16645 w 4305300"/>
              <a:gd name="connsiteY0" fmla="*/ 17145 h 438150"/>
              <a:gd name="connsiteX1" fmla="*/ 16645 w 4305300"/>
              <a:gd name="connsiteY1" fmla="*/ 446913 h 438150"/>
              <a:gd name="connsiteX2" fmla="*/ 4314325 w 4305300"/>
              <a:gd name="connsiteY2" fmla="*/ 446913 h 438150"/>
              <a:gd name="connsiteX3" fmla="*/ 4314325 w 4305300"/>
              <a:gd name="connsiteY3" fmla="*/ 17145 h 438150"/>
              <a:gd name="connsiteX4" fmla="*/ 16645 w 4305300"/>
              <a:gd name="connsiteY4" fmla="*/ 17145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5300" h="438150">
                <a:moveTo>
                  <a:pt x="16645" y="17145"/>
                </a:moveTo>
                <a:lnTo>
                  <a:pt x="16645" y="446913"/>
                </a:lnTo>
                <a:lnTo>
                  <a:pt x="4314325" y="446913"/>
                </a:lnTo>
                <a:lnTo>
                  <a:pt x="4314325" y="17145"/>
                </a:lnTo>
                <a:lnTo>
                  <a:pt x="16645" y="17145"/>
                </a:lnTo>
                <a:close/>
              </a:path>
            </a:pathLst>
          </a:custGeom>
          <a:solidFill>
            <a:srgbClr val="cbcb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Freeform 347"> 
				</p:cNvPr>
          <p:cNvSpPr/>
          <p:nvPr/>
        </p:nvSpPr>
        <p:spPr>
          <a:xfrm>
            <a:off x="1104900" y="2171700"/>
            <a:ext cx="4305300" cy="2886075"/>
          </a:xfrm>
          <a:custGeom>
            <a:avLst/>
            <a:gdLst>
              <a:gd name="connsiteX0" fmla="*/ 16645 w 4305300"/>
              <a:gd name="connsiteY0" fmla="*/ 18288 h 2886075"/>
              <a:gd name="connsiteX1" fmla="*/ 16645 w 4305300"/>
              <a:gd name="connsiteY1" fmla="*/ 2892552 h 2886075"/>
              <a:gd name="connsiteX2" fmla="*/ 4314325 w 4305300"/>
              <a:gd name="connsiteY2" fmla="*/ 2892552 h 2886075"/>
              <a:gd name="connsiteX3" fmla="*/ 4314325 w 4305300"/>
              <a:gd name="connsiteY3" fmla="*/ 18288 h 2886075"/>
              <a:gd name="connsiteX4" fmla="*/ 16645 w 4305300"/>
              <a:gd name="connsiteY4" fmla="*/ 18288 h 288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5300" h="2886075">
                <a:moveTo>
                  <a:pt x="16645" y="18288"/>
                </a:moveTo>
                <a:lnTo>
                  <a:pt x="16645" y="2892552"/>
                </a:lnTo>
                <a:lnTo>
                  <a:pt x="4314325" y="2892552"/>
                </a:lnTo>
                <a:lnTo>
                  <a:pt x="4314325" y="18288"/>
                </a:lnTo>
                <a:lnTo>
                  <a:pt x="16645" y="1828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Freeform 348"> 
				</p:cNvPr>
          <p:cNvSpPr/>
          <p:nvPr/>
        </p:nvSpPr>
        <p:spPr>
          <a:xfrm>
            <a:off x="1104900" y="5048250"/>
            <a:ext cx="1352550" cy="647700"/>
          </a:xfrm>
          <a:custGeom>
            <a:avLst/>
            <a:gdLst>
              <a:gd name="connsiteX0" fmla="*/ 16645 w 1352550"/>
              <a:gd name="connsiteY0" fmla="*/ 16002 h 647700"/>
              <a:gd name="connsiteX1" fmla="*/ 16645 w 1352550"/>
              <a:gd name="connsiteY1" fmla="*/ 654557 h 647700"/>
              <a:gd name="connsiteX2" fmla="*/ 1354716 w 1352550"/>
              <a:gd name="connsiteY2" fmla="*/ 654557 h 647700"/>
              <a:gd name="connsiteX3" fmla="*/ 1354716 w 1352550"/>
              <a:gd name="connsiteY3" fmla="*/ 16002 h 647700"/>
              <a:gd name="connsiteX4" fmla="*/ 16645 w 1352550"/>
              <a:gd name="connsiteY4" fmla="*/ 16002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2550" h="647700">
                <a:moveTo>
                  <a:pt x="16645" y="16002"/>
                </a:moveTo>
                <a:lnTo>
                  <a:pt x="16645" y="654557"/>
                </a:lnTo>
                <a:lnTo>
                  <a:pt x="1354716" y="654557"/>
                </a:lnTo>
                <a:lnTo>
                  <a:pt x="1354716" y="16002"/>
                </a:lnTo>
                <a:lnTo>
                  <a:pt x="16645" y="16002"/>
                </a:lnTo>
                <a:close/>
              </a:path>
            </a:pathLst>
          </a:custGeom>
          <a:solidFill>
            <a:srgbClr val="cbcb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Freeform 349"> 
				</p:cNvPr>
          <p:cNvSpPr/>
          <p:nvPr/>
        </p:nvSpPr>
        <p:spPr>
          <a:xfrm>
            <a:off x="2447925" y="5048250"/>
            <a:ext cx="742950" cy="647700"/>
          </a:xfrm>
          <a:custGeom>
            <a:avLst/>
            <a:gdLst>
              <a:gd name="connsiteX0" fmla="*/ 11689 w 742950"/>
              <a:gd name="connsiteY0" fmla="*/ 16002 h 647700"/>
              <a:gd name="connsiteX1" fmla="*/ 11689 w 742950"/>
              <a:gd name="connsiteY1" fmla="*/ 654557 h 647700"/>
              <a:gd name="connsiteX2" fmla="*/ 746256 w 742950"/>
              <a:gd name="connsiteY2" fmla="*/ 654557 h 647700"/>
              <a:gd name="connsiteX3" fmla="*/ 746256 w 742950"/>
              <a:gd name="connsiteY3" fmla="*/ 16002 h 647700"/>
              <a:gd name="connsiteX4" fmla="*/ 11689 w 742950"/>
              <a:gd name="connsiteY4" fmla="*/ 16002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647700">
                <a:moveTo>
                  <a:pt x="11689" y="16002"/>
                </a:moveTo>
                <a:lnTo>
                  <a:pt x="11689" y="654557"/>
                </a:lnTo>
                <a:lnTo>
                  <a:pt x="746256" y="654557"/>
                </a:lnTo>
                <a:lnTo>
                  <a:pt x="746256" y="16002"/>
                </a:lnTo>
                <a:lnTo>
                  <a:pt x="11689" y="16002"/>
                </a:lnTo>
                <a:close/>
              </a:path>
            </a:pathLst>
          </a:custGeom>
          <a:solidFill>
            <a:srgbClr val="cbcb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Freeform 350"> 
				</p:cNvPr>
          <p:cNvSpPr/>
          <p:nvPr/>
        </p:nvSpPr>
        <p:spPr>
          <a:xfrm>
            <a:off x="3181350" y="5048250"/>
            <a:ext cx="790575" cy="647700"/>
          </a:xfrm>
          <a:custGeom>
            <a:avLst/>
            <a:gdLst>
              <a:gd name="connsiteX0" fmla="*/ 12831 w 790575"/>
              <a:gd name="connsiteY0" fmla="*/ 16002 h 647700"/>
              <a:gd name="connsiteX1" fmla="*/ 12831 w 790575"/>
              <a:gd name="connsiteY1" fmla="*/ 654557 h 647700"/>
              <a:gd name="connsiteX2" fmla="*/ 793119 w 790575"/>
              <a:gd name="connsiteY2" fmla="*/ 654557 h 647700"/>
              <a:gd name="connsiteX3" fmla="*/ 793119 w 790575"/>
              <a:gd name="connsiteY3" fmla="*/ 16002 h 647700"/>
              <a:gd name="connsiteX4" fmla="*/ 12831 w 790575"/>
              <a:gd name="connsiteY4" fmla="*/ 16002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0575" h="647700">
                <a:moveTo>
                  <a:pt x="12831" y="16002"/>
                </a:moveTo>
                <a:lnTo>
                  <a:pt x="12831" y="654557"/>
                </a:lnTo>
                <a:lnTo>
                  <a:pt x="793119" y="654557"/>
                </a:lnTo>
                <a:lnTo>
                  <a:pt x="793119" y="16002"/>
                </a:lnTo>
                <a:lnTo>
                  <a:pt x="12831" y="16002"/>
                </a:lnTo>
                <a:close/>
              </a:path>
            </a:pathLst>
          </a:custGeom>
          <a:solidFill>
            <a:srgbClr val="cbcb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Freeform 351"> 
				</p:cNvPr>
          <p:cNvSpPr/>
          <p:nvPr/>
        </p:nvSpPr>
        <p:spPr>
          <a:xfrm>
            <a:off x="3962400" y="5048250"/>
            <a:ext cx="600075" cy="647700"/>
          </a:xfrm>
          <a:custGeom>
            <a:avLst/>
            <a:gdLst>
              <a:gd name="connsiteX0" fmla="*/ 12069 w 600075"/>
              <a:gd name="connsiteY0" fmla="*/ 16002 h 647700"/>
              <a:gd name="connsiteX1" fmla="*/ 12069 w 600075"/>
              <a:gd name="connsiteY1" fmla="*/ 654557 h 647700"/>
              <a:gd name="connsiteX2" fmla="*/ 603381 w 600075"/>
              <a:gd name="connsiteY2" fmla="*/ 654557 h 647700"/>
              <a:gd name="connsiteX3" fmla="*/ 603381 w 600075"/>
              <a:gd name="connsiteY3" fmla="*/ 16002 h 647700"/>
              <a:gd name="connsiteX4" fmla="*/ 12069 w 600075"/>
              <a:gd name="connsiteY4" fmla="*/ 16002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647700">
                <a:moveTo>
                  <a:pt x="12069" y="16002"/>
                </a:moveTo>
                <a:lnTo>
                  <a:pt x="12069" y="654557"/>
                </a:lnTo>
                <a:lnTo>
                  <a:pt x="603381" y="654557"/>
                </a:lnTo>
                <a:lnTo>
                  <a:pt x="603381" y="16002"/>
                </a:lnTo>
                <a:lnTo>
                  <a:pt x="12069" y="16002"/>
                </a:lnTo>
                <a:close/>
              </a:path>
            </a:pathLst>
          </a:custGeom>
          <a:solidFill>
            <a:srgbClr val="cbcb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Freeform 352"> 
				</p:cNvPr>
          <p:cNvSpPr/>
          <p:nvPr/>
        </p:nvSpPr>
        <p:spPr>
          <a:xfrm>
            <a:off x="4552950" y="5048250"/>
            <a:ext cx="857250" cy="647700"/>
          </a:xfrm>
          <a:custGeom>
            <a:avLst/>
            <a:gdLst>
              <a:gd name="connsiteX0" fmla="*/ 12831 w 857250"/>
              <a:gd name="connsiteY0" fmla="*/ 16002 h 647700"/>
              <a:gd name="connsiteX1" fmla="*/ 12831 w 857250"/>
              <a:gd name="connsiteY1" fmla="*/ 654557 h 647700"/>
              <a:gd name="connsiteX2" fmla="*/ 866271 w 857250"/>
              <a:gd name="connsiteY2" fmla="*/ 654557 h 647700"/>
              <a:gd name="connsiteX3" fmla="*/ 866271 w 857250"/>
              <a:gd name="connsiteY3" fmla="*/ 16002 h 647700"/>
              <a:gd name="connsiteX4" fmla="*/ 12831 w 857250"/>
              <a:gd name="connsiteY4" fmla="*/ 16002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" h="647700">
                <a:moveTo>
                  <a:pt x="12831" y="16002"/>
                </a:moveTo>
                <a:lnTo>
                  <a:pt x="12831" y="654557"/>
                </a:lnTo>
                <a:lnTo>
                  <a:pt x="866271" y="654557"/>
                </a:lnTo>
                <a:lnTo>
                  <a:pt x="866271" y="16002"/>
                </a:lnTo>
                <a:lnTo>
                  <a:pt x="12831" y="16002"/>
                </a:lnTo>
                <a:close/>
              </a:path>
            </a:pathLst>
          </a:custGeom>
          <a:solidFill>
            <a:srgbClr val="cbcb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Freeform 353"> 
				</p:cNvPr>
          <p:cNvSpPr/>
          <p:nvPr/>
        </p:nvSpPr>
        <p:spPr>
          <a:xfrm>
            <a:off x="1104900" y="5686425"/>
            <a:ext cx="1352550" cy="342900"/>
          </a:xfrm>
          <a:custGeom>
            <a:avLst/>
            <a:gdLst>
              <a:gd name="connsiteX0" fmla="*/ 16645 w 1352550"/>
              <a:gd name="connsiteY0" fmla="*/ 16382 h 342900"/>
              <a:gd name="connsiteX1" fmla="*/ 16645 w 1352550"/>
              <a:gd name="connsiteY1" fmla="*/ 344042 h 342900"/>
              <a:gd name="connsiteX2" fmla="*/ 1354716 w 1352550"/>
              <a:gd name="connsiteY2" fmla="*/ 344042 h 342900"/>
              <a:gd name="connsiteX3" fmla="*/ 1354716 w 1352550"/>
              <a:gd name="connsiteY3" fmla="*/ 16382 h 342900"/>
              <a:gd name="connsiteX4" fmla="*/ 16645 w 1352550"/>
              <a:gd name="connsiteY4" fmla="*/ 16382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2550" h="342900">
                <a:moveTo>
                  <a:pt x="16645" y="16382"/>
                </a:moveTo>
                <a:lnTo>
                  <a:pt x="16645" y="344042"/>
                </a:lnTo>
                <a:lnTo>
                  <a:pt x="1354716" y="344042"/>
                </a:lnTo>
                <a:lnTo>
                  <a:pt x="1354716" y="16382"/>
                </a:lnTo>
                <a:lnTo>
                  <a:pt x="16645" y="1638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Freeform 354"> 
				</p:cNvPr>
          <p:cNvSpPr/>
          <p:nvPr/>
        </p:nvSpPr>
        <p:spPr>
          <a:xfrm>
            <a:off x="2447925" y="5686425"/>
            <a:ext cx="742950" cy="342900"/>
          </a:xfrm>
          <a:custGeom>
            <a:avLst/>
            <a:gdLst>
              <a:gd name="connsiteX0" fmla="*/ 11689 w 742950"/>
              <a:gd name="connsiteY0" fmla="*/ 16382 h 342900"/>
              <a:gd name="connsiteX1" fmla="*/ 11689 w 742950"/>
              <a:gd name="connsiteY1" fmla="*/ 344042 h 342900"/>
              <a:gd name="connsiteX2" fmla="*/ 746256 w 742950"/>
              <a:gd name="connsiteY2" fmla="*/ 344042 h 342900"/>
              <a:gd name="connsiteX3" fmla="*/ 746256 w 742950"/>
              <a:gd name="connsiteY3" fmla="*/ 16382 h 342900"/>
              <a:gd name="connsiteX4" fmla="*/ 11689 w 742950"/>
              <a:gd name="connsiteY4" fmla="*/ 16382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342900">
                <a:moveTo>
                  <a:pt x="11689" y="16382"/>
                </a:moveTo>
                <a:lnTo>
                  <a:pt x="11689" y="344042"/>
                </a:lnTo>
                <a:lnTo>
                  <a:pt x="746256" y="344042"/>
                </a:lnTo>
                <a:lnTo>
                  <a:pt x="746256" y="16382"/>
                </a:lnTo>
                <a:lnTo>
                  <a:pt x="11689" y="1638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Freeform 355"> 
				</p:cNvPr>
          <p:cNvSpPr/>
          <p:nvPr/>
        </p:nvSpPr>
        <p:spPr>
          <a:xfrm>
            <a:off x="3181350" y="5686425"/>
            <a:ext cx="790575" cy="342900"/>
          </a:xfrm>
          <a:custGeom>
            <a:avLst/>
            <a:gdLst>
              <a:gd name="connsiteX0" fmla="*/ 12831 w 790575"/>
              <a:gd name="connsiteY0" fmla="*/ 16382 h 342900"/>
              <a:gd name="connsiteX1" fmla="*/ 12831 w 790575"/>
              <a:gd name="connsiteY1" fmla="*/ 344042 h 342900"/>
              <a:gd name="connsiteX2" fmla="*/ 793119 w 790575"/>
              <a:gd name="connsiteY2" fmla="*/ 344042 h 342900"/>
              <a:gd name="connsiteX3" fmla="*/ 793119 w 790575"/>
              <a:gd name="connsiteY3" fmla="*/ 16382 h 342900"/>
              <a:gd name="connsiteX4" fmla="*/ 12831 w 790575"/>
              <a:gd name="connsiteY4" fmla="*/ 16382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0575" h="342900">
                <a:moveTo>
                  <a:pt x="12831" y="16382"/>
                </a:moveTo>
                <a:lnTo>
                  <a:pt x="12831" y="344042"/>
                </a:lnTo>
                <a:lnTo>
                  <a:pt x="793119" y="344042"/>
                </a:lnTo>
                <a:lnTo>
                  <a:pt x="793119" y="16382"/>
                </a:lnTo>
                <a:lnTo>
                  <a:pt x="12831" y="1638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Freeform 356"> 
				</p:cNvPr>
          <p:cNvSpPr/>
          <p:nvPr/>
        </p:nvSpPr>
        <p:spPr>
          <a:xfrm>
            <a:off x="3962400" y="5686425"/>
            <a:ext cx="600075" cy="342900"/>
          </a:xfrm>
          <a:custGeom>
            <a:avLst/>
            <a:gdLst>
              <a:gd name="connsiteX0" fmla="*/ 12069 w 600075"/>
              <a:gd name="connsiteY0" fmla="*/ 16382 h 342900"/>
              <a:gd name="connsiteX1" fmla="*/ 12069 w 600075"/>
              <a:gd name="connsiteY1" fmla="*/ 344042 h 342900"/>
              <a:gd name="connsiteX2" fmla="*/ 603381 w 600075"/>
              <a:gd name="connsiteY2" fmla="*/ 344042 h 342900"/>
              <a:gd name="connsiteX3" fmla="*/ 603381 w 600075"/>
              <a:gd name="connsiteY3" fmla="*/ 16382 h 342900"/>
              <a:gd name="connsiteX4" fmla="*/ 12069 w 600075"/>
              <a:gd name="connsiteY4" fmla="*/ 16382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342900">
                <a:moveTo>
                  <a:pt x="12069" y="16382"/>
                </a:moveTo>
                <a:lnTo>
                  <a:pt x="12069" y="344042"/>
                </a:lnTo>
                <a:lnTo>
                  <a:pt x="603381" y="344042"/>
                </a:lnTo>
                <a:lnTo>
                  <a:pt x="603381" y="16382"/>
                </a:lnTo>
                <a:lnTo>
                  <a:pt x="12069" y="1638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Freeform 357"> 
				</p:cNvPr>
          <p:cNvSpPr/>
          <p:nvPr/>
        </p:nvSpPr>
        <p:spPr>
          <a:xfrm>
            <a:off x="4552950" y="5686425"/>
            <a:ext cx="857250" cy="342900"/>
          </a:xfrm>
          <a:custGeom>
            <a:avLst/>
            <a:gdLst>
              <a:gd name="connsiteX0" fmla="*/ 12831 w 857250"/>
              <a:gd name="connsiteY0" fmla="*/ 16382 h 342900"/>
              <a:gd name="connsiteX1" fmla="*/ 12831 w 857250"/>
              <a:gd name="connsiteY1" fmla="*/ 344042 h 342900"/>
              <a:gd name="connsiteX2" fmla="*/ 866271 w 857250"/>
              <a:gd name="connsiteY2" fmla="*/ 344042 h 342900"/>
              <a:gd name="connsiteX3" fmla="*/ 866271 w 857250"/>
              <a:gd name="connsiteY3" fmla="*/ 16382 h 342900"/>
              <a:gd name="connsiteX4" fmla="*/ 12831 w 857250"/>
              <a:gd name="connsiteY4" fmla="*/ 16382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" h="342900">
                <a:moveTo>
                  <a:pt x="12831" y="16382"/>
                </a:moveTo>
                <a:lnTo>
                  <a:pt x="12831" y="344042"/>
                </a:lnTo>
                <a:lnTo>
                  <a:pt x="866271" y="344042"/>
                </a:lnTo>
                <a:lnTo>
                  <a:pt x="866271" y="16382"/>
                </a:lnTo>
                <a:lnTo>
                  <a:pt x="12831" y="1638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Freeform 358"> 
				</p:cNvPr>
          <p:cNvSpPr/>
          <p:nvPr/>
        </p:nvSpPr>
        <p:spPr>
          <a:xfrm>
            <a:off x="1104900" y="6019800"/>
            <a:ext cx="1352550" cy="333375"/>
          </a:xfrm>
          <a:custGeom>
            <a:avLst/>
            <a:gdLst>
              <a:gd name="connsiteX0" fmla="*/ 16645 w 1352550"/>
              <a:gd name="connsiteY0" fmla="*/ 10667 h 333375"/>
              <a:gd name="connsiteX1" fmla="*/ 16645 w 1352550"/>
              <a:gd name="connsiteY1" fmla="*/ 338327 h 333375"/>
              <a:gd name="connsiteX2" fmla="*/ 1354716 w 1352550"/>
              <a:gd name="connsiteY2" fmla="*/ 338327 h 333375"/>
              <a:gd name="connsiteX3" fmla="*/ 1354716 w 1352550"/>
              <a:gd name="connsiteY3" fmla="*/ 10667 h 333375"/>
              <a:gd name="connsiteX4" fmla="*/ 16645 w 1352550"/>
              <a:gd name="connsiteY4" fmla="*/ 10667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2550" h="333375">
                <a:moveTo>
                  <a:pt x="16645" y="10667"/>
                </a:moveTo>
                <a:lnTo>
                  <a:pt x="16645" y="338327"/>
                </a:lnTo>
                <a:lnTo>
                  <a:pt x="1354716" y="338327"/>
                </a:lnTo>
                <a:lnTo>
                  <a:pt x="1354716" y="10667"/>
                </a:lnTo>
                <a:lnTo>
                  <a:pt x="16645" y="1066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Freeform 359"> 
				</p:cNvPr>
          <p:cNvSpPr/>
          <p:nvPr/>
        </p:nvSpPr>
        <p:spPr>
          <a:xfrm>
            <a:off x="2447925" y="6019800"/>
            <a:ext cx="742950" cy="333375"/>
          </a:xfrm>
          <a:custGeom>
            <a:avLst/>
            <a:gdLst>
              <a:gd name="connsiteX0" fmla="*/ 11689 w 742950"/>
              <a:gd name="connsiteY0" fmla="*/ 10667 h 333375"/>
              <a:gd name="connsiteX1" fmla="*/ 11689 w 742950"/>
              <a:gd name="connsiteY1" fmla="*/ 338327 h 333375"/>
              <a:gd name="connsiteX2" fmla="*/ 746256 w 742950"/>
              <a:gd name="connsiteY2" fmla="*/ 338327 h 333375"/>
              <a:gd name="connsiteX3" fmla="*/ 746256 w 742950"/>
              <a:gd name="connsiteY3" fmla="*/ 10667 h 333375"/>
              <a:gd name="connsiteX4" fmla="*/ 11689 w 742950"/>
              <a:gd name="connsiteY4" fmla="*/ 10667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333375">
                <a:moveTo>
                  <a:pt x="11689" y="10667"/>
                </a:moveTo>
                <a:lnTo>
                  <a:pt x="11689" y="338327"/>
                </a:lnTo>
                <a:lnTo>
                  <a:pt x="746256" y="338327"/>
                </a:lnTo>
                <a:lnTo>
                  <a:pt x="746256" y="10667"/>
                </a:lnTo>
                <a:lnTo>
                  <a:pt x="11689" y="1066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Freeform 360"> 
				</p:cNvPr>
          <p:cNvSpPr/>
          <p:nvPr/>
        </p:nvSpPr>
        <p:spPr>
          <a:xfrm>
            <a:off x="3181350" y="6019800"/>
            <a:ext cx="790575" cy="333375"/>
          </a:xfrm>
          <a:custGeom>
            <a:avLst/>
            <a:gdLst>
              <a:gd name="connsiteX0" fmla="*/ 12831 w 790575"/>
              <a:gd name="connsiteY0" fmla="*/ 10667 h 333375"/>
              <a:gd name="connsiteX1" fmla="*/ 12831 w 790575"/>
              <a:gd name="connsiteY1" fmla="*/ 338327 h 333375"/>
              <a:gd name="connsiteX2" fmla="*/ 793119 w 790575"/>
              <a:gd name="connsiteY2" fmla="*/ 338327 h 333375"/>
              <a:gd name="connsiteX3" fmla="*/ 793119 w 790575"/>
              <a:gd name="connsiteY3" fmla="*/ 10667 h 333375"/>
              <a:gd name="connsiteX4" fmla="*/ 12831 w 790575"/>
              <a:gd name="connsiteY4" fmla="*/ 10667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0575" h="333375">
                <a:moveTo>
                  <a:pt x="12831" y="10667"/>
                </a:moveTo>
                <a:lnTo>
                  <a:pt x="12831" y="338327"/>
                </a:lnTo>
                <a:lnTo>
                  <a:pt x="793119" y="338327"/>
                </a:lnTo>
                <a:lnTo>
                  <a:pt x="793119" y="10667"/>
                </a:lnTo>
                <a:lnTo>
                  <a:pt x="12831" y="1066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Freeform 361"> 
				</p:cNvPr>
          <p:cNvSpPr/>
          <p:nvPr/>
        </p:nvSpPr>
        <p:spPr>
          <a:xfrm>
            <a:off x="3962400" y="6019800"/>
            <a:ext cx="600075" cy="333375"/>
          </a:xfrm>
          <a:custGeom>
            <a:avLst/>
            <a:gdLst>
              <a:gd name="connsiteX0" fmla="*/ 12069 w 600075"/>
              <a:gd name="connsiteY0" fmla="*/ 10667 h 333375"/>
              <a:gd name="connsiteX1" fmla="*/ 12069 w 600075"/>
              <a:gd name="connsiteY1" fmla="*/ 338327 h 333375"/>
              <a:gd name="connsiteX2" fmla="*/ 603381 w 600075"/>
              <a:gd name="connsiteY2" fmla="*/ 338327 h 333375"/>
              <a:gd name="connsiteX3" fmla="*/ 603381 w 600075"/>
              <a:gd name="connsiteY3" fmla="*/ 10667 h 333375"/>
              <a:gd name="connsiteX4" fmla="*/ 12069 w 600075"/>
              <a:gd name="connsiteY4" fmla="*/ 10667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333375">
                <a:moveTo>
                  <a:pt x="12069" y="10667"/>
                </a:moveTo>
                <a:lnTo>
                  <a:pt x="12069" y="338327"/>
                </a:lnTo>
                <a:lnTo>
                  <a:pt x="603381" y="338327"/>
                </a:lnTo>
                <a:lnTo>
                  <a:pt x="603381" y="10667"/>
                </a:lnTo>
                <a:lnTo>
                  <a:pt x="12069" y="1066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Freeform 362"> 
				</p:cNvPr>
          <p:cNvSpPr/>
          <p:nvPr/>
        </p:nvSpPr>
        <p:spPr>
          <a:xfrm>
            <a:off x="4552950" y="6019800"/>
            <a:ext cx="857250" cy="333375"/>
          </a:xfrm>
          <a:custGeom>
            <a:avLst/>
            <a:gdLst>
              <a:gd name="connsiteX0" fmla="*/ 12831 w 857250"/>
              <a:gd name="connsiteY0" fmla="*/ 10667 h 333375"/>
              <a:gd name="connsiteX1" fmla="*/ 12831 w 857250"/>
              <a:gd name="connsiteY1" fmla="*/ 338327 h 333375"/>
              <a:gd name="connsiteX2" fmla="*/ 866271 w 857250"/>
              <a:gd name="connsiteY2" fmla="*/ 338327 h 333375"/>
              <a:gd name="connsiteX3" fmla="*/ 866271 w 857250"/>
              <a:gd name="connsiteY3" fmla="*/ 10667 h 333375"/>
              <a:gd name="connsiteX4" fmla="*/ 12831 w 857250"/>
              <a:gd name="connsiteY4" fmla="*/ 10667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" h="333375">
                <a:moveTo>
                  <a:pt x="12831" y="10667"/>
                </a:moveTo>
                <a:lnTo>
                  <a:pt x="12831" y="338327"/>
                </a:lnTo>
                <a:lnTo>
                  <a:pt x="866271" y="338327"/>
                </a:lnTo>
                <a:lnTo>
                  <a:pt x="866271" y="10667"/>
                </a:lnTo>
                <a:lnTo>
                  <a:pt x="12831" y="1066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Freeform 363"> 
				</p:cNvPr>
          <p:cNvSpPr/>
          <p:nvPr/>
        </p:nvSpPr>
        <p:spPr>
          <a:xfrm>
            <a:off x="1104900" y="6343650"/>
            <a:ext cx="1352550" cy="266700"/>
          </a:xfrm>
          <a:custGeom>
            <a:avLst/>
            <a:gdLst>
              <a:gd name="connsiteX0" fmla="*/ 16645 w 1352550"/>
              <a:gd name="connsiteY0" fmla="*/ 14477 h 266700"/>
              <a:gd name="connsiteX1" fmla="*/ 16645 w 1352550"/>
              <a:gd name="connsiteY1" fmla="*/ 268985 h 266700"/>
              <a:gd name="connsiteX2" fmla="*/ 1354716 w 1352550"/>
              <a:gd name="connsiteY2" fmla="*/ 268985 h 266700"/>
              <a:gd name="connsiteX3" fmla="*/ 1354716 w 1352550"/>
              <a:gd name="connsiteY3" fmla="*/ 14477 h 266700"/>
              <a:gd name="connsiteX4" fmla="*/ 16645 w 1352550"/>
              <a:gd name="connsiteY4" fmla="*/ 1447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2550" h="266700">
                <a:moveTo>
                  <a:pt x="16645" y="14477"/>
                </a:moveTo>
                <a:lnTo>
                  <a:pt x="16645" y="268985"/>
                </a:lnTo>
                <a:lnTo>
                  <a:pt x="1354716" y="268985"/>
                </a:lnTo>
                <a:lnTo>
                  <a:pt x="1354716" y="14477"/>
                </a:lnTo>
                <a:lnTo>
                  <a:pt x="16645" y="1447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Freeform 364"> 
				</p:cNvPr>
          <p:cNvSpPr/>
          <p:nvPr/>
        </p:nvSpPr>
        <p:spPr>
          <a:xfrm>
            <a:off x="2447925" y="6343650"/>
            <a:ext cx="742950" cy="266700"/>
          </a:xfrm>
          <a:custGeom>
            <a:avLst/>
            <a:gdLst>
              <a:gd name="connsiteX0" fmla="*/ 11689 w 742950"/>
              <a:gd name="connsiteY0" fmla="*/ 14477 h 266700"/>
              <a:gd name="connsiteX1" fmla="*/ 11689 w 742950"/>
              <a:gd name="connsiteY1" fmla="*/ 268985 h 266700"/>
              <a:gd name="connsiteX2" fmla="*/ 746256 w 742950"/>
              <a:gd name="connsiteY2" fmla="*/ 268985 h 266700"/>
              <a:gd name="connsiteX3" fmla="*/ 746256 w 742950"/>
              <a:gd name="connsiteY3" fmla="*/ 14477 h 266700"/>
              <a:gd name="connsiteX4" fmla="*/ 11689 w 742950"/>
              <a:gd name="connsiteY4" fmla="*/ 1447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266700">
                <a:moveTo>
                  <a:pt x="11689" y="14477"/>
                </a:moveTo>
                <a:lnTo>
                  <a:pt x="11689" y="268985"/>
                </a:lnTo>
                <a:lnTo>
                  <a:pt x="746256" y="268985"/>
                </a:lnTo>
                <a:lnTo>
                  <a:pt x="746256" y="14477"/>
                </a:lnTo>
                <a:lnTo>
                  <a:pt x="11689" y="1447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Freeform 365"> 
				</p:cNvPr>
          <p:cNvSpPr/>
          <p:nvPr/>
        </p:nvSpPr>
        <p:spPr>
          <a:xfrm>
            <a:off x="3181350" y="6343650"/>
            <a:ext cx="790575" cy="266700"/>
          </a:xfrm>
          <a:custGeom>
            <a:avLst/>
            <a:gdLst>
              <a:gd name="connsiteX0" fmla="*/ 12831 w 790575"/>
              <a:gd name="connsiteY0" fmla="*/ 14477 h 266700"/>
              <a:gd name="connsiteX1" fmla="*/ 12831 w 790575"/>
              <a:gd name="connsiteY1" fmla="*/ 268985 h 266700"/>
              <a:gd name="connsiteX2" fmla="*/ 793119 w 790575"/>
              <a:gd name="connsiteY2" fmla="*/ 268985 h 266700"/>
              <a:gd name="connsiteX3" fmla="*/ 793119 w 790575"/>
              <a:gd name="connsiteY3" fmla="*/ 14477 h 266700"/>
              <a:gd name="connsiteX4" fmla="*/ 12831 w 790575"/>
              <a:gd name="connsiteY4" fmla="*/ 1447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0575" h="266700">
                <a:moveTo>
                  <a:pt x="12831" y="14477"/>
                </a:moveTo>
                <a:lnTo>
                  <a:pt x="12831" y="268985"/>
                </a:lnTo>
                <a:lnTo>
                  <a:pt x="793119" y="268985"/>
                </a:lnTo>
                <a:lnTo>
                  <a:pt x="793119" y="14477"/>
                </a:lnTo>
                <a:lnTo>
                  <a:pt x="12831" y="1447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Freeform 366"> 
				</p:cNvPr>
          <p:cNvSpPr/>
          <p:nvPr/>
        </p:nvSpPr>
        <p:spPr>
          <a:xfrm>
            <a:off x="3962400" y="6343650"/>
            <a:ext cx="600075" cy="266700"/>
          </a:xfrm>
          <a:custGeom>
            <a:avLst/>
            <a:gdLst>
              <a:gd name="connsiteX0" fmla="*/ 12069 w 600075"/>
              <a:gd name="connsiteY0" fmla="*/ 14477 h 266700"/>
              <a:gd name="connsiteX1" fmla="*/ 12069 w 600075"/>
              <a:gd name="connsiteY1" fmla="*/ 268985 h 266700"/>
              <a:gd name="connsiteX2" fmla="*/ 603381 w 600075"/>
              <a:gd name="connsiteY2" fmla="*/ 268985 h 266700"/>
              <a:gd name="connsiteX3" fmla="*/ 603381 w 600075"/>
              <a:gd name="connsiteY3" fmla="*/ 14477 h 266700"/>
              <a:gd name="connsiteX4" fmla="*/ 12069 w 600075"/>
              <a:gd name="connsiteY4" fmla="*/ 1447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66700">
                <a:moveTo>
                  <a:pt x="12069" y="14477"/>
                </a:moveTo>
                <a:lnTo>
                  <a:pt x="12069" y="268985"/>
                </a:lnTo>
                <a:lnTo>
                  <a:pt x="603381" y="268985"/>
                </a:lnTo>
                <a:lnTo>
                  <a:pt x="603381" y="14477"/>
                </a:lnTo>
                <a:lnTo>
                  <a:pt x="12069" y="1447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Freeform 367"> 
				</p:cNvPr>
          <p:cNvSpPr/>
          <p:nvPr/>
        </p:nvSpPr>
        <p:spPr>
          <a:xfrm>
            <a:off x="4552950" y="6343650"/>
            <a:ext cx="857250" cy="266700"/>
          </a:xfrm>
          <a:custGeom>
            <a:avLst/>
            <a:gdLst>
              <a:gd name="connsiteX0" fmla="*/ 12831 w 857250"/>
              <a:gd name="connsiteY0" fmla="*/ 14477 h 266700"/>
              <a:gd name="connsiteX1" fmla="*/ 12831 w 857250"/>
              <a:gd name="connsiteY1" fmla="*/ 268985 h 266700"/>
              <a:gd name="connsiteX2" fmla="*/ 866271 w 857250"/>
              <a:gd name="connsiteY2" fmla="*/ 268985 h 266700"/>
              <a:gd name="connsiteX3" fmla="*/ 866271 w 857250"/>
              <a:gd name="connsiteY3" fmla="*/ 14477 h 266700"/>
              <a:gd name="connsiteX4" fmla="*/ 12831 w 857250"/>
              <a:gd name="connsiteY4" fmla="*/ 1447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" h="266700">
                <a:moveTo>
                  <a:pt x="12831" y="14477"/>
                </a:moveTo>
                <a:lnTo>
                  <a:pt x="12831" y="268985"/>
                </a:lnTo>
                <a:lnTo>
                  <a:pt x="866271" y="268985"/>
                </a:lnTo>
                <a:lnTo>
                  <a:pt x="866271" y="14477"/>
                </a:lnTo>
                <a:lnTo>
                  <a:pt x="12831" y="1447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Freeform 368"> 
				</p:cNvPr>
          <p:cNvSpPr/>
          <p:nvPr/>
        </p:nvSpPr>
        <p:spPr>
          <a:xfrm>
            <a:off x="2409825" y="5010150"/>
            <a:ext cx="85725" cy="1638300"/>
          </a:xfrm>
          <a:custGeom>
            <a:avLst/>
            <a:gdLst>
              <a:gd name="connsiteX0" fmla="*/ 49789 w 85725"/>
              <a:gd name="connsiteY0" fmla="*/ 54102 h 1638300"/>
              <a:gd name="connsiteX1" fmla="*/ 49789 w 85725"/>
              <a:gd name="connsiteY1" fmla="*/ 1602485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1638300">
                <a:moveTo>
                  <a:pt x="49789" y="54102"/>
                </a:moveTo>
                <a:lnTo>
                  <a:pt x="49789" y="1602485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Freeform 369"> 
				</p:cNvPr>
          <p:cNvSpPr/>
          <p:nvPr/>
        </p:nvSpPr>
        <p:spPr>
          <a:xfrm>
            <a:off x="3143250" y="5010150"/>
            <a:ext cx="85725" cy="1638300"/>
          </a:xfrm>
          <a:custGeom>
            <a:avLst/>
            <a:gdLst>
              <a:gd name="connsiteX0" fmla="*/ 49408 w 85725"/>
              <a:gd name="connsiteY0" fmla="*/ 54102 h 1638300"/>
              <a:gd name="connsiteX1" fmla="*/ 49408 w 85725"/>
              <a:gd name="connsiteY1" fmla="*/ 1602485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1638300">
                <a:moveTo>
                  <a:pt x="49408" y="54102"/>
                </a:moveTo>
                <a:lnTo>
                  <a:pt x="49408" y="1602485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Freeform 370"> 
				</p:cNvPr>
          <p:cNvSpPr/>
          <p:nvPr/>
        </p:nvSpPr>
        <p:spPr>
          <a:xfrm>
            <a:off x="3924300" y="5010150"/>
            <a:ext cx="85725" cy="1638300"/>
          </a:xfrm>
          <a:custGeom>
            <a:avLst/>
            <a:gdLst>
              <a:gd name="connsiteX0" fmla="*/ 50169 w 85725"/>
              <a:gd name="connsiteY0" fmla="*/ 54102 h 1638300"/>
              <a:gd name="connsiteX1" fmla="*/ 50169 w 85725"/>
              <a:gd name="connsiteY1" fmla="*/ 1602485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1638300">
                <a:moveTo>
                  <a:pt x="50169" y="54102"/>
                </a:moveTo>
                <a:lnTo>
                  <a:pt x="50169" y="1602485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Freeform 371"> 
				</p:cNvPr>
          <p:cNvSpPr/>
          <p:nvPr/>
        </p:nvSpPr>
        <p:spPr>
          <a:xfrm>
            <a:off x="4514850" y="5010150"/>
            <a:ext cx="85725" cy="1638300"/>
          </a:xfrm>
          <a:custGeom>
            <a:avLst/>
            <a:gdLst>
              <a:gd name="connsiteX0" fmla="*/ 49407 w 85725"/>
              <a:gd name="connsiteY0" fmla="*/ 54102 h 1638300"/>
              <a:gd name="connsiteX1" fmla="*/ 49407 w 85725"/>
              <a:gd name="connsiteY1" fmla="*/ 1602485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1638300">
                <a:moveTo>
                  <a:pt x="49407" y="54102"/>
                </a:moveTo>
                <a:lnTo>
                  <a:pt x="49407" y="1602485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Freeform 372"> 
				</p:cNvPr>
          <p:cNvSpPr/>
          <p:nvPr/>
        </p:nvSpPr>
        <p:spPr>
          <a:xfrm>
            <a:off x="1095375" y="2162175"/>
            <a:ext cx="4324350" cy="28575"/>
          </a:xfrm>
          <a:custGeom>
            <a:avLst/>
            <a:gdLst>
              <a:gd name="connsiteX0" fmla="*/ 26170 w 4324350"/>
              <a:gd name="connsiteY0" fmla="*/ 27813 h 28575"/>
              <a:gd name="connsiteX1" fmla="*/ 4323847 w 4324350"/>
              <a:gd name="connsiteY1" fmla="*/ 2781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24350" h="28575">
                <a:moveTo>
                  <a:pt x="26170" y="27813"/>
                </a:moveTo>
                <a:lnTo>
                  <a:pt x="4323847" y="27813"/>
                </a:lnTo>
              </a:path>
            </a:pathLst>
          </a:custGeom>
          <a:ln w="2645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Freeform 373"> 
				</p:cNvPr>
          <p:cNvSpPr/>
          <p:nvPr/>
        </p:nvSpPr>
        <p:spPr>
          <a:xfrm>
            <a:off x="1095375" y="5038725"/>
            <a:ext cx="4324350" cy="28575"/>
          </a:xfrm>
          <a:custGeom>
            <a:avLst/>
            <a:gdLst>
              <a:gd name="connsiteX0" fmla="*/ 26170 w 4324350"/>
              <a:gd name="connsiteY0" fmla="*/ 25527 h 28575"/>
              <a:gd name="connsiteX1" fmla="*/ 4323847 w 4324350"/>
              <a:gd name="connsiteY1" fmla="*/ 25527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24350" h="28575">
                <a:moveTo>
                  <a:pt x="26170" y="25527"/>
                </a:moveTo>
                <a:lnTo>
                  <a:pt x="4323847" y="25527"/>
                </a:lnTo>
              </a:path>
            </a:pathLst>
          </a:custGeom>
          <a:ln w="2645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Freeform 374"> 
				</p:cNvPr>
          <p:cNvSpPr/>
          <p:nvPr/>
        </p:nvSpPr>
        <p:spPr>
          <a:xfrm>
            <a:off x="1066800" y="5648325"/>
            <a:ext cx="4381500" cy="85725"/>
          </a:xfrm>
          <a:custGeom>
            <a:avLst/>
            <a:gdLst>
              <a:gd name="connsiteX0" fmla="*/ 54745 w 4381500"/>
              <a:gd name="connsiteY0" fmla="*/ 52958 h 85725"/>
              <a:gd name="connsiteX1" fmla="*/ 4352422 w 4381500"/>
              <a:gd name="connsiteY1" fmla="*/ 52958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81500" h="85725">
                <a:moveTo>
                  <a:pt x="54745" y="52958"/>
                </a:moveTo>
                <a:lnTo>
                  <a:pt x="4352422" y="52958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Freeform 375"> 
				</p:cNvPr>
          <p:cNvSpPr/>
          <p:nvPr/>
        </p:nvSpPr>
        <p:spPr>
          <a:xfrm>
            <a:off x="1066800" y="5981700"/>
            <a:ext cx="4381500" cy="85725"/>
          </a:xfrm>
          <a:custGeom>
            <a:avLst/>
            <a:gdLst>
              <a:gd name="connsiteX0" fmla="*/ 54745 w 4381500"/>
              <a:gd name="connsiteY0" fmla="*/ 48767 h 85725"/>
              <a:gd name="connsiteX1" fmla="*/ 4352422 w 4381500"/>
              <a:gd name="connsiteY1" fmla="*/ 48767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81500" h="85725">
                <a:moveTo>
                  <a:pt x="54745" y="48767"/>
                </a:moveTo>
                <a:lnTo>
                  <a:pt x="4352422" y="48767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Freeform 376"> 
				</p:cNvPr>
          <p:cNvSpPr/>
          <p:nvPr/>
        </p:nvSpPr>
        <p:spPr>
          <a:xfrm>
            <a:off x="1066800" y="6305550"/>
            <a:ext cx="4381500" cy="85725"/>
          </a:xfrm>
          <a:custGeom>
            <a:avLst/>
            <a:gdLst>
              <a:gd name="connsiteX0" fmla="*/ 54745 w 4381500"/>
              <a:gd name="connsiteY0" fmla="*/ 52577 h 85725"/>
              <a:gd name="connsiteX1" fmla="*/ 4352422 w 4381500"/>
              <a:gd name="connsiteY1" fmla="*/ 52577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81500" h="85725">
                <a:moveTo>
                  <a:pt x="54745" y="52577"/>
                </a:moveTo>
                <a:lnTo>
                  <a:pt x="4352422" y="52577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Freeform 377"> 
				</p:cNvPr>
          <p:cNvSpPr/>
          <p:nvPr/>
        </p:nvSpPr>
        <p:spPr>
          <a:xfrm>
            <a:off x="1076325" y="1714500"/>
            <a:ext cx="66675" cy="4924425"/>
          </a:xfrm>
          <a:custGeom>
            <a:avLst/>
            <a:gdLst>
              <a:gd name="connsiteX0" fmla="*/ 45220 w 66675"/>
              <a:gd name="connsiteY0" fmla="*/ 45720 h 4924425"/>
              <a:gd name="connsiteX1" fmla="*/ 45220 w 66675"/>
              <a:gd name="connsiteY1" fmla="*/ 4898136 h 492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4924425">
                <a:moveTo>
                  <a:pt x="45220" y="45720"/>
                </a:moveTo>
                <a:lnTo>
                  <a:pt x="45220" y="4898136"/>
                </a:lnTo>
              </a:path>
            </a:pathLst>
          </a:custGeom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Freeform 378"> 
				</p:cNvPr>
          <p:cNvSpPr/>
          <p:nvPr/>
        </p:nvSpPr>
        <p:spPr>
          <a:xfrm>
            <a:off x="5372100" y="1714500"/>
            <a:ext cx="66675" cy="4924425"/>
          </a:xfrm>
          <a:custGeom>
            <a:avLst/>
            <a:gdLst>
              <a:gd name="connsiteX0" fmla="*/ 47121 w 66675"/>
              <a:gd name="connsiteY0" fmla="*/ 45720 h 4924425"/>
              <a:gd name="connsiteX1" fmla="*/ 47121 w 66675"/>
              <a:gd name="connsiteY1" fmla="*/ 4898136 h 492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4924425">
                <a:moveTo>
                  <a:pt x="47121" y="45720"/>
                </a:moveTo>
                <a:lnTo>
                  <a:pt x="47121" y="4898136"/>
                </a:lnTo>
              </a:path>
            </a:pathLst>
          </a:custGeom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Freeform 379"> 
				</p:cNvPr>
          <p:cNvSpPr/>
          <p:nvPr/>
        </p:nvSpPr>
        <p:spPr>
          <a:xfrm>
            <a:off x="1076325" y="1714500"/>
            <a:ext cx="4362450" cy="66675"/>
          </a:xfrm>
          <a:custGeom>
            <a:avLst/>
            <a:gdLst>
              <a:gd name="connsiteX0" fmla="*/ 45220 w 4362450"/>
              <a:gd name="connsiteY0" fmla="*/ 45720 h 66675"/>
              <a:gd name="connsiteX1" fmla="*/ 4342897 w 4362450"/>
              <a:gd name="connsiteY1" fmla="*/ 45720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62450" h="66675">
                <a:moveTo>
                  <a:pt x="45220" y="45720"/>
                </a:moveTo>
                <a:lnTo>
                  <a:pt x="4342897" y="45720"/>
                </a:lnTo>
              </a:path>
            </a:pathLst>
          </a:custGeom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Freeform 380"> 
				</p:cNvPr>
          <p:cNvSpPr/>
          <p:nvPr/>
        </p:nvSpPr>
        <p:spPr>
          <a:xfrm>
            <a:off x="1076325" y="6572250"/>
            <a:ext cx="4362450" cy="66675"/>
          </a:xfrm>
          <a:custGeom>
            <a:avLst/>
            <a:gdLst>
              <a:gd name="connsiteX0" fmla="*/ 45220 w 4362450"/>
              <a:gd name="connsiteY0" fmla="*/ 40385 h 66675"/>
              <a:gd name="connsiteX1" fmla="*/ 4342897 w 4362450"/>
              <a:gd name="connsiteY1" fmla="*/ 40385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62450" h="66675">
                <a:moveTo>
                  <a:pt x="45220" y="40385"/>
                </a:moveTo>
                <a:lnTo>
                  <a:pt x="4342897" y="40385"/>
                </a:lnTo>
              </a:path>
            </a:pathLst>
          </a:custGeom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Freeform 381"> 
				</p:cNvPr>
          <p:cNvSpPr/>
          <p:nvPr/>
        </p:nvSpPr>
        <p:spPr>
          <a:xfrm>
            <a:off x="1428750" y="3876675"/>
            <a:ext cx="266700" cy="571500"/>
          </a:xfrm>
          <a:custGeom>
            <a:avLst/>
            <a:gdLst>
              <a:gd name="connsiteX0" fmla="*/ 9787 w 266700"/>
              <a:gd name="connsiteY0" fmla="*/ 9525 h 571500"/>
              <a:gd name="connsiteX1" fmla="*/ 9787 w 266700"/>
              <a:gd name="connsiteY1" fmla="*/ 579501 h 571500"/>
              <a:gd name="connsiteX2" fmla="*/ 267343 w 266700"/>
              <a:gd name="connsiteY2" fmla="*/ 579501 h 571500"/>
              <a:gd name="connsiteX3" fmla="*/ 267343 w 266700"/>
              <a:gd name="connsiteY3" fmla="*/ 9525 h 571500"/>
              <a:gd name="connsiteX4" fmla="*/ 9787 w 266700"/>
              <a:gd name="connsiteY4" fmla="*/ 9525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571500">
                <a:moveTo>
                  <a:pt x="9787" y="9525"/>
                </a:moveTo>
                <a:lnTo>
                  <a:pt x="9787" y="579501"/>
                </a:lnTo>
                <a:lnTo>
                  <a:pt x="267343" y="579501"/>
                </a:lnTo>
                <a:lnTo>
                  <a:pt x="267343" y="9525"/>
                </a:lnTo>
                <a:lnTo>
                  <a:pt x="9787" y="9525"/>
                </a:lnTo>
                <a:close/>
              </a:path>
            </a:pathLst>
          </a:custGeom>
          <a:solidFill>
            <a:srgbClr val="3164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Freeform 382"> 
				</p:cNvPr>
          <p:cNvSpPr/>
          <p:nvPr/>
        </p:nvSpPr>
        <p:spPr>
          <a:xfrm>
            <a:off x="1400175" y="3848100"/>
            <a:ext cx="323850" cy="628650"/>
          </a:xfrm>
          <a:custGeom>
            <a:avLst/>
            <a:gdLst>
              <a:gd name="connsiteX0" fmla="*/ 38360 w 323850"/>
              <a:gd name="connsiteY0" fmla="*/ 38101 h 628650"/>
              <a:gd name="connsiteX1" fmla="*/ 295924 w 323850"/>
              <a:gd name="connsiteY1" fmla="*/ 38101 h 628650"/>
              <a:gd name="connsiteX2" fmla="*/ 295924 w 323850"/>
              <a:gd name="connsiteY2" fmla="*/ 608077 h 628650"/>
              <a:gd name="connsiteX3" fmla="*/ 38360 w 323850"/>
              <a:gd name="connsiteY3" fmla="*/ 608077 h 628650"/>
              <a:gd name="connsiteX4" fmla="*/ 38360 w 323850"/>
              <a:gd name="connsiteY4" fmla="*/ 38101 h 628650"/>
              <a:gd name="connsiteX5" fmla="*/ 38360 w 323850"/>
              <a:gd name="connsiteY5" fmla="*/ 38101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3850" h="628650">
                <a:moveTo>
                  <a:pt x="38360" y="38101"/>
                </a:moveTo>
                <a:lnTo>
                  <a:pt x="295924" y="38101"/>
                </a:lnTo>
                <a:lnTo>
                  <a:pt x="295924" y="608077"/>
                </a:lnTo>
                <a:lnTo>
                  <a:pt x="38360" y="608077"/>
                </a:lnTo>
                <a:lnTo>
                  <a:pt x="38360" y="38101"/>
                </a:lnTo>
                <a:lnTo>
                  <a:pt x="38360" y="3810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19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Freeform 383"> 
				</p:cNvPr>
          <p:cNvSpPr/>
          <p:nvPr/>
        </p:nvSpPr>
        <p:spPr>
          <a:xfrm>
            <a:off x="1876425" y="3914775"/>
            <a:ext cx="247650" cy="533400"/>
          </a:xfrm>
          <a:custGeom>
            <a:avLst/>
            <a:gdLst>
              <a:gd name="connsiteX0" fmla="*/ 10165 w 247650"/>
              <a:gd name="connsiteY0" fmla="*/ 9525 h 533400"/>
              <a:gd name="connsiteX1" fmla="*/ 10165 w 247650"/>
              <a:gd name="connsiteY1" fmla="*/ 541401 h 533400"/>
              <a:gd name="connsiteX2" fmla="*/ 257053 w 247650"/>
              <a:gd name="connsiteY2" fmla="*/ 541401 h 533400"/>
              <a:gd name="connsiteX3" fmla="*/ 257053 w 247650"/>
              <a:gd name="connsiteY3" fmla="*/ 9525 h 533400"/>
              <a:gd name="connsiteX4" fmla="*/ 10165 w 247650"/>
              <a:gd name="connsiteY4" fmla="*/ 9525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533400">
                <a:moveTo>
                  <a:pt x="10165" y="9525"/>
                </a:moveTo>
                <a:lnTo>
                  <a:pt x="10165" y="541401"/>
                </a:lnTo>
                <a:lnTo>
                  <a:pt x="257053" y="541401"/>
                </a:lnTo>
                <a:lnTo>
                  <a:pt x="257053" y="9525"/>
                </a:lnTo>
                <a:lnTo>
                  <a:pt x="10165" y="9525"/>
                </a:lnTo>
                <a:close/>
              </a:path>
            </a:pathLst>
          </a:custGeom>
          <a:solidFill>
            <a:srgbClr val="3164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Freeform 384"> 
				</p:cNvPr>
          <p:cNvSpPr/>
          <p:nvPr/>
        </p:nvSpPr>
        <p:spPr>
          <a:xfrm>
            <a:off x="1847850" y="3886200"/>
            <a:ext cx="304800" cy="590550"/>
          </a:xfrm>
          <a:custGeom>
            <a:avLst/>
            <a:gdLst>
              <a:gd name="connsiteX0" fmla="*/ 38749 w 304800"/>
              <a:gd name="connsiteY0" fmla="*/ 38105 h 590550"/>
              <a:gd name="connsiteX1" fmla="*/ 285624 w 304800"/>
              <a:gd name="connsiteY1" fmla="*/ 38105 h 590550"/>
              <a:gd name="connsiteX2" fmla="*/ 285624 w 304800"/>
              <a:gd name="connsiteY2" fmla="*/ 569977 h 590550"/>
              <a:gd name="connsiteX3" fmla="*/ 38749 w 304800"/>
              <a:gd name="connsiteY3" fmla="*/ 569977 h 590550"/>
              <a:gd name="connsiteX4" fmla="*/ 38749 w 304800"/>
              <a:gd name="connsiteY4" fmla="*/ 38105 h 590550"/>
              <a:gd name="connsiteX5" fmla="*/ 38749 w 304800"/>
              <a:gd name="connsiteY5" fmla="*/ 38105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00" h="590550">
                <a:moveTo>
                  <a:pt x="38749" y="38105"/>
                </a:moveTo>
                <a:lnTo>
                  <a:pt x="285624" y="38105"/>
                </a:lnTo>
                <a:lnTo>
                  <a:pt x="285624" y="569977"/>
                </a:lnTo>
                <a:lnTo>
                  <a:pt x="38749" y="569977"/>
                </a:lnTo>
                <a:lnTo>
                  <a:pt x="38749" y="38105"/>
                </a:lnTo>
                <a:lnTo>
                  <a:pt x="38749" y="3810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19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Freeform 385"> 
				</p:cNvPr>
          <p:cNvSpPr/>
          <p:nvPr/>
        </p:nvSpPr>
        <p:spPr>
          <a:xfrm>
            <a:off x="1304925" y="4410075"/>
            <a:ext cx="942975" cy="66675"/>
          </a:xfrm>
          <a:custGeom>
            <a:avLst/>
            <a:gdLst>
              <a:gd name="connsiteX0" fmla="*/ 39122 w 942975"/>
              <a:gd name="connsiteY0" fmla="*/ 46102 h 66675"/>
              <a:gd name="connsiteX1" fmla="*/ 923037 w 942975"/>
              <a:gd name="connsiteY1" fmla="*/ 46102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2975" h="66675">
                <a:moveTo>
                  <a:pt x="39122" y="46102"/>
                </a:moveTo>
                <a:lnTo>
                  <a:pt x="923037" y="46102"/>
                </a:lnTo>
              </a:path>
            </a:pathLst>
          </a:custGeom>
          <a:ln w="7919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Freeform 386"> 
				</p:cNvPr>
          <p:cNvSpPr/>
          <p:nvPr/>
        </p:nvSpPr>
        <p:spPr>
          <a:xfrm>
            <a:off x="1962150" y="3590925"/>
            <a:ext cx="85725" cy="85725"/>
          </a:xfrm>
          <a:custGeom>
            <a:avLst/>
            <a:gdLst>
              <a:gd name="connsiteX0" fmla="*/ 85984 w 85725"/>
              <a:gd name="connsiteY0" fmla="*/ 11810 h 85725"/>
              <a:gd name="connsiteX1" fmla="*/ 47884 w 85725"/>
              <a:gd name="connsiteY1" fmla="*/ 88010 h 85725"/>
              <a:gd name="connsiteX2" fmla="*/ 9784 w 85725"/>
              <a:gd name="connsiteY2" fmla="*/ 11810 h 85725"/>
              <a:gd name="connsiteX3" fmla="*/ 85984 w 85725"/>
              <a:gd name="connsiteY3" fmla="*/ 1181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" h="85725">
                <a:moveTo>
                  <a:pt x="85984" y="11810"/>
                </a:moveTo>
                <a:lnTo>
                  <a:pt x="47884" y="88010"/>
                </a:lnTo>
                <a:lnTo>
                  <a:pt x="9784" y="11810"/>
                </a:lnTo>
                <a:lnTo>
                  <a:pt x="85984" y="1181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Freeform 387"> 
				</p:cNvPr>
          <p:cNvSpPr/>
          <p:nvPr/>
        </p:nvSpPr>
        <p:spPr>
          <a:xfrm>
            <a:off x="1990725" y="3390900"/>
            <a:ext cx="19050" cy="219075"/>
          </a:xfrm>
          <a:custGeom>
            <a:avLst/>
            <a:gdLst>
              <a:gd name="connsiteX0" fmla="*/ 26929 w 19050"/>
              <a:gd name="connsiteY0" fmla="*/ 18288 h 219075"/>
              <a:gd name="connsiteX1" fmla="*/ 26929 w 19050"/>
              <a:gd name="connsiteY1" fmla="*/ 225552 h 219075"/>
              <a:gd name="connsiteX2" fmla="*/ 13213 w 19050"/>
              <a:gd name="connsiteY2" fmla="*/ 225552 h 219075"/>
              <a:gd name="connsiteX3" fmla="*/ 13213 w 19050"/>
              <a:gd name="connsiteY3" fmla="*/ 18288 h 219075"/>
              <a:gd name="connsiteX4" fmla="*/ 26929 w 19050"/>
              <a:gd name="connsiteY4" fmla="*/ 18288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219075">
                <a:moveTo>
                  <a:pt x="26929" y="18288"/>
                </a:moveTo>
                <a:lnTo>
                  <a:pt x="26929" y="225552"/>
                </a:lnTo>
                <a:lnTo>
                  <a:pt x="13213" y="225552"/>
                </a:lnTo>
                <a:lnTo>
                  <a:pt x="13213" y="18288"/>
                </a:lnTo>
                <a:lnTo>
                  <a:pt x="26929" y="1828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Freeform 388"> 
				</p:cNvPr>
          <p:cNvSpPr/>
          <p:nvPr/>
        </p:nvSpPr>
        <p:spPr>
          <a:xfrm>
            <a:off x="1514475" y="3352800"/>
            <a:ext cx="533400" cy="85725"/>
          </a:xfrm>
          <a:custGeom>
            <a:avLst/>
            <a:gdLst>
              <a:gd name="connsiteX0" fmla="*/ 53599 w 533400"/>
              <a:gd name="connsiteY0" fmla="*/ 56388 h 85725"/>
              <a:gd name="connsiteX1" fmla="*/ 495559 w 533400"/>
              <a:gd name="connsiteY1" fmla="*/ 56388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3400" h="85725">
                <a:moveTo>
                  <a:pt x="53599" y="56388"/>
                </a:moveTo>
                <a:lnTo>
                  <a:pt x="495559" y="56388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Freeform 389"> 
				</p:cNvPr>
          <p:cNvSpPr/>
          <p:nvPr/>
        </p:nvSpPr>
        <p:spPr>
          <a:xfrm>
            <a:off x="1514475" y="3352800"/>
            <a:ext cx="85725" cy="323850"/>
          </a:xfrm>
          <a:custGeom>
            <a:avLst/>
            <a:gdLst>
              <a:gd name="connsiteX0" fmla="*/ 53599 w 85725"/>
              <a:gd name="connsiteY0" fmla="*/ 288035 h 323850"/>
              <a:gd name="connsiteX1" fmla="*/ 53599 w 85725"/>
              <a:gd name="connsiteY1" fmla="*/ 56388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323850">
                <a:moveTo>
                  <a:pt x="53599" y="288035"/>
                </a:moveTo>
                <a:lnTo>
                  <a:pt x="53599" y="56388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Freeform 390"> 
				</p:cNvPr>
          <p:cNvSpPr/>
          <p:nvPr/>
        </p:nvSpPr>
        <p:spPr>
          <a:xfrm>
            <a:off x="1581150" y="3276600"/>
            <a:ext cx="390525" cy="247650"/>
          </a:xfrm>
          <a:custGeom>
            <a:avLst/>
            <a:gdLst>
              <a:gd name="connsiteX0" fmla="*/ 207904 w 390525"/>
              <a:gd name="connsiteY0" fmla="*/ 15240 h 247650"/>
              <a:gd name="connsiteX1" fmla="*/ 17404 w 390525"/>
              <a:gd name="connsiteY1" fmla="*/ 132588 h 247650"/>
              <a:gd name="connsiteX2" fmla="*/ 207904 w 390525"/>
              <a:gd name="connsiteY2" fmla="*/ 249935 h 247650"/>
              <a:gd name="connsiteX3" fmla="*/ 399928 w 390525"/>
              <a:gd name="connsiteY3" fmla="*/ 132588 h 247650"/>
              <a:gd name="connsiteX4" fmla="*/ 207904 w 390525"/>
              <a:gd name="connsiteY4" fmla="*/ 1524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5" h="247650">
                <a:moveTo>
                  <a:pt x="207904" y="15240"/>
                </a:moveTo>
                <a:cubicBezTo>
                  <a:pt x="102747" y="15240"/>
                  <a:pt x="17404" y="68579"/>
                  <a:pt x="17404" y="132588"/>
                </a:cubicBezTo>
                <a:cubicBezTo>
                  <a:pt x="17404" y="198119"/>
                  <a:pt x="102747" y="249935"/>
                  <a:pt x="207904" y="249935"/>
                </a:cubicBezTo>
                <a:cubicBezTo>
                  <a:pt x="313060" y="249935"/>
                  <a:pt x="399928" y="198119"/>
                  <a:pt x="399928" y="132588"/>
                </a:cubicBezTo>
                <a:cubicBezTo>
                  <a:pt x="399928" y="68579"/>
                  <a:pt x="313060" y="15240"/>
                  <a:pt x="207904" y="15240"/>
                </a:cubicBezTo>
                <a:close/>
              </a:path>
            </a:pathLst>
          </a:custGeom>
          <a:solidFill>
            <a:srgbClr val="cb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Freeform 391"> 
				</p:cNvPr>
          <p:cNvSpPr/>
          <p:nvPr/>
        </p:nvSpPr>
        <p:spPr>
          <a:xfrm>
            <a:off x="1552575" y="3248025"/>
            <a:ext cx="447675" cy="304800"/>
          </a:xfrm>
          <a:custGeom>
            <a:avLst/>
            <a:gdLst>
              <a:gd name="connsiteX0" fmla="*/ 236479 w 447675"/>
              <a:gd name="connsiteY0" fmla="*/ 43815 h 304800"/>
              <a:gd name="connsiteX1" fmla="*/ 45979 w 447675"/>
              <a:gd name="connsiteY1" fmla="*/ 161163 h 304800"/>
              <a:gd name="connsiteX2" fmla="*/ 236479 w 447675"/>
              <a:gd name="connsiteY2" fmla="*/ 278510 h 304800"/>
              <a:gd name="connsiteX3" fmla="*/ 428503 w 447675"/>
              <a:gd name="connsiteY3" fmla="*/ 161163 h 304800"/>
              <a:gd name="connsiteX4" fmla="*/ 236479 w 447675"/>
              <a:gd name="connsiteY4" fmla="*/ 43815 h 304800"/>
              <a:gd name="connsiteX5" fmla="*/ 236479 w 447675"/>
              <a:gd name="connsiteY5" fmla="*/ 43815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675" h="304800">
                <a:moveTo>
                  <a:pt x="236479" y="43815"/>
                </a:moveTo>
                <a:cubicBezTo>
                  <a:pt x="131322" y="43815"/>
                  <a:pt x="45979" y="97154"/>
                  <a:pt x="45979" y="161163"/>
                </a:cubicBezTo>
                <a:cubicBezTo>
                  <a:pt x="45979" y="226694"/>
                  <a:pt x="131322" y="278510"/>
                  <a:pt x="236479" y="278510"/>
                </a:cubicBezTo>
                <a:cubicBezTo>
                  <a:pt x="341635" y="278510"/>
                  <a:pt x="428503" y="226694"/>
                  <a:pt x="428503" y="161163"/>
                </a:cubicBezTo>
                <a:cubicBezTo>
                  <a:pt x="428503" y="97154"/>
                  <a:pt x="341635" y="43815"/>
                  <a:pt x="236479" y="43815"/>
                </a:cubicBezTo>
                <a:lnTo>
                  <a:pt x="236479" y="4381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Freeform 392"> 
				</p:cNvPr>
          <p:cNvSpPr/>
          <p:nvPr/>
        </p:nvSpPr>
        <p:spPr>
          <a:xfrm>
            <a:off x="2828925" y="3876675"/>
            <a:ext cx="266700" cy="571500"/>
          </a:xfrm>
          <a:custGeom>
            <a:avLst/>
            <a:gdLst>
              <a:gd name="connsiteX0" fmla="*/ 13213 w 266700"/>
              <a:gd name="connsiteY0" fmla="*/ 18669 h 571500"/>
              <a:gd name="connsiteX1" fmla="*/ 13213 w 266700"/>
              <a:gd name="connsiteY1" fmla="*/ 579501 h 571500"/>
              <a:gd name="connsiteX2" fmla="*/ 270768 w 266700"/>
              <a:gd name="connsiteY2" fmla="*/ 579501 h 571500"/>
              <a:gd name="connsiteX3" fmla="*/ 270768 w 266700"/>
              <a:gd name="connsiteY3" fmla="*/ 18669 h 571500"/>
              <a:gd name="connsiteX4" fmla="*/ 13213 w 266700"/>
              <a:gd name="connsiteY4" fmla="*/ 18669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571500">
                <a:moveTo>
                  <a:pt x="13213" y="18669"/>
                </a:moveTo>
                <a:lnTo>
                  <a:pt x="13213" y="579501"/>
                </a:lnTo>
                <a:lnTo>
                  <a:pt x="270768" y="579501"/>
                </a:lnTo>
                <a:lnTo>
                  <a:pt x="270768" y="18669"/>
                </a:lnTo>
                <a:lnTo>
                  <a:pt x="13213" y="18669"/>
                </a:lnTo>
                <a:close/>
              </a:path>
            </a:pathLst>
          </a:custGeom>
          <a:solidFill>
            <a:srgbClr val="3164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Freeform 393"> 
				</p:cNvPr>
          <p:cNvSpPr/>
          <p:nvPr/>
        </p:nvSpPr>
        <p:spPr>
          <a:xfrm>
            <a:off x="2800350" y="3848100"/>
            <a:ext cx="323850" cy="628650"/>
          </a:xfrm>
          <a:custGeom>
            <a:avLst/>
            <a:gdLst>
              <a:gd name="connsiteX0" fmla="*/ 41782 w 323850"/>
              <a:gd name="connsiteY0" fmla="*/ 47242 h 628650"/>
              <a:gd name="connsiteX1" fmla="*/ 299345 w 323850"/>
              <a:gd name="connsiteY1" fmla="*/ 47242 h 628650"/>
              <a:gd name="connsiteX2" fmla="*/ 299345 w 323850"/>
              <a:gd name="connsiteY2" fmla="*/ 608077 h 628650"/>
              <a:gd name="connsiteX3" fmla="*/ 41782 w 323850"/>
              <a:gd name="connsiteY3" fmla="*/ 608077 h 628650"/>
              <a:gd name="connsiteX4" fmla="*/ 41782 w 323850"/>
              <a:gd name="connsiteY4" fmla="*/ 47242 h 628650"/>
              <a:gd name="connsiteX5" fmla="*/ 41782 w 323850"/>
              <a:gd name="connsiteY5" fmla="*/ 47242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3850" h="628650">
                <a:moveTo>
                  <a:pt x="41782" y="47242"/>
                </a:moveTo>
                <a:lnTo>
                  <a:pt x="299345" y="47242"/>
                </a:lnTo>
                <a:lnTo>
                  <a:pt x="299345" y="608077"/>
                </a:lnTo>
                <a:lnTo>
                  <a:pt x="41782" y="608077"/>
                </a:lnTo>
                <a:lnTo>
                  <a:pt x="41782" y="47242"/>
                </a:lnTo>
                <a:lnTo>
                  <a:pt x="41782" y="4724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19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Freeform 394"> 
				</p:cNvPr>
          <p:cNvSpPr/>
          <p:nvPr/>
        </p:nvSpPr>
        <p:spPr>
          <a:xfrm>
            <a:off x="3276600" y="3876675"/>
            <a:ext cx="257175" cy="571500"/>
          </a:xfrm>
          <a:custGeom>
            <a:avLst/>
            <a:gdLst>
              <a:gd name="connsiteX0" fmla="*/ 13593 w 257175"/>
              <a:gd name="connsiteY0" fmla="*/ 9525 h 571500"/>
              <a:gd name="connsiteX1" fmla="*/ 13593 w 257175"/>
              <a:gd name="connsiteY1" fmla="*/ 579501 h 571500"/>
              <a:gd name="connsiteX2" fmla="*/ 260481 w 257175"/>
              <a:gd name="connsiteY2" fmla="*/ 579501 h 571500"/>
              <a:gd name="connsiteX3" fmla="*/ 260481 w 257175"/>
              <a:gd name="connsiteY3" fmla="*/ 9525 h 571500"/>
              <a:gd name="connsiteX4" fmla="*/ 13593 w 257175"/>
              <a:gd name="connsiteY4" fmla="*/ 9525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75" h="571500">
                <a:moveTo>
                  <a:pt x="13593" y="9525"/>
                </a:moveTo>
                <a:lnTo>
                  <a:pt x="13593" y="579501"/>
                </a:lnTo>
                <a:lnTo>
                  <a:pt x="260481" y="579501"/>
                </a:lnTo>
                <a:lnTo>
                  <a:pt x="260481" y="9525"/>
                </a:lnTo>
                <a:lnTo>
                  <a:pt x="13593" y="9525"/>
                </a:lnTo>
                <a:close/>
              </a:path>
            </a:pathLst>
          </a:custGeom>
          <a:solidFill>
            <a:srgbClr val="3164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Freeform 395"> 
				</p:cNvPr>
          <p:cNvSpPr/>
          <p:nvPr/>
        </p:nvSpPr>
        <p:spPr>
          <a:xfrm>
            <a:off x="3248025" y="3848100"/>
            <a:ext cx="314325" cy="628650"/>
          </a:xfrm>
          <a:custGeom>
            <a:avLst/>
            <a:gdLst>
              <a:gd name="connsiteX0" fmla="*/ 42169 w 314325"/>
              <a:gd name="connsiteY0" fmla="*/ 38101 h 628650"/>
              <a:gd name="connsiteX1" fmla="*/ 289060 w 314325"/>
              <a:gd name="connsiteY1" fmla="*/ 38101 h 628650"/>
              <a:gd name="connsiteX2" fmla="*/ 289060 w 314325"/>
              <a:gd name="connsiteY2" fmla="*/ 608077 h 628650"/>
              <a:gd name="connsiteX3" fmla="*/ 42169 w 314325"/>
              <a:gd name="connsiteY3" fmla="*/ 608077 h 628650"/>
              <a:gd name="connsiteX4" fmla="*/ 42169 w 314325"/>
              <a:gd name="connsiteY4" fmla="*/ 38101 h 628650"/>
              <a:gd name="connsiteX5" fmla="*/ 42169 w 314325"/>
              <a:gd name="connsiteY5" fmla="*/ 38101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325" h="628650">
                <a:moveTo>
                  <a:pt x="42169" y="38101"/>
                </a:moveTo>
                <a:lnTo>
                  <a:pt x="289060" y="38101"/>
                </a:lnTo>
                <a:lnTo>
                  <a:pt x="289060" y="608077"/>
                </a:lnTo>
                <a:lnTo>
                  <a:pt x="42169" y="608077"/>
                </a:lnTo>
                <a:lnTo>
                  <a:pt x="42169" y="38101"/>
                </a:lnTo>
                <a:lnTo>
                  <a:pt x="42169" y="3810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19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Freeform 396"> 
				</p:cNvPr>
          <p:cNvSpPr/>
          <p:nvPr/>
        </p:nvSpPr>
        <p:spPr>
          <a:xfrm>
            <a:off x="2705100" y="4410075"/>
            <a:ext cx="952500" cy="66675"/>
          </a:xfrm>
          <a:custGeom>
            <a:avLst/>
            <a:gdLst>
              <a:gd name="connsiteX0" fmla="*/ 42545 w 952500"/>
              <a:gd name="connsiteY0" fmla="*/ 46102 h 66675"/>
              <a:gd name="connsiteX1" fmla="*/ 926473 w 952500"/>
              <a:gd name="connsiteY1" fmla="*/ 46102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0" h="66675">
                <a:moveTo>
                  <a:pt x="42545" y="46102"/>
                </a:moveTo>
                <a:lnTo>
                  <a:pt x="926473" y="46102"/>
                </a:lnTo>
              </a:path>
            </a:pathLst>
          </a:custGeom>
          <a:ln w="7919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Freeform 397"> 
				</p:cNvPr>
          <p:cNvSpPr/>
          <p:nvPr/>
        </p:nvSpPr>
        <p:spPr>
          <a:xfrm>
            <a:off x="3362325" y="3552825"/>
            <a:ext cx="85725" cy="85725"/>
          </a:xfrm>
          <a:custGeom>
            <a:avLst/>
            <a:gdLst>
              <a:gd name="connsiteX0" fmla="*/ 90937 w 85725"/>
              <a:gd name="connsiteY0" fmla="*/ 11810 h 85725"/>
              <a:gd name="connsiteX1" fmla="*/ 52837 w 85725"/>
              <a:gd name="connsiteY1" fmla="*/ 88010 h 85725"/>
              <a:gd name="connsiteX2" fmla="*/ 14737 w 85725"/>
              <a:gd name="connsiteY2" fmla="*/ 11810 h 85725"/>
              <a:gd name="connsiteX3" fmla="*/ 90937 w 85725"/>
              <a:gd name="connsiteY3" fmla="*/ 1181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" h="85725">
                <a:moveTo>
                  <a:pt x="90937" y="11810"/>
                </a:moveTo>
                <a:lnTo>
                  <a:pt x="52837" y="88010"/>
                </a:lnTo>
                <a:lnTo>
                  <a:pt x="14737" y="11810"/>
                </a:lnTo>
                <a:lnTo>
                  <a:pt x="90937" y="1181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Freeform 398"> 
				</p:cNvPr>
          <p:cNvSpPr/>
          <p:nvPr/>
        </p:nvSpPr>
        <p:spPr>
          <a:xfrm>
            <a:off x="3390900" y="3467100"/>
            <a:ext cx="28575" cy="104775"/>
          </a:xfrm>
          <a:custGeom>
            <a:avLst/>
            <a:gdLst>
              <a:gd name="connsiteX0" fmla="*/ 30357 w 28575"/>
              <a:gd name="connsiteY0" fmla="*/ 18288 h 104775"/>
              <a:gd name="connsiteX1" fmla="*/ 30357 w 28575"/>
              <a:gd name="connsiteY1" fmla="*/ 111252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4775">
                <a:moveTo>
                  <a:pt x="30357" y="18288"/>
                </a:moveTo>
                <a:lnTo>
                  <a:pt x="30357" y="111252"/>
                </a:lnTo>
              </a:path>
            </a:pathLst>
          </a:custGeom>
          <a:ln w="1625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Freeform 399"> 
				</p:cNvPr>
          <p:cNvSpPr/>
          <p:nvPr/>
        </p:nvSpPr>
        <p:spPr>
          <a:xfrm>
            <a:off x="2924175" y="3429000"/>
            <a:ext cx="523875" cy="85725"/>
          </a:xfrm>
          <a:custGeom>
            <a:avLst/>
            <a:gdLst>
              <a:gd name="connsiteX0" fmla="*/ 49026 w 523875"/>
              <a:gd name="connsiteY0" fmla="*/ 56388 h 85725"/>
              <a:gd name="connsiteX1" fmla="*/ 490987 w 523875"/>
              <a:gd name="connsiteY1" fmla="*/ 56388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3875" h="85725">
                <a:moveTo>
                  <a:pt x="49026" y="56388"/>
                </a:moveTo>
                <a:lnTo>
                  <a:pt x="490987" y="56388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Freeform 400"> 
				</p:cNvPr>
          <p:cNvSpPr/>
          <p:nvPr/>
        </p:nvSpPr>
        <p:spPr>
          <a:xfrm>
            <a:off x="2924175" y="3429000"/>
            <a:ext cx="85725" cy="257175"/>
          </a:xfrm>
          <a:custGeom>
            <a:avLst/>
            <a:gdLst>
              <a:gd name="connsiteX0" fmla="*/ 49026 w 85725"/>
              <a:gd name="connsiteY0" fmla="*/ 222503 h 257175"/>
              <a:gd name="connsiteX1" fmla="*/ 49026 w 85725"/>
              <a:gd name="connsiteY1" fmla="*/ 56388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257175">
                <a:moveTo>
                  <a:pt x="49026" y="222503"/>
                </a:moveTo>
                <a:lnTo>
                  <a:pt x="49026" y="56388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Freeform 401"> 
				</p:cNvPr>
          <p:cNvSpPr/>
          <p:nvPr/>
        </p:nvSpPr>
        <p:spPr>
          <a:xfrm>
            <a:off x="3019425" y="3352800"/>
            <a:ext cx="323850" cy="247650"/>
          </a:xfrm>
          <a:custGeom>
            <a:avLst/>
            <a:gdLst>
              <a:gd name="connsiteX0" fmla="*/ 173233 w 323850"/>
              <a:gd name="connsiteY0" fmla="*/ 15240 h 247650"/>
              <a:gd name="connsiteX1" fmla="*/ 17784 w 323850"/>
              <a:gd name="connsiteY1" fmla="*/ 132588 h 247650"/>
              <a:gd name="connsiteX2" fmla="*/ 173233 w 323850"/>
              <a:gd name="connsiteY2" fmla="*/ 249935 h 247650"/>
              <a:gd name="connsiteX3" fmla="*/ 330204 w 323850"/>
              <a:gd name="connsiteY3" fmla="*/ 132588 h 247650"/>
              <a:gd name="connsiteX4" fmla="*/ 173233 w 323850"/>
              <a:gd name="connsiteY4" fmla="*/ 1524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" h="247650">
                <a:moveTo>
                  <a:pt x="173233" y="15240"/>
                </a:moveTo>
                <a:cubicBezTo>
                  <a:pt x="87889" y="15240"/>
                  <a:pt x="17784" y="68579"/>
                  <a:pt x="17784" y="132588"/>
                </a:cubicBezTo>
                <a:cubicBezTo>
                  <a:pt x="17784" y="198119"/>
                  <a:pt x="87889" y="249935"/>
                  <a:pt x="173233" y="249935"/>
                </a:cubicBezTo>
                <a:cubicBezTo>
                  <a:pt x="260101" y="249935"/>
                  <a:pt x="330204" y="198119"/>
                  <a:pt x="330204" y="132588"/>
                </a:cubicBezTo>
                <a:cubicBezTo>
                  <a:pt x="330204" y="68579"/>
                  <a:pt x="260101" y="15240"/>
                  <a:pt x="173233" y="15240"/>
                </a:cubicBezTo>
                <a:close/>
              </a:path>
            </a:pathLst>
          </a:custGeom>
          <a:solidFill>
            <a:srgbClr val="cb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Freeform 402"> 
				</p:cNvPr>
          <p:cNvSpPr/>
          <p:nvPr/>
        </p:nvSpPr>
        <p:spPr>
          <a:xfrm>
            <a:off x="2990850" y="3324225"/>
            <a:ext cx="381000" cy="304800"/>
          </a:xfrm>
          <a:custGeom>
            <a:avLst/>
            <a:gdLst>
              <a:gd name="connsiteX0" fmla="*/ 201808 w 381000"/>
              <a:gd name="connsiteY0" fmla="*/ 43815 h 304800"/>
              <a:gd name="connsiteX1" fmla="*/ 46359 w 381000"/>
              <a:gd name="connsiteY1" fmla="*/ 161163 h 304800"/>
              <a:gd name="connsiteX2" fmla="*/ 201808 w 381000"/>
              <a:gd name="connsiteY2" fmla="*/ 278510 h 304800"/>
              <a:gd name="connsiteX3" fmla="*/ 358779 w 381000"/>
              <a:gd name="connsiteY3" fmla="*/ 161163 h 304800"/>
              <a:gd name="connsiteX4" fmla="*/ 201808 w 381000"/>
              <a:gd name="connsiteY4" fmla="*/ 43815 h 304800"/>
              <a:gd name="connsiteX5" fmla="*/ 201808 w 381000"/>
              <a:gd name="connsiteY5" fmla="*/ 43815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1000" h="304800">
                <a:moveTo>
                  <a:pt x="201808" y="43815"/>
                </a:moveTo>
                <a:cubicBezTo>
                  <a:pt x="116464" y="43815"/>
                  <a:pt x="46359" y="97154"/>
                  <a:pt x="46359" y="161163"/>
                </a:cubicBezTo>
                <a:cubicBezTo>
                  <a:pt x="46359" y="226694"/>
                  <a:pt x="116464" y="278510"/>
                  <a:pt x="201808" y="278510"/>
                </a:cubicBezTo>
                <a:cubicBezTo>
                  <a:pt x="288676" y="278510"/>
                  <a:pt x="358779" y="226694"/>
                  <a:pt x="358779" y="161163"/>
                </a:cubicBezTo>
                <a:cubicBezTo>
                  <a:pt x="358779" y="97154"/>
                  <a:pt x="288676" y="43815"/>
                  <a:pt x="201808" y="43815"/>
                </a:cubicBezTo>
                <a:lnTo>
                  <a:pt x="201808" y="4381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Freeform 403"> 
				</p:cNvPr>
          <p:cNvSpPr/>
          <p:nvPr/>
        </p:nvSpPr>
        <p:spPr>
          <a:xfrm>
            <a:off x="4191000" y="3857625"/>
            <a:ext cx="266700" cy="571500"/>
          </a:xfrm>
          <a:custGeom>
            <a:avLst/>
            <a:gdLst>
              <a:gd name="connsiteX0" fmla="*/ 18165 w 266700"/>
              <a:gd name="connsiteY0" fmla="*/ 10286 h 571500"/>
              <a:gd name="connsiteX1" fmla="*/ 18165 w 266700"/>
              <a:gd name="connsiteY1" fmla="*/ 580263 h 571500"/>
              <a:gd name="connsiteX2" fmla="*/ 275721 w 266700"/>
              <a:gd name="connsiteY2" fmla="*/ 580263 h 571500"/>
              <a:gd name="connsiteX3" fmla="*/ 275721 w 266700"/>
              <a:gd name="connsiteY3" fmla="*/ 10286 h 571500"/>
              <a:gd name="connsiteX4" fmla="*/ 18165 w 266700"/>
              <a:gd name="connsiteY4" fmla="*/ 1028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571500">
                <a:moveTo>
                  <a:pt x="18165" y="10286"/>
                </a:moveTo>
                <a:lnTo>
                  <a:pt x="18165" y="580263"/>
                </a:lnTo>
                <a:lnTo>
                  <a:pt x="275721" y="580263"/>
                </a:lnTo>
                <a:lnTo>
                  <a:pt x="275721" y="10286"/>
                </a:lnTo>
                <a:lnTo>
                  <a:pt x="18165" y="10286"/>
                </a:lnTo>
                <a:close/>
              </a:path>
            </a:pathLst>
          </a:custGeom>
          <a:solidFill>
            <a:srgbClr val="3164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Freeform 404"> 
				</p:cNvPr>
          <p:cNvSpPr/>
          <p:nvPr/>
        </p:nvSpPr>
        <p:spPr>
          <a:xfrm>
            <a:off x="4162425" y="3829050"/>
            <a:ext cx="323850" cy="628650"/>
          </a:xfrm>
          <a:custGeom>
            <a:avLst/>
            <a:gdLst>
              <a:gd name="connsiteX0" fmla="*/ 46746 w 323850"/>
              <a:gd name="connsiteY0" fmla="*/ 38854 h 628650"/>
              <a:gd name="connsiteX1" fmla="*/ 304293 w 323850"/>
              <a:gd name="connsiteY1" fmla="*/ 38854 h 628650"/>
              <a:gd name="connsiteX2" fmla="*/ 304293 w 323850"/>
              <a:gd name="connsiteY2" fmla="*/ 608830 h 628650"/>
              <a:gd name="connsiteX3" fmla="*/ 46746 w 323850"/>
              <a:gd name="connsiteY3" fmla="*/ 608830 h 628650"/>
              <a:gd name="connsiteX4" fmla="*/ 46746 w 323850"/>
              <a:gd name="connsiteY4" fmla="*/ 38854 h 628650"/>
              <a:gd name="connsiteX5" fmla="*/ 46746 w 323850"/>
              <a:gd name="connsiteY5" fmla="*/ 38854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3850" h="628650">
                <a:moveTo>
                  <a:pt x="46746" y="38854"/>
                </a:moveTo>
                <a:lnTo>
                  <a:pt x="304293" y="38854"/>
                </a:lnTo>
                <a:lnTo>
                  <a:pt x="304293" y="608830"/>
                </a:lnTo>
                <a:lnTo>
                  <a:pt x="46746" y="608830"/>
                </a:lnTo>
                <a:lnTo>
                  <a:pt x="46746" y="38854"/>
                </a:lnTo>
                <a:lnTo>
                  <a:pt x="46746" y="3885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19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Freeform 405"> 
				</p:cNvPr>
          <p:cNvSpPr/>
          <p:nvPr/>
        </p:nvSpPr>
        <p:spPr>
          <a:xfrm>
            <a:off x="4638675" y="4067175"/>
            <a:ext cx="257175" cy="361950"/>
          </a:xfrm>
          <a:custGeom>
            <a:avLst/>
            <a:gdLst>
              <a:gd name="connsiteX0" fmla="*/ 18546 w 257175"/>
              <a:gd name="connsiteY0" fmla="*/ 9525 h 361950"/>
              <a:gd name="connsiteX1" fmla="*/ 18546 w 257175"/>
              <a:gd name="connsiteY1" fmla="*/ 370713 h 361950"/>
              <a:gd name="connsiteX2" fmla="*/ 265434 w 257175"/>
              <a:gd name="connsiteY2" fmla="*/ 370713 h 361950"/>
              <a:gd name="connsiteX3" fmla="*/ 265434 w 257175"/>
              <a:gd name="connsiteY3" fmla="*/ 9525 h 361950"/>
              <a:gd name="connsiteX4" fmla="*/ 18546 w 257175"/>
              <a:gd name="connsiteY4" fmla="*/ 9525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75" h="361950">
                <a:moveTo>
                  <a:pt x="18546" y="9525"/>
                </a:moveTo>
                <a:lnTo>
                  <a:pt x="18546" y="370713"/>
                </a:lnTo>
                <a:lnTo>
                  <a:pt x="265434" y="370713"/>
                </a:lnTo>
                <a:lnTo>
                  <a:pt x="265434" y="9525"/>
                </a:lnTo>
                <a:lnTo>
                  <a:pt x="18546" y="9525"/>
                </a:lnTo>
                <a:close/>
              </a:path>
            </a:pathLst>
          </a:custGeom>
          <a:solidFill>
            <a:srgbClr val="3164a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Freeform 406"> 
				</p:cNvPr>
          <p:cNvSpPr/>
          <p:nvPr/>
        </p:nvSpPr>
        <p:spPr>
          <a:xfrm>
            <a:off x="4610100" y="4038600"/>
            <a:ext cx="314325" cy="419100"/>
          </a:xfrm>
          <a:custGeom>
            <a:avLst/>
            <a:gdLst>
              <a:gd name="connsiteX0" fmla="*/ 47118 w 314325"/>
              <a:gd name="connsiteY0" fmla="*/ 38101 h 419100"/>
              <a:gd name="connsiteX1" fmla="*/ 294008 w 314325"/>
              <a:gd name="connsiteY1" fmla="*/ 38101 h 419100"/>
              <a:gd name="connsiteX2" fmla="*/ 294008 w 314325"/>
              <a:gd name="connsiteY2" fmla="*/ 399280 h 419100"/>
              <a:gd name="connsiteX3" fmla="*/ 47118 w 314325"/>
              <a:gd name="connsiteY3" fmla="*/ 399280 h 419100"/>
              <a:gd name="connsiteX4" fmla="*/ 47118 w 314325"/>
              <a:gd name="connsiteY4" fmla="*/ 38101 h 419100"/>
              <a:gd name="connsiteX5" fmla="*/ 47118 w 314325"/>
              <a:gd name="connsiteY5" fmla="*/ 38101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325" h="419100">
                <a:moveTo>
                  <a:pt x="47118" y="38101"/>
                </a:moveTo>
                <a:lnTo>
                  <a:pt x="294008" y="38101"/>
                </a:lnTo>
                <a:lnTo>
                  <a:pt x="294008" y="399280"/>
                </a:lnTo>
                <a:lnTo>
                  <a:pt x="47118" y="399280"/>
                </a:lnTo>
                <a:lnTo>
                  <a:pt x="47118" y="38101"/>
                </a:lnTo>
                <a:lnTo>
                  <a:pt x="47118" y="3810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19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Freeform 407"> 
				</p:cNvPr>
          <p:cNvSpPr/>
          <p:nvPr/>
        </p:nvSpPr>
        <p:spPr>
          <a:xfrm>
            <a:off x="4067175" y="4391025"/>
            <a:ext cx="952500" cy="66675"/>
          </a:xfrm>
          <a:custGeom>
            <a:avLst/>
            <a:gdLst>
              <a:gd name="connsiteX0" fmla="*/ 47508 w 952500"/>
              <a:gd name="connsiteY0" fmla="*/ 46855 h 66675"/>
              <a:gd name="connsiteX1" fmla="*/ 931422 w 952500"/>
              <a:gd name="connsiteY1" fmla="*/ 46855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0" h="66675">
                <a:moveTo>
                  <a:pt x="47508" y="46855"/>
                </a:moveTo>
                <a:lnTo>
                  <a:pt x="931422" y="46855"/>
                </a:lnTo>
              </a:path>
            </a:pathLst>
          </a:custGeom>
          <a:ln w="7919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Freeform 408"> 
				</p:cNvPr>
          <p:cNvSpPr/>
          <p:nvPr/>
        </p:nvSpPr>
        <p:spPr>
          <a:xfrm>
            <a:off x="4762500" y="3419475"/>
            <a:ext cx="19050" cy="342900"/>
          </a:xfrm>
          <a:custGeom>
            <a:avLst/>
            <a:gdLst>
              <a:gd name="connsiteX0" fmla="*/ 25786 w 19050"/>
              <a:gd name="connsiteY0" fmla="*/ 9525 h 342900"/>
              <a:gd name="connsiteX1" fmla="*/ 25786 w 19050"/>
              <a:gd name="connsiteY1" fmla="*/ 349377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42900">
                <a:moveTo>
                  <a:pt x="25786" y="9525"/>
                </a:moveTo>
                <a:lnTo>
                  <a:pt x="25786" y="349377"/>
                </a:lnTo>
              </a:path>
            </a:pathLst>
          </a:custGeom>
          <a:ln w="1625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Freeform 409"> 
				</p:cNvPr>
          <p:cNvSpPr/>
          <p:nvPr/>
        </p:nvSpPr>
        <p:spPr>
          <a:xfrm>
            <a:off x="4733925" y="3743325"/>
            <a:ext cx="85725" cy="85725"/>
          </a:xfrm>
          <a:custGeom>
            <a:avLst/>
            <a:gdLst>
              <a:gd name="connsiteX0" fmla="*/ 86364 w 85725"/>
              <a:gd name="connsiteY0" fmla="*/ 11810 h 85725"/>
              <a:gd name="connsiteX1" fmla="*/ 48264 w 85725"/>
              <a:gd name="connsiteY1" fmla="*/ 88010 h 85725"/>
              <a:gd name="connsiteX2" fmla="*/ 10164 w 85725"/>
              <a:gd name="connsiteY2" fmla="*/ 11810 h 85725"/>
              <a:gd name="connsiteX3" fmla="*/ 86364 w 85725"/>
              <a:gd name="connsiteY3" fmla="*/ 1181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" h="85725">
                <a:moveTo>
                  <a:pt x="86364" y="11810"/>
                </a:moveTo>
                <a:lnTo>
                  <a:pt x="48264" y="88010"/>
                </a:lnTo>
                <a:lnTo>
                  <a:pt x="10164" y="11810"/>
                </a:lnTo>
                <a:lnTo>
                  <a:pt x="86364" y="1181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Freeform 410"> 
				</p:cNvPr>
          <p:cNvSpPr/>
          <p:nvPr/>
        </p:nvSpPr>
        <p:spPr>
          <a:xfrm>
            <a:off x="4286250" y="3381375"/>
            <a:ext cx="533400" cy="85725"/>
          </a:xfrm>
          <a:custGeom>
            <a:avLst/>
            <a:gdLst>
              <a:gd name="connsiteX0" fmla="*/ 53979 w 533400"/>
              <a:gd name="connsiteY0" fmla="*/ 47625 h 85725"/>
              <a:gd name="connsiteX1" fmla="*/ 495939 w 533400"/>
              <a:gd name="connsiteY1" fmla="*/ 4762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3400" h="85725">
                <a:moveTo>
                  <a:pt x="53979" y="47625"/>
                </a:moveTo>
                <a:lnTo>
                  <a:pt x="495939" y="47625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Freeform 411"> 
				</p:cNvPr>
          <p:cNvSpPr/>
          <p:nvPr/>
        </p:nvSpPr>
        <p:spPr>
          <a:xfrm>
            <a:off x="4286250" y="3381375"/>
            <a:ext cx="85725" cy="276225"/>
          </a:xfrm>
          <a:custGeom>
            <a:avLst/>
            <a:gdLst>
              <a:gd name="connsiteX0" fmla="*/ 53979 w 85725"/>
              <a:gd name="connsiteY0" fmla="*/ 241172 h 276225"/>
              <a:gd name="connsiteX1" fmla="*/ 53979 w 85725"/>
              <a:gd name="connsiteY1" fmla="*/ 4762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276225">
                <a:moveTo>
                  <a:pt x="53979" y="241172"/>
                </a:moveTo>
                <a:lnTo>
                  <a:pt x="53979" y="47625"/>
                </a:lnTo>
              </a:path>
            </a:pathLst>
          </a:custGeom>
          <a:ln w="10583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Freeform 412"> 
				</p:cNvPr>
          <p:cNvSpPr/>
          <p:nvPr/>
        </p:nvSpPr>
        <p:spPr>
          <a:xfrm>
            <a:off x="4295775" y="3295650"/>
            <a:ext cx="514350" cy="247650"/>
          </a:xfrm>
          <a:custGeom>
            <a:avLst/>
            <a:gdLst>
              <a:gd name="connsiteX0" fmla="*/ 263911 w 514350"/>
              <a:gd name="connsiteY0" fmla="*/ 16002 h 247650"/>
              <a:gd name="connsiteX1" fmla="*/ 13974 w 514350"/>
              <a:gd name="connsiteY1" fmla="*/ 133350 h 247650"/>
              <a:gd name="connsiteX2" fmla="*/ 263911 w 514350"/>
              <a:gd name="connsiteY2" fmla="*/ 250697 h 247650"/>
              <a:gd name="connsiteX3" fmla="*/ 515370 w 514350"/>
              <a:gd name="connsiteY3" fmla="*/ 133350 h 247650"/>
              <a:gd name="connsiteX4" fmla="*/ 263911 w 514350"/>
              <a:gd name="connsiteY4" fmla="*/ 16002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350" h="247650">
                <a:moveTo>
                  <a:pt x="263911" y="16002"/>
                </a:moveTo>
                <a:cubicBezTo>
                  <a:pt x="125226" y="16002"/>
                  <a:pt x="13974" y="67817"/>
                  <a:pt x="13974" y="133350"/>
                </a:cubicBezTo>
                <a:cubicBezTo>
                  <a:pt x="13974" y="197358"/>
                  <a:pt x="125226" y="250697"/>
                  <a:pt x="263911" y="250697"/>
                </a:cubicBezTo>
                <a:cubicBezTo>
                  <a:pt x="402594" y="250697"/>
                  <a:pt x="515370" y="197358"/>
                  <a:pt x="515370" y="133350"/>
                </a:cubicBezTo>
                <a:cubicBezTo>
                  <a:pt x="515370" y="67817"/>
                  <a:pt x="402594" y="16002"/>
                  <a:pt x="263911" y="16002"/>
                </a:cubicBezTo>
                <a:close/>
              </a:path>
            </a:pathLst>
          </a:custGeom>
          <a:solidFill>
            <a:srgbClr val="cb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Freeform 413"> 
				</p:cNvPr>
          <p:cNvSpPr/>
          <p:nvPr/>
        </p:nvSpPr>
        <p:spPr>
          <a:xfrm>
            <a:off x="4267200" y="3267075"/>
            <a:ext cx="571500" cy="304800"/>
          </a:xfrm>
          <a:custGeom>
            <a:avLst/>
            <a:gdLst>
              <a:gd name="connsiteX0" fmla="*/ 292486 w 571500"/>
              <a:gd name="connsiteY0" fmla="*/ 44577 h 304800"/>
              <a:gd name="connsiteX1" fmla="*/ 42549 w 571500"/>
              <a:gd name="connsiteY1" fmla="*/ 161925 h 304800"/>
              <a:gd name="connsiteX2" fmla="*/ 292486 w 571500"/>
              <a:gd name="connsiteY2" fmla="*/ 279272 h 304800"/>
              <a:gd name="connsiteX3" fmla="*/ 543945 w 571500"/>
              <a:gd name="connsiteY3" fmla="*/ 161925 h 304800"/>
              <a:gd name="connsiteX4" fmla="*/ 292486 w 571500"/>
              <a:gd name="connsiteY4" fmla="*/ 44577 h 304800"/>
              <a:gd name="connsiteX5" fmla="*/ 292486 w 571500"/>
              <a:gd name="connsiteY5" fmla="*/ 44577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0" h="304800">
                <a:moveTo>
                  <a:pt x="292486" y="44577"/>
                </a:moveTo>
                <a:cubicBezTo>
                  <a:pt x="153801" y="44577"/>
                  <a:pt x="42549" y="96392"/>
                  <a:pt x="42549" y="161925"/>
                </a:cubicBezTo>
                <a:cubicBezTo>
                  <a:pt x="42549" y="225933"/>
                  <a:pt x="153801" y="279272"/>
                  <a:pt x="292486" y="279272"/>
                </a:cubicBezTo>
                <a:cubicBezTo>
                  <a:pt x="431169" y="279272"/>
                  <a:pt x="543945" y="225933"/>
                  <a:pt x="543945" y="161925"/>
                </a:cubicBezTo>
                <a:cubicBezTo>
                  <a:pt x="543945" y="96392"/>
                  <a:pt x="431169" y="44577"/>
                  <a:pt x="292486" y="44577"/>
                </a:cubicBezTo>
                <a:lnTo>
                  <a:pt x="292486" y="4457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Freeform 414"> 
				</p:cNvPr>
          <p:cNvSpPr/>
          <p:nvPr/>
        </p:nvSpPr>
        <p:spPr>
          <a:xfrm>
            <a:off x="4133850" y="3895725"/>
            <a:ext cx="400050" cy="228600"/>
          </a:xfrm>
          <a:custGeom>
            <a:avLst/>
            <a:gdLst>
              <a:gd name="connsiteX0" fmla="*/ 207903 w 400050"/>
              <a:gd name="connsiteY0" fmla="*/ 13334 h 228600"/>
              <a:gd name="connsiteX1" fmla="*/ 11307 w 400050"/>
              <a:gd name="connsiteY1" fmla="*/ 121538 h 228600"/>
              <a:gd name="connsiteX2" fmla="*/ 207903 w 400050"/>
              <a:gd name="connsiteY2" fmla="*/ 229742 h 228600"/>
              <a:gd name="connsiteX3" fmla="*/ 402976 w 400050"/>
              <a:gd name="connsiteY3" fmla="*/ 121538 h 228600"/>
              <a:gd name="connsiteX4" fmla="*/ 207903 w 400050"/>
              <a:gd name="connsiteY4" fmla="*/ 1333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228600">
                <a:moveTo>
                  <a:pt x="207903" y="13334"/>
                </a:moveTo>
                <a:cubicBezTo>
                  <a:pt x="99699" y="13334"/>
                  <a:pt x="11307" y="62102"/>
                  <a:pt x="11307" y="121538"/>
                </a:cubicBezTo>
                <a:cubicBezTo>
                  <a:pt x="11307" y="180975"/>
                  <a:pt x="99699" y="229742"/>
                  <a:pt x="207903" y="229742"/>
                </a:cubicBezTo>
                <a:cubicBezTo>
                  <a:pt x="314583" y="229742"/>
                  <a:pt x="402976" y="180975"/>
                  <a:pt x="402976" y="121538"/>
                </a:cubicBezTo>
                <a:cubicBezTo>
                  <a:pt x="402976" y="62102"/>
                  <a:pt x="314583" y="13334"/>
                  <a:pt x="207903" y="13334"/>
                </a:cubicBez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Freeform 415"> 
				</p:cNvPr>
          <p:cNvSpPr/>
          <p:nvPr/>
        </p:nvSpPr>
        <p:spPr>
          <a:xfrm>
            <a:off x="4105275" y="3867150"/>
            <a:ext cx="457200" cy="285750"/>
          </a:xfrm>
          <a:custGeom>
            <a:avLst/>
            <a:gdLst>
              <a:gd name="connsiteX0" fmla="*/ 236478 w 457200"/>
              <a:gd name="connsiteY0" fmla="*/ 41909 h 285750"/>
              <a:gd name="connsiteX1" fmla="*/ 39882 w 457200"/>
              <a:gd name="connsiteY1" fmla="*/ 150113 h 285750"/>
              <a:gd name="connsiteX2" fmla="*/ 236478 w 457200"/>
              <a:gd name="connsiteY2" fmla="*/ 258317 h 285750"/>
              <a:gd name="connsiteX3" fmla="*/ 431551 w 457200"/>
              <a:gd name="connsiteY3" fmla="*/ 150113 h 285750"/>
              <a:gd name="connsiteX4" fmla="*/ 236478 w 457200"/>
              <a:gd name="connsiteY4" fmla="*/ 41909 h 285750"/>
              <a:gd name="connsiteX5" fmla="*/ 236478 w 457200"/>
              <a:gd name="connsiteY5" fmla="*/ 41909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" h="285750">
                <a:moveTo>
                  <a:pt x="236478" y="41909"/>
                </a:moveTo>
                <a:cubicBezTo>
                  <a:pt x="128274" y="41909"/>
                  <a:pt x="39882" y="90677"/>
                  <a:pt x="39882" y="150113"/>
                </a:cubicBezTo>
                <a:cubicBezTo>
                  <a:pt x="39882" y="209550"/>
                  <a:pt x="128274" y="258317"/>
                  <a:pt x="236478" y="258317"/>
                </a:cubicBezTo>
                <a:cubicBezTo>
                  <a:pt x="343158" y="258317"/>
                  <a:pt x="431551" y="209550"/>
                  <a:pt x="431551" y="150113"/>
                </a:cubicBezTo>
                <a:cubicBezTo>
                  <a:pt x="431551" y="90677"/>
                  <a:pt x="343158" y="41909"/>
                  <a:pt x="236478" y="41909"/>
                </a:cubicBezTo>
                <a:lnTo>
                  <a:pt x="236478" y="41909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Freeform 416"> 
				</p:cNvPr>
          <p:cNvSpPr/>
          <p:nvPr/>
        </p:nvSpPr>
        <p:spPr>
          <a:xfrm>
            <a:off x="4581525" y="4152900"/>
            <a:ext cx="400050" cy="228600"/>
          </a:xfrm>
          <a:custGeom>
            <a:avLst/>
            <a:gdLst>
              <a:gd name="connsiteX0" fmla="*/ 208284 w 400050"/>
              <a:gd name="connsiteY0" fmla="*/ 16763 h 228600"/>
              <a:gd name="connsiteX1" fmla="*/ 13212 w 400050"/>
              <a:gd name="connsiteY1" fmla="*/ 124967 h 228600"/>
              <a:gd name="connsiteX2" fmla="*/ 208284 w 400050"/>
              <a:gd name="connsiteY2" fmla="*/ 233171 h 228600"/>
              <a:gd name="connsiteX3" fmla="*/ 404881 w 400050"/>
              <a:gd name="connsiteY3" fmla="*/ 124967 h 228600"/>
              <a:gd name="connsiteX4" fmla="*/ 208284 w 400050"/>
              <a:gd name="connsiteY4" fmla="*/ 16763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228600">
                <a:moveTo>
                  <a:pt x="208284" y="16763"/>
                </a:moveTo>
                <a:cubicBezTo>
                  <a:pt x="101604" y="16763"/>
                  <a:pt x="13212" y="65532"/>
                  <a:pt x="13212" y="124967"/>
                </a:cubicBezTo>
                <a:cubicBezTo>
                  <a:pt x="13212" y="184403"/>
                  <a:pt x="101604" y="233171"/>
                  <a:pt x="208284" y="233171"/>
                </a:cubicBezTo>
                <a:cubicBezTo>
                  <a:pt x="316488" y="233171"/>
                  <a:pt x="404881" y="184403"/>
                  <a:pt x="404881" y="124967"/>
                </a:cubicBezTo>
                <a:cubicBezTo>
                  <a:pt x="404881" y="65532"/>
                  <a:pt x="316488" y="16763"/>
                  <a:pt x="208284" y="16763"/>
                </a:cubicBez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Freeform 417"> 
				</p:cNvPr>
          <p:cNvSpPr/>
          <p:nvPr/>
        </p:nvSpPr>
        <p:spPr>
          <a:xfrm>
            <a:off x="4552950" y="4124325"/>
            <a:ext cx="457200" cy="285750"/>
          </a:xfrm>
          <a:custGeom>
            <a:avLst/>
            <a:gdLst>
              <a:gd name="connsiteX0" fmla="*/ 236859 w 457200"/>
              <a:gd name="connsiteY0" fmla="*/ 45338 h 285750"/>
              <a:gd name="connsiteX1" fmla="*/ 41787 w 457200"/>
              <a:gd name="connsiteY1" fmla="*/ 153542 h 285750"/>
              <a:gd name="connsiteX2" fmla="*/ 236859 w 457200"/>
              <a:gd name="connsiteY2" fmla="*/ 261746 h 285750"/>
              <a:gd name="connsiteX3" fmla="*/ 433456 w 457200"/>
              <a:gd name="connsiteY3" fmla="*/ 153542 h 285750"/>
              <a:gd name="connsiteX4" fmla="*/ 236859 w 457200"/>
              <a:gd name="connsiteY4" fmla="*/ 45338 h 285750"/>
              <a:gd name="connsiteX5" fmla="*/ 236859 w 457200"/>
              <a:gd name="connsiteY5" fmla="*/ 4533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" h="285750">
                <a:moveTo>
                  <a:pt x="236859" y="45338"/>
                </a:moveTo>
                <a:cubicBezTo>
                  <a:pt x="130179" y="45338"/>
                  <a:pt x="41787" y="94107"/>
                  <a:pt x="41787" y="153542"/>
                </a:cubicBezTo>
                <a:cubicBezTo>
                  <a:pt x="41787" y="212978"/>
                  <a:pt x="130179" y="261746"/>
                  <a:pt x="236859" y="261746"/>
                </a:cubicBezTo>
                <a:cubicBezTo>
                  <a:pt x="345063" y="261746"/>
                  <a:pt x="433456" y="212978"/>
                  <a:pt x="433456" y="153542"/>
                </a:cubicBezTo>
                <a:cubicBezTo>
                  <a:pt x="433456" y="94107"/>
                  <a:pt x="345063" y="45338"/>
                  <a:pt x="236859" y="45338"/>
                </a:cubicBezTo>
                <a:lnTo>
                  <a:pt x="236859" y="4533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9" name="Picture 41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425" y="771525"/>
            <a:ext cx="1609725" cy="323850"/>
          </a:xfrm>
          <a:prstGeom prst="rect">
            <a:avLst/>
          </a:prstGeom>
        </p:spPr>
      </p:pic>
      <p:sp>
        <p:nvSpPr>
          <p:cNvPr id="419" name="TextBox 419"/>
          <p:cNvSpPr txBox="1"/>
          <p:nvPr/>
        </p:nvSpPr>
        <p:spPr>
          <a:xfrm>
            <a:off x="1313573" y="817651"/>
            <a:ext cx="4368741" cy="16625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Infrastructure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&amp;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Cities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–</a:t>
            </a:r>
          </a:p>
          <a:p>
            <a:pPr indent="0">
              <a:lnSpc>
                <a:spcPts val="2399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Mixed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picture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on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development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6323">
              <a:lnSpc>
                <a:spcPts val="2316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Key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Figures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Infrastructure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&amp;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Cities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6388">
              <a:lnSpc>
                <a:spcPts val="2003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€bn</a:t>
            </a:r>
          </a:p>
          <a:p>
            <a:pPr indent="2997718">
              <a:lnSpc>
                <a:spcPts val="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€m</a:t>
            </a:r>
          </a:p>
        </p:txBody>
      </p:sp>
      <p:sp>
        <p:nvSpPr>
          <p:cNvPr id="420" name="TextBox 420"/>
          <p:cNvSpPr txBox="1"/>
          <p:nvPr/>
        </p:nvSpPr>
        <p:spPr>
          <a:xfrm>
            <a:off x="5765175" y="1866568"/>
            <a:ext cx="3705659" cy="9838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74547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Main</a:t>
            </a:r>
            <a:r>
              <a:rPr lang="en-US" altLang="zh-CN" sz="1596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developments</a:t>
            </a:r>
            <a:r>
              <a:rPr lang="en-US" altLang="zh-CN" sz="1596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596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Q1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59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Order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intake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–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Lower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volume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from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rolling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stock</a:t>
            </a:r>
          </a:p>
        </p:txBody>
      </p:sp>
      <p:sp>
        <p:nvSpPr>
          <p:cNvPr id="421" name="TextBox 421"/>
          <p:cNvSpPr txBox="1"/>
          <p:nvPr/>
        </p:nvSpPr>
        <p:spPr>
          <a:xfrm>
            <a:off x="1479689" y="2940430"/>
            <a:ext cx="590276" cy="5577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Orders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5259">
              <a:lnSpc>
                <a:spcPts val="1952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-9%</a:t>
            </a:r>
          </a:p>
        </p:txBody>
      </p:sp>
      <p:sp>
        <p:nvSpPr>
          <p:cNvPr id="422" name="TextBox 422"/>
          <p:cNvSpPr txBox="1"/>
          <p:nvPr/>
        </p:nvSpPr>
        <p:spPr>
          <a:xfrm>
            <a:off x="2829952" y="2940430"/>
            <a:ext cx="724388" cy="6339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Revenue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4507">
              <a:lnSpc>
                <a:spcPts val="1552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0%</a:t>
            </a:r>
          </a:p>
        </p:txBody>
      </p:sp>
      <p:sp>
        <p:nvSpPr>
          <p:cNvPr id="423" name="TextBox 423"/>
          <p:cNvSpPr txBox="1"/>
          <p:nvPr/>
        </p:nvSpPr>
        <p:spPr>
          <a:xfrm>
            <a:off x="4349379" y="2942995"/>
            <a:ext cx="398245" cy="5734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052">
              <a:lnSpc>
                <a:spcPts val="2095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-36%</a:t>
            </a:r>
          </a:p>
        </p:txBody>
      </p:sp>
      <p:sp>
        <p:nvSpPr>
          <p:cNvPr id="424" name="TextBox 424"/>
          <p:cNvSpPr txBox="1"/>
          <p:nvPr/>
        </p:nvSpPr>
        <p:spPr>
          <a:xfrm>
            <a:off x="5765173" y="2850639"/>
            <a:ext cx="3317051" cy="7837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orders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offsets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growth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other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divisions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75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Transportation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&amp;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Logistics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–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Charges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of</a:t>
            </a:r>
          </a:p>
          <a:p>
            <a:pPr indent="0">
              <a:lnSpc>
                <a:spcPts val="1648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€116m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mainly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related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high-speed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train</a:t>
            </a:r>
          </a:p>
        </p:txBody>
      </p:sp>
      <p:sp>
        <p:nvSpPr>
          <p:cNvPr id="425" name="TextBox 425"/>
          <p:cNvSpPr txBox="1"/>
          <p:nvPr/>
        </p:nvSpPr>
        <p:spPr>
          <a:xfrm>
            <a:off x="1462925" y="3683658"/>
            <a:ext cx="212789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4.7</a:t>
            </a:r>
          </a:p>
        </p:txBody>
      </p:sp>
      <p:sp>
        <p:nvSpPr>
          <p:cNvPr id="426" name="TextBox 426"/>
          <p:cNvSpPr txBox="1"/>
          <p:nvPr/>
        </p:nvSpPr>
        <p:spPr>
          <a:xfrm>
            <a:off x="1906408" y="3721758"/>
            <a:ext cx="212789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4.4</a:t>
            </a:r>
          </a:p>
        </p:txBody>
      </p:sp>
      <p:sp>
        <p:nvSpPr>
          <p:cNvPr id="427" name="TextBox 427"/>
          <p:cNvSpPr txBox="1"/>
          <p:nvPr/>
        </p:nvSpPr>
        <p:spPr>
          <a:xfrm>
            <a:off x="2868052" y="3692803"/>
            <a:ext cx="212789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4.1</a:t>
            </a:r>
          </a:p>
        </p:txBody>
      </p:sp>
      <p:sp>
        <p:nvSpPr>
          <p:cNvPr id="428" name="TextBox 428"/>
          <p:cNvSpPr txBox="1"/>
          <p:nvPr/>
        </p:nvSpPr>
        <p:spPr>
          <a:xfrm>
            <a:off x="3311536" y="3683658"/>
            <a:ext cx="212789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4.1</a:t>
            </a:r>
          </a:p>
        </p:txBody>
      </p:sp>
      <p:sp>
        <p:nvSpPr>
          <p:cNvPr id="429" name="TextBox 429"/>
          <p:cNvSpPr txBox="1"/>
          <p:nvPr/>
        </p:nvSpPr>
        <p:spPr>
          <a:xfrm>
            <a:off x="4198504" y="3665370"/>
            <a:ext cx="287767" cy="4287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239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200</a:t>
            </a:r>
          </a:p>
          <a:p>
            <a:pPr indent="0">
              <a:lnSpc>
                <a:spcPts val="195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4.9%</a:t>
            </a:r>
          </a:p>
        </p:txBody>
      </p:sp>
      <p:sp>
        <p:nvSpPr>
          <p:cNvPr id="430" name="TextBox 430"/>
          <p:cNvSpPr txBox="1"/>
          <p:nvPr/>
        </p:nvSpPr>
        <p:spPr>
          <a:xfrm>
            <a:off x="4509402" y="3850729"/>
            <a:ext cx="78216" cy="1036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2)</a:t>
            </a:r>
          </a:p>
        </p:txBody>
      </p:sp>
      <p:sp>
        <p:nvSpPr>
          <p:cNvPr id="431" name="TextBox 431"/>
          <p:cNvSpPr txBox="1"/>
          <p:nvPr/>
        </p:nvSpPr>
        <p:spPr>
          <a:xfrm>
            <a:off x="4648083" y="3874158"/>
            <a:ext cx="287767" cy="4805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144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36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3.1%</a:t>
            </a:r>
          </a:p>
        </p:txBody>
      </p:sp>
      <p:sp>
        <p:nvSpPr>
          <p:cNvPr id="432" name="TextBox 432"/>
          <p:cNvSpPr txBox="1"/>
          <p:nvPr/>
        </p:nvSpPr>
        <p:spPr>
          <a:xfrm>
            <a:off x="4981839" y="4118952"/>
            <a:ext cx="78216" cy="1036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1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2)</a:t>
            </a:r>
          </a:p>
        </p:txBody>
      </p:sp>
      <p:sp>
        <p:nvSpPr>
          <p:cNvPr id="433" name="TextBox 433"/>
          <p:cNvSpPr txBox="1"/>
          <p:nvPr/>
        </p:nvSpPr>
        <p:spPr>
          <a:xfrm>
            <a:off x="5765173" y="3638546"/>
            <a:ext cx="3538022" cy="7837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issues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63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Power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Grid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Solutions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&amp;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Products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–</a:t>
            </a:r>
          </a:p>
          <a:p>
            <a:pPr indent="0">
              <a:lnSpc>
                <a:spcPts val="1660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Substantial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earnings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growth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from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productivity</a:t>
            </a:r>
          </a:p>
        </p:txBody>
      </p:sp>
      <p:sp>
        <p:nvSpPr>
          <p:cNvPr id="434" name="TextBox 434"/>
          <p:cNvSpPr txBox="1"/>
          <p:nvPr/>
        </p:nvSpPr>
        <p:spPr>
          <a:xfrm>
            <a:off x="1395869" y="4579973"/>
            <a:ext cx="344684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</a:t>
            </a:r>
          </a:p>
        </p:txBody>
      </p:sp>
      <p:sp>
        <p:nvSpPr>
          <p:cNvPr id="435" name="TextBox 435"/>
          <p:cNvSpPr txBox="1"/>
          <p:nvPr/>
        </p:nvSpPr>
        <p:spPr>
          <a:xfrm>
            <a:off x="1839352" y="4579973"/>
            <a:ext cx="344684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</a:t>
            </a:r>
          </a:p>
        </p:txBody>
      </p:sp>
      <p:sp>
        <p:nvSpPr>
          <p:cNvPr id="436" name="TextBox 436"/>
          <p:cNvSpPr txBox="1"/>
          <p:nvPr/>
        </p:nvSpPr>
        <p:spPr>
          <a:xfrm>
            <a:off x="2800996" y="4579973"/>
            <a:ext cx="344684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</a:t>
            </a:r>
          </a:p>
        </p:txBody>
      </p:sp>
      <p:sp>
        <p:nvSpPr>
          <p:cNvPr id="437" name="TextBox 437"/>
          <p:cNvSpPr txBox="1"/>
          <p:nvPr/>
        </p:nvSpPr>
        <p:spPr>
          <a:xfrm>
            <a:off x="3244480" y="4579973"/>
            <a:ext cx="344685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</a:t>
            </a:r>
          </a:p>
        </p:txBody>
      </p:sp>
      <p:sp>
        <p:nvSpPr>
          <p:cNvPr id="438" name="TextBox 438"/>
          <p:cNvSpPr txBox="1"/>
          <p:nvPr/>
        </p:nvSpPr>
        <p:spPr>
          <a:xfrm>
            <a:off x="4168024" y="4560161"/>
            <a:ext cx="344684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</a:t>
            </a:r>
          </a:p>
        </p:txBody>
      </p:sp>
      <p:sp>
        <p:nvSpPr>
          <p:cNvPr id="439" name="TextBox 439"/>
          <p:cNvSpPr txBox="1"/>
          <p:nvPr/>
        </p:nvSpPr>
        <p:spPr>
          <a:xfrm>
            <a:off x="4611507" y="4560161"/>
            <a:ext cx="344685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</a:t>
            </a:r>
          </a:p>
        </p:txBody>
      </p:sp>
      <p:sp>
        <p:nvSpPr>
          <p:cNvPr id="440" name="TextBox 440"/>
          <p:cNvSpPr txBox="1"/>
          <p:nvPr/>
        </p:nvSpPr>
        <p:spPr>
          <a:xfrm>
            <a:off x="5765173" y="4426454"/>
            <a:ext cx="3039697" cy="5728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measures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partly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better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mix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63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Building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Technologies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–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Stable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</a:t>
            </a:r>
          </a:p>
        </p:txBody>
      </p:sp>
      <p:sp>
        <p:nvSpPr>
          <p:cNvPr id="441" name="TextBox 441"/>
          <p:cNvSpPr txBox="1"/>
          <p:nvPr/>
        </p:nvSpPr>
        <p:spPr>
          <a:xfrm>
            <a:off x="1176408" y="5296050"/>
            <a:ext cx="1270292" cy="1263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Division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052">
              <a:lnSpc>
                <a:spcPts val="205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Transportation</a:t>
            </a:r>
          </a:p>
          <a:p>
            <a:pPr indent="35052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&amp;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Logistics</a:t>
            </a:r>
          </a:p>
          <a:p>
            <a:pPr indent="35052">
              <a:lnSpc>
                <a:spcPts val="137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Power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Grid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Solutions</a:t>
            </a:r>
          </a:p>
          <a:p>
            <a:pPr indent="35052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&amp;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Products</a:t>
            </a:r>
          </a:p>
          <a:p>
            <a:pPr indent="35052">
              <a:lnSpc>
                <a:spcPts val="169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Building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Technologies</a:t>
            </a:r>
          </a:p>
        </p:txBody>
      </p:sp>
      <p:sp>
        <p:nvSpPr>
          <p:cNvPr id="442" name="TextBox 442"/>
          <p:cNvSpPr txBox="1"/>
          <p:nvPr/>
        </p:nvSpPr>
        <p:spPr>
          <a:xfrm>
            <a:off x="2604400" y="5206134"/>
            <a:ext cx="499301" cy="1353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Orders</a:t>
            </a:r>
          </a:p>
          <a:p>
            <a:pPr indent="2286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y-o-y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2107">
              <a:lnSpc>
                <a:spcPts val="1926"/>
              </a:lnSpc>
            </a:pPr>
            <a:r>
              <a:rPr lang="en-US" altLang="zh-CN" sz="996" dirty="0" smtClean="0">
                <a:solidFill>
                  <a:srgbClr val="cb0000"/>
                </a:solidFill>
                <a:latin typeface="Helvetica" charset="0"/>
                <a:cs typeface="Helvetica" charset="0"/>
              </a:rPr>
              <a:t>-31%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3444">
              <a:lnSpc>
                <a:spcPts val="1579"/>
              </a:lnSpc>
            </a:pPr>
            <a:r>
              <a:rPr lang="en-US" altLang="zh-CN" sz="996" dirty="0" smtClean="0">
                <a:solidFill>
                  <a:srgbClr val="009831"/>
                </a:solidFill>
                <a:latin typeface="Helvetica" charset="0"/>
                <a:cs typeface="Helvetica" charset="0"/>
              </a:rPr>
              <a:t>12%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7160">
              <a:lnSpc>
                <a:spcPts val="1292"/>
              </a:lnSpc>
            </a:pPr>
            <a:r>
              <a:rPr lang="en-US" altLang="zh-CN" sz="996" dirty="0" smtClean="0">
                <a:solidFill>
                  <a:srgbClr val="cb0000"/>
                </a:solidFill>
                <a:latin typeface="Helvetica" charset="0"/>
                <a:cs typeface="Helvetica" charset="0"/>
              </a:rPr>
              <a:t>-1%</a:t>
            </a:r>
          </a:p>
        </p:txBody>
      </p:sp>
      <p:sp>
        <p:nvSpPr>
          <p:cNvPr id="443" name="TextBox 443"/>
          <p:cNvSpPr txBox="1"/>
          <p:nvPr/>
        </p:nvSpPr>
        <p:spPr>
          <a:xfrm>
            <a:off x="3293248" y="5206134"/>
            <a:ext cx="633412" cy="1353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Revenue</a:t>
            </a:r>
          </a:p>
          <a:p>
            <a:pPr indent="9144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y-o-y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8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4215">
              <a:lnSpc>
                <a:spcPts val="1926"/>
              </a:lnSpc>
            </a:pPr>
            <a:r>
              <a:rPr lang="en-US" altLang="zh-CN" sz="996" dirty="0" smtClean="0">
                <a:solidFill>
                  <a:srgbClr val="cb0000"/>
                </a:solidFill>
                <a:latin typeface="Helvetica" charset="0"/>
                <a:cs typeface="Helvetica" charset="0"/>
              </a:rPr>
              <a:t>-3%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5552">
              <a:lnSpc>
                <a:spcPts val="1579"/>
              </a:lnSpc>
            </a:pPr>
            <a:r>
              <a:rPr lang="en-US" altLang="zh-CN" sz="996" dirty="0" smtClean="0">
                <a:solidFill>
                  <a:srgbClr val="009831"/>
                </a:solidFill>
                <a:latin typeface="Helvetica" charset="0"/>
                <a:cs typeface="Helvetica" charset="0"/>
              </a:rPr>
              <a:t>4%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5552">
              <a:lnSpc>
                <a:spcPts val="1292"/>
              </a:lnSpc>
            </a:pPr>
            <a:r>
              <a:rPr lang="en-US" altLang="zh-CN" sz="996" dirty="0" smtClean="0">
                <a:solidFill>
                  <a:srgbClr val="009831"/>
                </a:solidFill>
                <a:latin typeface="Helvetica" charset="0"/>
                <a:cs typeface="Helvetica" charset="0"/>
              </a:rPr>
              <a:t>0%</a:t>
            </a:r>
          </a:p>
        </p:txBody>
      </p:sp>
      <p:sp>
        <p:nvSpPr>
          <p:cNvPr id="444" name="TextBox 444"/>
          <p:cNvSpPr txBox="1"/>
          <p:nvPr/>
        </p:nvSpPr>
        <p:spPr>
          <a:xfrm>
            <a:off x="4041532" y="5206134"/>
            <a:ext cx="507689" cy="1353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4864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8392">
              <a:lnSpc>
                <a:spcPts val="1926"/>
              </a:lnSpc>
            </a:pPr>
            <a:r>
              <a:rPr lang="en-US" altLang="zh-CN" sz="996" dirty="0" smtClean="0">
                <a:solidFill>
                  <a:srgbClr val="cb0000"/>
                </a:solidFill>
                <a:latin typeface="Helvetica" charset="0"/>
                <a:cs typeface="Helvetica" charset="0"/>
              </a:rPr>
              <a:t>-3.9%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9728">
              <a:lnSpc>
                <a:spcPts val="157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6.9%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9728">
              <a:lnSpc>
                <a:spcPts val="129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6.6%</a:t>
            </a:r>
          </a:p>
        </p:txBody>
      </p:sp>
      <p:sp>
        <p:nvSpPr>
          <p:cNvPr id="445" name="TextBox 445"/>
          <p:cNvSpPr txBox="1"/>
          <p:nvPr/>
        </p:nvSpPr>
        <p:spPr>
          <a:xfrm>
            <a:off x="4715139" y="5114694"/>
            <a:ext cx="607791" cy="14449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Underly.</a:t>
            </a:r>
          </a:p>
          <a:p>
            <a:pPr indent="109728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</a:t>
            </a:r>
          </a:p>
          <a:p>
            <a:pPr indent="50292">
              <a:lnSpc>
                <a:spcPts val="142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0020">
              <a:lnSpc>
                <a:spcPts val="121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4.5%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0020">
              <a:lnSpc>
                <a:spcPts val="157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6.9%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0020">
              <a:lnSpc>
                <a:spcPts val="129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6.6%</a:t>
            </a:r>
          </a:p>
        </p:txBody>
      </p:sp>
      <p:sp>
        <p:nvSpPr>
          <p:cNvPr id="446" name="TextBox 446"/>
          <p:cNvSpPr txBox="1"/>
          <p:nvPr/>
        </p:nvSpPr>
        <p:spPr>
          <a:xfrm>
            <a:off x="5765173" y="5001001"/>
            <a:ext cx="3459458" cy="7608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generation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continues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95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Around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€240m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transformation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charges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</a:t>
            </a:r>
          </a:p>
          <a:p>
            <a:pPr indent="7">
              <a:lnSpc>
                <a:spcPts val="1648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2014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expected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</p:txBody>
      </p:sp>
      <p:sp>
        <p:nvSpPr>
          <p:cNvPr id="447" name="TextBox 447"/>
          <p:cNvSpPr txBox="1"/>
          <p:nvPr/>
        </p:nvSpPr>
        <p:spPr>
          <a:xfrm>
            <a:off x="1132207" y="6615530"/>
            <a:ext cx="112247" cy="3007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</a:p>
          <a:p>
            <a:pPr indent="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2)</a:t>
            </a:r>
          </a:p>
        </p:txBody>
      </p:sp>
      <p:sp>
        <p:nvSpPr>
          <p:cNvPr id="448" name="TextBox 448"/>
          <p:cNvSpPr txBox="1"/>
          <p:nvPr/>
        </p:nvSpPr>
        <p:spPr>
          <a:xfrm>
            <a:off x="1398909" y="6615530"/>
            <a:ext cx="3894623" cy="3007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Comparable,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i.e.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adjusted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currency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translation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portfolio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effects</a:t>
            </a:r>
          </a:p>
          <a:p>
            <a:pPr indent="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Underlying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margin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12: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6.6%;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13: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5.9%</a:t>
            </a:r>
          </a:p>
        </p:txBody>
      </p:sp>
      <p:sp>
        <p:nvSpPr>
          <p:cNvPr id="449" name="TextBox 449"/>
          <p:cNvSpPr txBox="1"/>
          <p:nvPr/>
        </p:nvSpPr>
        <p:spPr>
          <a:xfrm>
            <a:off x="1313573" y="6976718"/>
            <a:ext cx="399548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Page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7</a:t>
            </a:r>
          </a:p>
        </p:txBody>
      </p:sp>
      <p:sp>
        <p:nvSpPr>
          <p:cNvPr id="450" name="TextBox 450"/>
          <p:cNvSpPr txBox="1"/>
          <p:nvPr/>
        </p:nvSpPr>
        <p:spPr>
          <a:xfrm>
            <a:off x="3163708" y="6976718"/>
            <a:ext cx="246153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Analyst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Call,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January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23,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</p:txBody>
      </p:sp>
      <p:sp>
        <p:nvSpPr>
          <p:cNvPr id="451" name="TextBox 451"/>
          <p:cNvSpPr txBox="1"/>
          <p:nvPr/>
        </p:nvSpPr>
        <p:spPr>
          <a:xfrm>
            <a:off x="6667397" y="6976718"/>
            <a:ext cx="284695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Copyright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©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AG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2013.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All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rights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Freeform 452"> 
				</p:cNvPr>
          <p:cNvSpPr/>
          <p:nvPr/>
        </p:nvSpPr>
        <p:spPr>
          <a:xfrm>
            <a:off x="762000" y="333375"/>
            <a:ext cx="9153525" cy="6867525"/>
          </a:xfrm>
          <a:custGeom>
            <a:avLst/>
            <a:gdLst>
              <a:gd name="connsiteX0" fmla="*/ 12073 w 9153525"/>
              <a:gd name="connsiteY0" fmla="*/ 15620 h 6867525"/>
              <a:gd name="connsiteX1" fmla="*/ 12073 w 9153525"/>
              <a:gd name="connsiteY1" fmla="*/ 6873621 h 6867525"/>
              <a:gd name="connsiteX2" fmla="*/ 9156072 w 9153525"/>
              <a:gd name="connsiteY2" fmla="*/ 6873621 h 6867525"/>
              <a:gd name="connsiteX3" fmla="*/ 9156072 w 9153525"/>
              <a:gd name="connsiteY3" fmla="*/ 15620 h 6867525"/>
              <a:gd name="connsiteX4" fmla="*/ 12073 w 9153525"/>
              <a:gd name="connsiteY4" fmla="*/ 15620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6867525">
                <a:moveTo>
                  <a:pt x="12073" y="15620"/>
                </a:moveTo>
                <a:lnTo>
                  <a:pt x="12073" y="6873621"/>
                </a:lnTo>
                <a:lnTo>
                  <a:pt x="9156072" y="6873621"/>
                </a:lnTo>
                <a:lnTo>
                  <a:pt x="9156072" y="15620"/>
                </a:lnTo>
                <a:lnTo>
                  <a:pt x="12073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Freeform 453"> 
				</p:cNvPr>
          <p:cNvSpPr/>
          <p:nvPr/>
        </p:nvSpPr>
        <p:spPr>
          <a:xfrm>
            <a:off x="1047750" y="600075"/>
            <a:ext cx="8867775" cy="981075"/>
          </a:xfrm>
          <a:custGeom>
            <a:avLst/>
            <a:gdLst>
              <a:gd name="connsiteX0" fmla="*/ 14359 w 8867775"/>
              <a:gd name="connsiteY0" fmla="*/ 11048 h 981075"/>
              <a:gd name="connsiteX1" fmla="*/ 14359 w 8867775"/>
              <a:gd name="connsiteY1" fmla="*/ 981837 h 981075"/>
              <a:gd name="connsiteX2" fmla="*/ 8870322 w 8867775"/>
              <a:gd name="connsiteY2" fmla="*/ 981837 h 981075"/>
              <a:gd name="connsiteX3" fmla="*/ 8870322 w 8867775"/>
              <a:gd name="connsiteY3" fmla="*/ 11048 h 981075"/>
              <a:gd name="connsiteX4" fmla="*/ 14359 w 8867775"/>
              <a:gd name="connsiteY4" fmla="*/ 11048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67775" h="981075">
                <a:moveTo>
                  <a:pt x="14359" y="11048"/>
                </a:moveTo>
                <a:lnTo>
                  <a:pt x="14359" y="981837"/>
                </a:lnTo>
                <a:lnTo>
                  <a:pt x="8870322" y="981837"/>
                </a:lnTo>
                <a:lnTo>
                  <a:pt x="8870322" y="11048"/>
                </a:lnTo>
                <a:lnTo>
                  <a:pt x="14359" y="11048"/>
                </a:lnTo>
                <a:close/>
              </a:path>
            </a:pathLst>
          </a:custGeom>
          <a:solidFill>
            <a:srgbClr val="fd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Freeform 454"> 
				</p:cNvPr>
          <p:cNvSpPr/>
          <p:nvPr/>
        </p:nvSpPr>
        <p:spPr>
          <a:xfrm>
            <a:off x="1019175" y="571500"/>
            <a:ext cx="8924925" cy="1038225"/>
          </a:xfrm>
          <a:custGeom>
            <a:avLst/>
            <a:gdLst>
              <a:gd name="connsiteX0" fmla="*/ 42934 w 8924925"/>
              <a:gd name="connsiteY0" fmla="*/ 39623 h 1038225"/>
              <a:gd name="connsiteX1" fmla="*/ 42934 w 8924925"/>
              <a:gd name="connsiteY1" fmla="*/ 1010412 h 1038225"/>
              <a:gd name="connsiteX2" fmla="*/ 8898897 w 8924925"/>
              <a:gd name="connsiteY2" fmla="*/ 1010412 h 1038225"/>
              <a:gd name="connsiteX3" fmla="*/ 8898897 w 8924925"/>
              <a:gd name="connsiteY3" fmla="*/ 39623 h 1038225"/>
              <a:gd name="connsiteX4" fmla="*/ 42934 w 8924925"/>
              <a:gd name="connsiteY4" fmla="*/ 39623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4925" h="1038225">
                <a:moveTo>
                  <a:pt x="42934" y="39623"/>
                </a:moveTo>
                <a:lnTo>
                  <a:pt x="42934" y="1010412"/>
                </a:lnTo>
                <a:lnTo>
                  <a:pt x="8898897" y="1010412"/>
                </a:lnTo>
                <a:lnTo>
                  <a:pt x="8898897" y="39623"/>
                </a:lnTo>
                <a:lnTo>
                  <a:pt x="42934" y="3962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6" name="Picture 45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425" y="771525"/>
            <a:ext cx="1609725" cy="323850"/>
          </a:xfrm>
          <a:prstGeom prst="rect">
            <a:avLst/>
          </a:prstGeom>
        </p:spPr>
      </p:pic>
      <p:sp>
        <p:nvSpPr>
          <p:cNvPr id="456" name="TextBox 456"/>
          <p:cNvSpPr txBox="1"/>
          <p:nvPr/>
        </p:nvSpPr>
        <p:spPr>
          <a:xfrm>
            <a:off x="1313573" y="1122451"/>
            <a:ext cx="1159603" cy="60026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Appendix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9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Page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8</a:t>
            </a:r>
          </a:p>
        </p:txBody>
      </p:sp>
      <p:sp>
        <p:nvSpPr>
          <p:cNvPr id="457" name="TextBox 457"/>
          <p:cNvSpPr txBox="1"/>
          <p:nvPr/>
        </p:nvSpPr>
        <p:spPr>
          <a:xfrm>
            <a:off x="3163708" y="6976718"/>
            <a:ext cx="246153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Analyst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Call,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January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23,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</p:txBody>
      </p:sp>
      <p:sp>
        <p:nvSpPr>
          <p:cNvPr id="458" name="TextBox 458"/>
          <p:cNvSpPr txBox="1"/>
          <p:nvPr/>
        </p:nvSpPr>
        <p:spPr>
          <a:xfrm>
            <a:off x="6667397" y="6976718"/>
            <a:ext cx="284695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Copyright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©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AG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2013.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All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rights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reserved.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Freeform 459"> 
				</p:cNvPr>
          <p:cNvSpPr/>
          <p:nvPr/>
        </p:nvSpPr>
        <p:spPr>
          <a:xfrm>
            <a:off x="762000" y="333375"/>
            <a:ext cx="9153525" cy="6867525"/>
          </a:xfrm>
          <a:custGeom>
            <a:avLst/>
            <a:gdLst>
              <a:gd name="connsiteX0" fmla="*/ 12073 w 9153525"/>
              <a:gd name="connsiteY0" fmla="*/ 15620 h 6867525"/>
              <a:gd name="connsiteX1" fmla="*/ 12073 w 9153525"/>
              <a:gd name="connsiteY1" fmla="*/ 6873621 h 6867525"/>
              <a:gd name="connsiteX2" fmla="*/ 9156072 w 9153525"/>
              <a:gd name="connsiteY2" fmla="*/ 6873621 h 6867525"/>
              <a:gd name="connsiteX3" fmla="*/ 9156072 w 9153525"/>
              <a:gd name="connsiteY3" fmla="*/ 15620 h 6867525"/>
              <a:gd name="connsiteX4" fmla="*/ 12073 w 9153525"/>
              <a:gd name="connsiteY4" fmla="*/ 15620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6867525">
                <a:moveTo>
                  <a:pt x="12073" y="15620"/>
                </a:moveTo>
                <a:lnTo>
                  <a:pt x="12073" y="6873621"/>
                </a:lnTo>
                <a:lnTo>
                  <a:pt x="9156072" y="6873621"/>
                </a:lnTo>
                <a:lnTo>
                  <a:pt x="9156072" y="15620"/>
                </a:lnTo>
                <a:lnTo>
                  <a:pt x="12073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Freeform 460"> 
				</p:cNvPr>
          <p:cNvSpPr/>
          <p:nvPr/>
        </p:nvSpPr>
        <p:spPr>
          <a:xfrm>
            <a:off x="1047750" y="600075"/>
            <a:ext cx="8867775" cy="981075"/>
          </a:xfrm>
          <a:custGeom>
            <a:avLst/>
            <a:gdLst>
              <a:gd name="connsiteX0" fmla="*/ 14359 w 8867775"/>
              <a:gd name="connsiteY0" fmla="*/ 11048 h 981075"/>
              <a:gd name="connsiteX1" fmla="*/ 14359 w 8867775"/>
              <a:gd name="connsiteY1" fmla="*/ 981837 h 981075"/>
              <a:gd name="connsiteX2" fmla="*/ 8870322 w 8867775"/>
              <a:gd name="connsiteY2" fmla="*/ 981837 h 981075"/>
              <a:gd name="connsiteX3" fmla="*/ 8870322 w 8867775"/>
              <a:gd name="connsiteY3" fmla="*/ 11048 h 981075"/>
              <a:gd name="connsiteX4" fmla="*/ 14359 w 8867775"/>
              <a:gd name="connsiteY4" fmla="*/ 11048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67775" h="981075">
                <a:moveTo>
                  <a:pt x="14359" y="11048"/>
                </a:moveTo>
                <a:lnTo>
                  <a:pt x="14359" y="981837"/>
                </a:lnTo>
                <a:lnTo>
                  <a:pt x="8870322" y="981837"/>
                </a:lnTo>
                <a:lnTo>
                  <a:pt x="8870322" y="11048"/>
                </a:lnTo>
                <a:lnTo>
                  <a:pt x="14359" y="11048"/>
                </a:lnTo>
                <a:close/>
              </a:path>
            </a:pathLst>
          </a:custGeom>
          <a:solidFill>
            <a:srgbClr val="fd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Freeform 461"> 
				</p:cNvPr>
          <p:cNvSpPr/>
          <p:nvPr/>
        </p:nvSpPr>
        <p:spPr>
          <a:xfrm>
            <a:off x="1019175" y="571500"/>
            <a:ext cx="8924925" cy="1038225"/>
          </a:xfrm>
          <a:custGeom>
            <a:avLst/>
            <a:gdLst>
              <a:gd name="connsiteX0" fmla="*/ 42934 w 8924925"/>
              <a:gd name="connsiteY0" fmla="*/ 39623 h 1038225"/>
              <a:gd name="connsiteX1" fmla="*/ 42934 w 8924925"/>
              <a:gd name="connsiteY1" fmla="*/ 1010412 h 1038225"/>
              <a:gd name="connsiteX2" fmla="*/ 8898897 w 8924925"/>
              <a:gd name="connsiteY2" fmla="*/ 1010412 h 1038225"/>
              <a:gd name="connsiteX3" fmla="*/ 8898897 w 8924925"/>
              <a:gd name="connsiteY3" fmla="*/ 39623 h 1038225"/>
              <a:gd name="connsiteX4" fmla="*/ 42934 w 8924925"/>
              <a:gd name="connsiteY4" fmla="*/ 39623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4925" h="1038225">
                <a:moveTo>
                  <a:pt x="42934" y="39623"/>
                </a:moveTo>
                <a:lnTo>
                  <a:pt x="42934" y="1010412"/>
                </a:lnTo>
                <a:lnTo>
                  <a:pt x="8898897" y="1010412"/>
                </a:lnTo>
                <a:lnTo>
                  <a:pt x="8898897" y="39623"/>
                </a:lnTo>
                <a:lnTo>
                  <a:pt x="42934" y="3962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Freeform 462"> 
				</p:cNvPr>
          <p:cNvSpPr/>
          <p:nvPr/>
        </p:nvSpPr>
        <p:spPr>
          <a:xfrm>
            <a:off x="1295400" y="2066925"/>
            <a:ext cx="4191000" cy="514350"/>
          </a:xfrm>
          <a:custGeom>
            <a:avLst/>
            <a:gdLst>
              <a:gd name="connsiteX0" fmla="*/ 18169 w 4191000"/>
              <a:gd name="connsiteY0" fmla="*/ 16383 h 514350"/>
              <a:gd name="connsiteX1" fmla="*/ 18169 w 4191000"/>
              <a:gd name="connsiteY1" fmla="*/ 520826 h 514350"/>
              <a:gd name="connsiteX2" fmla="*/ 4193929 w 4191000"/>
              <a:gd name="connsiteY2" fmla="*/ 520826 h 514350"/>
              <a:gd name="connsiteX3" fmla="*/ 4193929 w 4191000"/>
              <a:gd name="connsiteY3" fmla="*/ 16383 h 514350"/>
              <a:gd name="connsiteX4" fmla="*/ 18169 w 4191000"/>
              <a:gd name="connsiteY4" fmla="*/ 16383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514350">
                <a:moveTo>
                  <a:pt x="18169" y="16383"/>
                </a:moveTo>
                <a:lnTo>
                  <a:pt x="18169" y="520826"/>
                </a:lnTo>
                <a:lnTo>
                  <a:pt x="4193929" y="520826"/>
                </a:lnTo>
                <a:lnTo>
                  <a:pt x="4193929" y="16383"/>
                </a:lnTo>
                <a:lnTo>
                  <a:pt x="18169" y="16383"/>
                </a:lnTo>
                <a:close/>
              </a:path>
            </a:pathLst>
          </a:custGeom>
          <a:solidFill>
            <a:srgbClr val="9797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Freeform 463"> 
				</p:cNvPr>
          <p:cNvSpPr/>
          <p:nvPr/>
        </p:nvSpPr>
        <p:spPr>
          <a:xfrm>
            <a:off x="5476875" y="2066925"/>
            <a:ext cx="1352550" cy="514350"/>
          </a:xfrm>
          <a:custGeom>
            <a:avLst/>
            <a:gdLst>
              <a:gd name="connsiteX0" fmla="*/ 12451 w 1352550"/>
              <a:gd name="connsiteY0" fmla="*/ 16383 h 514350"/>
              <a:gd name="connsiteX1" fmla="*/ 12451 w 1352550"/>
              <a:gd name="connsiteY1" fmla="*/ 520826 h 514350"/>
              <a:gd name="connsiteX2" fmla="*/ 1355094 w 1352550"/>
              <a:gd name="connsiteY2" fmla="*/ 520826 h 514350"/>
              <a:gd name="connsiteX3" fmla="*/ 1355094 w 1352550"/>
              <a:gd name="connsiteY3" fmla="*/ 16383 h 514350"/>
              <a:gd name="connsiteX4" fmla="*/ 12451 w 1352550"/>
              <a:gd name="connsiteY4" fmla="*/ 16383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2550" h="514350">
                <a:moveTo>
                  <a:pt x="12451" y="16383"/>
                </a:moveTo>
                <a:lnTo>
                  <a:pt x="12451" y="520826"/>
                </a:lnTo>
                <a:lnTo>
                  <a:pt x="1355094" y="520826"/>
                </a:lnTo>
                <a:lnTo>
                  <a:pt x="1355094" y="16383"/>
                </a:lnTo>
                <a:lnTo>
                  <a:pt x="12451" y="16383"/>
                </a:lnTo>
                <a:close/>
              </a:path>
            </a:pathLst>
          </a:custGeom>
          <a:solidFill>
            <a:srgbClr val="9797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Freeform 464"> 
				</p:cNvPr>
          <p:cNvSpPr/>
          <p:nvPr/>
        </p:nvSpPr>
        <p:spPr>
          <a:xfrm>
            <a:off x="6819900" y="2066925"/>
            <a:ext cx="1333500" cy="514350"/>
          </a:xfrm>
          <a:custGeom>
            <a:avLst/>
            <a:gdLst>
              <a:gd name="connsiteX0" fmla="*/ 12069 w 1333500"/>
              <a:gd name="connsiteY0" fmla="*/ 16383 h 514350"/>
              <a:gd name="connsiteX1" fmla="*/ 12069 w 1333500"/>
              <a:gd name="connsiteY1" fmla="*/ 520826 h 514350"/>
              <a:gd name="connsiteX2" fmla="*/ 1336426 w 1333500"/>
              <a:gd name="connsiteY2" fmla="*/ 520826 h 514350"/>
              <a:gd name="connsiteX3" fmla="*/ 1336426 w 1333500"/>
              <a:gd name="connsiteY3" fmla="*/ 16383 h 514350"/>
              <a:gd name="connsiteX4" fmla="*/ 12069 w 1333500"/>
              <a:gd name="connsiteY4" fmla="*/ 16383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500" h="514350">
                <a:moveTo>
                  <a:pt x="12069" y="16383"/>
                </a:moveTo>
                <a:lnTo>
                  <a:pt x="12069" y="520826"/>
                </a:lnTo>
                <a:lnTo>
                  <a:pt x="1336426" y="520826"/>
                </a:lnTo>
                <a:lnTo>
                  <a:pt x="1336426" y="16383"/>
                </a:lnTo>
                <a:lnTo>
                  <a:pt x="12069" y="16383"/>
                </a:lnTo>
                <a:close/>
              </a:path>
            </a:pathLst>
          </a:custGeom>
          <a:solidFill>
            <a:srgbClr val="3164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Freeform 465"> 
				</p:cNvPr>
          <p:cNvSpPr/>
          <p:nvPr/>
        </p:nvSpPr>
        <p:spPr>
          <a:xfrm>
            <a:off x="8143875" y="2066925"/>
            <a:ext cx="1371600" cy="514350"/>
          </a:xfrm>
          <a:custGeom>
            <a:avLst/>
            <a:gdLst>
              <a:gd name="connsiteX0" fmla="*/ 12451 w 1371600"/>
              <a:gd name="connsiteY0" fmla="*/ 16383 h 514350"/>
              <a:gd name="connsiteX1" fmla="*/ 12451 w 1371600"/>
              <a:gd name="connsiteY1" fmla="*/ 520826 h 514350"/>
              <a:gd name="connsiteX2" fmla="*/ 1377954 w 1371600"/>
              <a:gd name="connsiteY2" fmla="*/ 520826 h 514350"/>
              <a:gd name="connsiteX3" fmla="*/ 1377954 w 1371600"/>
              <a:gd name="connsiteY3" fmla="*/ 16383 h 514350"/>
              <a:gd name="connsiteX4" fmla="*/ 12451 w 1371600"/>
              <a:gd name="connsiteY4" fmla="*/ 16383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514350">
                <a:moveTo>
                  <a:pt x="12451" y="16383"/>
                </a:moveTo>
                <a:lnTo>
                  <a:pt x="12451" y="520826"/>
                </a:lnTo>
                <a:lnTo>
                  <a:pt x="1377954" y="520826"/>
                </a:lnTo>
                <a:lnTo>
                  <a:pt x="1377954" y="16383"/>
                </a:lnTo>
                <a:lnTo>
                  <a:pt x="12451" y="16383"/>
                </a:lnTo>
                <a:close/>
              </a:path>
            </a:pathLst>
          </a:custGeom>
          <a:solidFill>
            <a:srgbClr val="97979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Freeform 466"> 
				</p:cNvPr>
          <p:cNvSpPr/>
          <p:nvPr/>
        </p:nvSpPr>
        <p:spPr>
          <a:xfrm>
            <a:off x="5476875" y="2571750"/>
            <a:ext cx="1352550" cy="533400"/>
          </a:xfrm>
          <a:custGeom>
            <a:avLst/>
            <a:gdLst>
              <a:gd name="connsiteX0" fmla="*/ 12451 w 1352550"/>
              <a:gd name="connsiteY0" fmla="*/ 16001 h 533400"/>
              <a:gd name="connsiteX1" fmla="*/ 12451 w 1352550"/>
              <a:gd name="connsiteY1" fmla="*/ 540258 h 533400"/>
              <a:gd name="connsiteX2" fmla="*/ 1355094 w 1352550"/>
              <a:gd name="connsiteY2" fmla="*/ 540258 h 533400"/>
              <a:gd name="connsiteX3" fmla="*/ 1355094 w 1352550"/>
              <a:gd name="connsiteY3" fmla="*/ 16001 h 533400"/>
              <a:gd name="connsiteX4" fmla="*/ 12451 w 1352550"/>
              <a:gd name="connsiteY4" fmla="*/ 16001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2550" h="533400">
                <a:moveTo>
                  <a:pt x="12451" y="16001"/>
                </a:moveTo>
                <a:lnTo>
                  <a:pt x="12451" y="540258"/>
                </a:lnTo>
                <a:lnTo>
                  <a:pt x="1355094" y="540258"/>
                </a:lnTo>
                <a:lnTo>
                  <a:pt x="1355094" y="16001"/>
                </a:lnTo>
                <a:lnTo>
                  <a:pt x="12451" y="1600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Freeform 467"> 
				</p:cNvPr>
          <p:cNvSpPr/>
          <p:nvPr/>
        </p:nvSpPr>
        <p:spPr>
          <a:xfrm>
            <a:off x="6819900" y="2571750"/>
            <a:ext cx="1333500" cy="533400"/>
          </a:xfrm>
          <a:custGeom>
            <a:avLst/>
            <a:gdLst>
              <a:gd name="connsiteX0" fmla="*/ 12069 w 1333500"/>
              <a:gd name="connsiteY0" fmla="*/ 16001 h 533400"/>
              <a:gd name="connsiteX1" fmla="*/ 12069 w 1333500"/>
              <a:gd name="connsiteY1" fmla="*/ 540258 h 533400"/>
              <a:gd name="connsiteX2" fmla="*/ 1336426 w 1333500"/>
              <a:gd name="connsiteY2" fmla="*/ 540258 h 533400"/>
              <a:gd name="connsiteX3" fmla="*/ 1336426 w 1333500"/>
              <a:gd name="connsiteY3" fmla="*/ 16001 h 533400"/>
              <a:gd name="connsiteX4" fmla="*/ 12069 w 1333500"/>
              <a:gd name="connsiteY4" fmla="*/ 16001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500" h="533400">
                <a:moveTo>
                  <a:pt x="12069" y="16001"/>
                </a:moveTo>
                <a:lnTo>
                  <a:pt x="12069" y="540258"/>
                </a:lnTo>
                <a:lnTo>
                  <a:pt x="1336426" y="540258"/>
                </a:lnTo>
                <a:lnTo>
                  <a:pt x="1336426" y="16001"/>
                </a:lnTo>
                <a:lnTo>
                  <a:pt x="12069" y="16001"/>
                </a:lnTo>
                <a:close/>
              </a:path>
            </a:pathLst>
          </a:custGeom>
          <a:solidFill>
            <a:srgbClr val="94b2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Freeform 468"> 
				</p:cNvPr>
          <p:cNvSpPr/>
          <p:nvPr/>
        </p:nvSpPr>
        <p:spPr>
          <a:xfrm>
            <a:off x="5476875" y="3095625"/>
            <a:ext cx="1352550" cy="533400"/>
          </a:xfrm>
          <a:custGeom>
            <a:avLst/>
            <a:gdLst>
              <a:gd name="connsiteX0" fmla="*/ 12451 w 1352550"/>
              <a:gd name="connsiteY0" fmla="*/ 16383 h 533400"/>
              <a:gd name="connsiteX1" fmla="*/ 12451 w 1352550"/>
              <a:gd name="connsiteY1" fmla="*/ 539115 h 533400"/>
              <a:gd name="connsiteX2" fmla="*/ 1355094 w 1352550"/>
              <a:gd name="connsiteY2" fmla="*/ 539115 h 533400"/>
              <a:gd name="connsiteX3" fmla="*/ 1355094 w 1352550"/>
              <a:gd name="connsiteY3" fmla="*/ 16383 h 533400"/>
              <a:gd name="connsiteX4" fmla="*/ 12451 w 1352550"/>
              <a:gd name="connsiteY4" fmla="*/ 16383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2550" h="533400">
                <a:moveTo>
                  <a:pt x="12451" y="16383"/>
                </a:moveTo>
                <a:lnTo>
                  <a:pt x="12451" y="539115"/>
                </a:lnTo>
                <a:lnTo>
                  <a:pt x="1355094" y="539115"/>
                </a:lnTo>
                <a:lnTo>
                  <a:pt x="1355094" y="16383"/>
                </a:lnTo>
                <a:lnTo>
                  <a:pt x="12451" y="1638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Freeform 469"> 
				</p:cNvPr>
          <p:cNvSpPr/>
          <p:nvPr/>
        </p:nvSpPr>
        <p:spPr>
          <a:xfrm>
            <a:off x="6819900" y="3095625"/>
            <a:ext cx="1333500" cy="533400"/>
          </a:xfrm>
          <a:custGeom>
            <a:avLst/>
            <a:gdLst>
              <a:gd name="connsiteX0" fmla="*/ 12069 w 1333500"/>
              <a:gd name="connsiteY0" fmla="*/ 16383 h 533400"/>
              <a:gd name="connsiteX1" fmla="*/ 12069 w 1333500"/>
              <a:gd name="connsiteY1" fmla="*/ 539115 h 533400"/>
              <a:gd name="connsiteX2" fmla="*/ 1336426 w 1333500"/>
              <a:gd name="connsiteY2" fmla="*/ 539115 h 533400"/>
              <a:gd name="connsiteX3" fmla="*/ 1336426 w 1333500"/>
              <a:gd name="connsiteY3" fmla="*/ 16383 h 533400"/>
              <a:gd name="connsiteX4" fmla="*/ 12069 w 1333500"/>
              <a:gd name="connsiteY4" fmla="*/ 16383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500" h="533400">
                <a:moveTo>
                  <a:pt x="12069" y="16383"/>
                </a:moveTo>
                <a:lnTo>
                  <a:pt x="12069" y="539115"/>
                </a:lnTo>
                <a:lnTo>
                  <a:pt x="1336426" y="539115"/>
                </a:lnTo>
                <a:lnTo>
                  <a:pt x="1336426" y="16383"/>
                </a:lnTo>
                <a:lnTo>
                  <a:pt x="12069" y="16383"/>
                </a:lnTo>
                <a:close/>
              </a:path>
            </a:pathLst>
          </a:custGeom>
          <a:solidFill>
            <a:srgbClr val="94b2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Freeform 470"> 
				</p:cNvPr>
          <p:cNvSpPr/>
          <p:nvPr/>
        </p:nvSpPr>
        <p:spPr>
          <a:xfrm>
            <a:off x="5476875" y="3619500"/>
            <a:ext cx="1352550" cy="533400"/>
          </a:xfrm>
          <a:custGeom>
            <a:avLst/>
            <a:gdLst>
              <a:gd name="connsiteX0" fmla="*/ 12451 w 1352550"/>
              <a:gd name="connsiteY0" fmla="*/ 15240 h 533400"/>
              <a:gd name="connsiteX1" fmla="*/ 12451 w 1352550"/>
              <a:gd name="connsiteY1" fmla="*/ 537971 h 533400"/>
              <a:gd name="connsiteX2" fmla="*/ 1355094 w 1352550"/>
              <a:gd name="connsiteY2" fmla="*/ 537971 h 533400"/>
              <a:gd name="connsiteX3" fmla="*/ 1355094 w 1352550"/>
              <a:gd name="connsiteY3" fmla="*/ 15240 h 533400"/>
              <a:gd name="connsiteX4" fmla="*/ 12451 w 1352550"/>
              <a:gd name="connsiteY4" fmla="*/ 1524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2550" h="533400">
                <a:moveTo>
                  <a:pt x="12451" y="15240"/>
                </a:moveTo>
                <a:lnTo>
                  <a:pt x="12451" y="537971"/>
                </a:lnTo>
                <a:lnTo>
                  <a:pt x="1355094" y="537971"/>
                </a:lnTo>
                <a:lnTo>
                  <a:pt x="1355094" y="15240"/>
                </a:lnTo>
                <a:lnTo>
                  <a:pt x="12451" y="1524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Freeform 471"> 
				</p:cNvPr>
          <p:cNvSpPr/>
          <p:nvPr/>
        </p:nvSpPr>
        <p:spPr>
          <a:xfrm>
            <a:off x="6819900" y="3619500"/>
            <a:ext cx="1333500" cy="533400"/>
          </a:xfrm>
          <a:custGeom>
            <a:avLst/>
            <a:gdLst>
              <a:gd name="connsiteX0" fmla="*/ 12069 w 1333500"/>
              <a:gd name="connsiteY0" fmla="*/ 15240 h 533400"/>
              <a:gd name="connsiteX1" fmla="*/ 12069 w 1333500"/>
              <a:gd name="connsiteY1" fmla="*/ 537971 h 533400"/>
              <a:gd name="connsiteX2" fmla="*/ 1336426 w 1333500"/>
              <a:gd name="connsiteY2" fmla="*/ 537971 h 533400"/>
              <a:gd name="connsiteX3" fmla="*/ 1336426 w 1333500"/>
              <a:gd name="connsiteY3" fmla="*/ 15240 h 533400"/>
              <a:gd name="connsiteX4" fmla="*/ 12069 w 1333500"/>
              <a:gd name="connsiteY4" fmla="*/ 1524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500" h="533400">
                <a:moveTo>
                  <a:pt x="12069" y="15240"/>
                </a:moveTo>
                <a:lnTo>
                  <a:pt x="12069" y="537971"/>
                </a:lnTo>
                <a:lnTo>
                  <a:pt x="1336426" y="537971"/>
                </a:lnTo>
                <a:lnTo>
                  <a:pt x="1336426" y="15240"/>
                </a:lnTo>
                <a:lnTo>
                  <a:pt x="12069" y="15240"/>
                </a:lnTo>
                <a:close/>
              </a:path>
            </a:pathLst>
          </a:custGeom>
          <a:solidFill>
            <a:srgbClr val="94b2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Freeform 472"> 
				</p:cNvPr>
          <p:cNvSpPr/>
          <p:nvPr/>
        </p:nvSpPr>
        <p:spPr>
          <a:xfrm>
            <a:off x="6819900" y="4143375"/>
            <a:ext cx="1333500" cy="533400"/>
          </a:xfrm>
          <a:custGeom>
            <a:avLst/>
            <a:gdLst>
              <a:gd name="connsiteX0" fmla="*/ 12069 w 1333500"/>
              <a:gd name="connsiteY0" fmla="*/ 14096 h 533400"/>
              <a:gd name="connsiteX1" fmla="*/ 12069 w 1333500"/>
              <a:gd name="connsiteY1" fmla="*/ 536828 h 533400"/>
              <a:gd name="connsiteX2" fmla="*/ 1336426 w 1333500"/>
              <a:gd name="connsiteY2" fmla="*/ 536828 h 533400"/>
              <a:gd name="connsiteX3" fmla="*/ 1336426 w 1333500"/>
              <a:gd name="connsiteY3" fmla="*/ 14096 h 533400"/>
              <a:gd name="connsiteX4" fmla="*/ 12069 w 1333500"/>
              <a:gd name="connsiteY4" fmla="*/ 14096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500" h="533400">
                <a:moveTo>
                  <a:pt x="12069" y="14096"/>
                </a:moveTo>
                <a:lnTo>
                  <a:pt x="12069" y="536828"/>
                </a:lnTo>
                <a:lnTo>
                  <a:pt x="1336426" y="536828"/>
                </a:lnTo>
                <a:lnTo>
                  <a:pt x="1336426" y="14096"/>
                </a:lnTo>
                <a:lnTo>
                  <a:pt x="12069" y="14096"/>
                </a:lnTo>
                <a:close/>
              </a:path>
            </a:pathLst>
          </a:custGeom>
          <a:solidFill>
            <a:srgbClr val="94b2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Freeform 473"> 
				</p:cNvPr>
          <p:cNvSpPr/>
          <p:nvPr/>
        </p:nvSpPr>
        <p:spPr>
          <a:xfrm>
            <a:off x="6819900" y="4667250"/>
            <a:ext cx="1333500" cy="533400"/>
          </a:xfrm>
          <a:custGeom>
            <a:avLst/>
            <a:gdLst>
              <a:gd name="connsiteX0" fmla="*/ 12069 w 1333500"/>
              <a:gd name="connsiteY0" fmla="*/ 12953 h 533400"/>
              <a:gd name="connsiteX1" fmla="*/ 12069 w 1333500"/>
              <a:gd name="connsiteY1" fmla="*/ 535685 h 533400"/>
              <a:gd name="connsiteX2" fmla="*/ 1336426 w 1333500"/>
              <a:gd name="connsiteY2" fmla="*/ 535685 h 533400"/>
              <a:gd name="connsiteX3" fmla="*/ 1336426 w 1333500"/>
              <a:gd name="connsiteY3" fmla="*/ 12953 h 533400"/>
              <a:gd name="connsiteX4" fmla="*/ 12069 w 1333500"/>
              <a:gd name="connsiteY4" fmla="*/ 12953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500" h="533400">
                <a:moveTo>
                  <a:pt x="12069" y="12953"/>
                </a:moveTo>
                <a:lnTo>
                  <a:pt x="12069" y="535685"/>
                </a:lnTo>
                <a:lnTo>
                  <a:pt x="1336426" y="535685"/>
                </a:lnTo>
                <a:lnTo>
                  <a:pt x="1336426" y="12953"/>
                </a:lnTo>
                <a:lnTo>
                  <a:pt x="12069" y="12953"/>
                </a:lnTo>
                <a:close/>
              </a:path>
            </a:pathLst>
          </a:custGeom>
          <a:solidFill>
            <a:srgbClr val="94b2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Freeform 474"> 
				</p:cNvPr>
          <p:cNvSpPr/>
          <p:nvPr/>
        </p:nvSpPr>
        <p:spPr>
          <a:xfrm>
            <a:off x="6819900" y="5191125"/>
            <a:ext cx="1333500" cy="533400"/>
          </a:xfrm>
          <a:custGeom>
            <a:avLst/>
            <a:gdLst>
              <a:gd name="connsiteX0" fmla="*/ 12069 w 1333500"/>
              <a:gd name="connsiteY0" fmla="*/ 11810 h 533400"/>
              <a:gd name="connsiteX1" fmla="*/ 12069 w 1333500"/>
              <a:gd name="connsiteY1" fmla="*/ 536066 h 533400"/>
              <a:gd name="connsiteX2" fmla="*/ 1336426 w 1333500"/>
              <a:gd name="connsiteY2" fmla="*/ 536066 h 533400"/>
              <a:gd name="connsiteX3" fmla="*/ 1336426 w 1333500"/>
              <a:gd name="connsiteY3" fmla="*/ 11810 h 533400"/>
              <a:gd name="connsiteX4" fmla="*/ 12069 w 1333500"/>
              <a:gd name="connsiteY4" fmla="*/ 1181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500" h="533400">
                <a:moveTo>
                  <a:pt x="12069" y="11810"/>
                </a:moveTo>
                <a:lnTo>
                  <a:pt x="12069" y="536066"/>
                </a:lnTo>
                <a:lnTo>
                  <a:pt x="1336426" y="536066"/>
                </a:lnTo>
                <a:lnTo>
                  <a:pt x="1336426" y="11810"/>
                </a:lnTo>
                <a:lnTo>
                  <a:pt x="12069" y="11810"/>
                </a:lnTo>
                <a:close/>
              </a:path>
            </a:pathLst>
          </a:custGeom>
          <a:solidFill>
            <a:srgbClr val="94b2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Freeform 475"> 
				</p:cNvPr>
          <p:cNvSpPr/>
          <p:nvPr/>
        </p:nvSpPr>
        <p:spPr>
          <a:xfrm>
            <a:off x="5476875" y="5715000"/>
            <a:ext cx="1352550" cy="533400"/>
          </a:xfrm>
          <a:custGeom>
            <a:avLst/>
            <a:gdLst>
              <a:gd name="connsiteX0" fmla="*/ 12451 w 1352550"/>
              <a:gd name="connsiteY0" fmla="*/ 12191 h 533400"/>
              <a:gd name="connsiteX1" fmla="*/ 12451 w 1352550"/>
              <a:gd name="connsiteY1" fmla="*/ 536447 h 533400"/>
              <a:gd name="connsiteX2" fmla="*/ 1355094 w 1352550"/>
              <a:gd name="connsiteY2" fmla="*/ 536447 h 533400"/>
              <a:gd name="connsiteX3" fmla="*/ 1355094 w 1352550"/>
              <a:gd name="connsiteY3" fmla="*/ 12191 h 533400"/>
              <a:gd name="connsiteX4" fmla="*/ 12451 w 1352550"/>
              <a:gd name="connsiteY4" fmla="*/ 12191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2550" h="533400">
                <a:moveTo>
                  <a:pt x="12451" y="12191"/>
                </a:moveTo>
                <a:lnTo>
                  <a:pt x="12451" y="536447"/>
                </a:lnTo>
                <a:lnTo>
                  <a:pt x="1355094" y="536447"/>
                </a:lnTo>
                <a:lnTo>
                  <a:pt x="1355094" y="12191"/>
                </a:lnTo>
                <a:lnTo>
                  <a:pt x="12451" y="1219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Freeform 476"> 
				</p:cNvPr>
          <p:cNvSpPr/>
          <p:nvPr/>
        </p:nvSpPr>
        <p:spPr>
          <a:xfrm>
            <a:off x="6819900" y="5715000"/>
            <a:ext cx="1333500" cy="533400"/>
          </a:xfrm>
          <a:custGeom>
            <a:avLst/>
            <a:gdLst>
              <a:gd name="connsiteX0" fmla="*/ 12069 w 1333500"/>
              <a:gd name="connsiteY0" fmla="*/ 12191 h 533400"/>
              <a:gd name="connsiteX1" fmla="*/ 12069 w 1333500"/>
              <a:gd name="connsiteY1" fmla="*/ 536447 h 533400"/>
              <a:gd name="connsiteX2" fmla="*/ 1336426 w 1333500"/>
              <a:gd name="connsiteY2" fmla="*/ 536447 h 533400"/>
              <a:gd name="connsiteX3" fmla="*/ 1336426 w 1333500"/>
              <a:gd name="connsiteY3" fmla="*/ 12191 h 533400"/>
              <a:gd name="connsiteX4" fmla="*/ 12069 w 1333500"/>
              <a:gd name="connsiteY4" fmla="*/ 12191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500" h="533400">
                <a:moveTo>
                  <a:pt x="12069" y="12191"/>
                </a:moveTo>
                <a:lnTo>
                  <a:pt x="12069" y="536447"/>
                </a:lnTo>
                <a:lnTo>
                  <a:pt x="1336426" y="536447"/>
                </a:lnTo>
                <a:lnTo>
                  <a:pt x="1336426" y="12191"/>
                </a:lnTo>
                <a:lnTo>
                  <a:pt x="12069" y="12191"/>
                </a:lnTo>
                <a:close/>
              </a:path>
            </a:pathLst>
          </a:custGeom>
          <a:solidFill>
            <a:srgbClr val="94b2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Freeform 477"> 
				</p:cNvPr>
          <p:cNvSpPr/>
          <p:nvPr/>
        </p:nvSpPr>
        <p:spPr>
          <a:xfrm>
            <a:off x="8143875" y="5715000"/>
            <a:ext cx="1371600" cy="533400"/>
          </a:xfrm>
          <a:custGeom>
            <a:avLst/>
            <a:gdLst>
              <a:gd name="connsiteX0" fmla="*/ 12451 w 1371600"/>
              <a:gd name="connsiteY0" fmla="*/ 12191 h 533400"/>
              <a:gd name="connsiteX1" fmla="*/ 12451 w 1371600"/>
              <a:gd name="connsiteY1" fmla="*/ 536447 h 533400"/>
              <a:gd name="connsiteX2" fmla="*/ 1377954 w 1371600"/>
              <a:gd name="connsiteY2" fmla="*/ 536447 h 533400"/>
              <a:gd name="connsiteX3" fmla="*/ 1377954 w 1371600"/>
              <a:gd name="connsiteY3" fmla="*/ 12191 h 533400"/>
              <a:gd name="connsiteX4" fmla="*/ 12451 w 1371600"/>
              <a:gd name="connsiteY4" fmla="*/ 12191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533400">
                <a:moveTo>
                  <a:pt x="12451" y="12191"/>
                </a:moveTo>
                <a:lnTo>
                  <a:pt x="12451" y="536447"/>
                </a:lnTo>
                <a:lnTo>
                  <a:pt x="1377954" y="536447"/>
                </a:lnTo>
                <a:lnTo>
                  <a:pt x="1377954" y="12191"/>
                </a:lnTo>
                <a:lnTo>
                  <a:pt x="12451" y="1219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Freeform 478"> 
				</p:cNvPr>
          <p:cNvSpPr/>
          <p:nvPr/>
        </p:nvSpPr>
        <p:spPr>
          <a:xfrm>
            <a:off x="5448300" y="2038350"/>
            <a:ext cx="66675" cy="4238625"/>
          </a:xfrm>
          <a:custGeom>
            <a:avLst/>
            <a:gdLst>
              <a:gd name="connsiteX0" fmla="*/ 41026 w 66675"/>
              <a:gd name="connsiteY0" fmla="*/ 43433 h 4238625"/>
              <a:gd name="connsiteX1" fmla="*/ 41026 w 66675"/>
              <a:gd name="connsiteY1" fmla="*/ 4213098 h 423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4238625">
                <a:moveTo>
                  <a:pt x="41026" y="43433"/>
                </a:moveTo>
                <a:lnTo>
                  <a:pt x="41026" y="4213098"/>
                </a:lnTo>
              </a:path>
            </a:pathLst>
          </a:custGeom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Freeform 479"> 
				</p:cNvPr>
          <p:cNvSpPr/>
          <p:nvPr/>
        </p:nvSpPr>
        <p:spPr>
          <a:xfrm>
            <a:off x="6791325" y="2038350"/>
            <a:ext cx="66675" cy="4238625"/>
          </a:xfrm>
          <a:custGeom>
            <a:avLst/>
            <a:gdLst>
              <a:gd name="connsiteX0" fmla="*/ 40644 w 66675"/>
              <a:gd name="connsiteY0" fmla="*/ 43433 h 4238625"/>
              <a:gd name="connsiteX1" fmla="*/ 40644 w 66675"/>
              <a:gd name="connsiteY1" fmla="*/ 4213098 h 423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4238625">
                <a:moveTo>
                  <a:pt x="40644" y="43433"/>
                </a:moveTo>
                <a:lnTo>
                  <a:pt x="40644" y="4213098"/>
                </a:lnTo>
              </a:path>
            </a:pathLst>
          </a:custGeom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Freeform 480"> 
				</p:cNvPr>
          <p:cNvSpPr/>
          <p:nvPr/>
        </p:nvSpPr>
        <p:spPr>
          <a:xfrm>
            <a:off x="8115300" y="2038350"/>
            <a:ext cx="66675" cy="4238625"/>
          </a:xfrm>
          <a:custGeom>
            <a:avLst/>
            <a:gdLst>
              <a:gd name="connsiteX0" fmla="*/ 41026 w 66675"/>
              <a:gd name="connsiteY0" fmla="*/ 43433 h 4238625"/>
              <a:gd name="connsiteX1" fmla="*/ 41026 w 66675"/>
              <a:gd name="connsiteY1" fmla="*/ 4213098 h 423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4238625">
                <a:moveTo>
                  <a:pt x="41026" y="43433"/>
                </a:moveTo>
                <a:lnTo>
                  <a:pt x="41026" y="4213098"/>
                </a:lnTo>
              </a:path>
            </a:pathLst>
          </a:custGeom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Freeform 481"> 
				</p:cNvPr>
          <p:cNvSpPr/>
          <p:nvPr/>
        </p:nvSpPr>
        <p:spPr>
          <a:xfrm>
            <a:off x="1266825" y="2543175"/>
            <a:ext cx="8277225" cy="66675"/>
          </a:xfrm>
          <a:custGeom>
            <a:avLst/>
            <a:gdLst>
              <a:gd name="connsiteX0" fmla="*/ 46744 w 8277225"/>
              <a:gd name="connsiteY0" fmla="*/ 44576 h 66675"/>
              <a:gd name="connsiteX1" fmla="*/ 8255004 w 8277225"/>
              <a:gd name="connsiteY1" fmla="*/ 44576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7225" h="66675">
                <a:moveTo>
                  <a:pt x="46744" y="44576"/>
                </a:moveTo>
                <a:lnTo>
                  <a:pt x="8255004" y="44576"/>
                </a:lnTo>
              </a:path>
            </a:pathLst>
          </a:custGeom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Freeform 482"> 
				</p:cNvPr>
          <p:cNvSpPr/>
          <p:nvPr/>
        </p:nvSpPr>
        <p:spPr>
          <a:xfrm>
            <a:off x="1266825" y="3067050"/>
            <a:ext cx="8277225" cy="66675"/>
          </a:xfrm>
          <a:custGeom>
            <a:avLst/>
            <a:gdLst>
              <a:gd name="connsiteX0" fmla="*/ 46744 w 8277225"/>
              <a:gd name="connsiteY0" fmla="*/ 43433 h 66675"/>
              <a:gd name="connsiteX1" fmla="*/ 8255004 w 8277225"/>
              <a:gd name="connsiteY1" fmla="*/ 43433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7225" h="66675">
                <a:moveTo>
                  <a:pt x="46744" y="43433"/>
                </a:moveTo>
                <a:lnTo>
                  <a:pt x="8255004" y="43433"/>
                </a:lnTo>
              </a:path>
            </a:pathLst>
          </a:custGeom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Freeform 483"> 
				</p:cNvPr>
          <p:cNvSpPr/>
          <p:nvPr/>
        </p:nvSpPr>
        <p:spPr>
          <a:xfrm>
            <a:off x="1266825" y="3590925"/>
            <a:ext cx="8277225" cy="66675"/>
          </a:xfrm>
          <a:custGeom>
            <a:avLst/>
            <a:gdLst>
              <a:gd name="connsiteX0" fmla="*/ 46744 w 8277225"/>
              <a:gd name="connsiteY0" fmla="*/ 43815 h 66675"/>
              <a:gd name="connsiteX1" fmla="*/ 8255004 w 8277225"/>
              <a:gd name="connsiteY1" fmla="*/ 43815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7225" h="66675">
                <a:moveTo>
                  <a:pt x="46744" y="43815"/>
                </a:moveTo>
                <a:lnTo>
                  <a:pt x="8255004" y="43815"/>
                </a:lnTo>
              </a:path>
            </a:pathLst>
          </a:custGeom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Freeform 484"> 
				</p:cNvPr>
          <p:cNvSpPr/>
          <p:nvPr/>
        </p:nvSpPr>
        <p:spPr>
          <a:xfrm>
            <a:off x="1266825" y="4114800"/>
            <a:ext cx="8277225" cy="66675"/>
          </a:xfrm>
          <a:custGeom>
            <a:avLst/>
            <a:gdLst>
              <a:gd name="connsiteX0" fmla="*/ 46744 w 8277225"/>
              <a:gd name="connsiteY0" fmla="*/ 42671 h 66675"/>
              <a:gd name="connsiteX1" fmla="*/ 8255004 w 8277225"/>
              <a:gd name="connsiteY1" fmla="*/ 42671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7225" h="66675">
                <a:moveTo>
                  <a:pt x="46744" y="42671"/>
                </a:moveTo>
                <a:lnTo>
                  <a:pt x="8255004" y="42671"/>
                </a:lnTo>
              </a:path>
            </a:pathLst>
          </a:custGeom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Freeform 485"> 
				</p:cNvPr>
          <p:cNvSpPr/>
          <p:nvPr/>
        </p:nvSpPr>
        <p:spPr>
          <a:xfrm>
            <a:off x="1266825" y="4638675"/>
            <a:ext cx="8277225" cy="66675"/>
          </a:xfrm>
          <a:custGeom>
            <a:avLst/>
            <a:gdLst>
              <a:gd name="connsiteX0" fmla="*/ 46744 w 8277225"/>
              <a:gd name="connsiteY0" fmla="*/ 41528 h 66675"/>
              <a:gd name="connsiteX1" fmla="*/ 8255004 w 8277225"/>
              <a:gd name="connsiteY1" fmla="*/ 41528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7225" h="66675">
                <a:moveTo>
                  <a:pt x="46744" y="41528"/>
                </a:moveTo>
                <a:lnTo>
                  <a:pt x="8255004" y="41528"/>
                </a:lnTo>
              </a:path>
            </a:pathLst>
          </a:custGeom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Freeform 486"> 
				</p:cNvPr>
          <p:cNvSpPr/>
          <p:nvPr/>
        </p:nvSpPr>
        <p:spPr>
          <a:xfrm>
            <a:off x="1266825" y="5162550"/>
            <a:ext cx="8277225" cy="66675"/>
          </a:xfrm>
          <a:custGeom>
            <a:avLst/>
            <a:gdLst>
              <a:gd name="connsiteX0" fmla="*/ 46744 w 8277225"/>
              <a:gd name="connsiteY0" fmla="*/ 40385 h 66675"/>
              <a:gd name="connsiteX1" fmla="*/ 8255004 w 8277225"/>
              <a:gd name="connsiteY1" fmla="*/ 40385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7225" h="66675">
                <a:moveTo>
                  <a:pt x="46744" y="40385"/>
                </a:moveTo>
                <a:lnTo>
                  <a:pt x="8255004" y="40385"/>
                </a:lnTo>
              </a:path>
            </a:pathLst>
          </a:custGeom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Freeform 487"> 
				</p:cNvPr>
          <p:cNvSpPr/>
          <p:nvPr/>
        </p:nvSpPr>
        <p:spPr>
          <a:xfrm>
            <a:off x="1266825" y="5686425"/>
            <a:ext cx="8277225" cy="66675"/>
          </a:xfrm>
          <a:custGeom>
            <a:avLst/>
            <a:gdLst>
              <a:gd name="connsiteX0" fmla="*/ 46744 w 8277225"/>
              <a:gd name="connsiteY0" fmla="*/ 40766 h 66675"/>
              <a:gd name="connsiteX1" fmla="*/ 8255004 w 8277225"/>
              <a:gd name="connsiteY1" fmla="*/ 40766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7225" h="66675">
                <a:moveTo>
                  <a:pt x="46744" y="40766"/>
                </a:moveTo>
                <a:lnTo>
                  <a:pt x="8255004" y="40766"/>
                </a:lnTo>
              </a:path>
            </a:pathLst>
          </a:custGeom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Freeform 488"> 
				</p:cNvPr>
          <p:cNvSpPr/>
          <p:nvPr/>
        </p:nvSpPr>
        <p:spPr>
          <a:xfrm>
            <a:off x="1266825" y="2038350"/>
            <a:ext cx="66675" cy="4238625"/>
          </a:xfrm>
          <a:custGeom>
            <a:avLst/>
            <a:gdLst>
              <a:gd name="connsiteX0" fmla="*/ 46744 w 66675"/>
              <a:gd name="connsiteY0" fmla="*/ 43433 h 4238625"/>
              <a:gd name="connsiteX1" fmla="*/ 46744 w 66675"/>
              <a:gd name="connsiteY1" fmla="*/ 4213098 h 423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4238625">
                <a:moveTo>
                  <a:pt x="46744" y="43433"/>
                </a:moveTo>
                <a:lnTo>
                  <a:pt x="46744" y="4213098"/>
                </a:lnTo>
              </a:path>
            </a:pathLst>
          </a:custGeom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Freeform 489"> 
				</p:cNvPr>
          <p:cNvSpPr/>
          <p:nvPr/>
        </p:nvSpPr>
        <p:spPr>
          <a:xfrm>
            <a:off x="9477375" y="2038350"/>
            <a:ext cx="66675" cy="4238625"/>
          </a:xfrm>
          <a:custGeom>
            <a:avLst/>
            <a:gdLst>
              <a:gd name="connsiteX0" fmla="*/ 44454 w 66675"/>
              <a:gd name="connsiteY0" fmla="*/ 43433 h 4238625"/>
              <a:gd name="connsiteX1" fmla="*/ 44454 w 66675"/>
              <a:gd name="connsiteY1" fmla="*/ 4213098 h 423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4238625">
                <a:moveTo>
                  <a:pt x="44454" y="43433"/>
                </a:moveTo>
                <a:lnTo>
                  <a:pt x="44454" y="4213098"/>
                </a:lnTo>
              </a:path>
            </a:pathLst>
          </a:custGeom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Freeform 490"> 
				</p:cNvPr>
          <p:cNvSpPr/>
          <p:nvPr/>
        </p:nvSpPr>
        <p:spPr>
          <a:xfrm>
            <a:off x="1266825" y="2038350"/>
            <a:ext cx="8277225" cy="66675"/>
          </a:xfrm>
          <a:custGeom>
            <a:avLst/>
            <a:gdLst>
              <a:gd name="connsiteX0" fmla="*/ 46744 w 8277225"/>
              <a:gd name="connsiteY0" fmla="*/ 43433 h 66675"/>
              <a:gd name="connsiteX1" fmla="*/ 8255004 w 8277225"/>
              <a:gd name="connsiteY1" fmla="*/ 43433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7225" h="66675">
                <a:moveTo>
                  <a:pt x="46744" y="43433"/>
                </a:moveTo>
                <a:lnTo>
                  <a:pt x="8255004" y="43433"/>
                </a:lnTo>
              </a:path>
            </a:pathLst>
          </a:custGeom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Freeform 491"> 
				</p:cNvPr>
          <p:cNvSpPr/>
          <p:nvPr/>
        </p:nvSpPr>
        <p:spPr>
          <a:xfrm>
            <a:off x="1266825" y="6210300"/>
            <a:ext cx="8277225" cy="66675"/>
          </a:xfrm>
          <a:custGeom>
            <a:avLst/>
            <a:gdLst>
              <a:gd name="connsiteX0" fmla="*/ 46744 w 8277225"/>
              <a:gd name="connsiteY0" fmla="*/ 41147 h 66675"/>
              <a:gd name="connsiteX1" fmla="*/ 8255004 w 8277225"/>
              <a:gd name="connsiteY1" fmla="*/ 41147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7225" h="66675">
                <a:moveTo>
                  <a:pt x="46744" y="41147"/>
                </a:moveTo>
                <a:lnTo>
                  <a:pt x="8255004" y="41147"/>
                </a:lnTo>
              </a:path>
            </a:pathLst>
          </a:custGeom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3" name="Picture 49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425" y="771525"/>
            <a:ext cx="1609725" cy="323850"/>
          </a:xfrm>
          <a:prstGeom prst="rect">
            <a:avLst/>
          </a:prstGeom>
        </p:spPr>
      </p:pic>
      <p:sp>
        <p:nvSpPr>
          <p:cNvPr id="493" name="TextBox 493"/>
          <p:cNvSpPr txBox="1"/>
          <p:nvPr/>
        </p:nvSpPr>
        <p:spPr>
          <a:xfrm>
            <a:off x="1327289" y="1151407"/>
            <a:ext cx="3717849" cy="56993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Key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figures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7723">
              <a:lnSpc>
                <a:spcPts val="1791"/>
              </a:lnSpc>
            </a:pPr>
            <a:r>
              <a:rPr lang="en-US" altLang="zh-CN" sz="1404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1404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(continuing</a:t>
            </a:r>
            <a:r>
              <a:rPr lang="en-US" altLang="zh-CN" sz="1404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operations),</a:t>
            </a:r>
            <a:r>
              <a:rPr lang="en-US" altLang="zh-CN" sz="1404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404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€m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7723">
              <a:lnSpc>
                <a:spcPts val="2043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New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orders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7723">
              <a:lnSpc>
                <a:spcPts val="2127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Revenue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7723">
              <a:lnSpc>
                <a:spcPts val="2116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Book-to-bill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7718">
              <a:lnSpc>
                <a:spcPts val="2115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Profit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Total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Sectors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9247">
              <a:lnSpc>
                <a:spcPts val="2116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Income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(from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continuing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operations)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9247">
              <a:lnSpc>
                <a:spcPts val="2127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Basic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earnings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per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share,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in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€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9247">
              <a:lnSpc>
                <a:spcPts val="2127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Free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cash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flow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3527">
              <a:lnSpc>
                <a:spcPts val="193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1)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Change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is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adjusted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for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portfolio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currency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translation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effects</a:t>
            </a:r>
          </a:p>
        </p:txBody>
      </p:sp>
      <p:sp>
        <p:nvSpPr>
          <p:cNvPr id="494" name="TextBox 494"/>
          <p:cNvSpPr txBox="1"/>
          <p:nvPr/>
        </p:nvSpPr>
        <p:spPr>
          <a:xfrm>
            <a:off x="5806323" y="2231084"/>
            <a:ext cx="760602" cy="38629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4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1404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404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12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9727">
              <a:lnSpc>
                <a:spcPts val="2024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19,792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9727">
              <a:lnSpc>
                <a:spcPts val="2127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17,856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4591">
              <a:lnSpc>
                <a:spcPts val="2116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1.11x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8500">
              <a:lnSpc>
                <a:spcPts val="2115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1,627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8505">
              <a:lnSpc>
                <a:spcPts val="2116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1,314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7274">
              <a:lnSpc>
                <a:spcPts val="2127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1.48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0979">
              <a:lnSpc>
                <a:spcPts val="2127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-956</a:t>
            </a:r>
          </a:p>
        </p:txBody>
      </p:sp>
      <p:sp>
        <p:nvSpPr>
          <p:cNvPr id="495" name="TextBox 495"/>
          <p:cNvSpPr txBox="1"/>
          <p:nvPr/>
        </p:nvSpPr>
        <p:spPr>
          <a:xfrm>
            <a:off x="7139822" y="2231084"/>
            <a:ext cx="760603" cy="38654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4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1404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404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8204">
              <a:lnSpc>
                <a:spcPts val="2043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19,141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8204">
              <a:lnSpc>
                <a:spcPts val="2127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18,128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8496">
              <a:lnSpc>
                <a:spcPts val="2116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1.06x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6972">
              <a:lnSpc>
                <a:spcPts val="2115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1,698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6972">
              <a:lnSpc>
                <a:spcPts val="2116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1,295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7264">
              <a:lnSpc>
                <a:spcPts val="2127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1.52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6304">
              <a:lnSpc>
                <a:spcPts val="2127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-1,435</a:t>
            </a:r>
          </a:p>
        </p:txBody>
      </p:sp>
      <p:sp>
        <p:nvSpPr>
          <p:cNvPr id="496" name="TextBox 496"/>
          <p:cNvSpPr txBox="1"/>
          <p:nvPr/>
        </p:nvSpPr>
        <p:spPr>
          <a:xfrm>
            <a:off x="8494657" y="2231084"/>
            <a:ext cx="650874" cy="38629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4" dirty="0" smtClean="0">
                <a:solidFill>
                  <a:srgbClr val="fefefe"/>
                </a:solidFill>
                <a:latin typeface="Helvetica" charset="0"/>
                <a:cs typeface="Helvetica" charset="0"/>
              </a:rPr>
              <a:t>Change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1544">
              <a:lnSpc>
                <a:spcPts val="2024"/>
              </a:lnSpc>
            </a:pPr>
            <a:r>
              <a:rPr lang="en-US" altLang="zh-CN" sz="1404" dirty="0" smtClean="0">
                <a:solidFill>
                  <a:srgbClr val="cb0000"/>
                </a:solidFill>
                <a:latin typeface="Helvetica" charset="0"/>
                <a:cs typeface="Helvetica" charset="0"/>
              </a:rPr>
              <a:t>-5%</a:t>
            </a:r>
            <a:r>
              <a:rPr lang="en-US" altLang="zh-CN" sz="1404" dirty="0" smtClean="0">
                <a:solidFill>
                  <a:srgbClr val="cb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900" dirty="0" smtClean="0">
                <a:solidFill>
                  <a:srgbClr val="cb0000"/>
                </a:solidFill>
                <a:latin typeface="Helvetica" charset="0"/>
                <a:cs typeface="Helvetica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1544">
              <a:lnSpc>
                <a:spcPts val="2127"/>
              </a:lnSpc>
            </a:pPr>
            <a:r>
              <a:rPr lang="en-US" altLang="zh-CN" sz="1404" dirty="0" smtClean="0">
                <a:solidFill>
                  <a:srgbClr val="cb0000"/>
                </a:solidFill>
                <a:latin typeface="Helvetica" charset="0"/>
                <a:cs typeface="Helvetica" charset="0"/>
              </a:rPr>
              <a:t>-1%</a:t>
            </a:r>
            <a:r>
              <a:rPr lang="en-US" altLang="zh-CN" sz="1404" dirty="0" smtClean="0">
                <a:solidFill>
                  <a:srgbClr val="cb0000"/>
                </a:solidFill>
                <a:latin typeface="Helvetica" charset="0"/>
                <a:cs typeface="Helvetica" charset="0"/>
              </a:rPr>
              <a:t/>
            </a:r>
            <a:r>
              <a:rPr lang="en-US" altLang="zh-CN" sz="900" dirty="0" smtClean="0">
                <a:solidFill>
                  <a:srgbClr val="cb0000"/>
                </a:solidFill>
                <a:latin typeface="Helvetica" charset="0"/>
                <a:cs typeface="Helvetica" charset="0"/>
              </a:rPr>
              <a:t>1)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2316">
              <a:lnSpc>
                <a:spcPts val="2231"/>
              </a:lnSpc>
            </a:pPr>
            <a:r>
              <a:rPr lang="en-US" altLang="zh-CN" sz="1404" dirty="0" smtClean="0">
                <a:solidFill>
                  <a:srgbClr val="009831"/>
                </a:solidFill>
                <a:latin typeface="Helvetica" charset="0"/>
                <a:cs typeface="Helvetica" charset="0"/>
              </a:rPr>
              <a:t>4%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1836">
              <a:lnSpc>
                <a:spcPts val="2116"/>
              </a:lnSpc>
            </a:pPr>
            <a:r>
              <a:rPr lang="en-US" altLang="zh-CN" sz="1404" dirty="0" smtClean="0">
                <a:solidFill>
                  <a:srgbClr val="cb0000"/>
                </a:solidFill>
                <a:latin typeface="Helvetica" charset="0"/>
                <a:cs typeface="Helvetica" charset="0"/>
              </a:rPr>
              <a:t>-1%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2316">
              <a:lnSpc>
                <a:spcPts val="2127"/>
              </a:lnSpc>
            </a:pPr>
            <a:r>
              <a:rPr lang="en-US" altLang="zh-CN" sz="1404" dirty="0" smtClean="0">
                <a:solidFill>
                  <a:srgbClr val="009831"/>
                </a:solidFill>
                <a:latin typeface="Helvetica" charset="0"/>
                <a:cs typeface="Helvetica" charset="0"/>
              </a:rPr>
              <a:t>2%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1356">
              <a:lnSpc>
                <a:spcPts val="2127"/>
              </a:lnSpc>
            </a:pPr>
            <a:r>
              <a:rPr lang="en-US" altLang="zh-CN" sz="1404" dirty="0" smtClean="0">
                <a:solidFill>
                  <a:srgbClr val="cb0000"/>
                </a:solidFill>
                <a:latin typeface="Helvetica" charset="0"/>
                <a:cs typeface="Helvetica" charset="0"/>
              </a:rPr>
              <a:t>-50%</a:t>
            </a:r>
          </a:p>
        </p:txBody>
      </p:sp>
      <p:sp>
        <p:nvSpPr>
          <p:cNvPr id="497" name="TextBox 497"/>
          <p:cNvSpPr txBox="1"/>
          <p:nvPr/>
        </p:nvSpPr>
        <p:spPr>
          <a:xfrm>
            <a:off x="1313573" y="6976718"/>
            <a:ext cx="399548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Page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9</a:t>
            </a:r>
          </a:p>
        </p:txBody>
      </p:sp>
      <p:sp>
        <p:nvSpPr>
          <p:cNvPr id="498" name="TextBox 498"/>
          <p:cNvSpPr txBox="1"/>
          <p:nvPr/>
        </p:nvSpPr>
        <p:spPr>
          <a:xfrm>
            <a:off x="3163708" y="6976718"/>
            <a:ext cx="246153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Analyst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Call,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January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23,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</p:txBody>
      </p:sp>
      <p:sp>
        <p:nvSpPr>
          <p:cNvPr id="499" name="TextBox 499"/>
          <p:cNvSpPr txBox="1"/>
          <p:nvPr/>
        </p:nvSpPr>
        <p:spPr>
          <a:xfrm>
            <a:off x="6667397" y="6976718"/>
            <a:ext cx="284695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Copyright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©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AG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2013.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All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rights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reserved.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cycleDocument</dc:creator>
  <cp:lastModifiedBy>cycleDocument</cp:lastModifiedBy>
  <cp:revision>1</cp:revision>
  <dcterms:created xsi:type="dcterms:W3CDTF">2011-01-21T15:00:27Z</dcterms:created>
  <dcterms:modified xsi:type="dcterms:W3CDTF">2011-01-21T15:01:14Z</dcterms:modified>
</cp:coreProperties>
</file>