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692371" cy="755904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71500" y="4562475"/>
            <a:ext cx="9810750" cy="1581150"/>
          </a:xfrm>
          <a:custGeom>
            <a:avLst/>
            <a:gdLst>
              <a:gd name="connsiteX0" fmla="*/ 13703 w 9810750"/>
              <a:gd name="connsiteY0" fmla="*/ 1585341 h 1581150"/>
              <a:gd name="connsiteX1" fmla="*/ 9816059 w 9810750"/>
              <a:gd name="connsiteY1" fmla="*/ 1585341 h 1581150"/>
              <a:gd name="connsiteX2" fmla="*/ 9816059 w 9810750"/>
              <a:gd name="connsiteY2" fmla="*/ 15621 h 1581150"/>
              <a:gd name="connsiteX3" fmla="*/ 13703 w 9810750"/>
              <a:gd name="connsiteY3" fmla="*/ 15621 h 1581150"/>
              <a:gd name="connsiteX4" fmla="*/ 13703 w 9810750"/>
              <a:gd name="connsiteY4" fmla="*/ 1585341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0" h="1581150">
                <a:moveTo>
                  <a:pt x="13703" y="1585341"/>
                </a:moveTo>
                <a:lnTo>
                  <a:pt x="9816059" y="1585341"/>
                </a:lnTo>
                <a:lnTo>
                  <a:pt x="9816059" y="15621"/>
                </a:lnTo>
                <a:lnTo>
                  <a:pt x="13703" y="15621"/>
                </a:lnTo>
                <a:lnTo>
                  <a:pt x="13703" y="1585341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96500" cy="45815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80859" y="4176759"/>
            <a:ext cx="7337566" cy="3021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89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Joe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Kaeser,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CEO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Ralf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P.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Thomas,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584"/>
              </a:lnSpc>
            </a:pP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close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95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607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Conference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48">
              <a:lnSpc>
                <a:spcPts val="1372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28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83" name="TextBox 283"/>
          <p:cNvSpPr txBox="1"/>
          <p:nvPr/>
        </p:nvSpPr>
        <p:spPr>
          <a:xfrm>
            <a:off x="902208" y="464296"/>
            <a:ext cx="6871954" cy="6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top-line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grows,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908291" y="2037859"/>
            <a:ext cx="282160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1514856" y="1637593"/>
            <a:ext cx="3225710" cy="5969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4198">
              <a:lnSpc>
                <a:spcPts val="18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5510796" y="1646749"/>
            <a:ext cx="3932730" cy="663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2403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908291" y="2325029"/>
            <a:ext cx="851681" cy="756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4528">
              <a:lnSpc>
                <a:spcPts val="239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+10%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2496286" y="2325029"/>
            <a:ext cx="830023" cy="832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9417">
              <a:lnSpc>
                <a:spcPts val="1992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+5%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4069054" y="2325041"/>
            <a:ext cx="570955" cy="680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88">
              <a:lnSpc>
                <a:spcPts val="179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8.8%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4824984" y="2812064"/>
            <a:ext cx="3858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8.9%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5702807" y="2386608"/>
            <a:ext cx="4112945" cy="536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decent,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</a:p>
          <a:p>
            <a:pPr indent="0">
              <a:lnSpc>
                <a:spcPts val="24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</a:p>
        </p:txBody>
      </p:sp>
      <p:sp>
        <p:nvSpPr>
          <p:cNvPr id="292" name="TextBox 292"/>
          <p:cNvSpPr txBox="1"/>
          <p:nvPr/>
        </p:nvSpPr>
        <p:spPr>
          <a:xfrm>
            <a:off x="1106424" y="3388794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4.4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1740395" y="3333942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2697480" y="3303450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</a:t>
            </a:r>
          </a:p>
        </p:txBody>
      </p:sp>
      <p:sp>
        <p:nvSpPr>
          <p:cNvPr id="295" name="TextBox 295"/>
          <p:cNvSpPr txBox="1"/>
          <p:nvPr/>
        </p:nvSpPr>
        <p:spPr>
          <a:xfrm>
            <a:off x="3343643" y="3282126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5.2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4181843" y="3415555"/>
            <a:ext cx="3858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8.3%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5510796" y="3166883"/>
            <a:ext cx="4047909" cy="536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192011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restructuring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Invensys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€46m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993648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99" name="TextBox 299"/>
          <p:cNvSpPr txBox="1"/>
          <p:nvPr/>
        </p:nvSpPr>
        <p:spPr>
          <a:xfrm>
            <a:off x="1627619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2584703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3230867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4154424" y="3669222"/>
            <a:ext cx="456532" cy="854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3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416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4788408" y="3680731"/>
            <a:ext cx="456532" cy="842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576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3.2%</a:t>
            </a:r>
          </a:p>
          <a:p>
            <a:pPr indent="88366">
              <a:lnSpc>
                <a:spcPts val="181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5510796" y="3785615"/>
            <a:ext cx="3984494" cy="703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011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Baggage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Handling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4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€30m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941819" y="4860990"/>
            <a:ext cx="1095861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97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 indent="21297">
              <a:lnSpc>
                <a:spcPts val="14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</a:p>
          <a:p>
            <a:pPr indent="21272">
              <a:lnSpc>
                <a:spcPts val="19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</a:p>
          <a:p>
            <a:pPr indent="21272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 indent="21272">
              <a:lnSpc>
                <a:spcPts val="14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21247">
              <a:lnSpc>
                <a:spcPts val="206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</a:p>
          <a:p>
            <a:pPr indent="21247">
              <a:lnSpc>
                <a:spcPts val="14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2249398" y="4769550"/>
            <a:ext cx="552911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9144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122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29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04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2980905" y="4769550"/>
            <a:ext cx="699761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994">
              <a:lnSpc>
                <a:spcPts val="24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981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5956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</p:txBody>
      </p:sp>
      <p:sp>
        <p:nvSpPr>
          <p:cNvPr id="308" name="TextBox 308"/>
          <p:cNvSpPr txBox="1"/>
          <p:nvPr/>
        </p:nvSpPr>
        <p:spPr>
          <a:xfrm>
            <a:off x="3858717" y="4769550"/>
            <a:ext cx="556537" cy="1884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66">
              <a:lnSpc>
                <a:spcPts val="2485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-4.0%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773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028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10.5%</a:t>
            </a:r>
          </a:p>
        </p:txBody>
      </p:sp>
      <p:sp>
        <p:nvSpPr>
          <p:cNvPr id="309" name="TextBox 309"/>
          <p:cNvSpPr txBox="1"/>
          <p:nvPr/>
        </p:nvSpPr>
        <p:spPr>
          <a:xfrm>
            <a:off x="4654245" y="4678110"/>
            <a:ext cx="582015" cy="1975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12191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990">
              <a:lnSpc>
                <a:spcPts val="17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245">
              <a:lnSpc>
                <a:spcPts val="212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220">
              <a:lnSpc>
                <a:spcPts val="222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12.3%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5510797" y="4565890"/>
            <a:ext cx="4420009" cy="1737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011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4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</a:p>
          <a:p>
            <a:pPr indent="192011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benefits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€255m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  <a:p>
            <a:pPr indent="192011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impairments)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902208" y="6827938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5666219" y="7038351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3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322" name="TextBox 322"/>
          <p:cNvSpPr txBox="1"/>
          <p:nvPr/>
        </p:nvSpPr>
        <p:spPr>
          <a:xfrm>
            <a:off x="902208" y="465417"/>
            <a:ext cx="7061992" cy="666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volatility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1606296" y="1646749"/>
            <a:ext cx="3054122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'Below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Sectors'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6525768" y="1646749"/>
            <a:ext cx="2406459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What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908317" y="2037871"/>
            <a:ext cx="23410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5568683" y="2157995"/>
            <a:ext cx="1986126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1767840" y="2619796"/>
            <a:ext cx="282117" cy="196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0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107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2566416" y="2494841"/>
            <a:ext cx="278855" cy="196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0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112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5867361" y="2474987"/>
            <a:ext cx="3018823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volatility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exit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893064" y="3041334"/>
            <a:ext cx="42452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1,609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1368551" y="2820951"/>
            <a:ext cx="282117" cy="196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50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110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2167140" y="2973595"/>
            <a:ext cx="24477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-47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2907792" y="3007136"/>
            <a:ext cx="33926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-396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5568645" y="2795014"/>
            <a:ext cx="3995786" cy="7192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8716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~€100m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contribution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1331963" y="3859274"/>
            <a:ext cx="519376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2258568" y="3683050"/>
            <a:ext cx="710836" cy="3334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3346691" y="3583195"/>
            <a:ext cx="24477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-39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3697224" y="3811795"/>
            <a:ext cx="33926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-381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5568645" y="3770349"/>
            <a:ext cx="3149523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dependent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disposal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1331963" y="4054894"/>
            <a:ext cx="676916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€76m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2258568" y="4018305"/>
            <a:ext cx="364913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gains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4044695" y="4037992"/>
            <a:ext cx="42452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1,075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4831092" y="4050197"/>
            <a:ext cx="42452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1,068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1331963" y="4221961"/>
            <a:ext cx="669309" cy="3320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stake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4575060" y="4305558"/>
            <a:ext cx="148047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-7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5568632" y="4258016"/>
            <a:ext cx="4103436" cy="548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505955">
              <a:lnSpc>
                <a:spcPts val="249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-€250m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2462771" y="4804154"/>
            <a:ext cx="719239" cy="892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0">
              <a:lnSpc>
                <a:spcPts val="155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-€101m</a:t>
            </a:r>
          </a:p>
          <a:p>
            <a:pPr indent="0">
              <a:lnSpc>
                <a:spcPts val="13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0">
              <a:lnSpc>
                <a:spcPts val="157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€295m</a:t>
            </a:r>
          </a:p>
          <a:p>
            <a:pPr indent="0">
              <a:lnSpc>
                <a:spcPts val="13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3477755" y="4923599"/>
            <a:ext cx="533883" cy="3589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0">
              <a:lnSpc>
                <a:spcPts val="15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@26%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5568619" y="4898071"/>
            <a:ext cx="4281143" cy="1441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5968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H2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typically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</a:p>
          <a:p>
            <a:pPr indent="201155">
              <a:lnSpc>
                <a:spcPts val="182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-€50m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-€100m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938796" y="6316536"/>
            <a:ext cx="337239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1304594" y="6315949"/>
            <a:ext cx="393832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1758746" y="6315949"/>
            <a:ext cx="272037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2084844" y="6315936"/>
            <a:ext cx="401323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CMPA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2535974" y="6315949"/>
            <a:ext cx="286938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SRE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2901708" y="6315962"/>
            <a:ext cx="343588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3294900" y="6315962"/>
            <a:ext cx="343588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Corp.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3742944" y="6315924"/>
            <a:ext cx="236292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4136148" y="6316510"/>
            <a:ext cx="24108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4492764" y="6315949"/>
            <a:ext cx="310241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Disc.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4931664" y="6316535"/>
            <a:ext cx="223360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847356" y="6484163"/>
            <a:ext cx="51681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1386890" y="6483576"/>
            <a:ext cx="22360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Inv.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2904756" y="6483589"/>
            <a:ext cx="34038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3322332" y="6483589"/>
            <a:ext cx="288609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Tre.,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4090428" y="6484137"/>
            <a:ext cx="33365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cont.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4498860" y="6483576"/>
            <a:ext cx="296090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923556" y="6651790"/>
            <a:ext cx="363157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2929140" y="6651217"/>
            <a:ext cx="291922" cy="3320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523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Pen.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3307105" y="6651216"/>
            <a:ext cx="32402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4120895" y="6651764"/>
            <a:ext cx="272038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4888992" y="6651790"/>
            <a:ext cx="311003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376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4410075" y="1733550"/>
            <a:ext cx="2019300" cy="5295900"/>
          </a:xfrm>
          <a:custGeom>
            <a:avLst/>
            <a:gdLst>
              <a:gd name="connsiteX0" fmla="*/ 15608 w 2019300"/>
              <a:gd name="connsiteY0" fmla="*/ 5298186 h 5295900"/>
              <a:gd name="connsiteX1" fmla="*/ 2021192 w 2019300"/>
              <a:gd name="connsiteY1" fmla="*/ 5298186 h 5295900"/>
              <a:gd name="connsiteX2" fmla="*/ 2021192 w 2019300"/>
              <a:gd name="connsiteY2" fmla="*/ 12967 h 5295900"/>
              <a:gd name="connsiteX3" fmla="*/ 15608 w 2019300"/>
              <a:gd name="connsiteY3" fmla="*/ 12967 h 5295900"/>
              <a:gd name="connsiteX4" fmla="*/ 15608 w 2019300"/>
              <a:gd name="connsiteY4" fmla="*/ 5298186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300" h="5295900">
                <a:moveTo>
                  <a:pt x="15608" y="5298186"/>
                </a:moveTo>
                <a:lnTo>
                  <a:pt x="2021192" y="5298186"/>
                </a:lnTo>
                <a:lnTo>
                  <a:pt x="2021192" y="12967"/>
                </a:lnTo>
                <a:lnTo>
                  <a:pt x="15608" y="12967"/>
                </a:lnTo>
                <a:lnTo>
                  <a:pt x="15608" y="529818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4400550" y="1724025"/>
            <a:ext cx="2038350" cy="5314950"/>
          </a:xfrm>
          <a:custGeom>
            <a:avLst/>
            <a:gdLst>
              <a:gd name="connsiteX0" fmla="*/ 12941 w 2038350"/>
              <a:gd name="connsiteY0" fmla="*/ 13335 h 5314950"/>
              <a:gd name="connsiteX1" fmla="*/ 2042897 w 2038350"/>
              <a:gd name="connsiteY1" fmla="*/ 13335 h 5314950"/>
              <a:gd name="connsiteX2" fmla="*/ 2042897 w 2038350"/>
              <a:gd name="connsiteY2" fmla="*/ 5316855 h 5314950"/>
              <a:gd name="connsiteX3" fmla="*/ 12941 w 2038350"/>
              <a:gd name="connsiteY3" fmla="*/ 5316855 h 5314950"/>
              <a:gd name="connsiteX4" fmla="*/ 12941 w 2038350"/>
              <a:gd name="connsiteY4" fmla="*/ 13335 h 5314950"/>
              <a:gd name="connsiteX5" fmla="*/ 12941 w 2038350"/>
              <a:gd name="connsiteY5" fmla="*/ 13335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8350" h="5314950">
                <a:moveTo>
                  <a:pt x="12941" y="13335"/>
                </a:moveTo>
                <a:lnTo>
                  <a:pt x="2042897" y="13335"/>
                </a:lnTo>
                <a:lnTo>
                  <a:pt x="2042897" y="5316855"/>
                </a:lnTo>
                <a:lnTo>
                  <a:pt x="12941" y="5316855"/>
                </a:lnTo>
                <a:lnTo>
                  <a:pt x="12941" y="13335"/>
                </a:lnTo>
                <a:lnTo>
                  <a:pt x="12941" y="1333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4410075" y="1733550"/>
            <a:ext cx="2019300" cy="5295900"/>
          </a:xfrm>
          <a:custGeom>
            <a:avLst/>
            <a:gdLst>
              <a:gd name="connsiteX0" fmla="*/ 24752 w 2019300"/>
              <a:gd name="connsiteY0" fmla="*/ 5298173 h 5295900"/>
              <a:gd name="connsiteX1" fmla="*/ 15595 w 2019300"/>
              <a:gd name="connsiteY1" fmla="*/ 5285995 h 5295900"/>
              <a:gd name="connsiteX2" fmla="*/ 2021180 w 2019300"/>
              <a:gd name="connsiteY2" fmla="*/ 5285995 h 5295900"/>
              <a:gd name="connsiteX3" fmla="*/ 2012048 w 2019300"/>
              <a:gd name="connsiteY3" fmla="*/ 5298173 h 5295900"/>
              <a:gd name="connsiteX4" fmla="*/ 2012048 w 2019300"/>
              <a:gd name="connsiteY4" fmla="*/ 12954 h 5295900"/>
              <a:gd name="connsiteX5" fmla="*/ 2021180 w 2019300"/>
              <a:gd name="connsiteY5" fmla="*/ 25146 h 5295900"/>
              <a:gd name="connsiteX6" fmla="*/ 15595 w 2019300"/>
              <a:gd name="connsiteY6" fmla="*/ 25146 h 5295900"/>
              <a:gd name="connsiteX7" fmla="*/ 24752 w 2019300"/>
              <a:gd name="connsiteY7" fmla="*/ 12954 h 5295900"/>
              <a:gd name="connsiteX8" fmla="*/ 24752 w 2019300"/>
              <a:gd name="connsiteY8" fmla="*/ 5298173 h 5295900"/>
              <a:gd name="connsiteX9" fmla="*/ 24752 w 2019300"/>
              <a:gd name="connsiteY9" fmla="*/ 5298173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9300" h="5295900">
                <a:moveTo>
                  <a:pt x="24752" y="5298173"/>
                </a:moveTo>
                <a:lnTo>
                  <a:pt x="15595" y="5285995"/>
                </a:lnTo>
                <a:lnTo>
                  <a:pt x="2021180" y="5285995"/>
                </a:lnTo>
                <a:lnTo>
                  <a:pt x="2012048" y="5298173"/>
                </a:lnTo>
                <a:lnTo>
                  <a:pt x="2012048" y="12954"/>
                </a:lnTo>
                <a:lnTo>
                  <a:pt x="2021180" y="25146"/>
                </a:lnTo>
                <a:lnTo>
                  <a:pt x="15595" y="25146"/>
                </a:lnTo>
                <a:lnTo>
                  <a:pt x="24752" y="12954"/>
                </a:lnTo>
                <a:lnTo>
                  <a:pt x="24752" y="5298173"/>
                </a:lnTo>
                <a:lnTo>
                  <a:pt x="24752" y="5298173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4552950" y="1838325"/>
            <a:ext cx="1733550" cy="819150"/>
          </a:xfrm>
          <a:custGeom>
            <a:avLst/>
            <a:gdLst>
              <a:gd name="connsiteX0" fmla="*/ 12941 w 1733550"/>
              <a:gd name="connsiteY0" fmla="*/ 822579 h 819150"/>
              <a:gd name="connsiteX1" fmla="*/ 1738097 w 1733550"/>
              <a:gd name="connsiteY1" fmla="*/ 822579 h 819150"/>
              <a:gd name="connsiteX2" fmla="*/ 1738097 w 1733550"/>
              <a:gd name="connsiteY2" fmla="*/ 11824 h 819150"/>
              <a:gd name="connsiteX3" fmla="*/ 12941 w 1733550"/>
              <a:gd name="connsiteY3" fmla="*/ 11824 h 819150"/>
              <a:gd name="connsiteX4" fmla="*/ 12941 w 1733550"/>
              <a:gd name="connsiteY4" fmla="*/ 822579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819150">
                <a:moveTo>
                  <a:pt x="12941" y="822579"/>
                </a:moveTo>
                <a:lnTo>
                  <a:pt x="1738097" y="822579"/>
                </a:lnTo>
                <a:lnTo>
                  <a:pt x="1738097" y="11824"/>
                </a:lnTo>
                <a:lnTo>
                  <a:pt x="12941" y="11824"/>
                </a:lnTo>
                <a:lnTo>
                  <a:pt x="12941" y="822579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4552950" y="2809875"/>
            <a:ext cx="1733550" cy="819150"/>
          </a:xfrm>
          <a:custGeom>
            <a:avLst/>
            <a:gdLst>
              <a:gd name="connsiteX0" fmla="*/ 12941 w 1733550"/>
              <a:gd name="connsiteY0" fmla="*/ 823341 h 819150"/>
              <a:gd name="connsiteX1" fmla="*/ 1738097 w 1733550"/>
              <a:gd name="connsiteY1" fmla="*/ 823341 h 819150"/>
              <a:gd name="connsiteX2" fmla="*/ 1738097 w 1733550"/>
              <a:gd name="connsiteY2" fmla="*/ 12586 h 819150"/>
              <a:gd name="connsiteX3" fmla="*/ 12941 w 1733550"/>
              <a:gd name="connsiteY3" fmla="*/ 12586 h 819150"/>
              <a:gd name="connsiteX4" fmla="*/ 12941 w 1733550"/>
              <a:gd name="connsiteY4" fmla="*/ 823341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819150">
                <a:moveTo>
                  <a:pt x="12941" y="823341"/>
                </a:moveTo>
                <a:lnTo>
                  <a:pt x="1738097" y="823341"/>
                </a:lnTo>
                <a:lnTo>
                  <a:pt x="1738097" y="12586"/>
                </a:lnTo>
                <a:lnTo>
                  <a:pt x="12941" y="12586"/>
                </a:lnTo>
                <a:lnTo>
                  <a:pt x="12941" y="823341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4552950" y="3781425"/>
            <a:ext cx="1733550" cy="819150"/>
          </a:xfrm>
          <a:custGeom>
            <a:avLst/>
            <a:gdLst>
              <a:gd name="connsiteX0" fmla="*/ 12941 w 1733550"/>
              <a:gd name="connsiteY0" fmla="*/ 821055 h 819150"/>
              <a:gd name="connsiteX1" fmla="*/ 1738097 w 1733550"/>
              <a:gd name="connsiteY1" fmla="*/ 821055 h 819150"/>
              <a:gd name="connsiteX2" fmla="*/ 1738097 w 1733550"/>
              <a:gd name="connsiteY2" fmla="*/ 13348 h 819150"/>
              <a:gd name="connsiteX3" fmla="*/ 12941 w 1733550"/>
              <a:gd name="connsiteY3" fmla="*/ 13348 h 819150"/>
              <a:gd name="connsiteX4" fmla="*/ 12941 w 1733550"/>
              <a:gd name="connsiteY4" fmla="*/ 82105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819150">
                <a:moveTo>
                  <a:pt x="12941" y="821055"/>
                </a:moveTo>
                <a:lnTo>
                  <a:pt x="1738097" y="821055"/>
                </a:lnTo>
                <a:lnTo>
                  <a:pt x="1738097" y="13348"/>
                </a:lnTo>
                <a:lnTo>
                  <a:pt x="12941" y="13348"/>
                </a:lnTo>
                <a:lnTo>
                  <a:pt x="12941" y="82105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4552950" y="4752975"/>
            <a:ext cx="1733550" cy="819150"/>
          </a:xfrm>
          <a:custGeom>
            <a:avLst/>
            <a:gdLst>
              <a:gd name="connsiteX0" fmla="*/ 12941 w 1733550"/>
              <a:gd name="connsiteY0" fmla="*/ 824865 h 819150"/>
              <a:gd name="connsiteX1" fmla="*/ 1738097 w 1733550"/>
              <a:gd name="connsiteY1" fmla="*/ 824865 h 819150"/>
              <a:gd name="connsiteX2" fmla="*/ 1738097 w 1733550"/>
              <a:gd name="connsiteY2" fmla="*/ 14109 h 819150"/>
              <a:gd name="connsiteX3" fmla="*/ 12941 w 1733550"/>
              <a:gd name="connsiteY3" fmla="*/ 14109 h 819150"/>
              <a:gd name="connsiteX4" fmla="*/ 12941 w 1733550"/>
              <a:gd name="connsiteY4" fmla="*/ 82486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819150">
                <a:moveTo>
                  <a:pt x="12941" y="824865"/>
                </a:moveTo>
                <a:lnTo>
                  <a:pt x="1738097" y="824865"/>
                </a:lnTo>
                <a:lnTo>
                  <a:pt x="1738097" y="14109"/>
                </a:lnTo>
                <a:lnTo>
                  <a:pt x="12941" y="14109"/>
                </a:lnTo>
                <a:lnTo>
                  <a:pt x="12941" y="82486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6610350" y="3933825"/>
            <a:ext cx="3343275" cy="552450"/>
          </a:xfrm>
          <a:custGeom>
            <a:avLst/>
            <a:gdLst>
              <a:gd name="connsiteX0" fmla="*/ 9893 w 3343275"/>
              <a:gd name="connsiteY0" fmla="*/ 10286 h 552450"/>
              <a:gd name="connsiteX1" fmla="*/ 3237712 w 3343275"/>
              <a:gd name="connsiteY1" fmla="*/ 10286 h 552450"/>
              <a:gd name="connsiteX2" fmla="*/ 3350488 w 3343275"/>
              <a:gd name="connsiteY2" fmla="*/ 284594 h 552450"/>
              <a:gd name="connsiteX3" fmla="*/ 3237712 w 3343275"/>
              <a:gd name="connsiteY3" fmla="*/ 555866 h 552450"/>
              <a:gd name="connsiteX4" fmla="*/ 9893 w 3343275"/>
              <a:gd name="connsiteY4" fmla="*/ 555866 h 552450"/>
              <a:gd name="connsiteX5" fmla="*/ 9893 w 3343275"/>
              <a:gd name="connsiteY5" fmla="*/ 10286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552450">
                <a:moveTo>
                  <a:pt x="9893" y="10286"/>
                </a:moveTo>
                <a:lnTo>
                  <a:pt x="3237712" y="10286"/>
                </a:lnTo>
                <a:lnTo>
                  <a:pt x="3350488" y="284594"/>
                </a:lnTo>
                <a:lnTo>
                  <a:pt x="3237712" y="555866"/>
                </a:lnTo>
                <a:lnTo>
                  <a:pt x="9893" y="555866"/>
                </a:lnTo>
                <a:lnTo>
                  <a:pt x="9893" y="10286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6600825" y="1666875"/>
            <a:ext cx="3343275" cy="333375"/>
          </a:xfrm>
          <a:custGeom>
            <a:avLst/>
            <a:gdLst>
              <a:gd name="connsiteX0" fmla="*/ 10275 w 3343275"/>
              <a:gd name="connsiteY0" fmla="*/ 12573 h 333375"/>
              <a:gd name="connsiteX1" fmla="*/ 3283815 w 3343275"/>
              <a:gd name="connsiteY1" fmla="*/ 12573 h 333375"/>
              <a:gd name="connsiteX2" fmla="*/ 3350883 w 3343275"/>
              <a:gd name="connsiteY2" fmla="*/ 177152 h 333375"/>
              <a:gd name="connsiteX3" fmla="*/ 3283815 w 3343275"/>
              <a:gd name="connsiteY3" fmla="*/ 341744 h 333375"/>
              <a:gd name="connsiteX4" fmla="*/ 10275 w 3343275"/>
              <a:gd name="connsiteY4" fmla="*/ 341744 h 333375"/>
              <a:gd name="connsiteX5" fmla="*/ 10275 w 3343275"/>
              <a:gd name="connsiteY5" fmla="*/ 12573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333375">
                <a:moveTo>
                  <a:pt x="10275" y="12573"/>
                </a:moveTo>
                <a:lnTo>
                  <a:pt x="3283815" y="12573"/>
                </a:lnTo>
                <a:lnTo>
                  <a:pt x="3350883" y="177152"/>
                </a:lnTo>
                <a:lnTo>
                  <a:pt x="3283815" y="341744"/>
                </a:lnTo>
                <a:lnTo>
                  <a:pt x="10275" y="341744"/>
                </a:lnTo>
                <a:lnTo>
                  <a:pt x="10275" y="12573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6600825" y="4876800"/>
            <a:ext cx="3343275" cy="561975"/>
          </a:xfrm>
          <a:custGeom>
            <a:avLst/>
            <a:gdLst>
              <a:gd name="connsiteX0" fmla="*/ 10275 w 3343275"/>
              <a:gd name="connsiteY0" fmla="*/ 18288 h 561975"/>
              <a:gd name="connsiteX1" fmla="*/ 3238107 w 3343275"/>
              <a:gd name="connsiteY1" fmla="*/ 18288 h 561975"/>
              <a:gd name="connsiteX2" fmla="*/ 3350883 w 3343275"/>
              <a:gd name="connsiteY2" fmla="*/ 289560 h 561975"/>
              <a:gd name="connsiteX3" fmla="*/ 3238107 w 3343275"/>
              <a:gd name="connsiteY3" fmla="*/ 563867 h 561975"/>
              <a:gd name="connsiteX4" fmla="*/ 10275 w 3343275"/>
              <a:gd name="connsiteY4" fmla="*/ 563867 h 561975"/>
              <a:gd name="connsiteX5" fmla="*/ 10275 w 3343275"/>
              <a:gd name="connsiteY5" fmla="*/ 18288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561975">
                <a:moveTo>
                  <a:pt x="10275" y="18288"/>
                </a:moveTo>
                <a:lnTo>
                  <a:pt x="3238107" y="18288"/>
                </a:lnTo>
                <a:lnTo>
                  <a:pt x="3350883" y="289560"/>
                </a:lnTo>
                <a:lnTo>
                  <a:pt x="3238107" y="563867"/>
                </a:lnTo>
                <a:lnTo>
                  <a:pt x="10275" y="563867"/>
                </a:lnTo>
                <a:lnTo>
                  <a:pt x="10275" y="1828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895350" y="3771900"/>
            <a:ext cx="3343275" cy="876300"/>
          </a:xfrm>
          <a:custGeom>
            <a:avLst/>
            <a:gdLst>
              <a:gd name="connsiteX0" fmla="*/ 9905 w 3343275"/>
              <a:gd name="connsiteY0" fmla="*/ 13716 h 876300"/>
              <a:gd name="connsiteX1" fmla="*/ 3170669 w 3343275"/>
              <a:gd name="connsiteY1" fmla="*/ 13716 h 876300"/>
              <a:gd name="connsiteX2" fmla="*/ 3350501 w 3343275"/>
              <a:gd name="connsiteY2" fmla="*/ 446519 h 876300"/>
              <a:gd name="connsiteX3" fmla="*/ 3170669 w 3343275"/>
              <a:gd name="connsiteY3" fmla="*/ 879348 h 876300"/>
              <a:gd name="connsiteX4" fmla="*/ 9905 w 3343275"/>
              <a:gd name="connsiteY4" fmla="*/ 879348 h 876300"/>
              <a:gd name="connsiteX5" fmla="*/ 9905 w 3343275"/>
              <a:gd name="connsiteY5" fmla="*/ 13716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876300">
                <a:moveTo>
                  <a:pt x="9905" y="13716"/>
                </a:moveTo>
                <a:lnTo>
                  <a:pt x="3170669" y="13716"/>
                </a:lnTo>
                <a:lnTo>
                  <a:pt x="3350501" y="446519"/>
                </a:lnTo>
                <a:lnTo>
                  <a:pt x="3170669" y="879348"/>
                </a:lnTo>
                <a:lnTo>
                  <a:pt x="9905" y="879348"/>
                </a:lnTo>
                <a:lnTo>
                  <a:pt x="9905" y="13716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895350" y="4772025"/>
            <a:ext cx="3343275" cy="876300"/>
          </a:xfrm>
          <a:custGeom>
            <a:avLst/>
            <a:gdLst>
              <a:gd name="connsiteX0" fmla="*/ 9905 w 3343275"/>
              <a:gd name="connsiteY0" fmla="*/ 13335 h 876300"/>
              <a:gd name="connsiteX1" fmla="*/ 3170669 w 3343275"/>
              <a:gd name="connsiteY1" fmla="*/ 13335 h 876300"/>
              <a:gd name="connsiteX2" fmla="*/ 3350501 w 3343275"/>
              <a:gd name="connsiteY2" fmla="*/ 449186 h 876300"/>
              <a:gd name="connsiteX3" fmla="*/ 3170669 w 3343275"/>
              <a:gd name="connsiteY3" fmla="*/ 885050 h 876300"/>
              <a:gd name="connsiteX4" fmla="*/ 9905 w 3343275"/>
              <a:gd name="connsiteY4" fmla="*/ 885050 h 876300"/>
              <a:gd name="connsiteX5" fmla="*/ 9905 w 3343275"/>
              <a:gd name="connsiteY5" fmla="*/ 13335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876300">
                <a:moveTo>
                  <a:pt x="9905" y="13335"/>
                </a:moveTo>
                <a:lnTo>
                  <a:pt x="3170669" y="13335"/>
                </a:lnTo>
                <a:lnTo>
                  <a:pt x="3350501" y="449186"/>
                </a:lnTo>
                <a:lnTo>
                  <a:pt x="3170669" y="885050"/>
                </a:lnTo>
                <a:lnTo>
                  <a:pt x="9905" y="885050"/>
                </a:lnTo>
                <a:lnTo>
                  <a:pt x="9905" y="1333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6610350" y="5705475"/>
            <a:ext cx="3343275" cy="552450"/>
          </a:xfrm>
          <a:custGeom>
            <a:avLst/>
            <a:gdLst>
              <a:gd name="connsiteX0" fmla="*/ 9893 w 3343275"/>
              <a:gd name="connsiteY0" fmla="*/ 15621 h 552450"/>
              <a:gd name="connsiteX1" fmla="*/ 3237712 w 3343275"/>
              <a:gd name="connsiteY1" fmla="*/ 15621 h 552450"/>
              <a:gd name="connsiteX2" fmla="*/ 3350488 w 3343275"/>
              <a:gd name="connsiteY2" fmla="*/ 286892 h 552450"/>
              <a:gd name="connsiteX3" fmla="*/ 3237712 w 3343275"/>
              <a:gd name="connsiteY3" fmla="*/ 558165 h 552450"/>
              <a:gd name="connsiteX4" fmla="*/ 9893 w 3343275"/>
              <a:gd name="connsiteY4" fmla="*/ 558165 h 552450"/>
              <a:gd name="connsiteX5" fmla="*/ 9893 w 3343275"/>
              <a:gd name="connsiteY5" fmla="*/ 1562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552450">
                <a:moveTo>
                  <a:pt x="9893" y="15621"/>
                </a:moveTo>
                <a:lnTo>
                  <a:pt x="3237712" y="15621"/>
                </a:lnTo>
                <a:lnTo>
                  <a:pt x="3350488" y="286892"/>
                </a:lnTo>
                <a:lnTo>
                  <a:pt x="3237712" y="558165"/>
                </a:lnTo>
                <a:lnTo>
                  <a:pt x="9893" y="558165"/>
                </a:lnTo>
                <a:lnTo>
                  <a:pt x="9893" y="15621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6600825" y="6334125"/>
            <a:ext cx="3352800" cy="552450"/>
          </a:xfrm>
          <a:custGeom>
            <a:avLst/>
            <a:gdLst>
              <a:gd name="connsiteX0" fmla="*/ 16370 w 3352800"/>
              <a:gd name="connsiteY0" fmla="*/ 11811 h 552450"/>
              <a:gd name="connsiteX1" fmla="*/ 3244190 w 3352800"/>
              <a:gd name="connsiteY1" fmla="*/ 11811 h 552450"/>
              <a:gd name="connsiteX2" fmla="*/ 3356965 w 3352800"/>
              <a:gd name="connsiteY2" fmla="*/ 283070 h 552450"/>
              <a:gd name="connsiteX3" fmla="*/ 3244190 w 3352800"/>
              <a:gd name="connsiteY3" fmla="*/ 554342 h 552450"/>
              <a:gd name="connsiteX4" fmla="*/ 16370 w 3352800"/>
              <a:gd name="connsiteY4" fmla="*/ 554342 h 552450"/>
              <a:gd name="connsiteX5" fmla="*/ 16370 w 3352800"/>
              <a:gd name="connsiteY5" fmla="*/ 11811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2800" h="552450">
                <a:moveTo>
                  <a:pt x="16370" y="11811"/>
                </a:moveTo>
                <a:lnTo>
                  <a:pt x="3244190" y="11811"/>
                </a:lnTo>
                <a:lnTo>
                  <a:pt x="3356965" y="283070"/>
                </a:lnTo>
                <a:lnTo>
                  <a:pt x="3244190" y="554342"/>
                </a:lnTo>
                <a:lnTo>
                  <a:pt x="16370" y="554342"/>
                </a:lnTo>
                <a:lnTo>
                  <a:pt x="16370" y="11811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6600825" y="2047875"/>
            <a:ext cx="3343275" cy="333375"/>
          </a:xfrm>
          <a:custGeom>
            <a:avLst/>
            <a:gdLst>
              <a:gd name="connsiteX0" fmla="*/ 10275 w 3343275"/>
              <a:gd name="connsiteY0" fmla="*/ 12573 h 333375"/>
              <a:gd name="connsiteX1" fmla="*/ 3283815 w 3343275"/>
              <a:gd name="connsiteY1" fmla="*/ 12573 h 333375"/>
              <a:gd name="connsiteX2" fmla="*/ 3350883 w 3343275"/>
              <a:gd name="connsiteY2" fmla="*/ 174104 h 333375"/>
              <a:gd name="connsiteX3" fmla="*/ 3283815 w 3343275"/>
              <a:gd name="connsiteY3" fmla="*/ 338696 h 333375"/>
              <a:gd name="connsiteX4" fmla="*/ 10275 w 3343275"/>
              <a:gd name="connsiteY4" fmla="*/ 338696 h 333375"/>
              <a:gd name="connsiteX5" fmla="*/ 10275 w 3343275"/>
              <a:gd name="connsiteY5" fmla="*/ 12573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333375">
                <a:moveTo>
                  <a:pt x="10275" y="12573"/>
                </a:moveTo>
                <a:lnTo>
                  <a:pt x="3283815" y="12573"/>
                </a:lnTo>
                <a:lnTo>
                  <a:pt x="3350883" y="174104"/>
                </a:lnTo>
                <a:lnTo>
                  <a:pt x="3283815" y="338696"/>
                </a:lnTo>
                <a:lnTo>
                  <a:pt x="10275" y="338696"/>
                </a:lnTo>
                <a:lnTo>
                  <a:pt x="10275" y="12573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6600825" y="2428875"/>
            <a:ext cx="3343275" cy="333375"/>
          </a:xfrm>
          <a:custGeom>
            <a:avLst/>
            <a:gdLst>
              <a:gd name="connsiteX0" fmla="*/ 10275 w 3343275"/>
              <a:gd name="connsiteY0" fmla="*/ 9525 h 333375"/>
              <a:gd name="connsiteX1" fmla="*/ 3283815 w 3343275"/>
              <a:gd name="connsiteY1" fmla="*/ 9525 h 333375"/>
              <a:gd name="connsiteX2" fmla="*/ 3350883 w 3343275"/>
              <a:gd name="connsiteY2" fmla="*/ 171069 h 333375"/>
              <a:gd name="connsiteX3" fmla="*/ 3283815 w 3343275"/>
              <a:gd name="connsiteY3" fmla="*/ 335648 h 333375"/>
              <a:gd name="connsiteX4" fmla="*/ 10275 w 3343275"/>
              <a:gd name="connsiteY4" fmla="*/ 335648 h 333375"/>
              <a:gd name="connsiteX5" fmla="*/ 10275 w 3343275"/>
              <a:gd name="connsiteY5" fmla="*/ 952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333375">
                <a:moveTo>
                  <a:pt x="10275" y="9525"/>
                </a:moveTo>
                <a:lnTo>
                  <a:pt x="3283815" y="9525"/>
                </a:lnTo>
                <a:lnTo>
                  <a:pt x="3350883" y="171069"/>
                </a:lnTo>
                <a:lnTo>
                  <a:pt x="3283815" y="335648"/>
                </a:lnTo>
                <a:lnTo>
                  <a:pt x="10275" y="335648"/>
                </a:lnTo>
                <a:lnTo>
                  <a:pt x="10275" y="952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4543425" y="5867400"/>
            <a:ext cx="1733550" cy="819150"/>
          </a:xfrm>
          <a:custGeom>
            <a:avLst/>
            <a:gdLst>
              <a:gd name="connsiteX0" fmla="*/ 16370 w 1733550"/>
              <a:gd name="connsiteY0" fmla="*/ 822960 h 819150"/>
              <a:gd name="connsiteX1" fmla="*/ 1741538 w 1733550"/>
              <a:gd name="connsiteY1" fmla="*/ 822960 h 819150"/>
              <a:gd name="connsiteX2" fmla="*/ 1741538 w 1733550"/>
              <a:gd name="connsiteY2" fmla="*/ 12205 h 819150"/>
              <a:gd name="connsiteX3" fmla="*/ 16370 w 1733550"/>
              <a:gd name="connsiteY3" fmla="*/ 12205 h 819150"/>
              <a:gd name="connsiteX4" fmla="*/ 16370 w 1733550"/>
              <a:gd name="connsiteY4" fmla="*/ 82296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819150">
                <a:moveTo>
                  <a:pt x="16370" y="822960"/>
                </a:moveTo>
                <a:lnTo>
                  <a:pt x="1741538" y="822960"/>
                </a:lnTo>
                <a:lnTo>
                  <a:pt x="1741538" y="12205"/>
                </a:lnTo>
                <a:lnTo>
                  <a:pt x="16370" y="12205"/>
                </a:lnTo>
                <a:lnTo>
                  <a:pt x="16370" y="822960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6600825" y="3000375"/>
            <a:ext cx="3343275" cy="552450"/>
          </a:xfrm>
          <a:custGeom>
            <a:avLst/>
            <a:gdLst>
              <a:gd name="connsiteX0" fmla="*/ 10275 w 3343275"/>
              <a:gd name="connsiteY0" fmla="*/ 17145 h 552450"/>
              <a:gd name="connsiteX1" fmla="*/ 3238107 w 3343275"/>
              <a:gd name="connsiteY1" fmla="*/ 17145 h 552450"/>
              <a:gd name="connsiteX2" fmla="*/ 3350883 w 3343275"/>
              <a:gd name="connsiteY2" fmla="*/ 288404 h 552450"/>
              <a:gd name="connsiteX3" fmla="*/ 3238107 w 3343275"/>
              <a:gd name="connsiteY3" fmla="*/ 559676 h 552450"/>
              <a:gd name="connsiteX4" fmla="*/ 10275 w 3343275"/>
              <a:gd name="connsiteY4" fmla="*/ 559676 h 552450"/>
              <a:gd name="connsiteX5" fmla="*/ 10275 w 3343275"/>
              <a:gd name="connsiteY5" fmla="*/ 1714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3275" h="552450">
                <a:moveTo>
                  <a:pt x="10275" y="17145"/>
                </a:moveTo>
                <a:lnTo>
                  <a:pt x="3238107" y="17145"/>
                </a:lnTo>
                <a:lnTo>
                  <a:pt x="3350883" y="288404"/>
                </a:lnTo>
                <a:lnTo>
                  <a:pt x="3238107" y="559676"/>
                </a:lnTo>
                <a:lnTo>
                  <a:pt x="10275" y="559676"/>
                </a:lnTo>
                <a:lnTo>
                  <a:pt x="10275" y="1714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6"/>
          <p:cNvSpPr txBox="1"/>
          <p:nvPr/>
        </p:nvSpPr>
        <p:spPr>
          <a:xfrm>
            <a:off x="902208" y="465417"/>
            <a:ext cx="8042202" cy="1488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88139">
              <a:lnSpc>
                <a:spcPts val="2444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ramp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down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ongoing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902208" y="3898575"/>
            <a:ext cx="3374726" cy="3548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7">
              <a:lnSpc>
                <a:spcPts val="1703"/>
              </a:lnSpc>
            </a:pPr>
            <a:r>
              <a:rPr lang="en-US" altLang="zh-CN" sz="143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LMS</a:t>
            </a:r>
            <a:r>
              <a:rPr lang="en-US" altLang="zh-CN" sz="143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79247">
              <a:lnSpc>
                <a:spcPts val="187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PLM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47">
              <a:lnSpc>
                <a:spcPts val="2019"/>
              </a:lnSpc>
            </a:pPr>
            <a:r>
              <a:rPr lang="en-US" altLang="zh-CN" sz="143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Invensys</a:t>
            </a:r>
            <a:r>
              <a:rPr lang="en-US" altLang="zh-CN" sz="143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</a:p>
          <a:p>
            <a:pPr indent="79247">
              <a:lnSpc>
                <a:spcPts val="187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50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  <a:p>
            <a:pPr indent="0">
              <a:lnSpc>
                <a:spcPts val="195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  <a:p>
            <a:pPr indent="1033271">
              <a:lnSpc>
                <a:spcPts val="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4660379" y="2129732"/>
            <a:ext cx="1454944" cy="4426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7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631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655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600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Infrastructure</a:t>
            </a:r>
          </a:p>
          <a:p>
            <a:pPr indent="6095">
              <a:lnSpc>
                <a:spcPts val="2111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Below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</a:p>
          <a:p>
            <a:pPr indent="0">
              <a:lnSpc>
                <a:spcPts val="2111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Sectors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6690347" y="2115507"/>
            <a:ext cx="3293297" cy="53311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3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Turbocare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JV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Wood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(49%)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6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TLT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Turbo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88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Radiation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Oncology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ramp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down</a:t>
            </a:r>
          </a:p>
          <a:p>
            <a:pPr indent="0">
              <a:lnSpc>
                <a:spcPts val="1876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Partnership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Varian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3">
              <a:lnSpc>
                <a:spcPts val="2419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Water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Treatment</a:t>
            </a:r>
          </a:p>
          <a:p>
            <a:pPr indent="9143">
              <a:lnSpc>
                <a:spcPts val="1876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Low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synergies,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sold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AEA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(Signed)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1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Postal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Baggage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Handling</a:t>
            </a:r>
          </a:p>
          <a:p>
            <a:pPr indent="0">
              <a:lnSpc>
                <a:spcPts val="1876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synergies,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niche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603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Nokia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6095">
              <a:lnSpc>
                <a:spcPts val="1876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Non-core,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divested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5">
              <a:lnSpc>
                <a:spcPts val="2043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Osram</a:t>
            </a:r>
          </a:p>
          <a:p>
            <a:pPr indent="6095">
              <a:lnSpc>
                <a:spcPts val="1876"/>
              </a:lnSpc>
            </a:pP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transition,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spin-off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40548">
              <a:lnSpc>
                <a:spcPts val="174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Picture 41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411" name="TextBox 411"/>
          <p:cNvSpPr txBox="1"/>
          <p:nvPr/>
        </p:nvSpPr>
        <p:spPr>
          <a:xfrm>
            <a:off x="1850135" y="2708456"/>
            <a:ext cx="214439" cy="183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9.0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902208" y="465417"/>
            <a:ext cx="4309751" cy="147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Seasonal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finish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544">
              <a:lnSpc>
                <a:spcPts val="233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("all-in")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5657075" y="1675580"/>
            <a:ext cx="4134651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Advance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Excess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950963" y="2105598"/>
            <a:ext cx="24349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1441691" y="2454719"/>
            <a:ext cx="2788623" cy="3183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(OWC)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turns</a:t>
            </a:r>
          </a:p>
          <a:p>
            <a:pPr indent="908291">
              <a:lnSpc>
                <a:spcPts val="139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</a:p>
          <a:p>
            <a:pPr indent="2014728">
              <a:lnSpc>
                <a:spcPts val="1396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64">
              <a:lnSpc>
                <a:spcPts val="1494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1831848">
              <a:lnSpc>
                <a:spcPts val="0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99956">
              <a:lnSpc>
                <a:spcPts val="1556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992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81668">
              <a:lnSpc>
                <a:spcPts val="1464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291</a:t>
            </a:r>
          </a:p>
          <a:p>
            <a:pPr indent="1487424">
              <a:lnSpc>
                <a:spcPts val="1367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-61</a:t>
            </a:r>
          </a:p>
          <a:p>
            <a:pPr indent="457212">
              <a:lnSpc>
                <a:spcPts val="1895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-1,204</a:t>
            </a:r>
          </a:p>
          <a:p>
            <a:pPr indent="1463040">
              <a:lnSpc>
                <a:spcPts val="408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-676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9392">
              <a:lnSpc>
                <a:spcPts val="1783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-1,395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4660379" y="2229996"/>
            <a:ext cx="476842" cy="3755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8975">
              <a:lnSpc>
                <a:spcPts val="1058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5,328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4604">
              <a:lnSpc>
                <a:spcPts val="1304"/>
              </a:lnSpc>
            </a:pPr>
            <a:r>
              <a:rPr lang="en-US" altLang="zh-CN" sz="89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9"/>
              </a:lnSpc>
            </a:pPr>
            <a:r>
              <a:rPr lang="en-US" altLang="zh-CN" sz="898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898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98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87"/>
              </a:lnSpc>
            </a:pPr>
            <a:r>
              <a:rPr lang="en-US" altLang="zh-CN" sz="898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898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98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5568645" y="2071437"/>
            <a:ext cx="2520873" cy="39822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48447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</a:p>
          <a:p>
            <a:pPr indent="0">
              <a:lnSpc>
                <a:spcPts val="172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BiE</a:t>
            </a:r>
          </a:p>
          <a:p>
            <a:pPr indent="307899">
              <a:lnSpc>
                <a:spcPts val="161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170738">
              <a:lnSpc>
                <a:spcPts val="171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85.4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  <a:p>
            <a:pPr indent="1917217">
              <a:lnSpc>
                <a:spcPts val="21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738">
              <a:lnSpc>
                <a:spcPts val="167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  <a:p>
            <a:pPr indent="826020">
              <a:lnSpc>
                <a:spcPts val="69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6750">
              <a:lnSpc>
                <a:spcPts val="215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14.0</a:t>
            </a:r>
          </a:p>
          <a:p>
            <a:pPr indent="170738">
              <a:lnSpc>
                <a:spcPts val="10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738">
              <a:lnSpc>
                <a:spcPts val="17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5226">
              <a:lnSpc>
                <a:spcPts val="2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8516100" y="2742630"/>
            <a:ext cx="382738" cy="23843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12.8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9022029" y="2306158"/>
            <a:ext cx="544337" cy="3741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47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 indent="170738">
              <a:lnSpc>
                <a:spcPts val="14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356666">
              <a:lnSpc>
                <a:spcPts val="1662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735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807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735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807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711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807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735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807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666">
              <a:lnSpc>
                <a:spcPts val="1711"/>
              </a:lnSpc>
            </a:pPr>
            <a:r>
              <a:rPr lang="en-US" altLang="zh-CN" sz="13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902208" y="6125240"/>
            <a:ext cx="4288225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Nov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Dec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Feb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Apr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Jul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Aug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Sep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6227038" y="6138734"/>
            <a:ext cx="721087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7275563" y="6138709"/>
            <a:ext cx="735867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8336268" y="6138721"/>
            <a:ext cx="735867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902220" y="6535729"/>
            <a:ext cx="8534748" cy="662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6163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behavior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3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Picture 42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429" name="TextBox 429"/>
          <p:cNvSpPr txBox="1"/>
          <p:nvPr/>
        </p:nvSpPr>
        <p:spPr>
          <a:xfrm>
            <a:off x="902208" y="465417"/>
            <a:ext cx="5175173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Attractive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stable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6925043" y="1026606"/>
            <a:ext cx="2920738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Corrected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version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807757" y="1668047"/>
            <a:ext cx="108443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1121664" y="1652039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6.00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2432304" y="1802578"/>
            <a:ext cx="1291892" cy="413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5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</a:p>
          <a:p>
            <a:pPr indent="0">
              <a:lnSpc>
                <a:spcPts val="1823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6851878" y="1844843"/>
            <a:ext cx="541010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5.10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1121664" y="2188487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5.00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2432304" y="2265849"/>
            <a:ext cx="2586969" cy="4109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5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(SBB)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0">
              <a:lnSpc>
                <a:spcPts val="1800"/>
              </a:lnSpc>
            </a:pP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22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1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8385009" y="2292899"/>
            <a:ext cx="541010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4.37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1121664" y="2712743"/>
            <a:ext cx="382738" cy="1298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2.00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3803891" y="3568323"/>
            <a:ext cx="408623" cy="233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40"/>
              </a:lnSpc>
            </a:pPr>
            <a:r>
              <a:rPr lang="en-US" altLang="zh-CN" sz="15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46%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5358371" y="3662811"/>
            <a:ext cx="405319" cy="233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40"/>
              </a:lnSpc>
            </a:pPr>
            <a:r>
              <a:rPr lang="en-US" altLang="zh-CN" sz="15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42%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6925030" y="2804317"/>
            <a:ext cx="414732" cy="8849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3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SBB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08">
              <a:lnSpc>
                <a:spcPts val="2264"/>
              </a:lnSpc>
            </a:pPr>
            <a:r>
              <a:rPr lang="en-US" altLang="zh-CN" sz="15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51%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8479497" y="2950633"/>
            <a:ext cx="414746" cy="1022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03"/>
              </a:lnSpc>
            </a:pPr>
            <a:r>
              <a:rPr lang="en-US" altLang="zh-CN" sz="143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SBB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22">
              <a:lnSpc>
                <a:spcPts val="2344"/>
              </a:lnSpc>
            </a:pPr>
            <a:r>
              <a:rPr lang="en-US" altLang="zh-CN" sz="15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57%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9616428" y="3480840"/>
            <a:ext cx="392839" cy="679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5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40%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1121664" y="4309895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1.00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2249411" y="4263255"/>
            <a:ext cx="408624" cy="233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40"/>
              </a:lnSpc>
            </a:pPr>
            <a:r>
              <a:rPr lang="en-US" altLang="zh-CN" sz="156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34%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2191511" y="4648965"/>
            <a:ext cx="541010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1.60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3736847" y="4645917"/>
            <a:ext cx="541011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2.70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5306555" y="4630690"/>
            <a:ext cx="541011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3.00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6839699" y="4630690"/>
            <a:ext cx="541010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3.00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8409406" y="4612415"/>
            <a:ext cx="541010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3.00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1121663" y="4843296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0.00</a:t>
            </a:r>
          </a:p>
        </p:txBody>
      </p:sp>
      <p:sp>
        <p:nvSpPr>
          <p:cNvPr id="452" name="TextBox 452"/>
          <p:cNvSpPr txBox="1"/>
          <p:nvPr/>
        </p:nvSpPr>
        <p:spPr>
          <a:xfrm>
            <a:off x="691933" y="5570452"/>
            <a:ext cx="921393" cy="690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</a:p>
          <a:p>
            <a:pPr indent="3048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3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Yield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2225065" y="5142767"/>
            <a:ext cx="437612" cy="1093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70">
              <a:lnSpc>
                <a:spcPts val="18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1,388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356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2.4%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3724643" y="5142767"/>
            <a:ext cx="495563" cy="1093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949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2,349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85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2.9%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5300446" y="5142767"/>
            <a:ext cx="474130" cy="1093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805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2,629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85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3.9%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6848768" y="5142767"/>
            <a:ext cx="547089" cy="1093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903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0">
              <a:lnSpc>
                <a:spcPts val="15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SBB</a:t>
            </a:r>
          </a:p>
          <a:p>
            <a:pPr indent="64058">
              <a:lnSpc>
                <a:spcPts val="231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4,294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43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6.1%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8384947" y="5142767"/>
            <a:ext cx="555752" cy="1093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288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15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SBB</a:t>
            </a:r>
          </a:p>
          <a:p>
            <a:pPr indent="30529">
              <a:lnSpc>
                <a:spcPts val="231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3,686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644">
              <a:lnSpc>
                <a:spcPts val="19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4.9%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774204" y="6387748"/>
            <a:ext cx="101576" cy="40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0">
              <a:lnSpc>
                <a:spcPts val="105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 indent="0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1069860" y="6387748"/>
            <a:ext cx="7597078" cy="400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845m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AGM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altLang="zh-CN" sz="5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 indent="0">
              <a:lnSpc>
                <a:spcPts val="1056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AGM;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€89.06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all-in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exceptional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items: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(2009)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DX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(2010),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Restructuring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(2012)</a:t>
            </a:r>
          </a:p>
        </p:txBody>
      </p:sp>
      <p:sp>
        <p:nvSpPr>
          <p:cNvPr id="460" name="TextBox 460"/>
          <p:cNvSpPr txBox="1"/>
          <p:nvPr/>
        </p:nvSpPr>
        <p:spPr>
          <a:xfrm>
            <a:off x="774204" y="6790085"/>
            <a:ext cx="4335024" cy="408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Note: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(incl.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IAS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19R),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2009-2011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(excl.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IAS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19R)</a:t>
            </a:r>
          </a:p>
          <a:p>
            <a:pPr indent="128016">
              <a:lnSpc>
                <a:spcPts val="217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461" name="TextBox 461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reeform 464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5791200" y="2343150"/>
            <a:ext cx="685800" cy="19050"/>
          </a:xfrm>
          <a:custGeom>
            <a:avLst/>
            <a:gdLst>
              <a:gd name="connsiteX0" fmla="*/ 18275 w 685800"/>
              <a:gd name="connsiteY0" fmla="*/ 25146 h 19050"/>
              <a:gd name="connsiteX1" fmla="*/ 691870 w 685800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800" h="19050">
                <a:moveTo>
                  <a:pt x="18275" y="25146"/>
                </a:moveTo>
                <a:lnTo>
                  <a:pt x="691870" y="25146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5791200" y="4438650"/>
            <a:ext cx="952500" cy="28575"/>
          </a:xfrm>
          <a:custGeom>
            <a:avLst/>
            <a:gdLst>
              <a:gd name="connsiteX0" fmla="*/ 18275 w 952500"/>
              <a:gd name="connsiteY0" fmla="*/ 29718 h 28575"/>
              <a:gd name="connsiteX1" fmla="*/ 954011 w 952500"/>
              <a:gd name="connsiteY1" fmla="*/ 2971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28575">
                <a:moveTo>
                  <a:pt x="18275" y="29718"/>
                </a:moveTo>
                <a:lnTo>
                  <a:pt x="954011" y="29718"/>
                </a:lnTo>
              </a:path>
            </a:pathLst>
          </a:custGeom>
          <a:ln w="1623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895350" y="1543050"/>
            <a:ext cx="4457700" cy="409575"/>
          </a:xfrm>
          <a:custGeom>
            <a:avLst/>
            <a:gdLst>
              <a:gd name="connsiteX0" fmla="*/ 9905 w 4457700"/>
              <a:gd name="connsiteY0" fmla="*/ 413766 h 409575"/>
              <a:gd name="connsiteX1" fmla="*/ 4459973 w 4457700"/>
              <a:gd name="connsiteY1" fmla="*/ 413766 h 409575"/>
              <a:gd name="connsiteX2" fmla="*/ 4459973 w 4457700"/>
              <a:gd name="connsiteY2" fmla="*/ 14490 h 409575"/>
              <a:gd name="connsiteX3" fmla="*/ 9905 w 4457700"/>
              <a:gd name="connsiteY3" fmla="*/ 14490 h 409575"/>
              <a:gd name="connsiteX4" fmla="*/ 9905 w 4457700"/>
              <a:gd name="connsiteY4" fmla="*/ 41376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09575">
                <a:moveTo>
                  <a:pt x="9905" y="413766"/>
                </a:moveTo>
                <a:lnTo>
                  <a:pt x="4459973" y="413766"/>
                </a:lnTo>
                <a:lnTo>
                  <a:pt x="4459973" y="14490"/>
                </a:lnTo>
                <a:lnTo>
                  <a:pt x="9905" y="14490"/>
                </a:lnTo>
                <a:lnTo>
                  <a:pt x="9905" y="41376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5505450" y="1543050"/>
            <a:ext cx="4457700" cy="409575"/>
          </a:xfrm>
          <a:custGeom>
            <a:avLst/>
            <a:gdLst>
              <a:gd name="connsiteX0" fmla="*/ 14465 w 4457700"/>
              <a:gd name="connsiteY0" fmla="*/ 413766 h 409575"/>
              <a:gd name="connsiteX1" fmla="*/ 4458437 w 4457700"/>
              <a:gd name="connsiteY1" fmla="*/ 413766 h 409575"/>
              <a:gd name="connsiteX2" fmla="*/ 4458437 w 4457700"/>
              <a:gd name="connsiteY2" fmla="*/ 14490 h 409575"/>
              <a:gd name="connsiteX3" fmla="*/ 14465 w 4457700"/>
              <a:gd name="connsiteY3" fmla="*/ 14490 h 409575"/>
              <a:gd name="connsiteX4" fmla="*/ 14465 w 4457700"/>
              <a:gd name="connsiteY4" fmla="*/ 41376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09575">
                <a:moveTo>
                  <a:pt x="14465" y="413766"/>
                </a:moveTo>
                <a:lnTo>
                  <a:pt x="4458437" y="413766"/>
                </a:lnTo>
                <a:lnTo>
                  <a:pt x="4458437" y="14490"/>
                </a:lnTo>
                <a:lnTo>
                  <a:pt x="14465" y="14490"/>
                </a:lnTo>
                <a:lnTo>
                  <a:pt x="14465" y="41376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895350" y="2533650"/>
            <a:ext cx="4448175" cy="1800225"/>
          </a:xfrm>
          <a:custGeom>
            <a:avLst/>
            <a:gdLst>
              <a:gd name="connsiteX0" fmla="*/ 9905 w 4448175"/>
              <a:gd name="connsiteY0" fmla="*/ 1803654 h 1800225"/>
              <a:gd name="connsiteX1" fmla="*/ 4453878 w 4448175"/>
              <a:gd name="connsiteY1" fmla="*/ 1803654 h 1800225"/>
              <a:gd name="connsiteX2" fmla="*/ 4453878 w 4448175"/>
              <a:gd name="connsiteY2" fmla="*/ 17539 h 1800225"/>
              <a:gd name="connsiteX3" fmla="*/ 9905 w 4448175"/>
              <a:gd name="connsiteY3" fmla="*/ 17539 h 1800225"/>
              <a:gd name="connsiteX4" fmla="*/ 9905 w 4448175"/>
              <a:gd name="connsiteY4" fmla="*/ 1803654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1800225">
                <a:moveTo>
                  <a:pt x="9905" y="1803654"/>
                </a:moveTo>
                <a:lnTo>
                  <a:pt x="4453878" y="1803654"/>
                </a:lnTo>
                <a:lnTo>
                  <a:pt x="4453878" y="17539"/>
                </a:lnTo>
                <a:lnTo>
                  <a:pt x="9905" y="17539"/>
                </a:lnTo>
                <a:lnTo>
                  <a:pt x="9905" y="1803654"/>
                </a:lnTo>
                <a:close/>
              </a:path>
            </a:pathLst>
          </a:custGeom>
          <a:solidFill>
            <a:srgbClr val="e1e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4333875" y="4924425"/>
            <a:ext cx="552450" cy="1190625"/>
          </a:xfrm>
          <a:custGeom>
            <a:avLst/>
            <a:gdLst>
              <a:gd name="connsiteX0" fmla="*/ 13893 w 552450"/>
              <a:gd name="connsiteY0" fmla="*/ 9525 h 1190625"/>
              <a:gd name="connsiteX1" fmla="*/ 559485 w 552450"/>
              <a:gd name="connsiteY1" fmla="*/ 9525 h 1190625"/>
              <a:gd name="connsiteX2" fmla="*/ 559485 w 552450"/>
              <a:gd name="connsiteY2" fmla="*/ 1194994 h 1190625"/>
              <a:gd name="connsiteX3" fmla="*/ 13893 w 552450"/>
              <a:gd name="connsiteY3" fmla="*/ 1194994 h 1190625"/>
              <a:gd name="connsiteX4" fmla="*/ 13893 w 552450"/>
              <a:gd name="connsiteY4" fmla="*/ 95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1190625">
                <a:moveTo>
                  <a:pt x="13893" y="9525"/>
                </a:moveTo>
                <a:lnTo>
                  <a:pt x="559485" y="9525"/>
                </a:lnTo>
                <a:lnTo>
                  <a:pt x="559485" y="1194994"/>
                </a:lnTo>
                <a:lnTo>
                  <a:pt x="13893" y="1194994"/>
                </a:lnTo>
                <a:lnTo>
                  <a:pt x="13893" y="952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1371600" y="5267325"/>
            <a:ext cx="561975" cy="847725"/>
          </a:xfrm>
          <a:custGeom>
            <a:avLst/>
            <a:gdLst>
              <a:gd name="connsiteX0" fmla="*/ 17322 w 561975"/>
              <a:gd name="connsiteY0" fmla="*/ 12763 h 847725"/>
              <a:gd name="connsiteX1" fmla="*/ 562902 w 561975"/>
              <a:gd name="connsiteY1" fmla="*/ 12763 h 847725"/>
              <a:gd name="connsiteX2" fmla="*/ 562902 w 561975"/>
              <a:gd name="connsiteY2" fmla="*/ 852093 h 847725"/>
              <a:gd name="connsiteX3" fmla="*/ 17322 w 561975"/>
              <a:gd name="connsiteY3" fmla="*/ 852093 h 847725"/>
              <a:gd name="connsiteX4" fmla="*/ 17322 w 561975"/>
              <a:gd name="connsiteY4" fmla="*/ 12763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847725">
                <a:moveTo>
                  <a:pt x="17322" y="12763"/>
                </a:moveTo>
                <a:lnTo>
                  <a:pt x="562902" y="12763"/>
                </a:lnTo>
                <a:lnTo>
                  <a:pt x="562902" y="852093"/>
                </a:lnTo>
                <a:lnTo>
                  <a:pt x="17322" y="852093"/>
                </a:lnTo>
                <a:lnTo>
                  <a:pt x="17322" y="12763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2362200" y="4924425"/>
            <a:ext cx="552450" cy="1190625"/>
          </a:xfrm>
          <a:custGeom>
            <a:avLst/>
            <a:gdLst>
              <a:gd name="connsiteX0" fmla="*/ 13131 w 552450"/>
              <a:gd name="connsiteY0" fmla="*/ 9525 h 1190625"/>
              <a:gd name="connsiteX1" fmla="*/ 558723 w 552450"/>
              <a:gd name="connsiteY1" fmla="*/ 9525 h 1190625"/>
              <a:gd name="connsiteX2" fmla="*/ 558723 w 552450"/>
              <a:gd name="connsiteY2" fmla="*/ 1194994 h 1190625"/>
              <a:gd name="connsiteX3" fmla="*/ 13131 w 552450"/>
              <a:gd name="connsiteY3" fmla="*/ 1194994 h 1190625"/>
              <a:gd name="connsiteX4" fmla="*/ 13131 w 552450"/>
              <a:gd name="connsiteY4" fmla="*/ 95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1190625">
                <a:moveTo>
                  <a:pt x="13131" y="9525"/>
                </a:moveTo>
                <a:lnTo>
                  <a:pt x="558723" y="9525"/>
                </a:lnTo>
                <a:lnTo>
                  <a:pt x="558723" y="1194994"/>
                </a:lnTo>
                <a:lnTo>
                  <a:pt x="13131" y="1194994"/>
                </a:lnTo>
                <a:lnTo>
                  <a:pt x="13131" y="952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1152525" y="6105525"/>
            <a:ext cx="3952875" cy="9525"/>
          </a:xfrm>
          <a:custGeom>
            <a:avLst/>
            <a:gdLst>
              <a:gd name="connsiteX0" fmla="*/ 16179 w 3952875"/>
              <a:gd name="connsiteY0" fmla="*/ 13906 h 9525"/>
              <a:gd name="connsiteX1" fmla="*/ 3961244 w 3952875"/>
              <a:gd name="connsiteY1" fmla="*/ 139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2875" h="9525">
                <a:moveTo>
                  <a:pt x="16179" y="13906"/>
                </a:moveTo>
                <a:lnTo>
                  <a:pt x="3961244" y="13906"/>
                </a:lnTo>
              </a:path>
            </a:pathLst>
          </a:custGeom>
          <a:ln w="10477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1419225" y="3467100"/>
            <a:ext cx="1838325" cy="638175"/>
          </a:xfrm>
          <a:custGeom>
            <a:avLst/>
            <a:gdLst>
              <a:gd name="connsiteX0" fmla="*/ 13322 w 1838325"/>
              <a:gd name="connsiteY0" fmla="*/ 114300 h 638175"/>
              <a:gd name="connsiteX1" fmla="*/ 119989 w 1838325"/>
              <a:gd name="connsiteY1" fmla="*/ 10667 h 638175"/>
              <a:gd name="connsiteX2" fmla="*/ 1741525 w 1838325"/>
              <a:gd name="connsiteY2" fmla="*/ 10667 h 638175"/>
              <a:gd name="connsiteX3" fmla="*/ 1845157 w 1838325"/>
              <a:gd name="connsiteY3" fmla="*/ 114300 h 638175"/>
              <a:gd name="connsiteX4" fmla="*/ 1845157 w 1838325"/>
              <a:gd name="connsiteY4" fmla="*/ 534923 h 638175"/>
              <a:gd name="connsiteX5" fmla="*/ 1741525 w 1838325"/>
              <a:gd name="connsiteY5" fmla="*/ 638543 h 638175"/>
              <a:gd name="connsiteX6" fmla="*/ 119989 w 1838325"/>
              <a:gd name="connsiteY6" fmla="*/ 638543 h 638175"/>
              <a:gd name="connsiteX7" fmla="*/ 13322 w 1838325"/>
              <a:gd name="connsiteY7" fmla="*/ 534923 h 638175"/>
              <a:gd name="connsiteX8" fmla="*/ 13322 w 1838325"/>
              <a:gd name="connsiteY8" fmla="*/ 11430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325" h="638175">
                <a:moveTo>
                  <a:pt x="13322" y="114300"/>
                </a:moveTo>
                <a:cubicBezTo>
                  <a:pt x="13322" y="56388"/>
                  <a:pt x="62090" y="10667"/>
                  <a:pt x="119989" y="10667"/>
                </a:cubicBezTo>
                <a:lnTo>
                  <a:pt x="1741525" y="10667"/>
                </a:lnTo>
                <a:cubicBezTo>
                  <a:pt x="1799437" y="10667"/>
                  <a:pt x="1845157" y="56388"/>
                  <a:pt x="1845157" y="114300"/>
                </a:cubicBezTo>
                <a:lnTo>
                  <a:pt x="1845157" y="534923"/>
                </a:lnTo>
                <a:cubicBezTo>
                  <a:pt x="1845157" y="592835"/>
                  <a:pt x="1799437" y="638543"/>
                  <a:pt x="1741525" y="638543"/>
                </a:cubicBezTo>
                <a:lnTo>
                  <a:pt x="119989" y="638543"/>
                </a:lnTo>
                <a:cubicBezTo>
                  <a:pt x="62090" y="638543"/>
                  <a:pt x="13322" y="592835"/>
                  <a:pt x="13322" y="534923"/>
                </a:cubicBezTo>
                <a:lnTo>
                  <a:pt x="13322" y="1143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1409700" y="3448050"/>
            <a:ext cx="1866900" cy="666750"/>
          </a:xfrm>
          <a:custGeom>
            <a:avLst/>
            <a:gdLst>
              <a:gd name="connsiteX0" fmla="*/ 10655 w 1866900"/>
              <a:gd name="connsiteY0" fmla="*/ 133350 h 666750"/>
              <a:gd name="connsiteX1" fmla="*/ 10655 w 1866900"/>
              <a:gd name="connsiteY1" fmla="*/ 112014 h 666750"/>
              <a:gd name="connsiteX2" fmla="*/ 13703 w 1866900"/>
              <a:gd name="connsiteY2" fmla="*/ 108966 h 666750"/>
              <a:gd name="connsiteX3" fmla="*/ 19799 w 1866900"/>
              <a:gd name="connsiteY3" fmla="*/ 90677 h 666750"/>
              <a:gd name="connsiteX4" fmla="*/ 19799 w 1866900"/>
              <a:gd name="connsiteY4" fmla="*/ 87630 h 666750"/>
              <a:gd name="connsiteX5" fmla="*/ 28943 w 1866900"/>
              <a:gd name="connsiteY5" fmla="*/ 69341 h 666750"/>
              <a:gd name="connsiteX6" fmla="*/ 31991 w 1866900"/>
              <a:gd name="connsiteY6" fmla="*/ 66294 h 666750"/>
              <a:gd name="connsiteX7" fmla="*/ 44183 w 1866900"/>
              <a:gd name="connsiteY7" fmla="*/ 51053 h 666750"/>
              <a:gd name="connsiteX8" fmla="*/ 44183 w 1866900"/>
              <a:gd name="connsiteY8" fmla="*/ 48005 h 666750"/>
              <a:gd name="connsiteX9" fmla="*/ 62471 w 1866900"/>
              <a:gd name="connsiteY9" fmla="*/ 35814 h 666750"/>
              <a:gd name="connsiteX10" fmla="*/ 80759 w 1866900"/>
              <a:gd name="connsiteY10" fmla="*/ 26669 h 666750"/>
              <a:gd name="connsiteX11" fmla="*/ 83807 w 1866900"/>
              <a:gd name="connsiteY11" fmla="*/ 23634 h 666750"/>
              <a:gd name="connsiteX12" fmla="*/ 102095 w 1866900"/>
              <a:gd name="connsiteY12" fmla="*/ 17526 h 666750"/>
              <a:gd name="connsiteX13" fmla="*/ 105143 w 1866900"/>
              <a:gd name="connsiteY13" fmla="*/ 17526 h 666750"/>
              <a:gd name="connsiteX14" fmla="*/ 126479 w 1866900"/>
              <a:gd name="connsiteY14" fmla="*/ 14477 h 666750"/>
              <a:gd name="connsiteX15" fmla="*/ 1751063 w 1866900"/>
              <a:gd name="connsiteY15" fmla="*/ 14477 h 666750"/>
              <a:gd name="connsiteX16" fmla="*/ 1772399 w 1866900"/>
              <a:gd name="connsiteY16" fmla="*/ 17526 h 666750"/>
              <a:gd name="connsiteX17" fmla="*/ 1775434 w 1866900"/>
              <a:gd name="connsiteY17" fmla="*/ 17526 h 666750"/>
              <a:gd name="connsiteX18" fmla="*/ 1796770 w 1866900"/>
              <a:gd name="connsiteY18" fmla="*/ 23634 h 666750"/>
              <a:gd name="connsiteX19" fmla="*/ 1799818 w 1866900"/>
              <a:gd name="connsiteY19" fmla="*/ 26669 h 666750"/>
              <a:gd name="connsiteX20" fmla="*/ 1815058 w 1866900"/>
              <a:gd name="connsiteY20" fmla="*/ 35814 h 666750"/>
              <a:gd name="connsiteX21" fmla="*/ 1818106 w 1866900"/>
              <a:gd name="connsiteY21" fmla="*/ 35814 h 666750"/>
              <a:gd name="connsiteX22" fmla="*/ 1833346 w 1866900"/>
              <a:gd name="connsiteY22" fmla="*/ 48005 h 666750"/>
              <a:gd name="connsiteX23" fmla="*/ 1836394 w 1866900"/>
              <a:gd name="connsiteY23" fmla="*/ 51053 h 666750"/>
              <a:gd name="connsiteX24" fmla="*/ 1848599 w 1866900"/>
              <a:gd name="connsiteY24" fmla="*/ 66294 h 666750"/>
              <a:gd name="connsiteX25" fmla="*/ 1851647 w 1866900"/>
              <a:gd name="connsiteY25" fmla="*/ 69341 h 666750"/>
              <a:gd name="connsiteX26" fmla="*/ 1860791 w 1866900"/>
              <a:gd name="connsiteY26" fmla="*/ 87630 h 666750"/>
              <a:gd name="connsiteX27" fmla="*/ 1860791 w 1866900"/>
              <a:gd name="connsiteY27" fmla="*/ 90677 h 666750"/>
              <a:gd name="connsiteX28" fmla="*/ 1866887 w 1866900"/>
              <a:gd name="connsiteY28" fmla="*/ 108966 h 666750"/>
              <a:gd name="connsiteX29" fmla="*/ 1866887 w 1866900"/>
              <a:gd name="connsiteY29" fmla="*/ 112014 h 666750"/>
              <a:gd name="connsiteX30" fmla="*/ 1869935 w 1866900"/>
              <a:gd name="connsiteY30" fmla="*/ 133350 h 666750"/>
              <a:gd name="connsiteX31" fmla="*/ 1869935 w 1866900"/>
              <a:gd name="connsiteY31" fmla="*/ 553973 h 666750"/>
              <a:gd name="connsiteX32" fmla="*/ 1866887 w 1866900"/>
              <a:gd name="connsiteY32" fmla="*/ 575309 h 666750"/>
              <a:gd name="connsiteX33" fmla="*/ 1866887 w 1866900"/>
              <a:gd name="connsiteY33" fmla="*/ 578345 h 666750"/>
              <a:gd name="connsiteX34" fmla="*/ 1860791 w 1866900"/>
              <a:gd name="connsiteY34" fmla="*/ 596633 h 666750"/>
              <a:gd name="connsiteX35" fmla="*/ 1860791 w 1866900"/>
              <a:gd name="connsiteY35" fmla="*/ 599681 h 666750"/>
              <a:gd name="connsiteX36" fmla="*/ 1851647 w 1866900"/>
              <a:gd name="connsiteY36" fmla="*/ 617969 h 666750"/>
              <a:gd name="connsiteX37" fmla="*/ 1848599 w 1866900"/>
              <a:gd name="connsiteY37" fmla="*/ 621017 h 666750"/>
              <a:gd name="connsiteX38" fmla="*/ 1836394 w 1866900"/>
              <a:gd name="connsiteY38" fmla="*/ 636257 h 666750"/>
              <a:gd name="connsiteX39" fmla="*/ 1833346 w 1866900"/>
              <a:gd name="connsiteY39" fmla="*/ 639305 h 666750"/>
              <a:gd name="connsiteX40" fmla="*/ 1818106 w 1866900"/>
              <a:gd name="connsiteY40" fmla="*/ 651509 h 666750"/>
              <a:gd name="connsiteX41" fmla="*/ 1815058 w 1866900"/>
              <a:gd name="connsiteY41" fmla="*/ 651509 h 666750"/>
              <a:gd name="connsiteX42" fmla="*/ 1799818 w 1866900"/>
              <a:gd name="connsiteY42" fmla="*/ 660641 h 666750"/>
              <a:gd name="connsiteX43" fmla="*/ 1796770 w 1866900"/>
              <a:gd name="connsiteY43" fmla="*/ 663688 h 666750"/>
              <a:gd name="connsiteX44" fmla="*/ 1775434 w 1866900"/>
              <a:gd name="connsiteY44" fmla="*/ 669797 h 666750"/>
              <a:gd name="connsiteX45" fmla="*/ 1772399 w 1866900"/>
              <a:gd name="connsiteY45" fmla="*/ 669797 h 666750"/>
              <a:gd name="connsiteX46" fmla="*/ 1751063 w 1866900"/>
              <a:gd name="connsiteY46" fmla="*/ 672833 h 666750"/>
              <a:gd name="connsiteX47" fmla="*/ 129514 w 1866900"/>
              <a:gd name="connsiteY47" fmla="*/ 672833 h 666750"/>
              <a:gd name="connsiteX48" fmla="*/ 105143 w 1866900"/>
              <a:gd name="connsiteY48" fmla="*/ 669797 h 666750"/>
              <a:gd name="connsiteX49" fmla="*/ 102095 w 1866900"/>
              <a:gd name="connsiteY49" fmla="*/ 669797 h 666750"/>
              <a:gd name="connsiteX50" fmla="*/ 83807 w 1866900"/>
              <a:gd name="connsiteY50" fmla="*/ 663688 h 666750"/>
              <a:gd name="connsiteX51" fmla="*/ 80759 w 1866900"/>
              <a:gd name="connsiteY51" fmla="*/ 660641 h 666750"/>
              <a:gd name="connsiteX52" fmla="*/ 62471 w 1866900"/>
              <a:gd name="connsiteY52" fmla="*/ 651509 h 666750"/>
              <a:gd name="connsiteX53" fmla="*/ 44183 w 1866900"/>
              <a:gd name="connsiteY53" fmla="*/ 639305 h 666750"/>
              <a:gd name="connsiteX54" fmla="*/ 44183 w 1866900"/>
              <a:gd name="connsiteY54" fmla="*/ 636257 h 666750"/>
              <a:gd name="connsiteX55" fmla="*/ 31991 w 1866900"/>
              <a:gd name="connsiteY55" fmla="*/ 621017 h 666750"/>
              <a:gd name="connsiteX56" fmla="*/ 28943 w 1866900"/>
              <a:gd name="connsiteY56" fmla="*/ 617969 h 666750"/>
              <a:gd name="connsiteX57" fmla="*/ 19799 w 1866900"/>
              <a:gd name="connsiteY57" fmla="*/ 599681 h 666750"/>
              <a:gd name="connsiteX58" fmla="*/ 19799 w 1866900"/>
              <a:gd name="connsiteY58" fmla="*/ 596633 h 666750"/>
              <a:gd name="connsiteX59" fmla="*/ 13703 w 1866900"/>
              <a:gd name="connsiteY59" fmla="*/ 578345 h 666750"/>
              <a:gd name="connsiteX60" fmla="*/ 10655 w 1866900"/>
              <a:gd name="connsiteY60" fmla="*/ 575309 h 666750"/>
              <a:gd name="connsiteX61" fmla="*/ 10655 w 1866900"/>
              <a:gd name="connsiteY61" fmla="*/ 553973 h 666750"/>
              <a:gd name="connsiteX62" fmla="*/ 10655 w 1866900"/>
              <a:gd name="connsiteY62" fmla="*/ 1333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66900" h="666750">
                <a:moveTo>
                  <a:pt x="10655" y="133350"/>
                </a:moveTo>
                <a:lnTo>
                  <a:pt x="10655" y="112014"/>
                </a:lnTo>
                <a:lnTo>
                  <a:pt x="13703" y="108966"/>
                </a:lnTo>
                <a:lnTo>
                  <a:pt x="19799" y="90677"/>
                </a:lnTo>
                <a:lnTo>
                  <a:pt x="19799" y="87630"/>
                </a:lnTo>
                <a:lnTo>
                  <a:pt x="28943" y="69341"/>
                </a:lnTo>
                <a:cubicBezTo>
                  <a:pt x="28943" y="69341"/>
                  <a:pt x="28943" y="66294"/>
                  <a:pt x="31991" y="66294"/>
                </a:cubicBezTo>
                <a:lnTo>
                  <a:pt x="44183" y="51053"/>
                </a:lnTo>
                <a:lnTo>
                  <a:pt x="44183" y="48005"/>
                </a:lnTo>
                <a:lnTo>
                  <a:pt x="62471" y="35814"/>
                </a:lnTo>
                <a:lnTo>
                  <a:pt x="80759" y="26669"/>
                </a:lnTo>
                <a:cubicBezTo>
                  <a:pt x="80759" y="23634"/>
                  <a:pt x="83807" y="23634"/>
                  <a:pt x="83807" y="23634"/>
                </a:cubicBezTo>
                <a:lnTo>
                  <a:pt x="102095" y="17526"/>
                </a:lnTo>
                <a:lnTo>
                  <a:pt x="105143" y="17526"/>
                </a:lnTo>
                <a:lnTo>
                  <a:pt x="126479" y="14477"/>
                </a:lnTo>
                <a:lnTo>
                  <a:pt x="1751063" y="14477"/>
                </a:lnTo>
                <a:lnTo>
                  <a:pt x="1772399" y="17526"/>
                </a:lnTo>
                <a:lnTo>
                  <a:pt x="1775434" y="17526"/>
                </a:lnTo>
                <a:lnTo>
                  <a:pt x="1796770" y="23634"/>
                </a:lnTo>
                <a:lnTo>
                  <a:pt x="1799818" y="26669"/>
                </a:lnTo>
                <a:lnTo>
                  <a:pt x="1815058" y="35814"/>
                </a:lnTo>
                <a:lnTo>
                  <a:pt x="1818106" y="35814"/>
                </a:lnTo>
                <a:lnTo>
                  <a:pt x="1833346" y="48005"/>
                </a:lnTo>
                <a:cubicBezTo>
                  <a:pt x="1833346" y="51053"/>
                  <a:pt x="1836394" y="51053"/>
                  <a:pt x="1836394" y="51053"/>
                </a:cubicBezTo>
                <a:lnTo>
                  <a:pt x="1848599" y="66294"/>
                </a:lnTo>
                <a:cubicBezTo>
                  <a:pt x="1848599" y="66294"/>
                  <a:pt x="1848599" y="69341"/>
                  <a:pt x="1851647" y="69341"/>
                </a:cubicBezTo>
                <a:lnTo>
                  <a:pt x="1860791" y="87630"/>
                </a:lnTo>
                <a:lnTo>
                  <a:pt x="1860791" y="90677"/>
                </a:lnTo>
                <a:lnTo>
                  <a:pt x="1866887" y="108966"/>
                </a:lnTo>
                <a:lnTo>
                  <a:pt x="1866887" y="112014"/>
                </a:lnTo>
                <a:lnTo>
                  <a:pt x="1869935" y="133350"/>
                </a:lnTo>
                <a:lnTo>
                  <a:pt x="1869935" y="553973"/>
                </a:lnTo>
                <a:lnTo>
                  <a:pt x="1866887" y="575309"/>
                </a:lnTo>
                <a:lnTo>
                  <a:pt x="1866887" y="578345"/>
                </a:lnTo>
                <a:lnTo>
                  <a:pt x="1860791" y="596633"/>
                </a:lnTo>
                <a:lnTo>
                  <a:pt x="1860791" y="599681"/>
                </a:lnTo>
                <a:lnTo>
                  <a:pt x="1851647" y="617969"/>
                </a:lnTo>
                <a:cubicBezTo>
                  <a:pt x="1848599" y="617969"/>
                  <a:pt x="1848599" y="621017"/>
                  <a:pt x="1848599" y="621017"/>
                </a:cubicBezTo>
                <a:lnTo>
                  <a:pt x="1836394" y="636257"/>
                </a:lnTo>
                <a:cubicBezTo>
                  <a:pt x="1836394" y="636257"/>
                  <a:pt x="1833346" y="636257"/>
                  <a:pt x="1833346" y="639305"/>
                </a:cubicBezTo>
                <a:lnTo>
                  <a:pt x="1818106" y="651509"/>
                </a:lnTo>
                <a:lnTo>
                  <a:pt x="1815058" y="651509"/>
                </a:lnTo>
                <a:lnTo>
                  <a:pt x="1799818" y="660641"/>
                </a:lnTo>
                <a:lnTo>
                  <a:pt x="1796770" y="663688"/>
                </a:lnTo>
                <a:lnTo>
                  <a:pt x="1775434" y="669797"/>
                </a:lnTo>
                <a:lnTo>
                  <a:pt x="1772399" y="669797"/>
                </a:lnTo>
                <a:lnTo>
                  <a:pt x="1751063" y="672833"/>
                </a:lnTo>
                <a:lnTo>
                  <a:pt x="129514" y="672833"/>
                </a:lnTo>
                <a:lnTo>
                  <a:pt x="105143" y="669797"/>
                </a:lnTo>
                <a:lnTo>
                  <a:pt x="102095" y="669797"/>
                </a:lnTo>
                <a:lnTo>
                  <a:pt x="83807" y="663688"/>
                </a:lnTo>
                <a:cubicBezTo>
                  <a:pt x="83807" y="663688"/>
                  <a:pt x="80759" y="663688"/>
                  <a:pt x="80759" y="660641"/>
                </a:cubicBezTo>
                <a:lnTo>
                  <a:pt x="62471" y="651509"/>
                </a:lnTo>
                <a:lnTo>
                  <a:pt x="44183" y="639305"/>
                </a:lnTo>
                <a:lnTo>
                  <a:pt x="44183" y="636257"/>
                </a:lnTo>
                <a:lnTo>
                  <a:pt x="31991" y="621017"/>
                </a:lnTo>
                <a:cubicBezTo>
                  <a:pt x="28943" y="621017"/>
                  <a:pt x="28943" y="617969"/>
                  <a:pt x="28943" y="617969"/>
                </a:cubicBezTo>
                <a:lnTo>
                  <a:pt x="19799" y="599681"/>
                </a:lnTo>
                <a:lnTo>
                  <a:pt x="19799" y="596633"/>
                </a:lnTo>
                <a:lnTo>
                  <a:pt x="13703" y="578345"/>
                </a:lnTo>
                <a:lnTo>
                  <a:pt x="10655" y="575309"/>
                </a:lnTo>
                <a:lnTo>
                  <a:pt x="10655" y="553973"/>
                </a:lnTo>
                <a:lnTo>
                  <a:pt x="10655" y="13335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1428750" y="3476625"/>
            <a:ext cx="1819275" cy="609600"/>
          </a:xfrm>
          <a:custGeom>
            <a:avLst/>
            <a:gdLst>
              <a:gd name="connsiteX0" fmla="*/ 19037 w 1819275"/>
              <a:gd name="connsiteY0" fmla="*/ 522338 h 609600"/>
              <a:gd name="connsiteX1" fmla="*/ 22085 w 1819275"/>
              <a:gd name="connsiteY1" fmla="*/ 543687 h 609600"/>
              <a:gd name="connsiteX2" fmla="*/ 19037 w 1819275"/>
              <a:gd name="connsiteY2" fmla="*/ 540626 h 609600"/>
              <a:gd name="connsiteX3" fmla="*/ 25133 w 1819275"/>
              <a:gd name="connsiteY3" fmla="*/ 561975 h 609600"/>
              <a:gd name="connsiteX4" fmla="*/ 25133 w 1819275"/>
              <a:gd name="connsiteY4" fmla="*/ 558913 h 609600"/>
              <a:gd name="connsiteX5" fmla="*/ 34264 w 1819275"/>
              <a:gd name="connsiteY5" fmla="*/ 577202 h 609600"/>
              <a:gd name="connsiteX6" fmla="*/ 34264 w 1819275"/>
              <a:gd name="connsiteY6" fmla="*/ 574154 h 609600"/>
              <a:gd name="connsiteX7" fmla="*/ 46469 w 1819275"/>
              <a:gd name="connsiteY7" fmla="*/ 589394 h 609600"/>
              <a:gd name="connsiteX8" fmla="*/ 43421 w 1819275"/>
              <a:gd name="connsiteY8" fmla="*/ 586358 h 609600"/>
              <a:gd name="connsiteX9" fmla="*/ 58661 w 1819275"/>
              <a:gd name="connsiteY9" fmla="*/ 601598 h 609600"/>
              <a:gd name="connsiteX10" fmla="*/ 58661 w 1819275"/>
              <a:gd name="connsiteY10" fmla="*/ 598538 h 609600"/>
              <a:gd name="connsiteX11" fmla="*/ 76949 w 1819275"/>
              <a:gd name="connsiteY11" fmla="*/ 607682 h 609600"/>
              <a:gd name="connsiteX12" fmla="*/ 73901 w 1819275"/>
              <a:gd name="connsiteY12" fmla="*/ 607682 h 609600"/>
              <a:gd name="connsiteX13" fmla="*/ 92189 w 1819275"/>
              <a:gd name="connsiteY13" fmla="*/ 613778 h 609600"/>
              <a:gd name="connsiteX14" fmla="*/ 89141 w 1819275"/>
              <a:gd name="connsiteY14" fmla="*/ 613778 h 609600"/>
              <a:gd name="connsiteX15" fmla="*/ 110464 w 1819275"/>
              <a:gd name="connsiteY15" fmla="*/ 616826 h 609600"/>
              <a:gd name="connsiteX16" fmla="*/ 1732013 w 1819275"/>
              <a:gd name="connsiteY16" fmla="*/ 616826 h 609600"/>
              <a:gd name="connsiteX17" fmla="*/ 1750301 w 1819275"/>
              <a:gd name="connsiteY17" fmla="*/ 613778 h 609600"/>
              <a:gd name="connsiteX18" fmla="*/ 1768589 w 1819275"/>
              <a:gd name="connsiteY18" fmla="*/ 607682 h 609600"/>
              <a:gd name="connsiteX19" fmla="*/ 1765541 w 1819275"/>
              <a:gd name="connsiteY19" fmla="*/ 607682 h 609600"/>
              <a:gd name="connsiteX20" fmla="*/ 1783829 w 1819275"/>
              <a:gd name="connsiteY20" fmla="*/ 598538 h 609600"/>
              <a:gd name="connsiteX21" fmla="*/ 1780768 w 1819275"/>
              <a:gd name="connsiteY21" fmla="*/ 601598 h 609600"/>
              <a:gd name="connsiteX22" fmla="*/ 1796008 w 1819275"/>
              <a:gd name="connsiteY22" fmla="*/ 586358 h 609600"/>
              <a:gd name="connsiteX23" fmla="*/ 1796008 w 1819275"/>
              <a:gd name="connsiteY23" fmla="*/ 589394 h 609600"/>
              <a:gd name="connsiteX24" fmla="*/ 1808213 w 1819275"/>
              <a:gd name="connsiteY24" fmla="*/ 574154 h 609600"/>
              <a:gd name="connsiteX25" fmla="*/ 1805165 w 1819275"/>
              <a:gd name="connsiteY25" fmla="*/ 577202 h 609600"/>
              <a:gd name="connsiteX26" fmla="*/ 1817344 w 1819275"/>
              <a:gd name="connsiteY26" fmla="*/ 558913 h 609600"/>
              <a:gd name="connsiteX27" fmla="*/ 1814296 w 1819275"/>
              <a:gd name="connsiteY27" fmla="*/ 561975 h 609600"/>
              <a:gd name="connsiteX28" fmla="*/ 1820405 w 1819275"/>
              <a:gd name="connsiteY28" fmla="*/ 540626 h 609600"/>
              <a:gd name="connsiteX29" fmla="*/ 1820405 w 1819275"/>
              <a:gd name="connsiteY29" fmla="*/ 543687 h 609600"/>
              <a:gd name="connsiteX30" fmla="*/ 1823453 w 1819275"/>
              <a:gd name="connsiteY30" fmla="*/ 525398 h 609600"/>
              <a:gd name="connsiteX31" fmla="*/ 1823453 w 1819275"/>
              <a:gd name="connsiteY31" fmla="*/ 107822 h 609600"/>
              <a:gd name="connsiteX32" fmla="*/ 1820405 w 1819275"/>
              <a:gd name="connsiteY32" fmla="*/ 86499 h 609600"/>
              <a:gd name="connsiteX33" fmla="*/ 1820405 w 1819275"/>
              <a:gd name="connsiteY33" fmla="*/ 89547 h 609600"/>
              <a:gd name="connsiteX34" fmla="*/ 1814296 w 1819275"/>
              <a:gd name="connsiteY34" fmla="*/ 68211 h 609600"/>
              <a:gd name="connsiteX35" fmla="*/ 1817344 w 1819275"/>
              <a:gd name="connsiteY35" fmla="*/ 71259 h 609600"/>
              <a:gd name="connsiteX36" fmla="*/ 1805165 w 1819275"/>
              <a:gd name="connsiteY36" fmla="*/ 52971 h 609600"/>
              <a:gd name="connsiteX37" fmla="*/ 1808213 w 1819275"/>
              <a:gd name="connsiteY37" fmla="*/ 56007 h 609600"/>
              <a:gd name="connsiteX38" fmla="*/ 1796008 w 1819275"/>
              <a:gd name="connsiteY38" fmla="*/ 40766 h 609600"/>
              <a:gd name="connsiteX39" fmla="*/ 1796008 w 1819275"/>
              <a:gd name="connsiteY39" fmla="*/ 43815 h 609600"/>
              <a:gd name="connsiteX40" fmla="*/ 1780768 w 1819275"/>
              <a:gd name="connsiteY40" fmla="*/ 28575 h 609600"/>
              <a:gd name="connsiteX41" fmla="*/ 1783829 w 1819275"/>
              <a:gd name="connsiteY41" fmla="*/ 31635 h 609600"/>
              <a:gd name="connsiteX42" fmla="*/ 1765541 w 1819275"/>
              <a:gd name="connsiteY42" fmla="*/ 22478 h 609600"/>
              <a:gd name="connsiteX43" fmla="*/ 1768589 w 1819275"/>
              <a:gd name="connsiteY43" fmla="*/ 22478 h 609600"/>
              <a:gd name="connsiteX44" fmla="*/ 1750301 w 1819275"/>
              <a:gd name="connsiteY44" fmla="*/ 16383 h 609600"/>
              <a:gd name="connsiteX45" fmla="*/ 1732013 w 1819275"/>
              <a:gd name="connsiteY45" fmla="*/ 13347 h 609600"/>
              <a:gd name="connsiteX46" fmla="*/ 110464 w 1819275"/>
              <a:gd name="connsiteY46" fmla="*/ 13347 h 609600"/>
              <a:gd name="connsiteX47" fmla="*/ 89141 w 1819275"/>
              <a:gd name="connsiteY47" fmla="*/ 16383 h 609600"/>
              <a:gd name="connsiteX48" fmla="*/ 92189 w 1819275"/>
              <a:gd name="connsiteY48" fmla="*/ 16383 h 609600"/>
              <a:gd name="connsiteX49" fmla="*/ 73901 w 1819275"/>
              <a:gd name="connsiteY49" fmla="*/ 22478 h 609600"/>
              <a:gd name="connsiteX50" fmla="*/ 76949 w 1819275"/>
              <a:gd name="connsiteY50" fmla="*/ 22478 h 609600"/>
              <a:gd name="connsiteX51" fmla="*/ 58661 w 1819275"/>
              <a:gd name="connsiteY51" fmla="*/ 31635 h 609600"/>
              <a:gd name="connsiteX52" fmla="*/ 58661 w 1819275"/>
              <a:gd name="connsiteY52" fmla="*/ 28575 h 609600"/>
              <a:gd name="connsiteX53" fmla="*/ 43421 w 1819275"/>
              <a:gd name="connsiteY53" fmla="*/ 43815 h 609600"/>
              <a:gd name="connsiteX54" fmla="*/ 46469 w 1819275"/>
              <a:gd name="connsiteY54" fmla="*/ 40766 h 609600"/>
              <a:gd name="connsiteX55" fmla="*/ 34264 w 1819275"/>
              <a:gd name="connsiteY55" fmla="*/ 56007 h 609600"/>
              <a:gd name="connsiteX56" fmla="*/ 34264 w 1819275"/>
              <a:gd name="connsiteY56" fmla="*/ 52971 h 609600"/>
              <a:gd name="connsiteX57" fmla="*/ 25133 w 1819275"/>
              <a:gd name="connsiteY57" fmla="*/ 71259 h 609600"/>
              <a:gd name="connsiteX58" fmla="*/ 25133 w 1819275"/>
              <a:gd name="connsiteY58" fmla="*/ 68211 h 609600"/>
              <a:gd name="connsiteX59" fmla="*/ 19037 w 1819275"/>
              <a:gd name="connsiteY59" fmla="*/ 89547 h 609600"/>
              <a:gd name="connsiteX60" fmla="*/ 22085 w 1819275"/>
              <a:gd name="connsiteY60" fmla="*/ 86499 h 609600"/>
              <a:gd name="connsiteX61" fmla="*/ 19037 w 1819275"/>
              <a:gd name="connsiteY61" fmla="*/ 104775 h 609600"/>
              <a:gd name="connsiteX62" fmla="*/ 19037 w 1819275"/>
              <a:gd name="connsiteY62" fmla="*/ 52233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819275" h="609600">
                <a:moveTo>
                  <a:pt x="19037" y="522338"/>
                </a:moveTo>
                <a:lnTo>
                  <a:pt x="22085" y="543687"/>
                </a:lnTo>
                <a:lnTo>
                  <a:pt x="19037" y="540626"/>
                </a:lnTo>
                <a:lnTo>
                  <a:pt x="25133" y="561975"/>
                </a:lnTo>
                <a:lnTo>
                  <a:pt x="25133" y="558913"/>
                </a:lnTo>
                <a:lnTo>
                  <a:pt x="34264" y="577202"/>
                </a:lnTo>
                <a:lnTo>
                  <a:pt x="34264" y="574154"/>
                </a:lnTo>
                <a:lnTo>
                  <a:pt x="46469" y="589394"/>
                </a:lnTo>
                <a:lnTo>
                  <a:pt x="43421" y="586358"/>
                </a:lnTo>
                <a:lnTo>
                  <a:pt x="58661" y="601598"/>
                </a:lnTo>
                <a:lnTo>
                  <a:pt x="58661" y="598538"/>
                </a:lnTo>
                <a:lnTo>
                  <a:pt x="76949" y="607682"/>
                </a:lnTo>
                <a:lnTo>
                  <a:pt x="73901" y="607682"/>
                </a:lnTo>
                <a:lnTo>
                  <a:pt x="92189" y="613778"/>
                </a:lnTo>
                <a:lnTo>
                  <a:pt x="89141" y="613778"/>
                </a:lnTo>
                <a:lnTo>
                  <a:pt x="110464" y="616826"/>
                </a:lnTo>
                <a:lnTo>
                  <a:pt x="1732013" y="616826"/>
                </a:lnTo>
                <a:lnTo>
                  <a:pt x="1750301" y="613778"/>
                </a:lnTo>
                <a:lnTo>
                  <a:pt x="1768589" y="607682"/>
                </a:lnTo>
                <a:lnTo>
                  <a:pt x="1765541" y="607682"/>
                </a:lnTo>
                <a:lnTo>
                  <a:pt x="1783829" y="598538"/>
                </a:lnTo>
                <a:lnTo>
                  <a:pt x="1780768" y="601598"/>
                </a:lnTo>
                <a:lnTo>
                  <a:pt x="1796008" y="586358"/>
                </a:lnTo>
                <a:lnTo>
                  <a:pt x="1796008" y="589394"/>
                </a:lnTo>
                <a:lnTo>
                  <a:pt x="1808213" y="574154"/>
                </a:lnTo>
                <a:lnTo>
                  <a:pt x="1805165" y="577202"/>
                </a:lnTo>
                <a:lnTo>
                  <a:pt x="1817344" y="558913"/>
                </a:lnTo>
                <a:lnTo>
                  <a:pt x="1814296" y="561975"/>
                </a:lnTo>
                <a:lnTo>
                  <a:pt x="1820405" y="540626"/>
                </a:lnTo>
                <a:lnTo>
                  <a:pt x="1820405" y="543687"/>
                </a:lnTo>
                <a:lnTo>
                  <a:pt x="1823453" y="525398"/>
                </a:lnTo>
                <a:lnTo>
                  <a:pt x="1823453" y="107822"/>
                </a:lnTo>
                <a:lnTo>
                  <a:pt x="1820405" y="86499"/>
                </a:lnTo>
                <a:lnTo>
                  <a:pt x="1820405" y="89547"/>
                </a:lnTo>
                <a:lnTo>
                  <a:pt x="1814296" y="68211"/>
                </a:lnTo>
                <a:lnTo>
                  <a:pt x="1817344" y="71259"/>
                </a:lnTo>
                <a:lnTo>
                  <a:pt x="1805165" y="52971"/>
                </a:lnTo>
                <a:lnTo>
                  <a:pt x="1808213" y="56007"/>
                </a:lnTo>
                <a:lnTo>
                  <a:pt x="1796008" y="40766"/>
                </a:lnTo>
                <a:lnTo>
                  <a:pt x="1796008" y="43815"/>
                </a:lnTo>
                <a:lnTo>
                  <a:pt x="1780768" y="28575"/>
                </a:lnTo>
                <a:lnTo>
                  <a:pt x="1783829" y="31635"/>
                </a:lnTo>
                <a:lnTo>
                  <a:pt x="1765541" y="22478"/>
                </a:lnTo>
                <a:lnTo>
                  <a:pt x="1768589" y="22478"/>
                </a:lnTo>
                <a:lnTo>
                  <a:pt x="1750301" y="16383"/>
                </a:lnTo>
                <a:lnTo>
                  <a:pt x="1732013" y="13347"/>
                </a:lnTo>
                <a:lnTo>
                  <a:pt x="110464" y="13347"/>
                </a:lnTo>
                <a:lnTo>
                  <a:pt x="89141" y="16383"/>
                </a:lnTo>
                <a:lnTo>
                  <a:pt x="92189" y="16383"/>
                </a:lnTo>
                <a:lnTo>
                  <a:pt x="73901" y="22478"/>
                </a:lnTo>
                <a:lnTo>
                  <a:pt x="76949" y="22478"/>
                </a:lnTo>
                <a:lnTo>
                  <a:pt x="58661" y="31635"/>
                </a:lnTo>
                <a:lnTo>
                  <a:pt x="58661" y="28575"/>
                </a:lnTo>
                <a:lnTo>
                  <a:pt x="43421" y="43815"/>
                </a:lnTo>
                <a:lnTo>
                  <a:pt x="46469" y="40766"/>
                </a:lnTo>
                <a:lnTo>
                  <a:pt x="34264" y="56007"/>
                </a:lnTo>
                <a:lnTo>
                  <a:pt x="34264" y="52971"/>
                </a:lnTo>
                <a:lnTo>
                  <a:pt x="25133" y="71259"/>
                </a:lnTo>
                <a:lnTo>
                  <a:pt x="25133" y="68211"/>
                </a:lnTo>
                <a:lnTo>
                  <a:pt x="19037" y="89547"/>
                </a:lnTo>
                <a:lnTo>
                  <a:pt x="22085" y="86499"/>
                </a:lnTo>
                <a:lnTo>
                  <a:pt x="19037" y="104775"/>
                </a:lnTo>
                <a:lnTo>
                  <a:pt x="19037" y="52233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2886075" y="3190875"/>
            <a:ext cx="1447800" cy="1752600"/>
          </a:xfrm>
          <a:custGeom>
            <a:avLst/>
            <a:gdLst>
              <a:gd name="connsiteX0" fmla="*/ 1454264 w 1447800"/>
              <a:gd name="connsiteY0" fmla="*/ 1756029 h 1752600"/>
              <a:gd name="connsiteX1" fmla="*/ 1454264 w 1447800"/>
              <a:gd name="connsiteY1" fmla="*/ 15633 h 1752600"/>
              <a:gd name="connsiteX2" fmla="*/ 9525 w 1447800"/>
              <a:gd name="connsiteY2" fmla="*/ 1756029 h 1752600"/>
              <a:gd name="connsiteX3" fmla="*/ 1454264 w 1447800"/>
              <a:gd name="connsiteY3" fmla="*/ 1756029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52600">
                <a:moveTo>
                  <a:pt x="1454264" y="1756029"/>
                </a:moveTo>
                <a:lnTo>
                  <a:pt x="1454264" y="15633"/>
                </a:lnTo>
                <a:lnTo>
                  <a:pt x="9525" y="1756029"/>
                </a:lnTo>
                <a:lnTo>
                  <a:pt x="1454264" y="1756029"/>
                </a:lnTo>
                <a:close/>
              </a:path>
            </a:pathLst>
          </a:custGeom>
          <a:solidFill>
            <a:srgbClr val="e3e9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0" name="Picture 49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209925"/>
            <a:ext cx="552450" cy="1733550"/>
          </a:xfrm>
          <a:prstGeom prst="rect">
            <a:avLst/>
          </a:prstGeom>
        </p:spPr>
      </p:pic>
      <p:sp>
        <p:nvSpPr>
          <p:cNvPr id="490" name="TextBox 490"/>
          <p:cNvSpPr txBox="1"/>
          <p:nvPr/>
        </p:nvSpPr>
        <p:spPr>
          <a:xfrm>
            <a:off x="902208" y="465417"/>
            <a:ext cx="6432720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902207" y="1646749"/>
            <a:ext cx="3536255" cy="2937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20496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Optimize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491">
              <a:lnSpc>
                <a:spcPts val="2189"/>
              </a:lnSpc>
            </a:pPr>
            <a:r>
              <a:rPr lang="en-US" altLang="zh-CN" sz="1751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0.5-1.0x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90016">
              <a:lnSpc>
                <a:spcPts val="15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</a:p>
          <a:p>
            <a:pPr indent="755904">
              <a:lnSpc>
                <a:spcPts val="17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2013):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€9.2bn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9619">
              <a:lnSpc>
                <a:spcPts val="163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€4bn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5611354" y="1646749"/>
            <a:ext cx="3945413" cy="2837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619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...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buyback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">
              <a:lnSpc>
                <a:spcPts val="2986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Scope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5981">
              <a:lnSpc>
                <a:spcPts val="2744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697992">
              <a:lnSpc>
                <a:spcPts val="2423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€4bn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5981">
              <a:lnSpc>
                <a:spcPts val="2767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0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Reasons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2487168" y="4711626"/>
            <a:ext cx="33004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0.3x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3291827" y="4687242"/>
            <a:ext cx="1034947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6117336" y="4698294"/>
            <a:ext cx="3663509" cy="264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9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1499590" y="5056024"/>
            <a:ext cx="33004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0.2x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6117336" y="5007019"/>
            <a:ext cx="3728028" cy="1046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011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43"/>
              </a:lnSpc>
            </a:pP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751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</a:p>
          <a:p>
            <a:pPr indent="192011">
              <a:lnSpc>
                <a:spcPts val="2423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1344142" y="6280650"/>
            <a:ext cx="633144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2331694" y="6280650"/>
            <a:ext cx="633144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3304019" y="6280663"/>
            <a:ext cx="665122" cy="598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6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Potential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15227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505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1238250" y="2809875"/>
            <a:ext cx="552450" cy="3457575"/>
          </a:xfrm>
          <a:custGeom>
            <a:avLst/>
            <a:gdLst>
              <a:gd name="connsiteX0" fmla="*/ 14668 w 552450"/>
              <a:gd name="connsiteY0" fmla="*/ 14859 h 3457575"/>
              <a:gd name="connsiteX1" fmla="*/ 560628 w 552450"/>
              <a:gd name="connsiteY1" fmla="*/ 14859 h 3457575"/>
              <a:gd name="connsiteX2" fmla="*/ 560628 w 552450"/>
              <a:gd name="connsiteY2" fmla="*/ 3466338 h 3457575"/>
              <a:gd name="connsiteX3" fmla="*/ 14668 w 552450"/>
              <a:gd name="connsiteY3" fmla="*/ 3466338 h 3457575"/>
              <a:gd name="connsiteX4" fmla="*/ 14668 w 552450"/>
              <a:gd name="connsiteY4" fmla="*/ 14859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457575">
                <a:moveTo>
                  <a:pt x="14668" y="14859"/>
                </a:moveTo>
                <a:lnTo>
                  <a:pt x="560628" y="14859"/>
                </a:lnTo>
                <a:lnTo>
                  <a:pt x="560628" y="3466338"/>
                </a:lnTo>
                <a:lnTo>
                  <a:pt x="14668" y="3466338"/>
                </a:lnTo>
                <a:lnTo>
                  <a:pt x="14668" y="14859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2200275" y="3762375"/>
            <a:ext cx="561975" cy="2505075"/>
          </a:xfrm>
          <a:custGeom>
            <a:avLst/>
            <a:gdLst>
              <a:gd name="connsiteX0" fmla="*/ 18465 w 561975"/>
              <a:gd name="connsiteY0" fmla="*/ 16954 h 2505075"/>
              <a:gd name="connsiteX1" fmla="*/ 564235 w 561975"/>
              <a:gd name="connsiteY1" fmla="*/ 16954 h 2505075"/>
              <a:gd name="connsiteX2" fmla="*/ 564235 w 561975"/>
              <a:gd name="connsiteY2" fmla="*/ 2513838 h 2505075"/>
              <a:gd name="connsiteX3" fmla="*/ 18465 w 561975"/>
              <a:gd name="connsiteY3" fmla="*/ 2513838 h 2505075"/>
              <a:gd name="connsiteX4" fmla="*/ 18465 w 561975"/>
              <a:gd name="connsiteY4" fmla="*/ 16954 h 250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505075">
                <a:moveTo>
                  <a:pt x="18465" y="16954"/>
                </a:moveTo>
                <a:lnTo>
                  <a:pt x="564235" y="16954"/>
                </a:lnTo>
                <a:lnTo>
                  <a:pt x="564235" y="2513838"/>
                </a:lnTo>
                <a:lnTo>
                  <a:pt x="18465" y="2513838"/>
                </a:lnTo>
                <a:lnTo>
                  <a:pt x="18465" y="16954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3171825" y="3590925"/>
            <a:ext cx="542925" cy="2676525"/>
          </a:xfrm>
          <a:custGeom>
            <a:avLst/>
            <a:gdLst>
              <a:gd name="connsiteX0" fmla="*/ 12560 w 542925"/>
              <a:gd name="connsiteY0" fmla="*/ 10096 h 2676525"/>
              <a:gd name="connsiteX1" fmla="*/ 547865 w 542925"/>
              <a:gd name="connsiteY1" fmla="*/ 10096 h 2676525"/>
              <a:gd name="connsiteX2" fmla="*/ 547865 w 542925"/>
              <a:gd name="connsiteY2" fmla="*/ 2685275 h 2676525"/>
              <a:gd name="connsiteX3" fmla="*/ 12560 w 542925"/>
              <a:gd name="connsiteY3" fmla="*/ 2685275 h 2676525"/>
              <a:gd name="connsiteX4" fmla="*/ 12560 w 542925"/>
              <a:gd name="connsiteY4" fmla="*/ 10096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2676525">
                <a:moveTo>
                  <a:pt x="12560" y="10096"/>
                </a:moveTo>
                <a:lnTo>
                  <a:pt x="547865" y="10096"/>
                </a:lnTo>
                <a:lnTo>
                  <a:pt x="547865" y="2685275"/>
                </a:lnTo>
                <a:lnTo>
                  <a:pt x="12560" y="2685275"/>
                </a:lnTo>
                <a:lnTo>
                  <a:pt x="12560" y="10096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0477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4124325" y="3190875"/>
            <a:ext cx="552450" cy="3076575"/>
          </a:xfrm>
          <a:custGeom>
            <a:avLst/>
            <a:gdLst>
              <a:gd name="connsiteX0" fmla="*/ 15227 w 552450"/>
              <a:gd name="connsiteY0" fmla="*/ 11430 h 3076575"/>
              <a:gd name="connsiteX1" fmla="*/ 561009 w 552450"/>
              <a:gd name="connsiteY1" fmla="*/ 11430 h 3076575"/>
              <a:gd name="connsiteX2" fmla="*/ 561009 w 552450"/>
              <a:gd name="connsiteY2" fmla="*/ 3085338 h 3076575"/>
              <a:gd name="connsiteX3" fmla="*/ 15227 w 552450"/>
              <a:gd name="connsiteY3" fmla="*/ 3085338 h 3076575"/>
              <a:gd name="connsiteX4" fmla="*/ 15227 w 552450"/>
              <a:gd name="connsiteY4" fmla="*/ 11430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076575">
                <a:moveTo>
                  <a:pt x="15227" y="11430"/>
                </a:moveTo>
                <a:lnTo>
                  <a:pt x="561009" y="11430"/>
                </a:lnTo>
                <a:lnTo>
                  <a:pt x="561009" y="3085338"/>
                </a:lnTo>
                <a:lnTo>
                  <a:pt x="15227" y="3085338"/>
                </a:lnTo>
                <a:lnTo>
                  <a:pt x="15227" y="11430"/>
                </a:lnTo>
                <a:close/>
              </a:path>
            </a:pathLst>
          </a:custGeom>
          <a:solidFill>
            <a:srgbClr val="949494">
              <a:alpha val="100000"/>
            </a:srgbClr>
          </a:solidFill>
          <a:ln w="2098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1028700" y="6257925"/>
            <a:ext cx="3857625" cy="9525"/>
          </a:xfrm>
          <a:custGeom>
            <a:avLst/>
            <a:gdLst>
              <a:gd name="connsiteX0" fmla="*/ 14287 w 3857625"/>
              <a:gd name="connsiteY0" fmla="*/ 18288 h 9525"/>
              <a:gd name="connsiteX1" fmla="*/ 3866566 w 3857625"/>
              <a:gd name="connsiteY1" fmla="*/ 182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57625" h="9525">
                <a:moveTo>
                  <a:pt x="14287" y="18288"/>
                </a:moveTo>
                <a:lnTo>
                  <a:pt x="3866566" y="18288"/>
                </a:lnTo>
              </a:path>
            </a:pathLst>
          </a:custGeom>
          <a:ln w="1047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3476625" y="2933700"/>
            <a:ext cx="381000" cy="361950"/>
          </a:xfrm>
          <a:custGeom>
            <a:avLst/>
            <a:gdLst>
              <a:gd name="connsiteX0" fmla="*/ 187058 w 381000"/>
              <a:gd name="connsiteY0" fmla="*/ 16764 h 361950"/>
              <a:gd name="connsiteX1" fmla="*/ 385178 w 381000"/>
              <a:gd name="connsiteY1" fmla="*/ 22847 h 361950"/>
              <a:gd name="connsiteX2" fmla="*/ 376034 w 381000"/>
              <a:gd name="connsiteY2" fmla="*/ 220967 h 361950"/>
              <a:gd name="connsiteX3" fmla="*/ 330314 w 381000"/>
              <a:gd name="connsiteY3" fmla="*/ 169164 h 361950"/>
              <a:gd name="connsiteX4" fmla="*/ 110858 w 381000"/>
              <a:gd name="connsiteY4" fmla="*/ 370319 h 361950"/>
              <a:gd name="connsiteX5" fmla="*/ 16383 w 381000"/>
              <a:gd name="connsiteY5" fmla="*/ 269748 h 361950"/>
              <a:gd name="connsiteX6" fmla="*/ 235826 w 381000"/>
              <a:gd name="connsiteY6" fmla="*/ 68567 h 361950"/>
              <a:gd name="connsiteX7" fmla="*/ 187058 w 381000"/>
              <a:gd name="connsiteY7" fmla="*/ 16764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" h="361950">
                <a:moveTo>
                  <a:pt x="187058" y="16764"/>
                </a:moveTo>
                <a:lnTo>
                  <a:pt x="385178" y="22847"/>
                </a:lnTo>
                <a:lnTo>
                  <a:pt x="376034" y="220967"/>
                </a:lnTo>
                <a:lnTo>
                  <a:pt x="330314" y="169164"/>
                </a:lnTo>
                <a:lnTo>
                  <a:pt x="110858" y="370319"/>
                </a:lnTo>
                <a:lnTo>
                  <a:pt x="16383" y="269748"/>
                </a:lnTo>
                <a:lnTo>
                  <a:pt x="235826" y="68567"/>
                </a:lnTo>
                <a:lnTo>
                  <a:pt x="187058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3457575" y="2924175"/>
            <a:ext cx="419100" cy="400050"/>
          </a:xfrm>
          <a:custGeom>
            <a:avLst/>
            <a:gdLst>
              <a:gd name="connsiteX0" fmla="*/ 172580 w 419100"/>
              <a:gd name="connsiteY0" fmla="*/ 11049 h 400050"/>
              <a:gd name="connsiteX1" fmla="*/ 419455 w 419100"/>
              <a:gd name="connsiteY1" fmla="*/ 20193 h 400050"/>
              <a:gd name="connsiteX2" fmla="*/ 410324 w 419100"/>
              <a:gd name="connsiteY2" fmla="*/ 264020 h 400050"/>
              <a:gd name="connsiteX3" fmla="*/ 337172 w 419100"/>
              <a:gd name="connsiteY3" fmla="*/ 187820 h 400050"/>
              <a:gd name="connsiteX4" fmla="*/ 358495 w 419100"/>
              <a:gd name="connsiteY4" fmla="*/ 187820 h 400050"/>
              <a:gd name="connsiteX5" fmla="*/ 129907 w 419100"/>
              <a:gd name="connsiteY5" fmla="*/ 401180 h 400050"/>
              <a:gd name="connsiteX6" fmla="*/ 17132 w 419100"/>
              <a:gd name="connsiteY6" fmla="*/ 279273 h 400050"/>
              <a:gd name="connsiteX7" fmla="*/ 245719 w 419100"/>
              <a:gd name="connsiteY7" fmla="*/ 65900 h 400050"/>
              <a:gd name="connsiteX8" fmla="*/ 245719 w 419100"/>
              <a:gd name="connsiteY8" fmla="*/ 87249 h 400050"/>
              <a:gd name="connsiteX9" fmla="*/ 172580 w 419100"/>
              <a:gd name="connsiteY9" fmla="*/ 11049 h 400050"/>
              <a:gd name="connsiteX10" fmla="*/ 172580 w 419100"/>
              <a:gd name="connsiteY10" fmla="*/ 110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100" h="400050">
                <a:moveTo>
                  <a:pt x="172580" y="11049"/>
                </a:moveTo>
                <a:lnTo>
                  <a:pt x="419455" y="20193"/>
                </a:lnTo>
                <a:lnTo>
                  <a:pt x="410324" y="264020"/>
                </a:lnTo>
                <a:lnTo>
                  <a:pt x="337172" y="187820"/>
                </a:lnTo>
                <a:lnTo>
                  <a:pt x="358495" y="187820"/>
                </a:lnTo>
                <a:lnTo>
                  <a:pt x="129907" y="401180"/>
                </a:lnTo>
                <a:lnTo>
                  <a:pt x="17132" y="279273"/>
                </a:lnTo>
                <a:lnTo>
                  <a:pt x="245719" y="65900"/>
                </a:lnTo>
                <a:lnTo>
                  <a:pt x="245719" y="87249"/>
                </a:lnTo>
                <a:lnTo>
                  <a:pt x="172580" y="11049"/>
                </a:lnTo>
                <a:lnTo>
                  <a:pt x="172580" y="110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3486150" y="2924175"/>
            <a:ext cx="371475" cy="361950"/>
          </a:xfrm>
          <a:custGeom>
            <a:avLst/>
            <a:gdLst>
              <a:gd name="connsiteX0" fmla="*/ 244588 w 371475"/>
              <a:gd name="connsiteY0" fmla="*/ 78092 h 361950"/>
              <a:gd name="connsiteX1" fmla="*/ 16002 w 371475"/>
              <a:gd name="connsiteY1" fmla="*/ 288404 h 361950"/>
              <a:gd name="connsiteX2" fmla="*/ 19050 w 371475"/>
              <a:gd name="connsiteY2" fmla="*/ 270116 h 361950"/>
              <a:gd name="connsiteX3" fmla="*/ 113538 w 371475"/>
              <a:gd name="connsiteY3" fmla="*/ 370700 h 361950"/>
              <a:gd name="connsiteX4" fmla="*/ 92202 w 371475"/>
              <a:gd name="connsiteY4" fmla="*/ 370700 h 361950"/>
              <a:gd name="connsiteX5" fmla="*/ 320788 w 371475"/>
              <a:gd name="connsiteY5" fmla="*/ 157340 h 361950"/>
              <a:gd name="connsiteX6" fmla="*/ 378701 w 371475"/>
              <a:gd name="connsiteY6" fmla="*/ 221348 h 361950"/>
              <a:gd name="connsiteX7" fmla="*/ 354317 w 371475"/>
              <a:gd name="connsiteY7" fmla="*/ 230492 h 361950"/>
              <a:gd name="connsiteX8" fmla="*/ 360413 w 371475"/>
              <a:gd name="connsiteY8" fmla="*/ 32372 h 361950"/>
              <a:gd name="connsiteX9" fmla="*/ 375653 w 371475"/>
              <a:gd name="connsiteY9" fmla="*/ 47612 h 361950"/>
              <a:gd name="connsiteX10" fmla="*/ 177520 w 371475"/>
              <a:gd name="connsiteY10" fmla="*/ 38468 h 361950"/>
              <a:gd name="connsiteX11" fmla="*/ 189724 w 371475"/>
              <a:gd name="connsiteY11" fmla="*/ 17145 h 361950"/>
              <a:gd name="connsiteX12" fmla="*/ 244588 w 371475"/>
              <a:gd name="connsiteY12" fmla="*/ 78092 h 361950"/>
              <a:gd name="connsiteX13" fmla="*/ 244588 w 371475"/>
              <a:gd name="connsiteY13" fmla="*/ 7809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1475" h="361950">
                <a:moveTo>
                  <a:pt x="244588" y="78092"/>
                </a:moveTo>
                <a:lnTo>
                  <a:pt x="16002" y="288404"/>
                </a:lnTo>
                <a:lnTo>
                  <a:pt x="19050" y="270116"/>
                </a:lnTo>
                <a:lnTo>
                  <a:pt x="113538" y="370700"/>
                </a:lnTo>
                <a:lnTo>
                  <a:pt x="92202" y="370700"/>
                </a:lnTo>
                <a:lnTo>
                  <a:pt x="320788" y="157340"/>
                </a:lnTo>
                <a:lnTo>
                  <a:pt x="378701" y="221348"/>
                </a:lnTo>
                <a:lnTo>
                  <a:pt x="354317" y="230492"/>
                </a:lnTo>
                <a:lnTo>
                  <a:pt x="360413" y="32372"/>
                </a:lnTo>
                <a:lnTo>
                  <a:pt x="375653" y="47612"/>
                </a:lnTo>
                <a:lnTo>
                  <a:pt x="177520" y="38468"/>
                </a:lnTo>
                <a:lnTo>
                  <a:pt x="189724" y="17145"/>
                </a:lnTo>
                <a:lnTo>
                  <a:pt x="244588" y="78092"/>
                </a:lnTo>
                <a:lnTo>
                  <a:pt x="244588" y="78092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4124325" y="2828925"/>
            <a:ext cx="542925" cy="19050"/>
          </a:xfrm>
          <a:custGeom>
            <a:avLst/>
            <a:gdLst>
              <a:gd name="connsiteX0" fmla="*/ 17894 w 542925"/>
              <a:gd name="connsiteY0" fmla="*/ 27051 h 19050"/>
              <a:gd name="connsiteX1" fmla="*/ 551294 w 542925"/>
              <a:gd name="connsiteY1" fmla="*/ 270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051"/>
                </a:moveTo>
                <a:lnTo>
                  <a:pt x="551294" y="27051"/>
                </a:lnTo>
              </a:path>
            </a:pathLst>
          </a:custGeom>
          <a:ln w="12192">
            <a:solidFill>
              <a:srgbClr val="e9e9e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4124325" y="2838450"/>
            <a:ext cx="542925" cy="28575"/>
          </a:xfrm>
          <a:custGeom>
            <a:avLst/>
            <a:gdLst>
              <a:gd name="connsiteX0" fmla="*/ 17894 w 542925"/>
              <a:gd name="connsiteY0" fmla="*/ 29717 h 28575"/>
              <a:gd name="connsiteX1" fmla="*/ 551294 w 542925"/>
              <a:gd name="connsiteY1" fmla="*/ 2971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28575">
                <a:moveTo>
                  <a:pt x="17894" y="29717"/>
                </a:moveTo>
                <a:lnTo>
                  <a:pt x="551294" y="29717"/>
                </a:lnTo>
              </a:path>
            </a:pathLst>
          </a:custGeom>
          <a:ln w="16255">
            <a:solidFill>
              <a:srgbClr val="eaeae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4124325" y="2857500"/>
            <a:ext cx="542925" cy="19050"/>
          </a:xfrm>
          <a:custGeom>
            <a:avLst/>
            <a:gdLst>
              <a:gd name="connsiteX0" fmla="*/ 17894 w 542925"/>
              <a:gd name="connsiteY0" fmla="*/ 19799 h 19050"/>
              <a:gd name="connsiteX1" fmla="*/ 551294 w 542925"/>
              <a:gd name="connsiteY1" fmla="*/ 197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799"/>
                </a:moveTo>
                <a:lnTo>
                  <a:pt x="551294" y="19799"/>
                </a:lnTo>
              </a:path>
            </a:pathLst>
          </a:custGeom>
          <a:ln w="12174">
            <a:solidFill>
              <a:srgbClr val="e9e9e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4124325" y="2867025"/>
            <a:ext cx="542925" cy="19050"/>
          </a:xfrm>
          <a:custGeom>
            <a:avLst/>
            <a:gdLst>
              <a:gd name="connsiteX0" fmla="*/ 17894 w 542925"/>
              <a:gd name="connsiteY0" fmla="*/ 19418 h 19050"/>
              <a:gd name="connsiteX1" fmla="*/ 551294 w 542925"/>
              <a:gd name="connsiteY1" fmla="*/ 194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418"/>
                </a:moveTo>
                <a:lnTo>
                  <a:pt x="551294" y="19418"/>
                </a:lnTo>
              </a:path>
            </a:pathLst>
          </a:custGeom>
          <a:ln w="12174">
            <a:solidFill>
              <a:srgbClr val="e8e8e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4124325" y="2876550"/>
            <a:ext cx="542925" cy="19050"/>
          </a:xfrm>
          <a:custGeom>
            <a:avLst/>
            <a:gdLst>
              <a:gd name="connsiteX0" fmla="*/ 17894 w 542925"/>
              <a:gd name="connsiteY0" fmla="*/ 19050 h 19050"/>
              <a:gd name="connsiteX1" fmla="*/ 551294 w 542925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050"/>
                </a:moveTo>
                <a:lnTo>
                  <a:pt x="551294" y="19050"/>
                </a:lnTo>
              </a:path>
            </a:pathLst>
          </a:custGeom>
          <a:ln w="12191">
            <a:solidFill>
              <a:srgbClr val="e7e7e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4124325" y="2886075"/>
            <a:ext cx="542925" cy="9525"/>
          </a:xfrm>
          <a:custGeom>
            <a:avLst/>
            <a:gdLst>
              <a:gd name="connsiteX0" fmla="*/ 17894 w 542925"/>
              <a:gd name="connsiteY0" fmla="*/ 15621 h 9525"/>
              <a:gd name="connsiteX1" fmla="*/ 551294 w 542925"/>
              <a:gd name="connsiteY1" fmla="*/ 156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5621"/>
                </a:moveTo>
                <a:lnTo>
                  <a:pt x="551294" y="15621"/>
                </a:lnTo>
              </a:path>
            </a:pathLst>
          </a:custGeom>
          <a:ln w="8128">
            <a:solidFill>
              <a:srgbClr val="e6e6e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4124325" y="2886075"/>
            <a:ext cx="542925" cy="19050"/>
          </a:xfrm>
          <a:custGeom>
            <a:avLst/>
            <a:gdLst>
              <a:gd name="connsiteX0" fmla="*/ 17894 w 542925"/>
              <a:gd name="connsiteY0" fmla="*/ 24752 h 19050"/>
              <a:gd name="connsiteX1" fmla="*/ 551294 w 542925"/>
              <a:gd name="connsiteY1" fmla="*/ 247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4752"/>
                </a:moveTo>
                <a:lnTo>
                  <a:pt x="551294" y="24752"/>
                </a:lnTo>
              </a:path>
            </a:pathLst>
          </a:custGeom>
          <a:ln w="12175">
            <a:solidFill>
              <a:srgbClr val="e5e5e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4124325" y="2895600"/>
            <a:ext cx="542925" cy="19050"/>
          </a:xfrm>
          <a:custGeom>
            <a:avLst/>
            <a:gdLst>
              <a:gd name="connsiteX0" fmla="*/ 17894 w 542925"/>
              <a:gd name="connsiteY0" fmla="*/ 27419 h 19050"/>
              <a:gd name="connsiteX1" fmla="*/ 551294 w 542925"/>
              <a:gd name="connsiteY1" fmla="*/ 274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419"/>
                </a:moveTo>
                <a:lnTo>
                  <a:pt x="551294" y="27419"/>
                </a:lnTo>
              </a:path>
            </a:pathLst>
          </a:custGeom>
          <a:ln w="16239">
            <a:solidFill>
              <a:srgbClr val="e4e4e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4124325" y="2905125"/>
            <a:ext cx="542925" cy="19050"/>
          </a:xfrm>
          <a:custGeom>
            <a:avLst/>
            <a:gdLst>
              <a:gd name="connsiteX0" fmla="*/ 17894 w 542925"/>
              <a:gd name="connsiteY0" fmla="*/ 27051 h 19050"/>
              <a:gd name="connsiteX1" fmla="*/ 551294 w 542925"/>
              <a:gd name="connsiteY1" fmla="*/ 2705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051"/>
                </a:moveTo>
                <a:lnTo>
                  <a:pt x="551294" y="27051"/>
                </a:lnTo>
              </a:path>
            </a:pathLst>
          </a:custGeom>
          <a:ln w="12192">
            <a:solidFill>
              <a:srgbClr val="e3e3e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4124325" y="2914650"/>
            <a:ext cx="542925" cy="28575"/>
          </a:xfrm>
          <a:custGeom>
            <a:avLst/>
            <a:gdLst>
              <a:gd name="connsiteX0" fmla="*/ 17894 w 542925"/>
              <a:gd name="connsiteY0" fmla="*/ 29717 h 28575"/>
              <a:gd name="connsiteX1" fmla="*/ 551294 w 542925"/>
              <a:gd name="connsiteY1" fmla="*/ 2971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28575">
                <a:moveTo>
                  <a:pt x="17894" y="29717"/>
                </a:moveTo>
                <a:lnTo>
                  <a:pt x="551294" y="29717"/>
                </a:lnTo>
              </a:path>
            </a:pathLst>
          </a:custGeom>
          <a:ln w="16255">
            <a:solidFill>
              <a:srgbClr val="e2e2e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4124325" y="2933700"/>
            <a:ext cx="542925" cy="19050"/>
          </a:xfrm>
          <a:custGeom>
            <a:avLst/>
            <a:gdLst>
              <a:gd name="connsiteX0" fmla="*/ 17894 w 542925"/>
              <a:gd name="connsiteY0" fmla="*/ 19799 h 19050"/>
              <a:gd name="connsiteX1" fmla="*/ 551294 w 542925"/>
              <a:gd name="connsiteY1" fmla="*/ 197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799"/>
                </a:moveTo>
                <a:lnTo>
                  <a:pt x="551294" y="19799"/>
                </a:lnTo>
              </a:path>
            </a:pathLst>
          </a:custGeom>
          <a:ln w="12174">
            <a:solidFill>
              <a:srgbClr val="e1e1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4124325" y="2943225"/>
            <a:ext cx="542925" cy="19050"/>
          </a:xfrm>
          <a:custGeom>
            <a:avLst/>
            <a:gdLst>
              <a:gd name="connsiteX0" fmla="*/ 17894 w 542925"/>
              <a:gd name="connsiteY0" fmla="*/ 19418 h 19050"/>
              <a:gd name="connsiteX1" fmla="*/ 551294 w 542925"/>
              <a:gd name="connsiteY1" fmla="*/ 194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418"/>
                </a:moveTo>
                <a:lnTo>
                  <a:pt x="551294" y="19418"/>
                </a:lnTo>
              </a:path>
            </a:pathLst>
          </a:custGeom>
          <a:ln w="12174">
            <a:solidFill>
              <a:srgbClr val="e0e0e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4124325" y="2952750"/>
            <a:ext cx="542925" cy="9525"/>
          </a:xfrm>
          <a:custGeom>
            <a:avLst/>
            <a:gdLst>
              <a:gd name="connsiteX0" fmla="*/ 17894 w 542925"/>
              <a:gd name="connsiteY0" fmla="*/ 16002 h 9525"/>
              <a:gd name="connsiteX1" fmla="*/ 551294 w 542925"/>
              <a:gd name="connsiteY1" fmla="*/ 160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6002"/>
                </a:moveTo>
                <a:lnTo>
                  <a:pt x="551294" y="16002"/>
                </a:lnTo>
              </a:path>
            </a:pathLst>
          </a:custGeom>
          <a:ln w="8128">
            <a:solidFill>
              <a:srgbClr val="dfdfd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4124325" y="2952750"/>
            <a:ext cx="542925" cy="19050"/>
          </a:xfrm>
          <a:custGeom>
            <a:avLst/>
            <a:gdLst>
              <a:gd name="connsiteX0" fmla="*/ 17894 w 542925"/>
              <a:gd name="connsiteY0" fmla="*/ 25146 h 19050"/>
              <a:gd name="connsiteX1" fmla="*/ 551294 w 542925"/>
              <a:gd name="connsiteY1" fmla="*/ 25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5146"/>
                </a:moveTo>
                <a:lnTo>
                  <a:pt x="551294" y="25146"/>
                </a:lnTo>
              </a:path>
            </a:pathLst>
          </a:custGeom>
          <a:ln w="12191">
            <a:solidFill>
              <a:srgbClr val="deded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4124325" y="2962275"/>
            <a:ext cx="542925" cy="19050"/>
          </a:xfrm>
          <a:custGeom>
            <a:avLst/>
            <a:gdLst>
              <a:gd name="connsiteX0" fmla="*/ 17894 w 542925"/>
              <a:gd name="connsiteY0" fmla="*/ 27800 h 19050"/>
              <a:gd name="connsiteX1" fmla="*/ 551294 w 542925"/>
              <a:gd name="connsiteY1" fmla="*/ 278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800"/>
                </a:moveTo>
                <a:lnTo>
                  <a:pt x="551294" y="27800"/>
                </a:lnTo>
              </a:path>
            </a:pathLst>
          </a:custGeom>
          <a:ln w="16239">
            <a:solidFill>
              <a:srgbClr val="ddddd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4124325" y="2971800"/>
            <a:ext cx="542925" cy="19050"/>
          </a:xfrm>
          <a:custGeom>
            <a:avLst/>
            <a:gdLst>
              <a:gd name="connsiteX0" fmla="*/ 17894 w 542925"/>
              <a:gd name="connsiteY0" fmla="*/ 27419 h 19050"/>
              <a:gd name="connsiteX1" fmla="*/ 551294 w 542925"/>
              <a:gd name="connsiteY1" fmla="*/ 2741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419"/>
                </a:moveTo>
                <a:lnTo>
                  <a:pt x="551294" y="27419"/>
                </a:lnTo>
              </a:path>
            </a:pathLst>
          </a:custGeom>
          <a:ln w="12174">
            <a:solidFill>
              <a:srgbClr val="dcdcd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4124325" y="2981325"/>
            <a:ext cx="542925" cy="19050"/>
          </a:xfrm>
          <a:custGeom>
            <a:avLst/>
            <a:gdLst>
              <a:gd name="connsiteX0" fmla="*/ 17894 w 542925"/>
              <a:gd name="connsiteY0" fmla="*/ 24003 h 19050"/>
              <a:gd name="connsiteX1" fmla="*/ 551294 w 542925"/>
              <a:gd name="connsiteY1" fmla="*/ 240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4003"/>
                </a:moveTo>
                <a:lnTo>
                  <a:pt x="551294" y="24003"/>
                </a:lnTo>
              </a:path>
            </a:pathLst>
          </a:custGeom>
          <a:ln w="8128">
            <a:solidFill>
              <a:srgbClr val="dbdbd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4124325" y="2990850"/>
            <a:ext cx="542925" cy="19050"/>
          </a:xfrm>
          <a:custGeom>
            <a:avLst/>
            <a:gdLst>
              <a:gd name="connsiteX0" fmla="*/ 17894 w 542925"/>
              <a:gd name="connsiteY0" fmla="*/ 23622 h 19050"/>
              <a:gd name="connsiteX1" fmla="*/ 551294 w 542925"/>
              <a:gd name="connsiteY1" fmla="*/ 236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3622"/>
                </a:moveTo>
                <a:lnTo>
                  <a:pt x="551294" y="23622"/>
                </a:lnTo>
              </a:path>
            </a:pathLst>
          </a:custGeom>
          <a:ln w="12192">
            <a:solidFill>
              <a:srgbClr val="dada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4124325" y="3000375"/>
            <a:ext cx="542925" cy="19050"/>
          </a:xfrm>
          <a:custGeom>
            <a:avLst/>
            <a:gdLst>
              <a:gd name="connsiteX0" fmla="*/ 17894 w 542925"/>
              <a:gd name="connsiteY0" fmla="*/ 23228 h 19050"/>
              <a:gd name="connsiteX1" fmla="*/ 551294 w 542925"/>
              <a:gd name="connsiteY1" fmla="*/ 23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3228"/>
                </a:moveTo>
                <a:lnTo>
                  <a:pt x="551294" y="23228"/>
                </a:lnTo>
              </a:path>
            </a:pathLst>
          </a:custGeom>
          <a:ln w="12174">
            <a:solidFill>
              <a:srgbClr val="d9d9d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4124325" y="3009900"/>
            <a:ext cx="542925" cy="19050"/>
          </a:xfrm>
          <a:custGeom>
            <a:avLst/>
            <a:gdLst>
              <a:gd name="connsiteX0" fmla="*/ 17894 w 542925"/>
              <a:gd name="connsiteY0" fmla="*/ 22847 h 19050"/>
              <a:gd name="connsiteX1" fmla="*/ 551294 w 542925"/>
              <a:gd name="connsiteY1" fmla="*/ 228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2847"/>
                </a:moveTo>
                <a:lnTo>
                  <a:pt x="551294" y="22847"/>
                </a:lnTo>
              </a:path>
            </a:pathLst>
          </a:custGeom>
          <a:ln w="12174">
            <a:solidFill>
              <a:srgbClr val="d8d8d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4124325" y="3019425"/>
            <a:ext cx="542925" cy="19050"/>
          </a:xfrm>
          <a:custGeom>
            <a:avLst/>
            <a:gdLst>
              <a:gd name="connsiteX0" fmla="*/ 17894 w 542925"/>
              <a:gd name="connsiteY0" fmla="*/ 22479 h 19050"/>
              <a:gd name="connsiteX1" fmla="*/ 551294 w 542925"/>
              <a:gd name="connsiteY1" fmla="*/ 22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2479"/>
                </a:moveTo>
                <a:lnTo>
                  <a:pt x="551294" y="22479"/>
                </a:lnTo>
              </a:path>
            </a:pathLst>
          </a:custGeom>
          <a:ln w="12192">
            <a:solidFill>
              <a:srgbClr val="d7d7d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4124325" y="3028950"/>
            <a:ext cx="542925" cy="19050"/>
          </a:xfrm>
          <a:custGeom>
            <a:avLst/>
            <a:gdLst>
              <a:gd name="connsiteX0" fmla="*/ 17894 w 542925"/>
              <a:gd name="connsiteY0" fmla="*/ 22098 h 19050"/>
              <a:gd name="connsiteX1" fmla="*/ 551294 w 542925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2098"/>
                </a:moveTo>
                <a:lnTo>
                  <a:pt x="551294" y="22098"/>
                </a:lnTo>
              </a:path>
            </a:pathLst>
          </a:custGeom>
          <a:ln w="12191">
            <a:solidFill>
              <a:srgbClr val="d6d6d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4124325" y="3038475"/>
            <a:ext cx="542925" cy="9525"/>
          </a:xfrm>
          <a:custGeom>
            <a:avLst/>
            <a:gdLst>
              <a:gd name="connsiteX0" fmla="*/ 17894 w 542925"/>
              <a:gd name="connsiteY0" fmla="*/ 18669 h 9525"/>
              <a:gd name="connsiteX1" fmla="*/ 551294 w 542925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8669"/>
                </a:moveTo>
                <a:lnTo>
                  <a:pt x="551294" y="18669"/>
                </a:lnTo>
              </a:path>
            </a:pathLst>
          </a:custGeom>
          <a:ln w="8128">
            <a:solidFill>
              <a:srgbClr val="d5d5d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4124325" y="3038475"/>
            <a:ext cx="542925" cy="19050"/>
          </a:xfrm>
          <a:custGeom>
            <a:avLst/>
            <a:gdLst>
              <a:gd name="connsiteX0" fmla="*/ 17894 w 542925"/>
              <a:gd name="connsiteY0" fmla="*/ 27800 h 19050"/>
              <a:gd name="connsiteX1" fmla="*/ 551294 w 542925"/>
              <a:gd name="connsiteY1" fmla="*/ 278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800"/>
                </a:moveTo>
                <a:lnTo>
                  <a:pt x="551294" y="27800"/>
                </a:lnTo>
              </a:path>
            </a:pathLst>
          </a:custGeom>
          <a:ln w="12174">
            <a:solidFill>
              <a:srgbClr val="d4d4d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4124325" y="3048000"/>
            <a:ext cx="542925" cy="19050"/>
          </a:xfrm>
          <a:custGeom>
            <a:avLst/>
            <a:gdLst>
              <a:gd name="connsiteX0" fmla="*/ 17894 w 542925"/>
              <a:gd name="connsiteY0" fmla="*/ 24371 h 19050"/>
              <a:gd name="connsiteX1" fmla="*/ 551294 w 542925"/>
              <a:gd name="connsiteY1" fmla="*/ 243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4371"/>
                </a:moveTo>
                <a:lnTo>
                  <a:pt x="551294" y="24371"/>
                </a:lnTo>
              </a:path>
            </a:pathLst>
          </a:custGeom>
          <a:ln w="8111">
            <a:solidFill>
              <a:srgbClr val="d3d3d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4124325" y="3057525"/>
            <a:ext cx="542925" cy="19050"/>
          </a:xfrm>
          <a:custGeom>
            <a:avLst/>
            <a:gdLst>
              <a:gd name="connsiteX0" fmla="*/ 17894 w 542925"/>
              <a:gd name="connsiteY0" fmla="*/ 24003 h 19050"/>
              <a:gd name="connsiteX1" fmla="*/ 551294 w 542925"/>
              <a:gd name="connsiteY1" fmla="*/ 240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4003"/>
                </a:moveTo>
                <a:lnTo>
                  <a:pt x="551294" y="24003"/>
                </a:lnTo>
              </a:path>
            </a:pathLst>
          </a:custGeom>
          <a:ln w="12191">
            <a:solidFill>
              <a:srgbClr val="d2d2d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4124325" y="3067050"/>
            <a:ext cx="542925" cy="19050"/>
          </a:xfrm>
          <a:custGeom>
            <a:avLst/>
            <a:gdLst>
              <a:gd name="connsiteX0" fmla="*/ 17894 w 542925"/>
              <a:gd name="connsiteY0" fmla="*/ 20574 h 19050"/>
              <a:gd name="connsiteX1" fmla="*/ 551294 w 542925"/>
              <a:gd name="connsiteY1" fmla="*/ 205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0574"/>
                </a:moveTo>
                <a:lnTo>
                  <a:pt x="551294" y="20574"/>
                </a:lnTo>
              </a:path>
            </a:pathLst>
          </a:custGeom>
          <a:ln w="8128">
            <a:solidFill>
              <a:srgbClr val="d1d1d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4124325" y="3076575"/>
            <a:ext cx="542925" cy="19050"/>
          </a:xfrm>
          <a:custGeom>
            <a:avLst/>
            <a:gdLst>
              <a:gd name="connsiteX0" fmla="*/ 17894 w 542925"/>
              <a:gd name="connsiteY0" fmla="*/ 20193 h 19050"/>
              <a:gd name="connsiteX1" fmla="*/ 551294 w 542925"/>
              <a:gd name="connsiteY1" fmla="*/ 2019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0193"/>
                </a:moveTo>
                <a:lnTo>
                  <a:pt x="551294" y="20193"/>
                </a:lnTo>
              </a:path>
            </a:pathLst>
          </a:custGeom>
          <a:ln w="12192">
            <a:solidFill>
              <a:srgbClr val="d0d0d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4124325" y="3086100"/>
            <a:ext cx="542925" cy="9525"/>
          </a:xfrm>
          <a:custGeom>
            <a:avLst/>
            <a:gdLst>
              <a:gd name="connsiteX0" fmla="*/ 17894 w 542925"/>
              <a:gd name="connsiteY0" fmla="*/ 16751 h 9525"/>
              <a:gd name="connsiteX1" fmla="*/ 551294 w 542925"/>
              <a:gd name="connsiteY1" fmla="*/ 167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6751"/>
                </a:moveTo>
                <a:lnTo>
                  <a:pt x="551294" y="16751"/>
                </a:lnTo>
              </a:path>
            </a:pathLst>
          </a:custGeom>
          <a:ln w="8111">
            <a:solidFill>
              <a:srgbClr val="cfcfc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4124325" y="3086100"/>
            <a:ext cx="542925" cy="19050"/>
          </a:xfrm>
          <a:custGeom>
            <a:avLst/>
            <a:gdLst>
              <a:gd name="connsiteX0" fmla="*/ 17894 w 542925"/>
              <a:gd name="connsiteY0" fmla="*/ 25895 h 19050"/>
              <a:gd name="connsiteX1" fmla="*/ 551294 w 542925"/>
              <a:gd name="connsiteY1" fmla="*/ 258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5895"/>
                </a:moveTo>
                <a:lnTo>
                  <a:pt x="551294" y="25895"/>
                </a:lnTo>
              </a:path>
            </a:pathLst>
          </a:custGeom>
          <a:ln w="12175">
            <a:solidFill>
              <a:srgbClr val="cecec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4124325" y="3095625"/>
            <a:ext cx="542925" cy="28575"/>
          </a:xfrm>
          <a:custGeom>
            <a:avLst/>
            <a:gdLst>
              <a:gd name="connsiteX0" fmla="*/ 17894 w 542925"/>
              <a:gd name="connsiteY0" fmla="*/ 28575 h 28575"/>
              <a:gd name="connsiteX1" fmla="*/ 551294 w 542925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28575">
                <a:moveTo>
                  <a:pt x="17894" y="28575"/>
                </a:moveTo>
                <a:lnTo>
                  <a:pt x="551294" y="28575"/>
                </a:lnTo>
              </a:path>
            </a:pathLst>
          </a:custGeom>
          <a:ln w="16255">
            <a:solidFill>
              <a:srgbClr val="cdcdc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4124325" y="3114675"/>
            <a:ext cx="542925" cy="9525"/>
          </a:xfrm>
          <a:custGeom>
            <a:avLst/>
            <a:gdLst>
              <a:gd name="connsiteX0" fmla="*/ 17894 w 542925"/>
              <a:gd name="connsiteY0" fmla="*/ 18669 h 9525"/>
              <a:gd name="connsiteX1" fmla="*/ 551294 w 542925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8669"/>
                </a:moveTo>
                <a:lnTo>
                  <a:pt x="551294" y="18669"/>
                </a:lnTo>
              </a:path>
            </a:pathLst>
          </a:custGeom>
          <a:ln w="12192">
            <a:solidFill>
              <a:srgbClr val="ccccc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4124325" y="3114675"/>
            <a:ext cx="542925" cy="19050"/>
          </a:xfrm>
          <a:custGeom>
            <a:avLst/>
            <a:gdLst>
              <a:gd name="connsiteX0" fmla="*/ 17894 w 542925"/>
              <a:gd name="connsiteY0" fmla="*/ 24752 h 19050"/>
              <a:gd name="connsiteX1" fmla="*/ 551294 w 542925"/>
              <a:gd name="connsiteY1" fmla="*/ 2475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4752"/>
                </a:moveTo>
                <a:lnTo>
                  <a:pt x="551294" y="24752"/>
                </a:lnTo>
              </a:path>
            </a:pathLst>
          </a:custGeom>
          <a:ln w="8111">
            <a:solidFill>
              <a:srgbClr val="cbcb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4124325" y="3124200"/>
            <a:ext cx="542925" cy="19050"/>
          </a:xfrm>
          <a:custGeom>
            <a:avLst/>
            <a:gdLst>
              <a:gd name="connsiteX0" fmla="*/ 17894 w 542925"/>
              <a:gd name="connsiteY0" fmla="*/ 24371 h 19050"/>
              <a:gd name="connsiteX1" fmla="*/ 551294 w 542925"/>
              <a:gd name="connsiteY1" fmla="*/ 2437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4371"/>
                </a:moveTo>
                <a:lnTo>
                  <a:pt x="551294" y="24371"/>
                </a:lnTo>
              </a:path>
            </a:pathLst>
          </a:custGeom>
          <a:ln w="12174">
            <a:solidFill>
              <a:srgbClr val="cbcb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4124325" y="3133725"/>
            <a:ext cx="542925" cy="19050"/>
          </a:xfrm>
          <a:custGeom>
            <a:avLst/>
            <a:gdLst>
              <a:gd name="connsiteX0" fmla="*/ 17894 w 542925"/>
              <a:gd name="connsiteY0" fmla="*/ 20955 h 19050"/>
              <a:gd name="connsiteX1" fmla="*/ 551294 w 542925"/>
              <a:gd name="connsiteY1" fmla="*/ 2095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0955"/>
                </a:moveTo>
                <a:lnTo>
                  <a:pt x="551294" y="20955"/>
                </a:lnTo>
              </a:path>
            </a:pathLst>
          </a:custGeom>
          <a:ln w="8128">
            <a:solidFill>
              <a:srgbClr val="c9c9c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4124325" y="3143250"/>
            <a:ext cx="542925" cy="19050"/>
          </a:xfrm>
          <a:custGeom>
            <a:avLst/>
            <a:gdLst>
              <a:gd name="connsiteX0" fmla="*/ 17894 w 542925"/>
              <a:gd name="connsiteY0" fmla="*/ 20574 h 19050"/>
              <a:gd name="connsiteX1" fmla="*/ 551294 w 542925"/>
              <a:gd name="connsiteY1" fmla="*/ 205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0574"/>
                </a:moveTo>
                <a:lnTo>
                  <a:pt x="551294" y="20574"/>
                </a:lnTo>
              </a:path>
            </a:pathLst>
          </a:custGeom>
          <a:ln w="12191">
            <a:solidFill>
              <a:srgbClr val="c8c8c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4124325" y="3152775"/>
            <a:ext cx="542925" cy="9525"/>
          </a:xfrm>
          <a:custGeom>
            <a:avLst/>
            <a:gdLst>
              <a:gd name="connsiteX0" fmla="*/ 17894 w 542925"/>
              <a:gd name="connsiteY0" fmla="*/ 17145 h 9525"/>
              <a:gd name="connsiteX1" fmla="*/ 551294 w 542925"/>
              <a:gd name="connsiteY1" fmla="*/ 1714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7145"/>
                </a:moveTo>
                <a:lnTo>
                  <a:pt x="551294" y="17145"/>
                </a:lnTo>
              </a:path>
            </a:pathLst>
          </a:custGeom>
          <a:ln w="8128">
            <a:solidFill>
              <a:srgbClr val="c7c7c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4124325" y="3152775"/>
            <a:ext cx="542925" cy="19050"/>
          </a:xfrm>
          <a:custGeom>
            <a:avLst/>
            <a:gdLst>
              <a:gd name="connsiteX0" fmla="*/ 17894 w 542925"/>
              <a:gd name="connsiteY0" fmla="*/ 23228 h 19050"/>
              <a:gd name="connsiteX1" fmla="*/ 551294 w 542925"/>
              <a:gd name="connsiteY1" fmla="*/ 232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3228"/>
                </a:moveTo>
                <a:lnTo>
                  <a:pt x="551294" y="23228"/>
                </a:lnTo>
              </a:path>
            </a:pathLst>
          </a:custGeom>
          <a:ln w="8111">
            <a:solidFill>
              <a:srgbClr val="c6c6c6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4124325" y="3162300"/>
            <a:ext cx="542925" cy="19050"/>
          </a:xfrm>
          <a:custGeom>
            <a:avLst/>
            <a:gdLst>
              <a:gd name="connsiteX0" fmla="*/ 17894 w 542925"/>
              <a:gd name="connsiteY0" fmla="*/ 22847 h 19050"/>
              <a:gd name="connsiteX1" fmla="*/ 551294 w 542925"/>
              <a:gd name="connsiteY1" fmla="*/ 228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2847"/>
                </a:moveTo>
                <a:lnTo>
                  <a:pt x="551294" y="22847"/>
                </a:lnTo>
              </a:path>
            </a:pathLst>
          </a:custGeom>
          <a:ln w="12174">
            <a:solidFill>
              <a:srgbClr val="c5c5c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4124325" y="3171825"/>
            <a:ext cx="542925" cy="19050"/>
          </a:xfrm>
          <a:custGeom>
            <a:avLst/>
            <a:gdLst>
              <a:gd name="connsiteX0" fmla="*/ 17894 w 542925"/>
              <a:gd name="connsiteY0" fmla="*/ 19431 h 19050"/>
              <a:gd name="connsiteX1" fmla="*/ 551294 w 542925"/>
              <a:gd name="connsiteY1" fmla="*/ 1943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431"/>
                </a:moveTo>
                <a:lnTo>
                  <a:pt x="551294" y="19431"/>
                </a:lnTo>
              </a:path>
            </a:pathLst>
          </a:custGeom>
          <a:ln w="8128">
            <a:solidFill>
              <a:srgbClr val="c4c4c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4124325" y="3181350"/>
            <a:ext cx="542925" cy="19050"/>
          </a:xfrm>
          <a:custGeom>
            <a:avLst/>
            <a:gdLst>
              <a:gd name="connsiteX0" fmla="*/ 17894 w 542925"/>
              <a:gd name="connsiteY0" fmla="*/ 19050 h 19050"/>
              <a:gd name="connsiteX1" fmla="*/ 551294 w 542925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19050"/>
                </a:moveTo>
                <a:lnTo>
                  <a:pt x="551294" y="19050"/>
                </a:lnTo>
              </a:path>
            </a:pathLst>
          </a:custGeom>
          <a:ln w="12191">
            <a:solidFill>
              <a:srgbClr val="c3c3c3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4124325" y="3190875"/>
            <a:ext cx="542925" cy="9525"/>
          </a:xfrm>
          <a:custGeom>
            <a:avLst/>
            <a:gdLst>
              <a:gd name="connsiteX0" fmla="*/ 17894 w 542925"/>
              <a:gd name="connsiteY0" fmla="*/ 15621 h 9525"/>
              <a:gd name="connsiteX1" fmla="*/ 551294 w 542925"/>
              <a:gd name="connsiteY1" fmla="*/ 1562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9525">
                <a:moveTo>
                  <a:pt x="17894" y="15621"/>
                </a:moveTo>
                <a:lnTo>
                  <a:pt x="551294" y="15621"/>
                </a:lnTo>
              </a:path>
            </a:pathLst>
          </a:custGeom>
          <a:ln w="8128">
            <a:solidFill>
              <a:srgbClr val="c2c2c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4124325" y="3190875"/>
            <a:ext cx="542925" cy="19050"/>
          </a:xfrm>
          <a:custGeom>
            <a:avLst/>
            <a:gdLst>
              <a:gd name="connsiteX0" fmla="*/ 17894 w 542925"/>
              <a:gd name="connsiteY0" fmla="*/ 27800 h 19050"/>
              <a:gd name="connsiteX1" fmla="*/ 551294 w 542925"/>
              <a:gd name="connsiteY1" fmla="*/ 2780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" h="19050">
                <a:moveTo>
                  <a:pt x="17894" y="27800"/>
                </a:moveTo>
                <a:lnTo>
                  <a:pt x="551294" y="27800"/>
                </a:lnTo>
              </a:path>
            </a:pathLst>
          </a:custGeom>
          <a:ln w="16239">
            <a:solidFill>
              <a:srgbClr val="c1c1c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3705225" y="2219325"/>
            <a:ext cx="1390650" cy="638175"/>
          </a:xfrm>
          <a:custGeom>
            <a:avLst/>
            <a:gdLst>
              <a:gd name="connsiteX0" fmla="*/ 16370 w 1390650"/>
              <a:gd name="connsiteY0" fmla="*/ 118491 h 638175"/>
              <a:gd name="connsiteX1" fmla="*/ 120002 w 1390650"/>
              <a:gd name="connsiteY1" fmla="*/ 11824 h 638175"/>
              <a:gd name="connsiteX2" fmla="*/ 1296531 w 1390650"/>
              <a:gd name="connsiteY2" fmla="*/ 11824 h 638175"/>
              <a:gd name="connsiteX3" fmla="*/ 1400162 w 1390650"/>
              <a:gd name="connsiteY3" fmla="*/ 118491 h 638175"/>
              <a:gd name="connsiteX4" fmla="*/ 1400162 w 1390650"/>
              <a:gd name="connsiteY4" fmla="*/ 536054 h 638175"/>
              <a:gd name="connsiteX5" fmla="*/ 1296531 w 1390650"/>
              <a:gd name="connsiteY5" fmla="*/ 639699 h 638175"/>
              <a:gd name="connsiteX6" fmla="*/ 120002 w 1390650"/>
              <a:gd name="connsiteY6" fmla="*/ 639699 h 638175"/>
              <a:gd name="connsiteX7" fmla="*/ 16370 w 1390650"/>
              <a:gd name="connsiteY7" fmla="*/ 536054 h 638175"/>
              <a:gd name="connsiteX8" fmla="*/ 16370 w 1390650"/>
              <a:gd name="connsiteY8" fmla="*/ 118491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638175">
                <a:moveTo>
                  <a:pt x="16370" y="118491"/>
                </a:moveTo>
                <a:cubicBezTo>
                  <a:pt x="16370" y="60579"/>
                  <a:pt x="62090" y="11824"/>
                  <a:pt x="120002" y="11824"/>
                </a:cubicBezTo>
                <a:lnTo>
                  <a:pt x="1296531" y="11824"/>
                </a:lnTo>
                <a:cubicBezTo>
                  <a:pt x="1354442" y="11824"/>
                  <a:pt x="1400162" y="60579"/>
                  <a:pt x="1400162" y="118491"/>
                </a:cubicBezTo>
                <a:lnTo>
                  <a:pt x="1400162" y="536054"/>
                </a:lnTo>
                <a:cubicBezTo>
                  <a:pt x="1400162" y="593966"/>
                  <a:pt x="1354442" y="639699"/>
                  <a:pt x="1296531" y="639699"/>
                </a:cubicBezTo>
                <a:lnTo>
                  <a:pt x="120002" y="639699"/>
                </a:lnTo>
                <a:cubicBezTo>
                  <a:pt x="62090" y="639699"/>
                  <a:pt x="16370" y="593966"/>
                  <a:pt x="16370" y="536054"/>
                </a:cubicBezTo>
                <a:lnTo>
                  <a:pt x="16370" y="1184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3695700" y="2200275"/>
            <a:ext cx="1419225" cy="666750"/>
          </a:xfrm>
          <a:custGeom>
            <a:avLst/>
            <a:gdLst>
              <a:gd name="connsiteX0" fmla="*/ 10655 w 1419225"/>
              <a:gd name="connsiteY0" fmla="*/ 137541 h 666750"/>
              <a:gd name="connsiteX1" fmla="*/ 13703 w 1419225"/>
              <a:gd name="connsiteY1" fmla="*/ 113157 h 666750"/>
              <a:gd name="connsiteX2" fmla="*/ 13703 w 1419225"/>
              <a:gd name="connsiteY2" fmla="*/ 110109 h 666750"/>
              <a:gd name="connsiteX3" fmla="*/ 19799 w 1419225"/>
              <a:gd name="connsiteY3" fmla="*/ 91834 h 666750"/>
              <a:gd name="connsiteX4" fmla="*/ 19799 w 1419225"/>
              <a:gd name="connsiteY4" fmla="*/ 88786 h 666750"/>
              <a:gd name="connsiteX5" fmla="*/ 31991 w 1419225"/>
              <a:gd name="connsiteY5" fmla="*/ 70485 h 666750"/>
              <a:gd name="connsiteX6" fmla="*/ 31991 w 1419225"/>
              <a:gd name="connsiteY6" fmla="*/ 67449 h 666750"/>
              <a:gd name="connsiteX7" fmla="*/ 44170 w 1419225"/>
              <a:gd name="connsiteY7" fmla="*/ 52209 h 666750"/>
              <a:gd name="connsiteX8" fmla="*/ 47218 w 1419225"/>
              <a:gd name="connsiteY8" fmla="*/ 52209 h 666750"/>
              <a:gd name="connsiteX9" fmla="*/ 62471 w 1419225"/>
              <a:gd name="connsiteY9" fmla="*/ 40005 h 666750"/>
              <a:gd name="connsiteX10" fmla="*/ 65506 w 1419225"/>
              <a:gd name="connsiteY10" fmla="*/ 36957 h 666750"/>
              <a:gd name="connsiteX11" fmla="*/ 83794 w 1419225"/>
              <a:gd name="connsiteY11" fmla="*/ 27826 h 666750"/>
              <a:gd name="connsiteX12" fmla="*/ 105130 w 1419225"/>
              <a:gd name="connsiteY12" fmla="*/ 21717 h 666750"/>
              <a:gd name="connsiteX13" fmla="*/ 108191 w 1419225"/>
              <a:gd name="connsiteY13" fmla="*/ 18682 h 666750"/>
              <a:gd name="connsiteX14" fmla="*/ 129527 w 1419225"/>
              <a:gd name="connsiteY14" fmla="*/ 18682 h 666750"/>
              <a:gd name="connsiteX15" fmla="*/ 1306055 w 1419225"/>
              <a:gd name="connsiteY15" fmla="*/ 18682 h 666750"/>
              <a:gd name="connsiteX16" fmla="*/ 1327391 w 1419225"/>
              <a:gd name="connsiteY16" fmla="*/ 18682 h 666750"/>
              <a:gd name="connsiteX17" fmla="*/ 1330439 w 1419225"/>
              <a:gd name="connsiteY17" fmla="*/ 21717 h 666750"/>
              <a:gd name="connsiteX18" fmla="*/ 1351774 w 1419225"/>
              <a:gd name="connsiteY18" fmla="*/ 27826 h 666750"/>
              <a:gd name="connsiteX19" fmla="*/ 1354823 w 1419225"/>
              <a:gd name="connsiteY19" fmla="*/ 27826 h 666750"/>
              <a:gd name="connsiteX20" fmla="*/ 1373111 w 1419225"/>
              <a:gd name="connsiteY20" fmla="*/ 36957 h 666750"/>
              <a:gd name="connsiteX21" fmla="*/ 1373111 w 1419225"/>
              <a:gd name="connsiteY21" fmla="*/ 40005 h 666750"/>
              <a:gd name="connsiteX22" fmla="*/ 1388351 w 1419225"/>
              <a:gd name="connsiteY22" fmla="*/ 52209 h 666750"/>
              <a:gd name="connsiteX23" fmla="*/ 1391399 w 1419225"/>
              <a:gd name="connsiteY23" fmla="*/ 52209 h 666750"/>
              <a:gd name="connsiteX24" fmla="*/ 1403591 w 1419225"/>
              <a:gd name="connsiteY24" fmla="*/ 67449 h 666750"/>
              <a:gd name="connsiteX25" fmla="*/ 1406639 w 1419225"/>
              <a:gd name="connsiteY25" fmla="*/ 70485 h 666750"/>
              <a:gd name="connsiteX26" fmla="*/ 1415770 w 1419225"/>
              <a:gd name="connsiteY26" fmla="*/ 88786 h 666750"/>
              <a:gd name="connsiteX27" fmla="*/ 1415770 w 1419225"/>
              <a:gd name="connsiteY27" fmla="*/ 91834 h 666750"/>
              <a:gd name="connsiteX28" fmla="*/ 1421879 w 1419225"/>
              <a:gd name="connsiteY28" fmla="*/ 110109 h 666750"/>
              <a:gd name="connsiteX29" fmla="*/ 1421879 w 1419225"/>
              <a:gd name="connsiteY29" fmla="*/ 113157 h 666750"/>
              <a:gd name="connsiteX30" fmla="*/ 1424927 w 1419225"/>
              <a:gd name="connsiteY30" fmla="*/ 134506 h 666750"/>
              <a:gd name="connsiteX31" fmla="*/ 1424927 w 1419225"/>
              <a:gd name="connsiteY31" fmla="*/ 555104 h 666750"/>
              <a:gd name="connsiteX32" fmla="*/ 1421879 w 1419225"/>
              <a:gd name="connsiteY32" fmla="*/ 576453 h 666750"/>
              <a:gd name="connsiteX33" fmla="*/ 1421879 w 1419225"/>
              <a:gd name="connsiteY33" fmla="*/ 579501 h 666750"/>
              <a:gd name="connsiteX34" fmla="*/ 1415770 w 1419225"/>
              <a:gd name="connsiteY34" fmla="*/ 600837 h 666750"/>
              <a:gd name="connsiteX35" fmla="*/ 1415770 w 1419225"/>
              <a:gd name="connsiteY35" fmla="*/ 603872 h 666750"/>
              <a:gd name="connsiteX36" fmla="*/ 1406639 w 1419225"/>
              <a:gd name="connsiteY36" fmla="*/ 622173 h 666750"/>
              <a:gd name="connsiteX37" fmla="*/ 1403591 w 1419225"/>
              <a:gd name="connsiteY37" fmla="*/ 622173 h 666750"/>
              <a:gd name="connsiteX38" fmla="*/ 1391399 w 1419225"/>
              <a:gd name="connsiteY38" fmla="*/ 637413 h 666750"/>
              <a:gd name="connsiteX39" fmla="*/ 1388351 w 1419225"/>
              <a:gd name="connsiteY39" fmla="*/ 640448 h 666750"/>
              <a:gd name="connsiteX40" fmla="*/ 1373111 w 1419225"/>
              <a:gd name="connsiteY40" fmla="*/ 652653 h 666750"/>
              <a:gd name="connsiteX41" fmla="*/ 1373111 w 1419225"/>
              <a:gd name="connsiteY41" fmla="*/ 655701 h 666750"/>
              <a:gd name="connsiteX42" fmla="*/ 1354823 w 1419225"/>
              <a:gd name="connsiteY42" fmla="*/ 664845 h 666750"/>
              <a:gd name="connsiteX43" fmla="*/ 1351774 w 1419225"/>
              <a:gd name="connsiteY43" fmla="*/ 664845 h 666750"/>
              <a:gd name="connsiteX44" fmla="*/ 1330439 w 1419225"/>
              <a:gd name="connsiteY44" fmla="*/ 670941 h 666750"/>
              <a:gd name="connsiteX45" fmla="*/ 1327391 w 1419225"/>
              <a:gd name="connsiteY45" fmla="*/ 670941 h 666750"/>
              <a:gd name="connsiteX46" fmla="*/ 1309103 w 1419225"/>
              <a:gd name="connsiteY46" fmla="*/ 673989 h 666750"/>
              <a:gd name="connsiteX47" fmla="*/ 129527 w 1419225"/>
              <a:gd name="connsiteY47" fmla="*/ 673989 h 666750"/>
              <a:gd name="connsiteX48" fmla="*/ 108191 w 1419225"/>
              <a:gd name="connsiteY48" fmla="*/ 670941 h 666750"/>
              <a:gd name="connsiteX49" fmla="*/ 105130 w 1419225"/>
              <a:gd name="connsiteY49" fmla="*/ 670941 h 666750"/>
              <a:gd name="connsiteX50" fmla="*/ 83794 w 1419225"/>
              <a:gd name="connsiteY50" fmla="*/ 664845 h 666750"/>
              <a:gd name="connsiteX51" fmla="*/ 65506 w 1419225"/>
              <a:gd name="connsiteY51" fmla="*/ 655701 h 666750"/>
              <a:gd name="connsiteX52" fmla="*/ 62471 w 1419225"/>
              <a:gd name="connsiteY52" fmla="*/ 652653 h 666750"/>
              <a:gd name="connsiteX53" fmla="*/ 47218 w 1419225"/>
              <a:gd name="connsiteY53" fmla="*/ 640448 h 666750"/>
              <a:gd name="connsiteX54" fmla="*/ 44170 w 1419225"/>
              <a:gd name="connsiteY54" fmla="*/ 637413 h 666750"/>
              <a:gd name="connsiteX55" fmla="*/ 31991 w 1419225"/>
              <a:gd name="connsiteY55" fmla="*/ 622173 h 666750"/>
              <a:gd name="connsiteX56" fmla="*/ 19799 w 1419225"/>
              <a:gd name="connsiteY56" fmla="*/ 603872 h 666750"/>
              <a:gd name="connsiteX57" fmla="*/ 19799 w 1419225"/>
              <a:gd name="connsiteY57" fmla="*/ 600837 h 666750"/>
              <a:gd name="connsiteX58" fmla="*/ 13703 w 1419225"/>
              <a:gd name="connsiteY58" fmla="*/ 579501 h 666750"/>
              <a:gd name="connsiteX59" fmla="*/ 13703 w 1419225"/>
              <a:gd name="connsiteY59" fmla="*/ 576453 h 666750"/>
              <a:gd name="connsiteX60" fmla="*/ 10655 w 1419225"/>
              <a:gd name="connsiteY60" fmla="*/ 558165 h 666750"/>
              <a:gd name="connsiteX61" fmla="*/ 10655 w 1419225"/>
              <a:gd name="connsiteY61" fmla="*/ 137541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19225" h="666750">
                <a:moveTo>
                  <a:pt x="10655" y="137541"/>
                </a:moveTo>
                <a:lnTo>
                  <a:pt x="13703" y="113157"/>
                </a:lnTo>
                <a:lnTo>
                  <a:pt x="13703" y="110109"/>
                </a:lnTo>
                <a:lnTo>
                  <a:pt x="19799" y="91834"/>
                </a:lnTo>
                <a:lnTo>
                  <a:pt x="19799" y="88786"/>
                </a:lnTo>
                <a:lnTo>
                  <a:pt x="31991" y="70485"/>
                </a:lnTo>
                <a:lnTo>
                  <a:pt x="31991" y="67449"/>
                </a:lnTo>
                <a:lnTo>
                  <a:pt x="44170" y="52209"/>
                </a:lnTo>
                <a:lnTo>
                  <a:pt x="47218" y="52209"/>
                </a:lnTo>
                <a:lnTo>
                  <a:pt x="62471" y="40005"/>
                </a:lnTo>
                <a:cubicBezTo>
                  <a:pt x="62471" y="36957"/>
                  <a:pt x="62471" y="36957"/>
                  <a:pt x="65506" y="36957"/>
                </a:cubicBezTo>
                <a:lnTo>
                  <a:pt x="83794" y="27826"/>
                </a:lnTo>
                <a:lnTo>
                  <a:pt x="105130" y="21717"/>
                </a:lnTo>
                <a:cubicBezTo>
                  <a:pt x="105130" y="18682"/>
                  <a:pt x="105130" y="18682"/>
                  <a:pt x="108191" y="18682"/>
                </a:cubicBezTo>
                <a:lnTo>
                  <a:pt x="129527" y="18682"/>
                </a:lnTo>
                <a:lnTo>
                  <a:pt x="1306055" y="18682"/>
                </a:lnTo>
                <a:lnTo>
                  <a:pt x="1327391" y="18682"/>
                </a:lnTo>
                <a:cubicBezTo>
                  <a:pt x="1330439" y="18682"/>
                  <a:pt x="1330439" y="18682"/>
                  <a:pt x="1330439" y="21717"/>
                </a:cubicBezTo>
                <a:lnTo>
                  <a:pt x="1351774" y="27826"/>
                </a:lnTo>
                <a:lnTo>
                  <a:pt x="1354823" y="27826"/>
                </a:lnTo>
                <a:lnTo>
                  <a:pt x="1373111" y="36957"/>
                </a:lnTo>
                <a:lnTo>
                  <a:pt x="1373111" y="40005"/>
                </a:lnTo>
                <a:lnTo>
                  <a:pt x="1388351" y="52209"/>
                </a:lnTo>
                <a:lnTo>
                  <a:pt x="1391399" y="52209"/>
                </a:lnTo>
                <a:lnTo>
                  <a:pt x="1403591" y="67449"/>
                </a:lnTo>
                <a:cubicBezTo>
                  <a:pt x="1403591" y="70485"/>
                  <a:pt x="1403591" y="70485"/>
                  <a:pt x="1406639" y="70485"/>
                </a:cubicBezTo>
                <a:lnTo>
                  <a:pt x="1415770" y="88786"/>
                </a:lnTo>
                <a:lnTo>
                  <a:pt x="1415770" y="91834"/>
                </a:lnTo>
                <a:lnTo>
                  <a:pt x="1421879" y="110109"/>
                </a:lnTo>
                <a:lnTo>
                  <a:pt x="1421879" y="113157"/>
                </a:lnTo>
                <a:lnTo>
                  <a:pt x="1424927" y="134506"/>
                </a:lnTo>
                <a:lnTo>
                  <a:pt x="1424927" y="555104"/>
                </a:lnTo>
                <a:lnTo>
                  <a:pt x="1421879" y="576453"/>
                </a:lnTo>
                <a:lnTo>
                  <a:pt x="1421879" y="579501"/>
                </a:lnTo>
                <a:lnTo>
                  <a:pt x="1415770" y="600837"/>
                </a:lnTo>
                <a:lnTo>
                  <a:pt x="1415770" y="603872"/>
                </a:lnTo>
                <a:lnTo>
                  <a:pt x="1406639" y="622173"/>
                </a:lnTo>
                <a:lnTo>
                  <a:pt x="1403591" y="622173"/>
                </a:lnTo>
                <a:lnTo>
                  <a:pt x="1391399" y="637413"/>
                </a:lnTo>
                <a:cubicBezTo>
                  <a:pt x="1391399" y="640448"/>
                  <a:pt x="1391399" y="640448"/>
                  <a:pt x="1388351" y="640448"/>
                </a:cubicBezTo>
                <a:lnTo>
                  <a:pt x="1373111" y="652653"/>
                </a:lnTo>
                <a:lnTo>
                  <a:pt x="1373111" y="655701"/>
                </a:lnTo>
                <a:lnTo>
                  <a:pt x="1354823" y="664845"/>
                </a:lnTo>
                <a:lnTo>
                  <a:pt x="1351774" y="664845"/>
                </a:lnTo>
                <a:lnTo>
                  <a:pt x="1330439" y="670941"/>
                </a:lnTo>
                <a:lnTo>
                  <a:pt x="1327391" y="670941"/>
                </a:lnTo>
                <a:lnTo>
                  <a:pt x="1309103" y="673989"/>
                </a:lnTo>
                <a:lnTo>
                  <a:pt x="129527" y="673989"/>
                </a:lnTo>
                <a:lnTo>
                  <a:pt x="108191" y="670941"/>
                </a:lnTo>
                <a:lnTo>
                  <a:pt x="105130" y="670941"/>
                </a:lnTo>
                <a:lnTo>
                  <a:pt x="83794" y="664845"/>
                </a:lnTo>
                <a:lnTo>
                  <a:pt x="65506" y="655701"/>
                </a:lnTo>
                <a:lnTo>
                  <a:pt x="62471" y="652653"/>
                </a:lnTo>
                <a:lnTo>
                  <a:pt x="47218" y="640448"/>
                </a:lnTo>
                <a:cubicBezTo>
                  <a:pt x="47218" y="640448"/>
                  <a:pt x="44170" y="640448"/>
                  <a:pt x="44170" y="637413"/>
                </a:cubicBezTo>
                <a:lnTo>
                  <a:pt x="31991" y="622173"/>
                </a:lnTo>
                <a:lnTo>
                  <a:pt x="19799" y="603872"/>
                </a:lnTo>
                <a:lnTo>
                  <a:pt x="19799" y="600837"/>
                </a:lnTo>
                <a:lnTo>
                  <a:pt x="13703" y="579501"/>
                </a:lnTo>
                <a:lnTo>
                  <a:pt x="13703" y="576453"/>
                </a:lnTo>
                <a:lnTo>
                  <a:pt x="10655" y="558165"/>
                </a:lnTo>
                <a:lnTo>
                  <a:pt x="10655" y="13754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3714750" y="2228850"/>
            <a:ext cx="1371600" cy="609600"/>
          </a:xfrm>
          <a:custGeom>
            <a:avLst/>
            <a:gdLst>
              <a:gd name="connsiteX0" fmla="*/ 19037 w 1371600"/>
              <a:gd name="connsiteY0" fmla="*/ 526529 h 609600"/>
              <a:gd name="connsiteX1" fmla="*/ 22085 w 1371600"/>
              <a:gd name="connsiteY1" fmla="*/ 547878 h 609600"/>
              <a:gd name="connsiteX2" fmla="*/ 22085 w 1371600"/>
              <a:gd name="connsiteY2" fmla="*/ 544817 h 609600"/>
              <a:gd name="connsiteX3" fmla="*/ 28168 w 1371600"/>
              <a:gd name="connsiteY3" fmla="*/ 563118 h 609600"/>
              <a:gd name="connsiteX4" fmla="*/ 28168 w 1371600"/>
              <a:gd name="connsiteY4" fmla="*/ 560070 h 609600"/>
              <a:gd name="connsiteX5" fmla="*/ 37324 w 1371600"/>
              <a:gd name="connsiteY5" fmla="*/ 578345 h 609600"/>
              <a:gd name="connsiteX6" fmla="*/ 34277 w 1371600"/>
              <a:gd name="connsiteY6" fmla="*/ 575297 h 609600"/>
              <a:gd name="connsiteX7" fmla="*/ 46456 w 1371600"/>
              <a:gd name="connsiteY7" fmla="*/ 590550 h 609600"/>
              <a:gd name="connsiteX8" fmla="*/ 61709 w 1371600"/>
              <a:gd name="connsiteY8" fmla="*/ 602729 h 609600"/>
              <a:gd name="connsiteX9" fmla="*/ 58661 w 1371600"/>
              <a:gd name="connsiteY9" fmla="*/ 602729 h 609600"/>
              <a:gd name="connsiteX10" fmla="*/ 76949 w 1371600"/>
              <a:gd name="connsiteY10" fmla="*/ 611873 h 609600"/>
              <a:gd name="connsiteX11" fmla="*/ 73901 w 1371600"/>
              <a:gd name="connsiteY11" fmla="*/ 608838 h 609600"/>
              <a:gd name="connsiteX12" fmla="*/ 95237 w 1371600"/>
              <a:gd name="connsiteY12" fmla="*/ 614921 h 609600"/>
              <a:gd name="connsiteX13" fmla="*/ 92188 w 1371600"/>
              <a:gd name="connsiteY13" fmla="*/ 614921 h 609600"/>
              <a:gd name="connsiteX14" fmla="*/ 110477 w 1371600"/>
              <a:gd name="connsiteY14" fmla="*/ 617969 h 609600"/>
              <a:gd name="connsiteX15" fmla="*/ 1287005 w 1371600"/>
              <a:gd name="connsiteY15" fmla="*/ 617969 h 609600"/>
              <a:gd name="connsiteX16" fmla="*/ 1308341 w 1371600"/>
              <a:gd name="connsiteY16" fmla="*/ 614921 h 609600"/>
              <a:gd name="connsiteX17" fmla="*/ 1305280 w 1371600"/>
              <a:gd name="connsiteY17" fmla="*/ 614921 h 609600"/>
              <a:gd name="connsiteX18" fmla="*/ 1323568 w 1371600"/>
              <a:gd name="connsiteY18" fmla="*/ 608838 h 609600"/>
              <a:gd name="connsiteX19" fmla="*/ 1320520 w 1371600"/>
              <a:gd name="connsiteY19" fmla="*/ 611873 h 609600"/>
              <a:gd name="connsiteX20" fmla="*/ 1338808 w 1371600"/>
              <a:gd name="connsiteY20" fmla="*/ 602729 h 609600"/>
              <a:gd name="connsiteX21" fmla="*/ 1335773 w 1371600"/>
              <a:gd name="connsiteY21" fmla="*/ 602729 h 609600"/>
              <a:gd name="connsiteX22" fmla="*/ 1351012 w 1371600"/>
              <a:gd name="connsiteY22" fmla="*/ 590550 h 609600"/>
              <a:gd name="connsiteX23" fmla="*/ 1363205 w 1371600"/>
              <a:gd name="connsiteY23" fmla="*/ 575297 h 609600"/>
              <a:gd name="connsiteX24" fmla="*/ 1363205 w 1371600"/>
              <a:gd name="connsiteY24" fmla="*/ 578345 h 609600"/>
              <a:gd name="connsiteX25" fmla="*/ 1372349 w 1371600"/>
              <a:gd name="connsiteY25" fmla="*/ 560070 h 609600"/>
              <a:gd name="connsiteX26" fmla="*/ 1369301 w 1371600"/>
              <a:gd name="connsiteY26" fmla="*/ 563118 h 609600"/>
              <a:gd name="connsiteX27" fmla="*/ 1375397 w 1371600"/>
              <a:gd name="connsiteY27" fmla="*/ 544817 h 609600"/>
              <a:gd name="connsiteX28" fmla="*/ 1375397 w 1371600"/>
              <a:gd name="connsiteY28" fmla="*/ 547878 h 609600"/>
              <a:gd name="connsiteX29" fmla="*/ 1378432 w 1371600"/>
              <a:gd name="connsiteY29" fmla="*/ 526529 h 609600"/>
              <a:gd name="connsiteX30" fmla="*/ 1378432 w 1371600"/>
              <a:gd name="connsiteY30" fmla="*/ 108966 h 609600"/>
              <a:gd name="connsiteX31" fmla="*/ 1375397 w 1371600"/>
              <a:gd name="connsiteY31" fmla="*/ 87630 h 609600"/>
              <a:gd name="connsiteX32" fmla="*/ 1375397 w 1371600"/>
              <a:gd name="connsiteY32" fmla="*/ 90690 h 609600"/>
              <a:gd name="connsiteX33" fmla="*/ 1369301 w 1371600"/>
              <a:gd name="connsiteY33" fmla="*/ 72402 h 609600"/>
              <a:gd name="connsiteX34" fmla="*/ 1372349 w 1371600"/>
              <a:gd name="connsiteY34" fmla="*/ 72402 h 609600"/>
              <a:gd name="connsiteX35" fmla="*/ 1363205 w 1371600"/>
              <a:gd name="connsiteY35" fmla="*/ 57163 h 609600"/>
              <a:gd name="connsiteX36" fmla="*/ 1351012 w 1371600"/>
              <a:gd name="connsiteY36" fmla="*/ 41910 h 609600"/>
              <a:gd name="connsiteX37" fmla="*/ 1351012 w 1371600"/>
              <a:gd name="connsiteY37" fmla="*/ 44958 h 609600"/>
              <a:gd name="connsiteX38" fmla="*/ 1335773 w 1371600"/>
              <a:gd name="connsiteY38" fmla="*/ 32766 h 609600"/>
              <a:gd name="connsiteX39" fmla="*/ 1338808 w 1371600"/>
              <a:gd name="connsiteY39" fmla="*/ 32766 h 609600"/>
              <a:gd name="connsiteX40" fmla="*/ 1320520 w 1371600"/>
              <a:gd name="connsiteY40" fmla="*/ 23634 h 609600"/>
              <a:gd name="connsiteX41" fmla="*/ 1323568 w 1371600"/>
              <a:gd name="connsiteY41" fmla="*/ 23634 h 609600"/>
              <a:gd name="connsiteX42" fmla="*/ 1305280 w 1371600"/>
              <a:gd name="connsiteY42" fmla="*/ 17539 h 609600"/>
              <a:gd name="connsiteX43" fmla="*/ 1308341 w 1371600"/>
              <a:gd name="connsiteY43" fmla="*/ 20586 h 609600"/>
              <a:gd name="connsiteX44" fmla="*/ 1287005 w 1371600"/>
              <a:gd name="connsiteY44" fmla="*/ 17539 h 609600"/>
              <a:gd name="connsiteX45" fmla="*/ 113524 w 1371600"/>
              <a:gd name="connsiteY45" fmla="*/ 17539 h 609600"/>
              <a:gd name="connsiteX46" fmla="*/ 92188 w 1371600"/>
              <a:gd name="connsiteY46" fmla="*/ 20586 h 609600"/>
              <a:gd name="connsiteX47" fmla="*/ 95237 w 1371600"/>
              <a:gd name="connsiteY47" fmla="*/ 17539 h 609600"/>
              <a:gd name="connsiteX48" fmla="*/ 73901 w 1371600"/>
              <a:gd name="connsiteY48" fmla="*/ 23634 h 609600"/>
              <a:gd name="connsiteX49" fmla="*/ 76949 w 1371600"/>
              <a:gd name="connsiteY49" fmla="*/ 23634 h 609600"/>
              <a:gd name="connsiteX50" fmla="*/ 58661 w 1371600"/>
              <a:gd name="connsiteY50" fmla="*/ 32766 h 609600"/>
              <a:gd name="connsiteX51" fmla="*/ 61709 w 1371600"/>
              <a:gd name="connsiteY51" fmla="*/ 32766 h 609600"/>
              <a:gd name="connsiteX52" fmla="*/ 46456 w 1371600"/>
              <a:gd name="connsiteY52" fmla="*/ 44958 h 609600"/>
              <a:gd name="connsiteX53" fmla="*/ 46456 w 1371600"/>
              <a:gd name="connsiteY53" fmla="*/ 41910 h 609600"/>
              <a:gd name="connsiteX54" fmla="*/ 34277 w 1371600"/>
              <a:gd name="connsiteY54" fmla="*/ 57163 h 609600"/>
              <a:gd name="connsiteX55" fmla="*/ 37324 w 1371600"/>
              <a:gd name="connsiteY55" fmla="*/ 57163 h 609600"/>
              <a:gd name="connsiteX56" fmla="*/ 28168 w 1371600"/>
              <a:gd name="connsiteY56" fmla="*/ 72402 h 609600"/>
              <a:gd name="connsiteX57" fmla="*/ 22085 w 1371600"/>
              <a:gd name="connsiteY57" fmla="*/ 90690 h 609600"/>
              <a:gd name="connsiteX58" fmla="*/ 22085 w 1371600"/>
              <a:gd name="connsiteY58" fmla="*/ 87630 h 609600"/>
              <a:gd name="connsiteX59" fmla="*/ 19037 w 1371600"/>
              <a:gd name="connsiteY59" fmla="*/ 108966 h 609600"/>
              <a:gd name="connsiteX60" fmla="*/ 19037 w 1371600"/>
              <a:gd name="connsiteY60" fmla="*/ 526529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71600" h="609600">
                <a:moveTo>
                  <a:pt x="19037" y="526529"/>
                </a:moveTo>
                <a:lnTo>
                  <a:pt x="22085" y="547878"/>
                </a:lnTo>
                <a:lnTo>
                  <a:pt x="22085" y="544817"/>
                </a:lnTo>
                <a:lnTo>
                  <a:pt x="28168" y="563118"/>
                </a:lnTo>
                <a:lnTo>
                  <a:pt x="28168" y="560070"/>
                </a:lnTo>
                <a:lnTo>
                  <a:pt x="37324" y="578345"/>
                </a:lnTo>
                <a:lnTo>
                  <a:pt x="34277" y="575297"/>
                </a:lnTo>
                <a:lnTo>
                  <a:pt x="46456" y="590550"/>
                </a:lnTo>
                <a:lnTo>
                  <a:pt x="61709" y="602729"/>
                </a:lnTo>
                <a:lnTo>
                  <a:pt x="58661" y="602729"/>
                </a:lnTo>
                <a:lnTo>
                  <a:pt x="76949" y="611873"/>
                </a:lnTo>
                <a:lnTo>
                  <a:pt x="73901" y="608838"/>
                </a:lnTo>
                <a:lnTo>
                  <a:pt x="95237" y="614921"/>
                </a:lnTo>
                <a:lnTo>
                  <a:pt x="92188" y="614921"/>
                </a:lnTo>
                <a:lnTo>
                  <a:pt x="110477" y="617969"/>
                </a:lnTo>
                <a:lnTo>
                  <a:pt x="1287005" y="617969"/>
                </a:lnTo>
                <a:lnTo>
                  <a:pt x="1308341" y="614921"/>
                </a:lnTo>
                <a:lnTo>
                  <a:pt x="1305280" y="614921"/>
                </a:lnTo>
                <a:lnTo>
                  <a:pt x="1323568" y="608838"/>
                </a:lnTo>
                <a:lnTo>
                  <a:pt x="1320520" y="611873"/>
                </a:lnTo>
                <a:lnTo>
                  <a:pt x="1338808" y="602729"/>
                </a:lnTo>
                <a:lnTo>
                  <a:pt x="1335773" y="602729"/>
                </a:lnTo>
                <a:lnTo>
                  <a:pt x="1351012" y="590550"/>
                </a:lnTo>
                <a:lnTo>
                  <a:pt x="1363205" y="575297"/>
                </a:lnTo>
                <a:lnTo>
                  <a:pt x="1363205" y="578345"/>
                </a:lnTo>
                <a:lnTo>
                  <a:pt x="1372349" y="560070"/>
                </a:lnTo>
                <a:lnTo>
                  <a:pt x="1369301" y="563118"/>
                </a:lnTo>
                <a:lnTo>
                  <a:pt x="1375397" y="544817"/>
                </a:lnTo>
                <a:lnTo>
                  <a:pt x="1375397" y="547878"/>
                </a:lnTo>
                <a:lnTo>
                  <a:pt x="1378432" y="526529"/>
                </a:lnTo>
                <a:lnTo>
                  <a:pt x="1378432" y="108966"/>
                </a:lnTo>
                <a:lnTo>
                  <a:pt x="1375397" y="87630"/>
                </a:lnTo>
                <a:lnTo>
                  <a:pt x="1375397" y="90690"/>
                </a:lnTo>
                <a:lnTo>
                  <a:pt x="1369301" y="72402"/>
                </a:lnTo>
                <a:lnTo>
                  <a:pt x="1372349" y="72402"/>
                </a:lnTo>
                <a:lnTo>
                  <a:pt x="1363205" y="57163"/>
                </a:lnTo>
                <a:lnTo>
                  <a:pt x="1351012" y="41910"/>
                </a:lnTo>
                <a:lnTo>
                  <a:pt x="1351012" y="44958"/>
                </a:lnTo>
                <a:lnTo>
                  <a:pt x="1335773" y="32766"/>
                </a:lnTo>
                <a:lnTo>
                  <a:pt x="1338808" y="32766"/>
                </a:lnTo>
                <a:lnTo>
                  <a:pt x="1320520" y="23634"/>
                </a:lnTo>
                <a:lnTo>
                  <a:pt x="1323568" y="23634"/>
                </a:lnTo>
                <a:lnTo>
                  <a:pt x="1305280" y="17539"/>
                </a:lnTo>
                <a:lnTo>
                  <a:pt x="1308341" y="20586"/>
                </a:lnTo>
                <a:lnTo>
                  <a:pt x="1287005" y="17539"/>
                </a:lnTo>
                <a:lnTo>
                  <a:pt x="113524" y="17539"/>
                </a:lnTo>
                <a:lnTo>
                  <a:pt x="92188" y="20586"/>
                </a:lnTo>
                <a:lnTo>
                  <a:pt x="95237" y="17539"/>
                </a:lnTo>
                <a:lnTo>
                  <a:pt x="73901" y="23634"/>
                </a:lnTo>
                <a:lnTo>
                  <a:pt x="76949" y="23634"/>
                </a:lnTo>
                <a:lnTo>
                  <a:pt x="58661" y="32766"/>
                </a:lnTo>
                <a:lnTo>
                  <a:pt x="61709" y="32766"/>
                </a:lnTo>
                <a:lnTo>
                  <a:pt x="46456" y="44958"/>
                </a:lnTo>
                <a:lnTo>
                  <a:pt x="46456" y="41910"/>
                </a:lnTo>
                <a:lnTo>
                  <a:pt x="34277" y="57163"/>
                </a:lnTo>
                <a:lnTo>
                  <a:pt x="37324" y="57163"/>
                </a:lnTo>
                <a:lnTo>
                  <a:pt x="28168" y="72402"/>
                </a:lnTo>
                <a:lnTo>
                  <a:pt x="22085" y="90690"/>
                </a:lnTo>
                <a:lnTo>
                  <a:pt x="22085" y="87630"/>
                </a:lnTo>
                <a:lnTo>
                  <a:pt x="19037" y="108966"/>
                </a:lnTo>
                <a:lnTo>
                  <a:pt x="19037" y="52652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TextBox 571"/>
          <p:cNvSpPr txBox="1"/>
          <p:nvPr/>
        </p:nvSpPr>
        <p:spPr>
          <a:xfrm>
            <a:off x="902208" y="803757"/>
            <a:ext cx="3057850" cy="14879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">
              <a:lnSpc>
                <a:spcPts val="163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 indent="0">
              <a:lnSpc>
                <a:spcPts val="24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5568683" y="1743505"/>
            <a:ext cx="68265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5864326" y="1743505"/>
            <a:ext cx="2975236" cy="466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2014.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1335036" y="2566490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6.55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3919715" y="2331138"/>
            <a:ext cx="987054" cy="4177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 indent="213359">
              <a:lnSpc>
                <a:spcPts val="17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5568670" y="2447593"/>
            <a:ext cx="68265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5864301" y="2447593"/>
            <a:ext cx="4073052" cy="7039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short-cycle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</a:p>
          <a:p>
            <a:pPr indent="12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until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year.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2301240" y="3523550"/>
            <a:ext cx="38273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4.74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3261372" y="3343718"/>
            <a:ext cx="382739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5.08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5568593" y="3389412"/>
            <a:ext cx="68317" cy="3054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">
              <a:lnSpc>
                <a:spcPts val="256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56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5864249" y="3389412"/>
            <a:ext cx="3956330" cy="3054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52">
              <a:lnSpc>
                <a:spcPts val="186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">
              <a:lnSpc>
                <a:spcPts val="272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</a:p>
          <a:p>
            <a:pPr indent="39">
              <a:lnSpc>
                <a:spcPts val="184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</a:p>
          <a:p>
            <a:pPr indent="39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39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3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€5.08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9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outstanding</a:t>
            </a:r>
          </a:p>
          <a:p>
            <a:pPr indent="0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843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674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1164348" y="6464857"/>
            <a:ext cx="721174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583" name="TextBox 583"/>
          <p:cNvSpPr txBox="1"/>
          <p:nvPr/>
        </p:nvSpPr>
        <p:spPr>
          <a:xfrm>
            <a:off x="2121280" y="6464857"/>
            <a:ext cx="735804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3081540" y="6464857"/>
            <a:ext cx="73586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3989832" y="6464857"/>
            <a:ext cx="845458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5864261" y="6449579"/>
            <a:ext cx="2480007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regulatory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matters.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Picture 5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592" name="TextBox 592"/>
          <p:cNvSpPr txBox="1"/>
          <p:nvPr/>
        </p:nvSpPr>
        <p:spPr>
          <a:xfrm>
            <a:off x="902182" y="130162"/>
            <a:ext cx="6991275" cy="10053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priorities,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responsibilities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stage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review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</a:p>
          <a:p>
            <a:pPr indent="0">
              <a:lnSpc>
                <a:spcPts val="2639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</p:txBody>
      </p:sp>
      <p:sp>
        <p:nvSpPr>
          <p:cNvPr id="593" name="TextBox 593"/>
          <p:cNvSpPr txBox="1"/>
          <p:nvPr/>
        </p:nvSpPr>
        <p:spPr>
          <a:xfrm>
            <a:off x="3401555" y="1676436"/>
            <a:ext cx="1915658" cy="463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Accountability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5437593" y="1670340"/>
            <a:ext cx="1833825" cy="463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Memory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4538472" y="2308165"/>
            <a:ext cx="1809714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Model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826008" y="3331501"/>
            <a:ext cx="1372772" cy="1640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country</a:t>
            </a:r>
          </a:p>
          <a:p>
            <a:pPr indent="201155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Localization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Promoter</a:t>
            </a:r>
          </a:p>
          <a:p>
            <a:pPr indent="201155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Score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(NPS)</a:t>
            </a:r>
          </a:p>
          <a:p>
            <a:pPr indent="201155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</a:p>
          <a:p>
            <a:pPr indent="201155">
              <a:lnSpc>
                <a:spcPts val="184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accounts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2633472" y="3951037"/>
            <a:ext cx="911815" cy="465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Customer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Proximity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4331208" y="3874731"/>
            <a:ext cx="2231611" cy="2193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7562">
              <a:lnSpc>
                <a:spcPts val="2356"/>
              </a:lnSpc>
            </a:pPr>
            <a:r>
              <a:rPr lang="en-US" altLang="zh-CN" sz="199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Ownership-</a:t>
            </a:r>
          </a:p>
          <a:p>
            <a:pPr indent="673594">
              <a:lnSpc>
                <a:spcPts val="2400"/>
              </a:lnSpc>
            </a:pPr>
            <a:r>
              <a:rPr lang="en-US" altLang="zh-CN" sz="199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Culture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17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Management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7110971" y="3951037"/>
            <a:ext cx="1089035" cy="465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Operational</a:t>
            </a:r>
          </a:p>
          <a:p>
            <a:pPr indent="70091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Excellence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8378939" y="3331501"/>
            <a:ext cx="1676148" cy="1640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 indent="201155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</a:p>
          <a:p>
            <a:pPr indent="201155">
              <a:lnSpc>
                <a:spcPts val="187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</a:p>
          <a:p>
            <a:pPr indent="0">
              <a:lnSpc>
                <a:spcPts val="1848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Benchmarking</a:t>
            </a:r>
          </a:p>
          <a:p>
            <a:pPr indent="0">
              <a:lnSpc>
                <a:spcPts val="184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3407651" y="6236257"/>
            <a:ext cx="1680240" cy="463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Architecture</a:t>
            </a:r>
          </a:p>
          <a:p>
            <a:pPr indent="0">
              <a:lnSpc>
                <a:spcPts val="184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</a:p>
        </p:txBody>
      </p:sp>
      <p:sp>
        <p:nvSpPr>
          <p:cNvPr id="602" name="TextBox 602"/>
          <p:cNvSpPr txBox="1"/>
          <p:nvPr/>
        </p:nvSpPr>
        <p:spPr>
          <a:xfrm>
            <a:off x="5227320" y="6233196"/>
            <a:ext cx="2385151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(VCs,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…)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902220" y="6699540"/>
            <a:ext cx="6260908" cy="499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0543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2128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60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08" name="TextBox 608"/>
          <p:cNvSpPr txBox="1"/>
          <p:nvPr/>
        </p:nvSpPr>
        <p:spPr>
          <a:xfrm>
            <a:off x="902208" y="803757"/>
            <a:ext cx="6121995" cy="4106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roadmap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shape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15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</a:p>
          <a:p>
            <a:pPr indent="414528">
              <a:lnSpc>
                <a:spcPts val="19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responsibility</a:t>
            </a:r>
          </a:p>
          <a:p>
            <a:pPr indent="414528">
              <a:lnSpc>
                <a:spcPts val="20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Streamline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</a:p>
          <a:p>
            <a:pPr indent="414528">
              <a:lnSpc>
                <a:spcPts val="20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Foster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accountability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alignment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individual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incentive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193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interface</a:t>
            </a:r>
          </a:p>
          <a:p>
            <a:pPr indent="414528">
              <a:lnSpc>
                <a:spcPts val="19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Set-up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</a:t>
            </a:r>
          </a:p>
          <a:p>
            <a:pPr indent="414528">
              <a:lnSpc>
                <a:spcPts val="20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bundle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20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priorities</a:t>
            </a:r>
          </a:p>
          <a:p>
            <a:pPr indent="414528">
              <a:lnSpc>
                <a:spcPts val="19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stringent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414528">
              <a:lnSpc>
                <a:spcPts val="20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</a:p>
          <a:p>
            <a:pPr indent="414528">
              <a:lnSpc>
                <a:spcPts val="20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902208" y="5549826"/>
            <a:ext cx="3710476" cy="18968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452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concept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9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328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  <a:p>
            <a:pPr indent="0">
              <a:lnSpc>
                <a:spcPts val="195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  <a:p>
            <a:pPr indent="1033271">
              <a:lnSpc>
                <a:spcPts val="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4959096" y="5418762"/>
            <a:ext cx="2912595" cy="1357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7593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</a:p>
          <a:p>
            <a:pPr indent="1075931">
              <a:lnSpc>
                <a:spcPts val="201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Announcement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3400">
              <a:lnSpc>
                <a:spcPts val="254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7930896" y="5757090"/>
            <a:ext cx="2052749" cy="16895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104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2014'</a:t>
            </a:r>
          </a:p>
          <a:p>
            <a:pPr indent="505968">
              <a:lnSpc>
                <a:spcPts val="1727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7616">
              <a:lnSpc>
                <a:spcPts val="173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8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Freeform 612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TextBox 624"/>
          <p:cNvSpPr txBox="1"/>
          <p:nvPr/>
        </p:nvSpPr>
        <p:spPr>
          <a:xfrm>
            <a:off x="902208" y="803757"/>
            <a:ext cx="3374726" cy="6394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741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25" name="TextBox 625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  <p:sp>
        <p:nvSpPr>
          <p:cNvPr id="626" name="TextBox 626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27" name="TextBox 627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 
				</p:cNvPr>
          <p:cNvSpPr/>
          <p:nvPr/>
        </p:nvSpPr>
        <p:spPr>
          <a:xfrm>
            <a:off x="4410075" y="3343275"/>
            <a:ext cx="1047750" cy="19050"/>
          </a:xfrm>
          <a:custGeom>
            <a:avLst/>
            <a:gdLst>
              <a:gd name="connsiteX0" fmla="*/ 9525 w 1047750"/>
              <a:gd name="connsiteY0" fmla="*/ 24765 h 19050"/>
              <a:gd name="connsiteX1" fmla="*/ 1054976 w 1047750"/>
              <a:gd name="connsiteY1" fmla="*/ 2476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">
                <a:moveTo>
                  <a:pt x="9525" y="24765"/>
                </a:moveTo>
                <a:lnTo>
                  <a:pt x="1054976" y="24765"/>
                </a:lnTo>
              </a:path>
            </a:pathLst>
          </a:custGeom>
          <a:ln w="8128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> 
				</p:cNvPr>
          <p:cNvSpPr/>
          <p:nvPr/>
        </p:nvSpPr>
        <p:spPr>
          <a:xfrm>
            <a:off x="4562475" y="3486150"/>
            <a:ext cx="1047750" cy="19050"/>
          </a:xfrm>
          <a:custGeom>
            <a:avLst/>
            <a:gdLst>
              <a:gd name="connsiteX0" fmla="*/ 9525 w 1047750"/>
              <a:gd name="connsiteY0" fmla="*/ 22098 h 19050"/>
              <a:gd name="connsiteX1" fmla="*/ 1054976 w 1047750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">
                <a:moveTo>
                  <a:pt x="9525" y="22098"/>
                </a:moveTo>
                <a:lnTo>
                  <a:pt x="1054976" y="22098"/>
                </a:lnTo>
              </a:path>
            </a:pathLst>
          </a:custGeom>
          <a:ln w="8128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> 
				</p:cNvPr>
          <p:cNvSpPr/>
          <p:nvPr/>
        </p:nvSpPr>
        <p:spPr>
          <a:xfrm>
            <a:off x="7191375" y="3486150"/>
            <a:ext cx="742950" cy="19050"/>
          </a:xfrm>
          <a:custGeom>
            <a:avLst/>
            <a:gdLst>
              <a:gd name="connsiteX0" fmla="*/ 17144 w 742950"/>
              <a:gd name="connsiteY0" fmla="*/ 22098 h 19050"/>
              <a:gd name="connsiteX1" fmla="*/ 748652 w 742950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950" h="19050">
                <a:moveTo>
                  <a:pt x="17144" y="22098"/>
                </a:moveTo>
                <a:lnTo>
                  <a:pt x="748652" y="22098"/>
                </a:lnTo>
              </a:path>
            </a:pathLst>
          </a:custGeom>
          <a:ln w="8128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> 
				</p:cNvPr>
          <p:cNvSpPr/>
          <p:nvPr/>
        </p:nvSpPr>
        <p:spPr>
          <a:xfrm>
            <a:off x="895350" y="4591050"/>
            <a:ext cx="9048750" cy="581025"/>
          </a:xfrm>
          <a:custGeom>
            <a:avLst/>
            <a:gdLst>
              <a:gd name="connsiteX0" fmla="*/ 9905 w 9048750"/>
              <a:gd name="connsiteY0" fmla="*/ 581406 h 581025"/>
              <a:gd name="connsiteX1" fmla="*/ 9056370 w 9048750"/>
              <a:gd name="connsiteY1" fmla="*/ 581406 h 581025"/>
              <a:gd name="connsiteX2" fmla="*/ 9056370 w 9048750"/>
              <a:gd name="connsiteY2" fmla="*/ 17539 h 581025"/>
              <a:gd name="connsiteX3" fmla="*/ 9905 w 9048750"/>
              <a:gd name="connsiteY3" fmla="*/ 17539 h 581025"/>
              <a:gd name="connsiteX4" fmla="*/ 9905 w 9048750"/>
              <a:gd name="connsiteY4" fmla="*/ 581406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581025">
                <a:moveTo>
                  <a:pt x="9905" y="581406"/>
                </a:moveTo>
                <a:lnTo>
                  <a:pt x="9056370" y="581406"/>
                </a:lnTo>
                <a:lnTo>
                  <a:pt x="9056370" y="17539"/>
                </a:lnTo>
                <a:lnTo>
                  <a:pt x="9905" y="17539"/>
                </a:lnTo>
                <a:lnTo>
                  <a:pt x="9905" y="58140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902195" y="803757"/>
            <a:ext cx="9036369" cy="6394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Safe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Harbour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4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involving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constitute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identified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“expects,”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“looks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“anticipates,”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“intends,”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“plans,”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“believes,”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“seeks,”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“estimates,”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“will,”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“project”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representatives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therefore,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uncertainties.</a:t>
            </a:r>
          </a:p>
          <a:p>
            <a:pPr indent="12">
              <a:lnSpc>
                <a:spcPts val="11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beyond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matters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information—Risk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“Risks”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Code,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chapter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opportunities”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report.</a:t>
            </a:r>
          </a:p>
          <a:p>
            <a:pPr indent="12">
              <a:lnSpc>
                <a:spcPts val="213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interim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</a:p>
          <a:p>
            <a:pPr indent="12">
              <a:lnSpc>
                <a:spcPts val="110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0">
              <a:lnSpc>
                <a:spcPts val="110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www.siemens.com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www.sec.gov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25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uncertainties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materialize,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incorrect,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25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believed,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sought,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25">
              <a:lnSpc>
                <a:spcPts val="1127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neither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intends,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obligation,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anticipated.</a:t>
            </a:r>
          </a:p>
          <a:p>
            <a:pPr indent="12">
              <a:lnSpc>
                <a:spcPts val="208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businesses'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year-over-year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necessarily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</a:p>
          <a:p>
            <a:pPr indent="12">
              <a:lnSpc>
                <a:spcPts val="110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60">
              <a:lnSpc>
                <a:spcPts val="2072"/>
              </a:lnSpc>
            </a:pP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rounding,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documents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percentages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precisely</a:t>
            </a:r>
          </a:p>
          <a:p>
            <a:pPr indent="79260">
              <a:lnSpc>
                <a:spcPts val="1319"/>
              </a:lnSpc>
            </a:pP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reflect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absolute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">
              <a:lnSpc>
                <a:spcPts val="1986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Freeform 628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895350" y="1543050"/>
            <a:ext cx="4286250" cy="666750"/>
          </a:xfrm>
          <a:custGeom>
            <a:avLst/>
            <a:gdLst>
              <a:gd name="connsiteX0" fmla="*/ 9905 w 4286250"/>
              <a:gd name="connsiteY0" fmla="*/ 669798 h 666750"/>
              <a:gd name="connsiteX1" fmla="*/ 4295381 w 4286250"/>
              <a:gd name="connsiteY1" fmla="*/ 669798 h 666750"/>
              <a:gd name="connsiteX2" fmla="*/ 4295381 w 4286250"/>
              <a:gd name="connsiteY2" fmla="*/ 14478 h 666750"/>
              <a:gd name="connsiteX3" fmla="*/ 9905 w 4286250"/>
              <a:gd name="connsiteY3" fmla="*/ 14478 h 666750"/>
              <a:gd name="connsiteX4" fmla="*/ 9905 w 4286250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69798"/>
                </a:moveTo>
                <a:lnTo>
                  <a:pt x="4295381" y="669798"/>
                </a:lnTo>
                <a:lnTo>
                  <a:pt x="4295381" y="14478"/>
                </a:lnTo>
                <a:lnTo>
                  <a:pt x="9905" y="14478"/>
                </a:lnTo>
                <a:lnTo>
                  <a:pt x="9905" y="66979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5172075" y="1543050"/>
            <a:ext cx="1600200" cy="666750"/>
          </a:xfrm>
          <a:custGeom>
            <a:avLst/>
            <a:gdLst>
              <a:gd name="connsiteX0" fmla="*/ 18656 w 1600200"/>
              <a:gd name="connsiteY0" fmla="*/ 669798 h 666750"/>
              <a:gd name="connsiteX1" fmla="*/ 1606664 w 1600200"/>
              <a:gd name="connsiteY1" fmla="*/ 669798 h 666750"/>
              <a:gd name="connsiteX2" fmla="*/ 1606664 w 1600200"/>
              <a:gd name="connsiteY2" fmla="*/ 14478 h 666750"/>
              <a:gd name="connsiteX3" fmla="*/ 18656 w 1600200"/>
              <a:gd name="connsiteY3" fmla="*/ 14478 h 666750"/>
              <a:gd name="connsiteX4" fmla="*/ 18656 w 1600200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69798"/>
                </a:moveTo>
                <a:lnTo>
                  <a:pt x="1606664" y="669798"/>
                </a:lnTo>
                <a:lnTo>
                  <a:pt x="1606664" y="14478"/>
                </a:lnTo>
                <a:lnTo>
                  <a:pt x="18656" y="14478"/>
                </a:lnTo>
                <a:lnTo>
                  <a:pt x="18656" y="66979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6762750" y="1543050"/>
            <a:ext cx="1600200" cy="666750"/>
          </a:xfrm>
          <a:custGeom>
            <a:avLst/>
            <a:gdLst>
              <a:gd name="connsiteX0" fmla="*/ 15988 w 1600200"/>
              <a:gd name="connsiteY0" fmla="*/ 669798 h 666750"/>
              <a:gd name="connsiteX1" fmla="*/ 1603984 w 1600200"/>
              <a:gd name="connsiteY1" fmla="*/ 669798 h 666750"/>
              <a:gd name="connsiteX2" fmla="*/ 1603984 w 1600200"/>
              <a:gd name="connsiteY2" fmla="*/ 14478 h 666750"/>
              <a:gd name="connsiteX3" fmla="*/ 15988 w 1600200"/>
              <a:gd name="connsiteY3" fmla="*/ 14478 h 666750"/>
              <a:gd name="connsiteX4" fmla="*/ 15988 w 1600200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69798"/>
                </a:moveTo>
                <a:lnTo>
                  <a:pt x="1603984" y="669798"/>
                </a:lnTo>
                <a:lnTo>
                  <a:pt x="1603984" y="14478"/>
                </a:lnTo>
                <a:lnTo>
                  <a:pt x="15988" y="14478"/>
                </a:lnTo>
                <a:lnTo>
                  <a:pt x="15988" y="66979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8353425" y="1543050"/>
            <a:ext cx="1590675" cy="666750"/>
          </a:xfrm>
          <a:custGeom>
            <a:avLst/>
            <a:gdLst>
              <a:gd name="connsiteX0" fmla="*/ 13322 w 1590675"/>
              <a:gd name="connsiteY0" fmla="*/ 669798 h 666750"/>
              <a:gd name="connsiteX1" fmla="*/ 1598282 w 1590675"/>
              <a:gd name="connsiteY1" fmla="*/ 669798 h 666750"/>
              <a:gd name="connsiteX2" fmla="*/ 1598282 w 1590675"/>
              <a:gd name="connsiteY2" fmla="*/ 14478 h 666750"/>
              <a:gd name="connsiteX3" fmla="*/ 13322 w 1590675"/>
              <a:gd name="connsiteY3" fmla="*/ 14478 h 666750"/>
              <a:gd name="connsiteX4" fmla="*/ 13322 w 1590675"/>
              <a:gd name="connsiteY4" fmla="*/ 669798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69798"/>
                </a:moveTo>
                <a:lnTo>
                  <a:pt x="1598282" y="669798"/>
                </a:lnTo>
                <a:lnTo>
                  <a:pt x="1598282" y="14478"/>
                </a:lnTo>
                <a:lnTo>
                  <a:pt x="13322" y="14478"/>
                </a:lnTo>
                <a:lnTo>
                  <a:pt x="13322" y="66979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895350" y="2200275"/>
            <a:ext cx="4286250" cy="666750"/>
          </a:xfrm>
          <a:custGeom>
            <a:avLst/>
            <a:gdLst>
              <a:gd name="connsiteX0" fmla="*/ 9905 w 4286250"/>
              <a:gd name="connsiteY0" fmla="*/ 667893 h 666750"/>
              <a:gd name="connsiteX1" fmla="*/ 4295381 w 4286250"/>
              <a:gd name="connsiteY1" fmla="*/ 667893 h 666750"/>
              <a:gd name="connsiteX2" fmla="*/ 4295381 w 4286250"/>
              <a:gd name="connsiteY2" fmla="*/ 12573 h 666750"/>
              <a:gd name="connsiteX3" fmla="*/ 9905 w 4286250"/>
              <a:gd name="connsiteY3" fmla="*/ 12573 h 666750"/>
              <a:gd name="connsiteX4" fmla="*/ 9905 w 4286250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67893"/>
                </a:moveTo>
                <a:lnTo>
                  <a:pt x="4295381" y="667893"/>
                </a:lnTo>
                <a:lnTo>
                  <a:pt x="4295381" y="12573"/>
                </a:lnTo>
                <a:lnTo>
                  <a:pt x="9905" y="12573"/>
                </a:lnTo>
                <a:lnTo>
                  <a:pt x="9905" y="667893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5172075" y="2200275"/>
            <a:ext cx="1600200" cy="666750"/>
          </a:xfrm>
          <a:custGeom>
            <a:avLst/>
            <a:gdLst>
              <a:gd name="connsiteX0" fmla="*/ 18656 w 1600200"/>
              <a:gd name="connsiteY0" fmla="*/ 667893 h 666750"/>
              <a:gd name="connsiteX1" fmla="*/ 1606664 w 1600200"/>
              <a:gd name="connsiteY1" fmla="*/ 667893 h 666750"/>
              <a:gd name="connsiteX2" fmla="*/ 1606664 w 1600200"/>
              <a:gd name="connsiteY2" fmla="*/ 12573 h 666750"/>
              <a:gd name="connsiteX3" fmla="*/ 18656 w 1600200"/>
              <a:gd name="connsiteY3" fmla="*/ 12573 h 666750"/>
              <a:gd name="connsiteX4" fmla="*/ 18656 w 1600200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67893"/>
                </a:moveTo>
                <a:lnTo>
                  <a:pt x="1606664" y="667893"/>
                </a:lnTo>
                <a:lnTo>
                  <a:pt x="1606664" y="12573"/>
                </a:lnTo>
                <a:lnTo>
                  <a:pt x="18656" y="12573"/>
                </a:lnTo>
                <a:lnTo>
                  <a:pt x="18656" y="667893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6762750" y="2200275"/>
            <a:ext cx="1600200" cy="666750"/>
          </a:xfrm>
          <a:custGeom>
            <a:avLst/>
            <a:gdLst>
              <a:gd name="connsiteX0" fmla="*/ 15988 w 1600200"/>
              <a:gd name="connsiteY0" fmla="*/ 667893 h 666750"/>
              <a:gd name="connsiteX1" fmla="*/ 1603984 w 1600200"/>
              <a:gd name="connsiteY1" fmla="*/ 667893 h 666750"/>
              <a:gd name="connsiteX2" fmla="*/ 1603984 w 1600200"/>
              <a:gd name="connsiteY2" fmla="*/ 12573 h 666750"/>
              <a:gd name="connsiteX3" fmla="*/ 15988 w 1600200"/>
              <a:gd name="connsiteY3" fmla="*/ 12573 h 666750"/>
              <a:gd name="connsiteX4" fmla="*/ 15988 w 1600200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67893"/>
                </a:moveTo>
                <a:lnTo>
                  <a:pt x="1603984" y="667893"/>
                </a:lnTo>
                <a:lnTo>
                  <a:pt x="1603984" y="12573"/>
                </a:lnTo>
                <a:lnTo>
                  <a:pt x="15988" y="12573"/>
                </a:lnTo>
                <a:lnTo>
                  <a:pt x="15988" y="667893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8353425" y="2200275"/>
            <a:ext cx="1590675" cy="666750"/>
          </a:xfrm>
          <a:custGeom>
            <a:avLst/>
            <a:gdLst>
              <a:gd name="connsiteX0" fmla="*/ 13322 w 1590675"/>
              <a:gd name="connsiteY0" fmla="*/ 667893 h 666750"/>
              <a:gd name="connsiteX1" fmla="*/ 1598282 w 1590675"/>
              <a:gd name="connsiteY1" fmla="*/ 667893 h 666750"/>
              <a:gd name="connsiteX2" fmla="*/ 1598282 w 1590675"/>
              <a:gd name="connsiteY2" fmla="*/ 12573 h 666750"/>
              <a:gd name="connsiteX3" fmla="*/ 13322 w 1590675"/>
              <a:gd name="connsiteY3" fmla="*/ 12573 h 666750"/>
              <a:gd name="connsiteX4" fmla="*/ 13322 w 1590675"/>
              <a:gd name="connsiteY4" fmla="*/ 667893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67893"/>
                </a:moveTo>
                <a:lnTo>
                  <a:pt x="1598282" y="667893"/>
                </a:lnTo>
                <a:lnTo>
                  <a:pt x="1598282" y="12573"/>
                </a:lnTo>
                <a:lnTo>
                  <a:pt x="13322" y="12573"/>
                </a:lnTo>
                <a:lnTo>
                  <a:pt x="13322" y="667893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895350" y="2857500"/>
            <a:ext cx="4286250" cy="657225"/>
          </a:xfrm>
          <a:custGeom>
            <a:avLst/>
            <a:gdLst>
              <a:gd name="connsiteX0" fmla="*/ 9905 w 4286250"/>
              <a:gd name="connsiteY0" fmla="*/ 662940 h 657225"/>
              <a:gd name="connsiteX1" fmla="*/ 4295381 w 4286250"/>
              <a:gd name="connsiteY1" fmla="*/ 662940 h 657225"/>
              <a:gd name="connsiteX2" fmla="*/ 4295381 w 4286250"/>
              <a:gd name="connsiteY2" fmla="*/ 10680 h 657225"/>
              <a:gd name="connsiteX3" fmla="*/ 9905 w 4286250"/>
              <a:gd name="connsiteY3" fmla="*/ 10680 h 657225"/>
              <a:gd name="connsiteX4" fmla="*/ 9905 w 4286250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905" y="662940"/>
                </a:moveTo>
                <a:lnTo>
                  <a:pt x="4295381" y="662940"/>
                </a:lnTo>
                <a:lnTo>
                  <a:pt x="4295381" y="10680"/>
                </a:lnTo>
                <a:lnTo>
                  <a:pt x="9905" y="10680"/>
                </a:lnTo>
                <a:lnTo>
                  <a:pt x="9905" y="662940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5172075" y="2857500"/>
            <a:ext cx="1600200" cy="657225"/>
          </a:xfrm>
          <a:custGeom>
            <a:avLst/>
            <a:gdLst>
              <a:gd name="connsiteX0" fmla="*/ 18656 w 1600200"/>
              <a:gd name="connsiteY0" fmla="*/ 662940 h 657225"/>
              <a:gd name="connsiteX1" fmla="*/ 1606664 w 1600200"/>
              <a:gd name="connsiteY1" fmla="*/ 662940 h 657225"/>
              <a:gd name="connsiteX2" fmla="*/ 1606664 w 1600200"/>
              <a:gd name="connsiteY2" fmla="*/ 10680 h 657225"/>
              <a:gd name="connsiteX3" fmla="*/ 18656 w 1600200"/>
              <a:gd name="connsiteY3" fmla="*/ 10680 h 657225"/>
              <a:gd name="connsiteX4" fmla="*/ 18656 w 1600200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656" y="662940"/>
                </a:moveTo>
                <a:lnTo>
                  <a:pt x="1606664" y="662940"/>
                </a:lnTo>
                <a:lnTo>
                  <a:pt x="1606664" y="10680"/>
                </a:lnTo>
                <a:lnTo>
                  <a:pt x="18656" y="10680"/>
                </a:lnTo>
                <a:lnTo>
                  <a:pt x="18656" y="66294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6762750" y="2857500"/>
            <a:ext cx="1600200" cy="657225"/>
          </a:xfrm>
          <a:custGeom>
            <a:avLst/>
            <a:gdLst>
              <a:gd name="connsiteX0" fmla="*/ 15988 w 1600200"/>
              <a:gd name="connsiteY0" fmla="*/ 662940 h 657225"/>
              <a:gd name="connsiteX1" fmla="*/ 1603984 w 1600200"/>
              <a:gd name="connsiteY1" fmla="*/ 662940 h 657225"/>
              <a:gd name="connsiteX2" fmla="*/ 1603984 w 1600200"/>
              <a:gd name="connsiteY2" fmla="*/ 10680 h 657225"/>
              <a:gd name="connsiteX3" fmla="*/ 15988 w 1600200"/>
              <a:gd name="connsiteY3" fmla="*/ 10680 h 657225"/>
              <a:gd name="connsiteX4" fmla="*/ 15988 w 1600200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5988" y="662940"/>
                </a:moveTo>
                <a:lnTo>
                  <a:pt x="1603984" y="662940"/>
                </a:lnTo>
                <a:lnTo>
                  <a:pt x="1603984" y="10680"/>
                </a:lnTo>
                <a:lnTo>
                  <a:pt x="15988" y="10680"/>
                </a:lnTo>
                <a:lnTo>
                  <a:pt x="15988" y="66294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8353425" y="2857500"/>
            <a:ext cx="1590675" cy="657225"/>
          </a:xfrm>
          <a:custGeom>
            <a:avLst/>
            <a:gdLst>
              <a:gd name="connsiteX0" fmla="*/ 13322 w 1590675"/>
              <a:gd name="connsiteY0" fmla="*/ 662940 h 657225"/>
              <a:gd name="connsiteX1" fmla="*/ 1598282 w 1590675"/>
              <a:gd name="connsiteY1" fmla="*/ 662940 h 657225"/>
              <a:gd name="connsiteX2" fmla="*/ 1598282 w 1590675"/>
              <a:gd name="connsiteY2" fmla="*/ 10680 h 657225"/>
              <a:gd name="connsiteX3" fmla="*/ 13322 w 1590675"/>
              <a:gd name="connsiteY3" fmla="*/ 10680 h 657225"/>
              <a:gd name="connsiteX4" fmla="*/ 13322 w 1590675"/>
              <a:gd name="connsiteY4" fmla="*/ 66294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322" y="662940"/>
                </a:moveTo>
                <a:lnTo>
                  <a:pt x="1598282" y="662940"/>
                </a:lnTo>
                <a:lnTo>
                  <a:pt x="1598282" y="10680"/>
                </a:lnTo>
                <a:lnTo>
                  <a:pt x="13322" y="10680"/>
                </a:lnTo>
                <a:lnTo>
                  <a:pt x="13322" y="66294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895350" y="3505200"/>
            <a:ext cx="4286250" cy="666750"/>
          </a:xfrm>
          <a:custGeom>
            <a:avLst/>
            <a:gdLst>
              <a:gd name="connsiteX0" fmla="*/ 9905 w 4286250"/>
              <a:gd name="connsiteY0" fmla="*/ 670560 h 666750"/>
              <a:gd name="connsiteX1" fmla="*/ 4295381 w 4286250"/>
              <a:gd name="connsiteY1" fmla="*/ 670560 h 666750"/>
              <a:gd name="connsiteX2" fmla="*/ 4295381 w 4286250"/>
              <a:gd name="connsiteY2" fmla="*/ 15240 h 666750"/>
              <a:gd name="connsiteX3" fmla="*/ 9905 w 4286250"/>
              <a:gd name="connsiteY3" fmla="*/ 15240 h 666750"/>
              <a:gd name="connsiteX4" fmla="*/ 9905 w 4286250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70560"/>
                </a:moveTo>
                <a:lnTo>
                  <a:pt x="4295381" y="670560"/>
                </a:lnTo>
                <a:lnTo>
                  <a:pt x="4295381" y="15240"/>
                </a:lnTo>
                <a:lnTo>
                  <a:pt x="9905" y="15240"/>
                </a:lnTo>
                <a:lnTo>
                  <a:pt x="9905" y="670560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5172075" y="3505200"/>
            <a:ext cx="1600200" cy="666750"/>
          </a:xfrm>
          <a:custGeom>
            <a:avLst/>
            <a:gdLst>
              <a:gd name="connsiteX0" fmla="*/ 18656 w 1600200"/>
              <a:gd name="connsiteY0" fmla="*/ 670560 h 666750"/>
              <a:gd name="connsiteX1" fmla="*/ 1606664 w 1600200"/>
              <a:gd name="connsiteY1" fmla="*/ 670560 h 666750"/>
              <a:gd name="connsiteX2" fmla="*/ 1606664 w 1600200"/>
              <a:gd name="connsiteY2" fmla="*/ 15240 h 666750"/>
              <a:gd name="connsiteX3" fmla="*/ 18656 w 1600200"/>
              <a:gd name="connsiteY3" fmla="*/ 15240 h 666750"/>
              <a:gd name="connsiteX4" fmla="*/ 18656 w 1600200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70560"/>
                </a:moveTo>
                <a:lnTo>
                  <a:pt x="1606664" y="670560"/>
                </a:lnTo>
                <a:lnTo>
                  <a:pt x="1606664" y="15240"/>
                </a:lnTo>
                <a:lnTo>
                  <a:pt x="18656" y="15240"/>
                </a:lnTo>
                <a:lnTo>
                  <a:pt x="18656" y="67056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6762750" y="3505200"/>
            <a:ext cx="1600200" cy="666750"/>
          </a:xfrm>
          <a:custGeom>
            <a:avLst/>
            <a:gdLst>
              <a:gd name="connsiteX0" fmla="*/ 15988 w 1600200"/>
              <a:gd name="connsiteY0" fmla="*/ 670560 h 666750"/>
              <a:gd name="connsiteX1" fmla="*/ 1603984 w 1600200"/>
              <a:gd name="connsiteY1" fmla="*/ 670560 h 666750"/>
              <a:gd name="connsiteX2" fmla="*/ 1603984 w 1600200"/>
              <a:gd name="connsiteY2" fmla="*/ 15240 h 666750"/>
              <a:gd name="connsiteX3" fmla="*/ 15988 w 1600200"/>
              <a:gd name="connsiteY3" fmla="*/ 15240 h 666750"/>
              <a:gd name="connsiteX4" fmla="*/ 15988 w 1600200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70560"/>
                </a:moveTo>
                <a:lnTo>
                  <a:pt x="1603984" y="670560"/>
                </a:lnTo>
                <a:lnTo>
                  <a:pt x="1603984" y="15240"/>
                </a:lnTo>
                <a:lnTo>
                  <a:pt x="15988" y="15240"/>
                </a:lnTo>
                <a:lnTo>
                  <a:pt x="15988" y="67056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8353425" y="3505200"/>
            <a:ext cx="1590675" cy="666750"/>
          </a:xfrm>
          <a:custGeom>
            <a:avLst/>
            <a:gdLst>
              <a:gd name="connsiteX0" fmla="*/ 13322 w 1590675"/>
              <a:gd name="connsiteY0" fmla="*/ 670560 h 666750"/>
              <a:gd name="connsiteX1" fmla="*/ 1598282 w 1590675"/>
              <a:gd name="connsiteY1" fmla="*/ 670560 h 666750"/>
              <a:gd name="connsiteX2" fmla="*/ 1598282 w 1590675"/>
              <a:gd name="connsiteY2" fmla="*/ 15240 h 666750"/>
              <a:gd name="connsiteX3" fmla="*/ 13322 w 1590675"/>
              <a:gd name="connsiteY3" fmla="*/ 15240 h 666750"/>
              <a:gd name="connsiteX4" fmla="*/ 13322 w 1590675"/>
              <a:gd name="connsiteY4" fmla="*/ 67056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70560"/>
                </a:moveTo>
                <a:lnTo>
                  <a:pt x="1598282" y="670560"/>
                </a:lnTo>
                <a:lnTo>
                  <a:pt x="1598282" y="15240"/>
                </a:lnTo>
                <a:lnTo>
                  <a:pt x="13322" y="15240"/>
                </a:lnTo>
                <a:lnTo>
                  <a:pt x="13322" y="67056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895350" y="4162425"/>
            <a:ext cx="4286250" cy="666750"/>
          </a:xfrm>
          <a:custGeom>
            <a:avLst/>
            <a:gdLst>
              <a:gd name="connsiteX0" fmla="*/ 9905 w 4286250"/>
              <a:gd name="connsiteY0" fmla="*/ 668655 h 666750"/>
              <a:gd name="connsiteX1" fmla="*/ 4295381 w 4286250"/>
              <a:gd name="connsiteY1" fmla="*/ 668655 h 666750"/>
              <a:gd name="connsiteX2" fmla="*/ 4295381 w 4286250"/>
              <a:gd name="connsiteY2" fmla="*/ 13348 h 666750"/>
              <a:gd name="connsiteX3" fmla="*/ 9905 w 4286250"/>
              <a:gd name="connsiteY3" fmla="*/ 13348 h 666750"/>
              <a:gd name="connsiteX4" fmla="*/ 9905 w 4286250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68655"/>
                </a:moveTo>
                <a:lnTo>
                  <a:pt x="4295381" y="668655"/>
                </a:lnTo>
                <a:lnTo>
                  <a:pt x="4295381" y="13348"/>
                </a:lnTo>
                <a:lnTo>
                  <a:pt x="9905" y="13348"/>
                </a:lnTo>
                <a:lnTo>
                  <a:pt x="9905" y="66865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> 
				</p:cNvPr>
          <p:cNvSpPr/>
          <p:nvPr/>
        </p:nvSpPr>
        <p:spPr>
          <a:xfrm>
            <a:off x="5172075" y="4162425"/>
            <a:ext cx="1600200" cy="666750"/>
          </a:xfrm>
          <a:custGeom>
            <a:avLst/>
            <a:gdLst>
              <a:gd name="connsiteX0" fmla="*/ 18656 w 1600200"/>
              <a:gd name="connsiteY0" fmla="*/ 668655 h 666750"/>
              <a:gd name="connsiteX1" fmla="*/ 1606664 w 1600200"/>
              <a:gd name="connsiteY1" fmla="*/ 668655 h 666750"/>
              <a:gd name="connsiteX2" fmla="*/ 1606664 w 1600200"/>
              <a:gd name="connsiteY2" fmla="*/ 13348 h 666750"/>
              <a:gd name="connsiteX3" fmla="*/ 18656 w 1600200"/>
              <a:gd name="connsiteY3" fmla="*/ 13348 h 666750"/>
              <a:gd name="connsiteX4" fmla="*/ 18656 w 1600200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68655"/>
                </a:moveTo>
                <a:lnTo>
                  <a:pt x="1606664" y="668655"/>
                </a:lnTo>
                <a:lnTo>
                  <a:pt x="1606664" y="13348"/>
                </a:lnTo>
                <a:lnTo>
                  <a:pt x="18656" y="13348"/>
                </a:lnTo>
                <a:lnTo>
                  <a:pt x="18656" y="668655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> 
				</p:cNvPr>
          <p:cNvSpPr/>
          <p:nvPr/>
        </p:nvSpPr>
        <p:spPr>
          <a:xfrm>
            <a:off x="6762750" y="4162425"/>
            <a:ext cx="1600200" cy="666750"/>
          </a:xfrm>
          <a:custGeom>
            <a:avLst/>
            <a:gdLst>
              <a:gd name="connsiteX0" fmla="*/ 15988 w 1600200"/>
              <a:gd name="connsiteY0" fmla="*/ 668655 h 666750"/>
              <a:gd name="connsiteX1" fmla="*/ 1603984 w 1600200"/>
              <a:gd name="connsiteY1" fmla="*/ 668655 h 666750"/>
              <a:gd name="connsiteX2" fmla="*/ 1603984 w 1600200"/>
              <a:gd name="connsiteY2" fmla="*/ 13348 h 666750"/>
              <a:gd name="connsiteX3" fmla="*/ 15988 w 1600200"/>
              <a:gd name="connsiteY3" fmla="*/ 13348 h 666750"/>
              <a:gd name="connsiteX4" fmla="*/ 15988 w 1600200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68655"/>
                </a:moveTo>
                <a:lnTo>
                  <a:pt x="1603984" y="668655"/>
                </a:lnTo>
                <a:lnTo>
                  <a:pt x="1603984" y="13348"/>
                </a:lnTo>
                <a:lnTo>
                  <a:pt x="15988" y="13348"/>
                </a:lnTo>
                <a:lnTo>
                  <a:pt x="15988" y="66865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> 
				</p:cNvPr>
          <p:cNvSpPr/>
          <p:nvPr/>
        </p:nvSpPr>
        <p:spPr>
          <a:xfrm>
            <a:off x="8353425" y="4162425"/>
            <a:ext cx="1590675" cy="666750"/>
          </a:xfrm>
          <a:custGeom>
            <a:avLst/>
            <a:gdLst>
              <a:gd name="connsiteX0" fmla="*/ 13322 w 1590675"/>
              <a:gd name="connsiteY0" fmla="*/ 668655 h 666750"/>
              <a:gd name="connsiteX1" fmla="*/ 1598282 w 1590675"/>
              <a:gd name="connsiteY1" fmla="*/ 668655 h 666750"/>
              <a:gd name="connsiteX2" fmla="*/ 1598282 w 1590675"/>
              <a:gd name="connsiteY2" fmla="*/ 13348 h 666750"/>
              <a:gd name="connsiteX3" fmla="*/ 13322 w 1590675"/>
              <a:gd name="connsiteY3" fmla="*/ 13348 h 666750"/>
              <a:gd name="connsiteX4" fmla="*/ 13322 w 1590675"/>
              <a:gd name="connsiteY4" fmla="*/ 668655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68655"/>
                </a:moveTo>
                <a:lnTo>
                  <a:pt x="1598282" y="668655"/>
                </a:lnTo>
                <a:lnTo>
                  <a:pt x="1598282" y="13348"/>
                </a:lnTo>
                <a:lnTo>
                  <a:pt x="13322" y="13348"/>
                </a:lnTo>
                <a:lnTo>
                  <a:pt x="13322" y="668655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> 
				</p:cNvPr>
          <p:cNvSpPr/>
          <p:nvPr/>
        </p:nvSpPr>
        <p:spPr>
          <a:xfrm>
            <a:off x="895350" y="4819650"/>
            <a:ext cx="4286250" cy="657225"/>
          </a:xfrm>
          <a:custGeom>
            <a:avLst/>
            <a:gdLst>
              <a:gd name="connsiteX0" fmla="*/ 9905 w 4286250"/>
              <a:gd name="connsiteY0" fmla="*/ 663702 h 657225"/>
              <a:gd name="connsiteX1" fmla="*/ 4295381 w 4286250"/>
              <a:gd name="connsiteY1" fmla="*/ 663702 h 657225"/>
              <a:gd name="connsiteX2" fmla="*/ 4295381 w 4286250"/>
              <a:gd name="connsiteY2" fmla="*/ 11430 h 657225"/>
              <a:gd name="connsiteX3" fmla="*/ 9905 w 4286250"/>
              <a:gd name="connsiteY3" fmla="*/ 11430 h 657225"/>
              <a:gd name="connsiteX4" fmla="*/ 9905 w 4286250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905" y="663702"/>
                </a:moveTo>
                <a:lnTo>
                  <a:pt x="4295381" y="663702"/>
                </a:lnTo>
                <a:lnTo>
                  <a:pt x="4295381" y="11430"/>
                </a:lnTo>
                <a:lnTo>
                  <a:pt x="9905" y="11430"/>
                </a:lnTo>
                <a:lnTo>
                  <a:pt x="9905" y="663702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> 
				</p:cNvPr>
          <p:cNvSpPr/>
          <p:nvPr/>
        </p:nvSpPr>
        <p:spPr>
          <a:xfrm>
            <a:off x="5172075" y="4819650"/>
            <a:ext cx="1600200" cy="657225"/>
          </a:xfrm>
          <a:custGeom>
            <a:avLst/>
            <a:gdLst>
              <a:gd name="connsiteX0" fmla="*/ 18656 w 1600200"/>
              <a:gd name="connsiteY0" fmla="*/ 663702 h 657225"/>
              <a:gd name="connsiteX1" fmla="*/ 1606664 w 1600200"/>
              <a:gd name="connsiteY1" fmla="*/ 663702 h 657225"/>
              <a:gd name="connsiteX2" fmla="*/ 1606664 w 1600200"/>
              <a:gd name="connsiteY2" fmla="*/ 11430 h 657225"/>
              <a:gd name="connsiteX3" fmla="*/ 18656 w 1600200"/>
              <a:gd name="connsiteY3" fmla="*/ 11430 h 657225"/>
              <a:gd name="connsiteX4" fmla="*/ 18656 w 1600200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656" y="663702"/>
                </a:moveTo>
                <a:lnTo>
                  <a:pt x="1606664" y="663702"/>
                </a:lnTo>
                <a:lnTo>
                  <a:pt x="1606664" y="11430"/>
                </a:lnTo>
                <a:lnTo>
                  <a:pt x="18656" y="11430"/>
                </a:lnTo>
                <a:lnTo>
                  <a:pt x="18656" y="66370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> 
				</p:cNvPr>
          <p:cNvSpPr/>
          <p:nvPr/>
        </p:nvSpPr>
        <p:spPr>
          <a:xfrm>
            <a:off x="6762750" y="4819650"/>
            <a:ext cx="1600200" cy="657225"/>
          </a:xfrm>
          <a:custGeom>
            <a:avLst/>
            <a:gdLst>
              <a:gd name="connsiteX0" fmla="*/ 15988 w 1600200"/>
              <a:gd name="connsiteY0" fmla="*/ 663702 h 657225"/>
              <a:gd name="connsiteX1" fmla="*/ 1603984 w 1600200"/>
              <a:gd name="connsiteY1" fmla="*/ 663702 h 657225"/>
              <a:gd name="connsiteX2" fmla="*/ 1603984 w 1600200"/>
              <a:gd name="connsiteY2" fmla="*/ 11430 h 657225"/>
              <a:gd name="connsiteX3" fmla="*/ 15988 w 1600200"/>
              <a:gd name="connsiteY3" fmla="*/ 11430 h 657225"/>
              <a:gd name="connsiteX4" fmla="*/ 15988 w 1600200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5988" y="663702"/>
                </a:moveTo>
                <a:lnTo>
                  <a:pt x="1603984" y="663702"/>
                </a:lnTo>
                <a:lnTo>
                  <a:pt x="1603984" y="11430"/>
                </a:lnTo>
                <a:lnTo>
                  <a:pt x="15988" y="11430"/>
                </a:lnTo>
                <a:lnTo>
                  <a:pt x="15988" y="66370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> 
				</p:cNvPr>
          <p:cNvSpPr/>
          <p:nvPr/>
        </p:nvSpPr>
        <p:spPr>
          <a:xfrm>
            <a:off x="8353425" y="4819650"/>
            <a:ext cx="1590675" cy="657225"/>
          </a:xfrm>
          <a:custGeom>
            <a:avLst/>
            <a:gdLst>
              <a:gd name="connsiteX0" fmla="*/ 13322 w 1590675"/>
              <a:gd name="connsiteY0" fmla="*/ 663702 h 657225"/>
              <a:gd name="connsiteX1" fmla="*/ 1598282 w 1590675"/>
              <a:gd name="connsiteY1" fmla="*/ 663702 h 657225"/>
              <a:gd name="connsiteX2" fmla="*/ 1598282 w 1590675"/>
              <a:gd name="connsiteY2" fmla="*/ 11430 h 657225"/>
              <a:gd name="connsiteX3" fmla="*/ 13322 w 1590675"/>
              <a:gd name="connsiteY3" fmla="*/ 11430 h 657225"/>
              <a:gd name="connsiteX4" fmla="*/ 13322 w 1590675"/>
              <a:gd name="connsiteY4" fmla="*/ 66370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322" y="663702"/>
                </a:moveTo>
                <a:lnTo>
                  <a:pt x="1598282" y="663702"/>
                </a:lnTo>
                <a:lnTo>
                  <a:pt x="1598282" y="11430"/>
                </a:lnTo>
                <a:lnTo>
                  <a:pt x="13322" y="11430"/>
                </a:lnTo>
                <a:lnTo>
                  <a:pt x="13322" y="66370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> 
				</p:cNvPr>
          <p:cNvSpPr/>
          <p:nvPr/>
        </p:nvSpPr>
        <p:spPr>
          <a:xfrm>
            <a:off x="895350" y="5467350"/>
            <a:ext cx="4286250" cy="666750"/>
          </a:xfrm>
          <a:custGeom>
            <a:avLst/>
            <a:gdLst>
              <a:gd name="connsiteX0" fmla="*/ 9905 w 4286250"/>
              <a:gd name="connsiteY0" fmla="*/ 671322 h 666750"/>
              <a:gd name="connsiteX1" fmla="*/ 4295381 w 4286250"/>
              <a:gd name="connsiteY1" fmla="*/ 671322 h 666750"/>
              <a:gd name="connsiteX2" fmla="*/ 4295381 w 4286250"/>
              <a:gd name="connsiteY2" fmla="*/ 16015 h 666750"/>
              <a:gd name="connsiteX3" fmla="*/ 9905 w 4286250"/>
              <a:gd name="connsiteY3" fmla="*/ 16015 h 666750"/>
              <a:gd name="connsiteX4" fmla="*/ 9905 w 4286250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66750">
                <a:moveTo>
                  <a:pt x="9905" y="671322"/>
                </a:moveTo>
                <a:lnTo>
                  <a:pt x="4295381" y="671322"/>
                </a:lnTo>
                <a:lnTo>
                  <a:pt x="4295381" y="16015"/>
                </a:lnTo>
                <a:lnTo>
                  <a:pt x="9905" y="16015"/>
                </a:lnTo>
                <a:lnTo>
                  <a:pt x="9905" y="671322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> 
				</p:cNvPr>
          <p:cNvSpPr/>
          <p:nvPr/>
        </p:nvSpPr>
        <p:spPr>
          <a:xfrm>
            <a:off x="5172075" y="5467350"/>
            <a:ext cx="1600200" cy="666750"/>
          </a:xfrm>
          <a:custGeom>
            <a:avLst/>
            <a:gdLst>
              <a:gd name="connsiteX0" fmla="*/ 18656 w 1600200"/>
              <a:gd name="connsiteY0" fmla="*/ 671322 h 666750"/>
              <a:gd name="connsiteX1" fmla="*/ 1606664 w 1600200"/>
              <a:gd name="connsiteY1" fmla="*/ 671322 h 666750"/>
              <a:gd name="connsiteX2" fmla="*/ 1606664 w 1600200"/>
              <a:gd name="connsiteY2" fmla="*/ 16015 h 666750"/>
              <a:gd name="connsiteX3" fmla="*/ 18656 w 1600200"/>
              <a:gd name="connsiteY3" fmla="*/ 16015 h 666750"/>
              <a:gd name="connsiteX4" fmla="*/ 18656 w 1600200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8656" y="671322"/>
                </a:moveTo>
                <a:lnTo>
                  <a:pt x="1606664" y="671322"/>
                </a:lnTo>
                <a:lnTo>
                  <a:pt x="1606664" y="16015"/>
                </a:lnTo>
                <a:lnTo>
                  <a:pt x="18656" y="16015"/>
                </a:lnTo>
                <a:lnTo>
                  <a:pt x="18656" y="67132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6762750" y="5467350"/>
            <a:ext cx="1600200" cy="666750"/>
          </a:xfrm>
          <a:custGeom>
            <a:avLst/>
            <a:gdLst>
              <a:gd name="connsiteX0" fmla="*/ 15988 w 1600200"/>
              <a:gd name="connsiteY0" fmla="*/ 671322 h 666750"/>
              <a:gd name="connsiteX1" fmla="*/ 1603984 w 1600200"/>
              <a:gd name="connsiteY1" fmla="*/ 671322 h 666750"/>
              <a:gd name="connsiteX2" fmla="*/ 1603984 w 1600200"/>
              <a:gd name="connsiteY2" fmla="*/ 16015 h 666750"/>
              <a:gd name="connsiteX3" fmla="*/ 15988 w 1600200"/>
              <a:gd name="connsiteY3" fmla="*/ 16015 h 666750"/>
              <a:gd name="connsiteX4" fmla="*/ 15988 w 1600200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66750">
                <a:moveTo>
                  <a:pt x="15988" y="671322"/>
                </a:moveTo>
                <a:lnTo>
                  <a:pt x="1603984" y="671322"/>
                </a:lnTo>
                <a:lnTo>
                  <a:pt x="1603984" y="16015"/>
                </a:lnTo>
                <a:lnTo>
                  <a:pt x="15988" y="16015"/>
                </a:lnTo>
                <a:lnTo>
                  <a:pt x="15988" y="67132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8353425" y="5467350"/>
            <a:ext cx="1590675" cy="666750"/>
          </a:xfrm>
          <a:custGeom>
            <a:avLst/>
            <a:gdLst>
              <a:gd name="connsiteX0" fmla="*/ 13322 w 1590675"/>
              <a:gd name="connsiteY0" fmla="*/ 671322 h 666750"/>
              <a:gd name="connsiteX1" fmla="*/ 1598282 w 1590675"/>
              <a:gd name="connsiteY1" fmla="*/ 671322 h 666750"/>
              <a:gd name="connsiteX2" fmla="*/ 1598282 w 1590675"/>
              <a:gd name="connsiteY2" fmla="*/ 16015 h 666750"/>
              <a:gd name="connsiteX3" fmla="*/ 13322 w 1590675"/>
              <a:gd name="connsiteY3" fmla="*/ 16015 h 666750"/>
              <a:gd name="connsiteX4" fmla="*/ 13322 w 1590675"/>
              <a:gd name="connsiteY4" fmla="*/ 671322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66750">
                <a:moveTo>
                  <a:pt x="13322" y="671322"/>
                </a:moveTo>
                <a:lnTo>
                  <a:pt x="1598282" y="671322"/>
                </a:lnTo>
                <a:lnTo>
                  <a:pt x="1598282" y="16015"/>
                </a:lnTo>
                <a:lnTo>
                  <a:pt x="13322" y="16015"/>
                </a:lnTo>
                <a:lnTo>
                  <a:pt x="13322" y="671322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895350" y="6124575"/>
            <a:ext cx="4286250" cy="657225"/>
          </a:xfrm>
          <a:custGeom>
            <a:avLst/>
            <a:gdLst>
              <a:gd name="connsiteX0" fmla="*/ 9905 w 4286250"/>
              <a:gd name="connsiteY0" fmla="*/ 666369 h 657225"/>
              <a:gd name="connsiteX1" fmla="*/ 4295381 w 4286250"/>
              <a:gd name="connsiteY1" fmla="*/ 666369 h 657225"/>
              <a:gd name="connsiteX2" fmla="*/ 4295381 w 4286250"/>
              <a:gd name="connsiteY2" fmla="*/ 14097 h 657225"/>
              <a:gd name="connsiteX3" fmla="*/ 9905 w 4286250"/>
              <a:gd name="connsiteY3" fmla="*/ 14097 h 657225"/>
              <a:gd name="connsiteX4" fmla="*/ 9905 w 4286250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657225">
                <a:moveTo>
                  <a:pt x="9905" y="666369"/>
                </a:moveTo>
                <a:lnTo>
                  <a:pt x="4295381" y="666369"/>
                </a:lnTo>
                <a:lnTo>
                  <a:pt x="4295381" y="14097"/>
                </a:lnTo>
                <a:lnTo>
                  <a:pt x="9905" y="14097"/>
                </a:lnTo>
                <a:lnTo>
                  <a:pt x="9905" y="666369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5172075" y="6124575"/>
            <a:ext cx="1600200" cy="657225"/>
          </a:xfrm>
          <a:custGeom>
            <a:avLst/>
            <a:gdLst>
              <a:gd name="connsiteX0" fmla="*/ 18656 w 1600200"/>
              <a:gd name="connsiteY0" fmla="*/ 666369 h 657225"/>
              <a:gd name="connsiteX1" fmla="*/ 1606664 w 1600200"/>
              <a:gd name="connsiteY1" fmla="*/ 666369 h 657225"/>
              <a:gd name="connsiteX2" fmla="*/ 1606664 w 1600200"/>
              <a:gd name="connsiteY2" fmla="*/ 14097 h 657225"/>
              <a:gd name="connsiteX3" fmla="*/ 18656 w 1600200"/>
              <a:gd name="connsiteY3" fmla="*/ 14097 h 657225"/>
              <a:gd name="connsiteX4" fmla="*/ 18656 w 1600200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8656" y="666369"/>
                </a:moveTo>
                <a:lnTo>
                  <a:pt x="1606664" y="666369"/>
                </a:lnTo>
                <a:lnTo>
                  <a:pt x="1606664" y="14097"/>
                </a:lnTo>
                <a:lnTo>
                  <a:pt x="18656" y="14097"/>
                </a:lnTo>
                <a:lnTo>
                  <a:pt x="18656" y="666369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6762750" y="6124575"/>
            <a:ext cx="1600200" cy="657225"/>
          </a:xfrm>
          <a:custGeom>
            <a:avLst/>
            <a:gdLst>
              <a:gd name="connsiteX0" fmla="*/ 15988 w 1600200"/>
              <a:gd name="connsiteY0" fmla="*/ 666369 h 657225"/>
              <a:gd name="connsiteX1" fmla="*/ 1603984 w 1600200"/>
              <a:gd name="connsiteY1" fmla="*/ 666369 h 657225"/>
              <a:gd name="connsiteX2" fmla="*/ 1603984 w 1600200"/>
              <a:gd name="connsiteY2" fmla="*/ 14097 h 657225"/>
              <a:gd name="connsiteX3" fmla="*/ 15988 w 1600200"/>
              <a:gd name="connsiteY3" fmla="*/ 14097 h 657225"/>
              <a:gd name="connsiteX4" fmla="*/ 15988 w 1600200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657225">
                <a:moveTo>
                  <a:pt x="15988" y="666369"/>
                </a:moveTo>
                <a:lnTo>
                  <a:pt x="1603984" y="666369"/>
                </a:lnTo>
                <a:lnTo>
                  <a:pt x="1603984" y="14097"/>
                </a:lnTo>
                <a:lnTo>
                  <a:pt x="15988" y="14097"/>
                </a:lnTo>
                <a:lnTo>
                  <a:pt x="15988" y="666369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8353425" y="6124575"/>
            <a:ext cx="1590675" cy="657225"/>
          </a:xfrm>
          <a:custGeom>
            <a:avLst/>
            <a:gdLst>
              <a:gd name="connsiteX0" fmla="*/ 13322 w 1590675"/>
              <a:gd name="connsiteY0" fmla="*/ 666369 h 657225"/>
              <a:gd name="connsiteX1" fmla="*/ 1598282 w 1590675"/>
              <a:gd name="connsiteY1" fmla="*/ 666369 h 657225"/>
              <a:gd name="connsiteX2" fmla="*/ 1598282 w 1590675"/>
              <a:gd name="connsiteY2" fmla="*/ 14097 h 657225"/>
              <a:gd name="connsiteX3" fmla="*/ 13322 w 1590675"/>
              <a:gd name="connsiteY3" fmla="*/ 14097 h 657225"/>
              <a:gd name="connsiteX4" fmla="*/ 13322 w 1590675"/>
              <a:gd name="connsiteY4" fmla="*/ 666369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57225">
                <a:moveTo>
                  <a:pt x="13322" y="666369"/>
                </a:moveTo>
                <a:lnTo>
                  <a:pt x="1598282" y="666369"/>
                </a:lnTo>
                <a:lnTo>
                  <a:pt x="1598282" y="14097"/>
                </a:lnTo>
                <a:lnTo>
                  <a:pt x="13322" y="14097"/>
                </a:lnTo>
                <a:lnTo>
                  <a:pt x="13322" y="666369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5172075" y="1543050"/>
            <a:ext cx="19050" cy="5238750"/>
          </a:xfrm>
          <a:custGeom>
            <a:avLst/>
            <a:gdLst>
              <a:gd name="connsiteX0" fmla="*/ 24752 w 19050"/>
              <a:gd name="connsiteY0" fmla="*/ 14478 h 5238750"/>
              <a:gd name="connsiteX1" fmla="*/ 24752 w 19050"/>
              <a:gd name="connsiteY1" fmla="*/ 5247894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4752" y="14478"/>
                </a:moveTo>
                <a:lnTo>
                  <a:pt x="24752" y="5247894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6762750" y="1543050"/>
            <a:ext cx="9525" cy="5238750"/>
          </a:xfrm>
          <a:custGeom>
            <a:avLst/>
            <a:gdLst>
              <a:gd name="connsiteX0" fmla="*/ 19037 w 9525"/>
              <a:gd name="connsiteY0" fmla="*/ 14478 h 5238750"/>
              <a:gd name="connsiteX1" fmla="*/ 19037 w 9525"/>
              <a:gd name="connsiteY1" fmla="*/ 5247894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238750">
                <a:moveTo>
                  <a:pt x="19037" y="14478"/>
                </a:moveTo>
                <a:lnTo>
                  <a:pt x="19037" y="5247894"/>
                </a:lnTo>
              </a:path>
            </a:pathLst>
          </a:custGeom>
          <a:ln w="121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8343900" y="1543050"/>
            <a:ext cx="19050" cy="5238750"/>
          </a:xfrm>
          <a:custGeom>
            <a:avLst/>
            <a:gdLst>
              <a:gd name="connsiteX0" fmla="*/ 25894 w 19050"/>
              <a:gd name="connsiteY0" fmla="*/ 14478 h 5238750"/>
              <a:gd name="connsiteX1" fmla="*/ 25894 w 19050"/>
              <a:gd name="connsiteY1" fmla="*/ 5247894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238750">
                <a:moveTo>
                  <a:pt x="25894" y="14478"/>
                </a:moveTo>
                <a:lnTo>
                  <a:pt x="25894" y="5247894"/>
                </a:lnTo>
              </a:path>
            </a:pathLst>
          </a:custGeom>
          <a:ln w="121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895350" y="2200275"/>
            <a:ext cx="9048750" cy="9525"/>
          </a:xfrm>
          <a:custGeom>
            <a:avLst/>
            <a:gdLst>
              <a:gd name="connsiteX0" fmla="*/ 9905 w 9048750"/>
              <a:gd name="connsiteY0" fmla="*/ 18669 h 9525"/>
              <a:gd name="connsiteX1" fmla="*/ 9056370 w 9048750"/>
              <a:gd name="connsiteY1" fmla="*/ 1866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9525">
                <a:moveTo>
                  <a:pt x="9905" y="18669"/>
                </a:moveTo>
                <a:lnTo>
                  <a:pt x="9056370" y="18669"/>
                </a:lnTo>
              </a:path>
            </a:pathLst>
          </a:custGeom>
          <a:ln w="121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895350" y="2847975"/>
            <a:ext cx="9048750" cy="19050"/>
          </a:xfrm>
          <a:custGeom>
            <a:avLst/>
            <a:gdLst>
              <a:gd name="connsiteX0" fmla="*/ 9905 w 9048750"/>
              <a:gd name="connsiteY0" fmla="*/ 26276 h 19050"/>
              <a:gd name="connsiteX1" fmla="*/ 9056370 w 9048750"/>
              <a:gd name="connsiteY1" fmla="*/ 2627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6276"/>
                </a:moveTo>
                <a:lnTo>
                  <a:pt x="9056370" y="26276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895350" y="3505200"/>
            <a:ext cx="9048750" cy="19050"/>
          </a:xfrm>
          <a:custGeom>
            <a:avLst/>
            <a:gdLst>
              <a:gd name="connsiteX0" fmla="*/ 9905 w 9048750"/>
              <a:gd name="connsiteY0" fmla="*/ 21336 h 19050"/>
              <a:gd name="connsiteX1" fmla="*/ 9056370 w 9048750"/>
              <a:gd name="connsiteY1" fmla="*/ 2133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1336"/>
                </a:moveTo>
                <a:lnTo>
                  <a:pt x="9056370" y="21336"/>
                </a:lnTo>
              </a:path>
            </a:pathLst>
          </a:custGeom>
          <a:ln w="121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> 
				</p:cNvPr>
          <p:cNvSpPr/>
          <p:nvPr/>
        </p:nvSpPr>
        <p:spPr>
          <a:xfrm>
            <a:off x="895350" y="4152900"/>
            <a:ext cx="9048750" cy="28575"/>
          </a:xfrm>
          <a:custGeom>
            <a:avLst/>
            <a:gdLst>
              <a:gd name="connsiteX0" fmla="*/ 9905 w 9048750"/>
              <a:gd name="connsiteY0" fmla="*/ 28943 h 28575"/>
              <a:gd name="connsiteX1" fmla="*/ 9056370 w 9048750"/>
              <a:gd name="connsiteY1" fmla="*/ 2894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28575">
                <a:moveTo>
                  <a:pt x="9905" y="28943"/>
                </a:moveTo>
                <a:lnTo>
                  <a:pt x="9056370" y="28943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> 
				</p:cNvPr>
          <p:cNvSpPr/>
          <p:nvPr/>
        </p:nvSpPr>
        <p:spPr>
          <a:xfrm>
            <a:off x="895350" y="4810125"/>
            <a:ext cx="9048750" cy="19050"/>
          </a:xfrm>
          <a:custGeom>
            <a:avLst/>
            <a:gdLst>
              <a:gd name="connsiteX0" fmla="*/ 9905 w 9048750"/>
              <a:gd name="connsiteY0" fmla="*/ 24003 h 19050"/>
              <a:gd name="connsiteX1" fmla="*/ 9056370 w 9048750"/>
              <a:gd name="connsiteY1" fmla="*/ 240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4003"/>
                </a:moveTo>
                <a:lnTo>
                  <a:pt x="9056370" y="24003"/>
                </a:lnTo>
              </a:path>
            </a:pathLst>
          </a:custGeom>
          <a:ln w="12191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 680"> 
				</p:cNvPr>
          <p:cNvSpPr/>
          <p:nvPr/>
        </p:nvSpPr>
        <p:spPr>
          <a:xfrm>
            <a:off x="895350" y="5467350"/>
            <a:ext cx="9048750" cy="19050"/>
          </a:xfrm>
          <a:custGeom>
            <a:avLst/>
            <a:gdLst>
              <a:gd name="connsiteX0" fmla="*/ 9905 w 9048750"/>
              <a:gd name="connsiteY0" fmla="*/ 22098 h 19050"/>
              <a:gd name="connsiteX1" fmla="*/ 9056370 w 9048750"/>
              <a:gd name="connsiteY1" fmla="*/ 220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9905" y="22098"/>
                </a:moveTo>
                <a:lnTo>
                  <a:pt x="9056370" y="22098"/>
                </a:lnTo>
              </a:path>
            </a:pathLst>
          </a:custGeom>
          <a:ln w="12192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 681"> 
				</p:cNvPr>
          <p:cNvSpPr/>
          <p:nvPr/>
        </p:nvSpPr>
        <p:spPr>
          <a:xfrm>
            <a:off x="895350" y="6115050"/>
            <a:ext cx="9048750" cy="28575"/>
          </a:xfrm>
          <a:custGeom>
            <a:avLst/>
            <a:gdLst>
              <a:gd name="connsiteX0" fmla="*/ 9905 w 9048750"/>
              <a:gd name="connsiteY0" fmla="*/ 29705 h 28575"/>
              <a:gd name="connsiteX1" fmla="*/ 9056370 w 9048750"/>
              <a:gd name="connsiteY1" fmla="*/ 2970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28575">
                <a:moveTo>
                  <a:pt x="9905" y="29705"/>
                </a:moveTo>
                <a:lnTo>
                  <a:pt x="9056370" y="29705"/>
                </a:lnTo>
              </a:path>
            </a:pathLst>
          </a:custGeom>
          <a:ln w="16239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TextBox 682"/>
          <p:cNvSpPr txBox="1"/>
          <p:nvPr/>
        </p:nvSpPr>
        <p:spPr>
          <a:xfrm>
            <a:off x="902077" y="803757"/>
            <a:ext cx="4071395" cy="6394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701">
              <a:lnSpc>
                <a:spcPts val="185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operations),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701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75">
              <a:lnSpc>
                <a:spcPts val="213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61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48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35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623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97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6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143">
              <a:lnSpc>
                <a:spcPts val="147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83" name="TextBox 683"/>
          <p:cNvSpPr txBox="1"/>
          <p:nvPr/>
        </p:nvSpPr>
        <p:spPr>
          <a:xfrm>
            <a:off x="5596115" y="1774765"/>
            <a:ext cx="831659" cy="4806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76">
              <a:lnSpc>
                <a:spcPts val="213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21,251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49">
              <a:lnSpc>
                <a:spcPts val="213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21,444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743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0.99x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74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61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1,230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413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1.35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872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4,328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7184122" y="1774765"/>
            <a:ext cx="831660" cy="4808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59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21,011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749">
              <a:lnSpc>
                <a:spcPts val="213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21,168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87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0.99x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74">
              <a:lnSpc>
                <a:spcPts val="2135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1,609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561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1,075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413">
              <a:lnSpc>
                <a:spcPts val="216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872">
              <a:lnSpc>
                <a:spcPts val="2135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4,357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8781275" y="1774765"/>
            <a:ext cx="713686" cy="4808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238">
              <a:lnSpc>
                <a:spcPts val="2160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224">
              <a:lnSpc>
                <a:spcPts val="213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753">
              <a:lnSpc>
                <a:spcPts val="2295"/>
              </a:lnSpc>
            </a:pPr>
            <a:r>
              <a:rPr lang="en-US" altLang="zh-CN" sz="1535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740">
              <a:lnSpc>
                <a:spcPts val="2160"/>
              </a:lnSpc>
            </a:pPr>
            <a:r>
              <a:rPr lang="en-US" altLang="zh-CN" sz="1535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824">
              <a:lnSpc>
                <a:spcPts val="2160"/>
              </a:lnSpc>
            </a:pPr>
            <a:r>
              <a:rPr lang="en-US" altLang="zh-CN" sz="1535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-11%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6394">
              <a:lnSpc>
                <a:spcPts val="2135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1%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88" name="TextBox 688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Picture 69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90" name="TextBox 690"/>
          <p:cNvSpPr txBox="1"/>
          <p:nvPr/>
        </p:nvSpPr>
        <p:spPr>
          <a:xfrm>
            <a:off x="1216151" y="6750512"/>
            <a:ext cx="8262090" cy="132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uncompleted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</p:txBody>
      </p:sp>
      <p:sp>
        <p:nvSpPr>
          <p:cNvPr id="691" name="TextBox 691"/>
          <p:cNvSpPr txBox="1"/>
          <p:nvPr/>
        </p:nvSpPr>
        <p:spPr>
          <a:xfrm>
            <a:off x="963167" y="6948606"/>
            <a:ext cx="101563" cy="132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692" name="TextBox 692"/>
          <p:cNvSpPr txBox="1"/>
          <p:nvPr/>
        </p:nvSpPr>
        <p:spPr>
          <a:xfrm>
            <a:off x="1216034" y="6948606"/>
            <a:ext cx="2132460" cy="1322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available-for-sale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</a:p>
        </p:txBody>
      </p:sp>
      <p:sp>
        <p:nvSpPr>
          <p:cNvPr id="693" name="TextBox 693"/>
          <p:cNvSpPr txBox="1"/>
          <p:nvPr/>
        </p:nvSpPr>
        <p:spPr>
          <a:xfrm>
            <a:off x="902208" y="803757"/>
            <a:ext cx="4042427" cy="827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Bridge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38">
              <a:lnSpc>
                <a:spcPts val="190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694" name="TextBox 694"/>
          <p:cNvSpPr txBox="1"/>
          <p:nvPr/>
        </p:nvSpPr>
        <p:spPr>
          <a:xfrm>
            <a:off x="7732763" y="1508549"/>
            <a:ext cx="547989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</a:p>
        </p:txBody>
      </p:sp>
      <p:sp>
        <p:nvSpPr>
          <p:cNvPr id="695" name="TextBox 695"/>
          <p:cNvSpPr txBox="1"/>
          <p:nvPr/>
        </p:nvSpPr>
        <p:spPr>
          <a:xfrm>
            <a:off x="2054339" y="1936546"/>
            <a:ext cx="2917220" cy="1421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10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Activities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72">
              <a:lnSpc>
                <a:spcPts val="1371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therein:</a:t>
            </a:r>
          </a:p>
          <a:p>
            <a:pPr indent="60972">
              <a:lnSpc>
                <a:spcPts val="123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+0.7</a:t>
            </a:r>
          </a:p>
          <a:p>
            <a:pPr indent="60959">
              <a:lnSpc>
                <a:spcPts val="1272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  <a:p>
            <a:pPr indent="60947">
              <a:lnSpc>
                <a:spcPts val="1248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payables</a:t>
            </a:r>
          </a:p>
          <a:p>
            <a:pPr indent="2484081">
              <a:lnSpc>
                <a:spcPts val="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+0.7</a:t>
            </a:r>
          </a:p>
          <a:p>
            <a:pPr indent="60921">
              <a:lnSpc>
                <a:spcPts val="1248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Billings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</a:p>
          <a:p>
            <a:pPr indent="2514536">
              <a:lnSpc>
                <a:spcPts val="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12860">
              <a:lnSpc>
                <a:spcPts val="1509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</p:txBody>
      </p:sp>
      <p:sp>
        <p:nvSpPr>
          <p:cNvPr id="696" name="TextBox 696"/>
          <p:cNvSpPr txBox="1"/>
          <p:nvPr/>
        </p:nvSpPr>
        <p:spPr>
          <a:xfrm>
            <a:off x="6348959" y="1667045"/>
            <a:ext cx="1176136" cy="9421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15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0">
              <a:lnSpc>
                <a:spcPts val="1272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Pensions</a:t>
            </a:r>
          </a:p>
          <a:p>
            <a:pPr indent="0">
              <a:lnSpc>
                <a:spcPts val="1248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guarantees</a:t>
            </a:r>
          </a:p>
          <a:p>
            <a:pPr indent="0">
              <a:lnSpc>
                <a:spcPts val="1248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Hybrid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</a:p>
          <a:p>
            <a:pPr indent="0">
              <a:lnSpc>
                <a:spcPts val="1248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Fair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</a:p>
          <a:p>
            <a:pPr indent="97523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(hedge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accounting)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7589495" y="1667045"/>
            <a:ext cx="316370" cy="783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+15.6</a:t>
            </a:r>
          </a:p>
          <a:p>
            <a:pPr indent="100571">
              <a:lnSpc>
                <a:spcPts val="1272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-9.3</a:t>
            </a:r>
          </a:p>
          <a:p>
            <a:pPr indent="100571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-0.6</a:t>
            </a:r>
          </a:p>
          <a:p>
            <a:pPr indent="69304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+0.9</a:t>
            </a:r>
          </a:p>
          <a:p>
            <a:pPr indent="70078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+1.2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8033530" y="1667045"/>
            <a:ext cx="247066" cy="783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+0.6</a:t>
            </a:r>
          </a:p>
          <a:p>
            <a:pPr indent="659">
              <a:lnSpc>
                <a:spcPts val="1272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+0.1</a:t>
            </a:r>
          </a:p>
          <a:p>
            <a:pPr indent="31148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-0.0</a:t>
            </a:r>
          </a:p>
          <a:p>
            <a:pPr indent="0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+0.0</a:t>
            </a:r>
          </a:p>
          <a:p>
            <a:pPr indent="31145">
              <a:lnSpc>
                <a:spcPts val="1248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-0.1</a:t>
            </a:r>
          </a:p>
        </p:txBody>
      </p:sp>
      <p:sp>
        <p:nvSpPr>
          <p:cNvPr id="699" name="TextBox 699"/>
          <p:cNvSpPr txBox="1"/>
          <p:nvPr/>
        </p:nvSpPr>
        <p:spPr>
          <a:xfrm>
            <a:off x="8531339" y="1933498"/>
            <a:ext cx="1202156" cy="1436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</a:t>
            </a:r>
          </a:p>
          <a:p>
            <a:pPr indent="320026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</a:p>
          <a:p>
            <a:pPr indent="420598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0.32x</a:t>
            </a:r>
          </a:p>
          <a:p>
            <a:pPr indent="234670">
              <a:lnSpc>
                <a:spcPts val="995"/>
              </a:lnSpc>
            </a:pP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(Q3</a:t>
            </a: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FY13:</a:t>
            </a: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1.22x)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6331">
              <a:lnSpc>
                <a:spcPts val="137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-2.8</a:t>
            </a:r>
          </a:p>
        </p:txBody>
      </p:sp>
      <p:sp>
        <p:nvSpPr>
          <p:cNvPr id="700" name="TextBox 700"/>
          <p:cNvSpPr txBox="1"/>
          <p:nvPr/>
        </p:nvSpPr>
        <p:spPr>
          <a:xfrm>
            <a:off x="4267200" y="3367830"/>
            <a:ext cx="521896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</a:p>
        </p:txBody>
      </p:sp>
      <p:sp>
        <p:nvSpPr>
          <p:cNvPr id="701" name="TextBox 701"/>
          <p:cNvSpPr txBox="1"/>
          <p:nvPr/>
        </p:nvSpPr>
        <p:spPr>
          <a:xfrm>
            <a:off x="6129515" y="3367830"/>
            <a:ext cx="213759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-0.7</a:t>
            </a:r>
          </a:p>
        </p:txBody>
      </p:sp>
      <p:sp>
        <p:nvSpPr>
          <p:cNvPr id="702" name="TextBox 702"/>
          <p:cNvSpPr txBox="1"/>
          <p:nvPr/>
        </p:nvSpPr>
        <p:spPr>
          <a:xfrm>
            <a:off x="1862315" y="3532921"/>
            <a:ext cx="865473" cy="304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3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(C/O)</a:t>
            </a:r>
          </a:p>
        </p:txBody>
      </p:sp>
      <p:sp>
        <p:nvSpPr>
          <p:cNvPr id="703" name="TextBox 703"/>
          <p:cNvSpPr txBox="1"/>
          <p:nvPr/>
        </p:nvSpPr>
        <p:spPr>
          <a:xfrm>
            <a:off x="3172955" y="3690918"/>
            <a:ext cx="246122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+1.5</a:t>
            </a:r>
          </a:p>
        </p:txBody>
      </p:sp>
      <p:sp>
        <p:nvSpPr>
          <p:cNvPr id="704" name="TextBox 704"/>
          <p:cNvSpPr txBox="1"/>
          <p:nvPr/>
        </p:nvSpPr>
        <p:spPr>
          <a:xfrm>
            <a:off x="4267199" y="3529374"/>
            <a:ext cx="1320758" cy="2959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Proceeds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97523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Equity)</a:t>
            </a:r>
          </a:p>
        </p:txBody>
      </p:sp>
      <p:sp>
        <p:nvSpPr>
          <p:cNvPr id="705" name="TextBox 705"/>
          <p:cNvSpPr txBox="1"/>
          <p:nvPr/>
        </p:nvSpPr>
        <p:spPr>
          <a:xfrm>
            <a:off x="6099034" y="3678713"/>
            <a:ext cx="246122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+1.7</a:t>
            </a:r>
          </a:p>
        </p:txBody>
      </p:sp>
      <p:sp>
        <p:nvSpPr>
          <p:cNvPr id="706" name="TextBox 706"/>
          <p:cNvSpPr txBox="1"/>
          <p:nvPr/>
        </p:nvSpPr>
        <p:spPr>
          <a:xfrm>
            <a:off x="7921739" y="3683050"/>
            <a:ext cx="19679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7.9</a:t>
            </a:r>
          </a:p>
        </p:txBody>
      </p:sp>
      <p:sp>
        <p:nvSpPr>
          <p:cNvPr id="707" name="TextBox 707"/>
          <p:cNvSpPr txBox="1"/>
          <p:nvPr/>
        </p:nvSpPr>
        <p:spPr>
          <a:xfrm>
            <a:off x="1862315" y="3852462"/>
            <a:ext cx="1556420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D&amp;A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Impairments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+0.9</a:t>
            </a:r>
          </a:p>
        </p:txBody>
      </p:sp>
      <p:sp>
        <p:nvSpPr>
          <p:cNvPr id="708" name="TextBox 708"/>
          <p:cNvSpPr txBox="1"/>
          <p:nvPr/>
        </p:nvSpPr>
        <p:spPr>
          <a:xfrm>
            <a:off x="4267187" y="3837209"/>
            <a:ext cx="1628964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709" name="TextBox 709"/>
          <p:cNvSpPr txBox="1"/>
          <p:nvPr/>
        </p:nvSpPr>
        <p:spPr>
          <a:xfrm>
            <a:off x="4364710" y="3989609"/>
            <a:ext cx="1382904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(SFS)</a:t>
            </a:r>
          </a:p>
        </p:txBody>
      </p:sp>
      <p:sp>
        <p:nvSpPr>
          <p:cNvPr id="710" name="TextBox 710"/>
          <p:cNvSpPr txBox="1"/>
          <p:nvPr/>
        </p:nvSpPr>
        <p:spPr>
          <a:xfrm>
            <a:off x="6129502" y="3989609"/>
            <a:ext cx="213759" cy="146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-1.0</a:t>
            </a:r>
          </a:p>
        </p:txBody>
      </p:sp>
      <p:sp>
        <p:nvSpPr>
          <p:cNvPr id="711" name="TextBox 711"/>
          <p:cNvSpPr txBox="1"/>
          <p:nvPr/>
        </p:nvSpPr>
        <p:spPr>
          <a:xfrm>
            <a:off x="3535692" y="4475544"/>
            <a:ext cx="19679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1.7</a:t>
            </a:r>
          </a:p>
        </p:txBody>
      </p:sp>
      <p:sp>
        <p:nvSpPr>
          <p:cNvPr id="712" name="TextBox 712"/>
          <p:cNvSpPr txBox="1"/>
          <p:nvPr/>
        </p:nvSpPr>
        <p:spPr>
          <a:xfrm>
            <a:off x="4614672" y="4350575"/>
            <a:ext cx="24444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-0.0</a:t>
            </a:r>
          </a:p>
        </p:txBody>
      </p:sp>
      <p:sp>
        <p:nvSpPr>
          <p:cNvPr id="713" name="TextBox 713"/>
          <p:cNvSpPr txBox="1"/>
          <p:nvPr/>
        </p:nvSpPr>
        <p:spPr>
          <a:xfrm>
            <a:off x="5730189" y="4463275"/>
            <a:ext cx="19679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</a:p>
        </p:txBody>
      </p:sp>
      <p:sp>
        <p:nvSpPr>
          <p:cNvPr id="714" name="TextBox 714"/>
          <p:cNvSpPr txBox="1"/>
          <p:nvPr/>
        </p:nvSpPr>
        <p:spPr>
          <a:xfrm>
            <a:off x="6760426" y="4390136"/>
            <a:ext cx="32381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-10.7</a:t>
            </a:r>
          </a:p>
        </p:txBody>
      </p:sp>
      <p:sp>
        <p:nvSpPr>
          <p:cNvPr id="715" name="TextBox 715"/>
          <p:cNvSpPr txBox="1"/>
          <p:nvPr/>
        </p:nvSpPr>
        <p:spPr>
          <a:xfrm>
            <a:off x="2438361" y="4859554"/>
            <a:ext cx="196795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3.4</a:t>
            </a:r>
          </a:p>
        </p:txBody>
      </p:sp>
      <p:sp>
        <p:nvSpPr>
          <p:cNvPr id="716" name="TextBox 716"/>
          <p:cNvSpPr txBox="1"/>
          <p:nvPr/>
        </p:nvSpPr>
        <p:spPr>
          <a:xfrm>
            <a:off x="5291315" y="4840526"/>
            <a:ext cx="1376872" cy="3045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3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therein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a.o.:</a:t>
            </a:r>
          </a:p>
          <a:p>
            <a:pPr indent="0">
              <a:lnSpc>
                <a:spcPts val="1234"/>
              </a:lnSpc>
            </a:pP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8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discontinued</a:t>
            </a:r>
          </a:p>
        </p:txBody>
      </p:sp>
      <p:sp>
        <p:nvSpPr>
          <p:cNvPr id="717" name="TextBox 717"/>
          <p:cNvSpPr txBox="1"/>
          <p:nvPr/>
        </p:nvSpPr>
        <p:spPr>
          <a:xfrm>
            <a:off x="1100340" y="5228361"/>
            <a:ext cx="755055" cy="13576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16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-16.2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812">
              <a:lnSpc>
                <a:spcPts val="135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73088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59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2775">
              <a:lnSpc>
                <a:spcPts val="1319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€6.6bn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2173236" y="5526530"/>
            <a:ext cx="726481" cy="667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Profitability/</a:t>
            </a:r>
          </a:p>
          <a:p>
            <a:pPr indent="263307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70078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94449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3374135" y="5526543"/>
            <a:ext cx="583788" cy="3320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5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Working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4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4297642" y="5526467"/>
            <a:ext cx="869297" cy="499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155447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investing</a:t>
            </a:r>
          </a:p>
          <a:p>
            <a:pPr indent="164591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5391887" y="5150922"/>
            <a:ext cx="745473" cy="7076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099">
              <a:lnSpc>
                <a:spcPts val="209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Financing</a:t>
            </a:r>
          </a:p>
          <a:p>
            <a:pPr indent="256006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722" name="TextBox 722"/>
          <p:cNvSpPr txBox="1"/>
          <p:nvPr/>
        </p:nvSpPr>
        <p:spPr>
          <a:xfrm>
            <a:off x="6553212" y="5150922"/>
            <a:ext cx="755054" cy="14350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8653">
              <a:lnSpc>
                <a:spcPts val="1154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+0.3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2257">
              <a:lnSpc>
                <a:spcPts val="211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00533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59">
              <a:lnSpc>
                <a:spcPts val="2072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&amp;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equiv.</a:t>
            </a:r>
          </a:p>
          <a:p>
            <a:pPr indent="112776">
              <a:lnSpc>
                <a:spcPts val="1319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€9.8bn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4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723" name="TextBox 723"/>
          <p:cNvSpPr txBox="1"/>
          <p:nvPr/>
        </p:nvSpPr>
        <p:spPr>
          <a:xfrm>
            <a:off x="7613903" y="5526517"/>
            <a:ext cx="814907" cy="164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</a:p>
        </p:txBody>
      </p:sp>
      <p:sp>
        <p:nvSpPr>
          <p:cNvPr id="724" name="TextBox 724"/>
          <p:cNvSpPr txBox="1"/>
          <p:nvPr/>
        </p:nvSpPr>
        <p:spPr>
          <a:xfrm>
            <a:off x="8830056" y="5527078"/>
            <a:ext cx="575472" cy="501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26">
              <a:lnSpc>
                <a:spcPts val="130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ind.</a:t>
            </a:r>
          </a:p>
          <a:p>
            <a:pPr indent="0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</a:p>
          <a:p>
            <a:pPr indent="18275">
              <a:lnSpc>
                <a:spcPts val="1319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902220" y="6652988"/>
            <a:ext cx="8494494" cy="5456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04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inventories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less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payments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received,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receivables,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payables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13931">
              <a:lnSpc>
                <a:spcPts val="153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liabilities)</a:t>
            </a:r>
          </a:p>
          <a:p>
            <a:pPr indent="0">
              <a:lnSpc>
                <a:spcPts val="171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</a:p>
        </p:txBody>
      </p:sp>
      <p:sp>
        <p:nvSpPr>
          <p:cNvPr id="727" name="TextBox 727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28" name="TextBox 728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Freeform 729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reeform 737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reeform 738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reeform 739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reeform 740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> 
				</p:cNvPr>
          <p:cNvSpPr/>
          <p:nvPr/>
        </p:nvSpPr>
        <p:spPr>
          <a:xfrm>
            <a:off x="895350" y="1543050"/>
            <a:ext cx="9048750" cy="5086350"/>
          </a:xfrm>
          <a:custGeom>
            <a:avLst/>
            <a:gdLst>
              <a:gd name="connsiteX0" fmla="*/ 9905 w 9048750"/>
              <a:gd name="connsiteY0" fmla="*/ 5086350 h 5086350"/>
              <a:gd name="connsiteX1" fmla="*/ 9905 w 9048750"/>
              <a:gd name="connsiteY1" fmla="*/ 944130 h 5086350"/>
              <a:gd name="connsiteX2" fmla="*/ 4533125 w 9048750"/>
              <a:gd name="connsiteY2" fmla="*/ 14478 h 5086350"/>
              <a:gd name="connsiteX3" fmla="*/ 9056370 w 9048750"/>
              <a:gd name="connsiteY3" fmla="*/ 944130 h 5086350"/>
              <a:gd name="connsiteX4" fmla="*/ 9056370 w 9048750"/>
              <a:gd name="connsiteY4" fmla="*/ 5086350 h 5086350"/>
              <a:gd name="connsiteX5" fmla="*/ 9905 w 9048750"/>
              <a:gd name="connsiteY5" fmla="*/ 5086350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8750" h="5086350">
                <a:moveTo>
                  <a:pt x="9905" y="5086350"/>
                </a:moveTo>
                <a:lnTo>
                  <a:pt x="9905" y="944130"/>
                </a:lnTo>
                <a:lnTo>
                  <a:pt x="4533125" y="14478"/>
                </a:lnTo>
                <a:lnTo>
                  <a:pt x="9056370" y="944130"/>
                </a:lnTo>
                <a:lnTo>
                  <a:pt x="9056370" y="5086350"/>
                </a:lnTo>
                <a:lnTo>
                  <a:pt x="9905" y="5086350"/>
                </a:lnTo>
                <a:close/>
              </a:path>
            </a:pathLst>
          </a:custGeom>
          <a:solidFill>
            <a:srgbClr val="7d9ba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> 
				</p:cNvPr>
          <p:cNvSpPr/>
          <p:nvPr/>
        </p:nvSpPr>
        <p:spPr>
          <a:xfrm>
            <a:off x="1009650" y="5943600"/>
            <a:ext cx="8810625" cy="590550"/>
          </a:xfrm>
          <a:custGeom>
            <a:avLst/>
            <a:gdLst>
              <a:gd name="connsiteX0" fmla="*/ 14477 w 8810625"/>
              <a:gd name="connsiteY0" fmla="*/ 591312 h 590550"/>
              <a:gd name="connsiteX1" fmla="*/ 8814042 w 8810625"/>
              <a:gd name="connsiteY1" fmla="*/ 591312 h 590550"/>
              <a:gd name="connsiteX2" fmla="*/ 8814042 w 8810625"/>
              <a:gd name="connsiteY2" fmla="*/ 15253 h 590550"/>
              <a:gd name="connsiteX3" fmla="*/ 14477 w 8810625"/>
              <a:gd name="connsiteY3" fmla="*/ 15253 h 590550"/>
              <a:gd name="connsiteX4" fmla="*/ 14477 w 8810625"/>
              <a:gd name="connsiteY4" fmla="*/ 59131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590550">
                <a:moveTo>
                  <a:pt x="14477" y="591312"/>
                </a:moveTo>
                <a:lnTo>
                  <a:pt x="8814042" y="591312"/>
                </a:lnTo>
                <a:lnTo>
                  <a:pt x="8814042" y="15253"/>
                </a:lnTo>
                <a:lnTo>
                  <a:pt x="14477" y="15253"/>
                </a:lnTo>
                <a:lnTo>
                  <a:pt x="14477" y="59131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> 
				</p:cNvPr>
          <p:cNvSpPr/>
          <p:nvPr/>
        </p:nvSpPr>
        <p:spPr>
          <a:xfrm>
            <a:off x="1009650" y="2590800"/>
            <a:ext cx="8810625" cy="3276600"/>
          </a:xfrm>
          <a:custGeom>
            <a:avLst/>
            <a:gdLst>
              <a:gd name="connsiteX0" fmla="*/ 14477 w 8810625"/>
              <a:gd name="connsiteY0" fmla="*/ 3276600 h 3276600"/>
              <a:gd name="connsiteX1" fmla="*/ 8814042 w 8810625"/>
              <a:gd name="connsiteY1" fmla="*/ 3276600 h 3276600"/>
              <a:gd name="connsiteX2" fmla="*/ 8814042 w 8810625"/>
              <a:gd name="connsiteY2" fmla="*/ 18287 h 3276600"/>
              <a:gd name="connsiteX3" fmla="*/ 14477 w 8810625"/>
              <a:gd name="connsiteY3" fmla="*/ 18287 h 3276600"/>
              <a:gd name="connsiteX4" fmla="*/ 14477 w 8810625"/>
              <a:gd name="connsiteY4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3276600">
                <a:moveTo>
                  <a:pt x="14477" y="3276600"/>
                </a:moveTo>
                <a:lnTo>
                  <a:pt x="8814042" y="3276600"/>
                </a:lnTo>
                <a:lnTo>
                  <a:pt x="8814042" y="18287"/>
                </a:lnTo>
                <a:lnTo>
                  <a:pt x="14477" y="18287"/>
                </a:lnTo>
                <a:lnTo>
                  <a:pt x="14477" y="3276600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> 
				</p:cNvPr>
          <p:cNvSpPr/>
          <p:nvPr/>
        </p:nvSpPr>
        <p:spPr>
          <a:xfrm>
            <a:off x="4657725" y="2990850"/>
            <a:ext cx="2514600" cy="1847850"/>
          </a:xfrm>
          <a:custGeom>
            <a:avLst/>
            <a:gdLst>
              <a:gd name="connsiteX0" fmla="*/ 11810 w 2514600"/>
              <a:gd name="connsiteY0" fmla="*/ 1855470 h 1847850"/>
              <a:gd name="connsiteX1" fmla="*/ 2520302 w 2514600"/>
              <a:gd name="connsiteY1" fmla="*/ 1855470 h 1847850"/>
              <a:gd name="connsiteX2" fmla="*/ 2520302 w 2514600"/>
              <a:gd name="connsiteY2" fmla="*/ 14490 h 1847850"/>
              <a:gd name="connsiteX3" fmla="*/ 11810 w 2514600"/>
              <a:gd name="connsiteY3" fmla="*/ 14490 h 1847850"/>
              <a:gd name="connsiteX4" fmla="*/ 11810 w 2514600"/>
              <a:gd name="connsiteY4" fmla="*/ 185547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847850">
                <a:moveTo>
                  <a:pt x="11810" y="1855470"/>
                </a:moveTo>
                <a:lnTo>
                  <a:pt x="2520302" y="1855470"/>
                </a:lnTo>
                <a:lnTo>
                  <a:pt x="2520302" y="14490"/>
                </a:lnTo>
                <a:lnTo>
                  <a:pt x="11810" y="14490"/>
                </a:lnTo>
                <a:lnTo>
                  <a:pt x="11810" y="1855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> 
				</p:cNvPr>
          <p:cNvSpPr/>
          <p:nvPr/>
        </p:nvSpPr>
        <p:spPr>
          <a:xfrm>
            <a:off x="7229475" y="2990850"/>
            <a:ext cx="2514600" cy="1847850"/>
          </a:xfrm>
          <a:custGeom>
            <a:avLst/>
            <a:gdLst>
              <a:gd name="connsiteX0" fmla="*/ 12572 w 2514600"/>
              <a:gd name="connsiteY0" fmla="*/ 1855470 h 1847850"/>
              <a:gd name="connsiteX1" fmla="*/ 2518016 w 2514600"/>
              <a:gd name="connsiteY1" fmla="*/ 1855470 h 1847850"/>
              <a:gd name="connsiteX2" fmla="*/ 2518016 w 2514600"/>
              <a:gd name="connsiteY2" fmla="*/ 14490 h 1847850"/>
              <a:gd name="connsiteX3" fmla="*/ 12572 w 2514600"/>
              <a:gd name="connsiteY3" fmla="*/ 14490 h 1847850"/>
              <a:gd name="connsiteX4" fmla="*/ 12572 w 2514600"/>
              <a:gd name="connsiteY4" fmla="*/ 185547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847850">
                <a:moveTo>
                  <a:pt x="12572" y="1855470"/>
                </a:moveTo>
                <a:lnTo>
                  <a:pt x="2518016" y="1855470"/>
                </a:lnTo>
                <a:lnTo>
                  <a:pt x="2518016" y="14490"/>
                </a:lnTo>
                <a:lnTo>
                  <a:pt x="12572" y="14490"/>
                </a:lnTo>
                <a:lnTo>
                  <a:pt x="12572" y="1855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> 
				</p:cNvPr>
          <p:cNvSpPr/>
          <p:nvPr/>
        </p:nvSpPr>
        <p:spPr>
          <a:xfrm>
            <a:off x="2085975" y="2990850"/>
            <a:ext cx="2524125" cy="1847850"/>
          </a:xfrm>
          <a:custGeom>
            <a:avLst/>
            <a:gdLst>
              <a:gd name="connsiteX0" fmla="*/ 17132 w 2524125"/>
              <a:gd name="connsiteY0" fmla="*/ 1855470 h 1847850"/>
              <a:gd name="connsiteX1" fmla="*/ 2525636 w 2524125"/>
              <a:gd name="connsiteY1" fmla="*/ 1855470 h 1847850"/>
              <a:gd name="connsiteX2" fmla="*/ 2525636 w 2524125"/>
              <a:gd name="connsiteY2" fmla="*/ 14490 h 1847850"/>
              <a:gd name="connsiteX3" fmla="*/ 17132 w 2524125"/>
              <a:gd name="connsiteY3" fmla="*/ 14490 h 1847850"/>
              <a:gd name="connsiteX4" fmla="*/ 17132 w 2524125"/>
              <a:gd name="connsiteY4" fmla="*/ 185547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4125" h="1847850">
                <a:moveTo>
                  <a:pt x="17132" y="1855470"/>
                </a:moveTo>
                <a:lnTo>
                  <a:pt x="2525636" y="1855470"/>
                </a:lnTo>
                <a:lnTo>
                  <a:pt x="2525636" y="14490"/>
                </a:lnTo>
                <a:lnTo>
                  <a:pt x="17132" y="14490"/>
                </a:lnTo>
                <a:lnTo>
                  <a:pt x="17132" y="185547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> 
				</p:cNvPr>
          <p:cNvSpPr/>
          <p:nvPr/>
        </p:nvSpPr>
        <p:spPr>
          <a:xfrm>
            <a:off x="2085975" y="4886325"/>
            <a:ext cx="7639050" cy="885825"/>
          </a:xfrm>
          <a:custGeom>
            <a:avLst/>
            <a:gdLst>
              <a:gd name="connsiteX0" fmla="*/ 17132 w 7639050"/>
              <a:gd name="connsiteY0" fmla="*/ 889635 h 885825"/>
              <a:gd name="connsiteX1" fmla="*/ 7646263 w 7639050"/>
              <a:gd name="connsiteY1" fmla="*/ 889635 h 885825"/>
              <a:gd name="connsiteX2" fmla="*/ 7646263 w 7639050"/>
              <a:gd name="connsiteY2" fmla="*/ 11811 h 885825"/>
              <a:gd name="connsiteX3" fmla="*/ 17132 w 7639050"/>
              <a:gd name="connsiteY3" fmla="*/ 11811 h 885825"/>
              <a:gd name="connsiteX4" fmla="*/ 17132 w 7639050"/>
              <a:gd name="connsiteY4" fmla="*/ 88963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9050" h="885825">
                <a:moveTo>
                  <a:pt x="17132" y="889635"/>
                </a:moveTo>
                <a:lnTo>
                  <a:pt x="7646263" y="889635"/>
                </a:lnTo>
                <a:lnTo>
                  <a:pt x="7646263" y="11811"/>
                </a:lnTo>
                <a:lnTo>
                  <a:pt x="17132" y="11811"/>
                </a:lnTo>
                <a:lnTo>
                  <a:pt x="17132" y="8896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> 
				</p:cNvPr>
          <p:cNvSpPr/>
          <p:nvPr/>
        </p:nvSpPr>
        <p:spPr>
          <a:xfrm>
            <a:off x="2171700" y="4010025"/>
            <a:ext cx="2352675" cy="19050"/>
          </a:xfrm>
          <a:custGeom>
            <a:avLst/>
            <a:gdLst>
              <a:gd name="connsiteX0" fmla="*/ 10667 w 2352675"/>
              <a:gd name="connsiteY0" fmla="*/ 13335 h 19050"/>
              <a:gd name="connsiteX1" fmla="*/ 2360663 w 2352675"/>
              <a:gd name="connsiteY1" fmla="*/ 13335 h 19050"/>
              <a:gd name="connsiteX2" fmla="*/ 2360663 w 2352675"/>
              <a:gd name="connsiteY2" fmla="*/ 28562 h 19050"/>
              <a:gd name="connsiteX3" fmla="*/ 10667 w 2352675"/>
              <a:gd name="connsiteY3" fmla="*/ 28562 h 19050"/>
              <a:gd name="connsiteX4" fmla="*/ 10667 w 2352675"/>
              <a:gd name="connsiteY4" fmla="*/ 13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675" h="19050">
                <a:moveTo>
                  <a:pt x="10667" y="13335"/>
                </a:moveTo>
                <a:lnTo>
                  <a:pt x="2360663" y="13335"/>
                </a:lnTo>
                <a:lnTo>
                  <a:pt x="2360663" y="28562"/>
                </a:lnTo>
                <a:lnTo>
                  <a:pt x="10667" y="28562"/>
                </a:lnTo>
                <a:lnTo>
                  <a:pt x="10667" y="13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> 
				</p:cNvPr>
          <p:cNvSpPr/>
          <p:nvPr/>
        </p:nvSpPr>
        <p:spPr>
          <a:xfrm>
            <a:off x="2095500" y="5276850"/>
            <a:ext cx="7610475" cy="28575"/>
          </a:xfrm>
          <a:custGeom>
            <a:avLst/>
            <a:gdLst>
              <a:gd name="connsiteX0" fmla="*/ 16751 w 7610475"/>
              <a:gd name="connsiteY0" fmla="*/ 17526 h 28575"/>
              <a:gd name="connsiteX1" fmla="*/ 7618451 w 7610475"/>
              <a:gd name="connsiteY1" fmla="*/ 17526 h 28575"/>
              <a:gd name="connsiteX2" fmla="*/ 7618451 w 7610475"/>
              <a:gd name="connsiteY2" fmla="*/ 32753 h 28575"/>
              <a:gd name="connsiteX3" fmla="*/ 16751 w 7610475"/>
              <a:gd name="connsiteY3" fmla="*/ 32753 h 28575"/>
              <a:gd name="connsiteX4" fmla="*/ 16751 w 7610475"/>
              <a:gd name="connsiteY4" fmla="*/ 1752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0475" h="28575">
                <a:moveTo>
                  <a:pt x="16751" y="17526"/>
                </a:moveTo>
                <a:lnTo>
                  <a:pt x="7618451" y="17526"/>
                </a:lnTo>
                <a:lnTo>
                  <a:pt x="7618451" y="32753"/>
                </a:lnTo>
                <a:lnTo>
                  <a:pt x="16751" y="32753"/>
                </a:lnTo>
                <a:lnTo>
                  <a:pt x="16751" y="175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> 
				</p:cNvPr>
          <p:cNvSpPr/>
          <p:nvPr/>
        </p:nvSpPr>
        <p:spPr>
          <a:xfrm>
            <a:off x="5867400" y="5286375"/>
            <a:ext cx="19050" cy="466725"/>
          </a:xfrm>
          <a:custGeom>
            <a:avLst/>
            <a:gdLst>
              <a:gd name="connsiteX0" fmla="*/ 27406 w 19050"/>
              <a:gd name="connsiteY0" fmla="*/ 17145 h 466725"/>
              <a:gd name="connsiteX1" fmla="*/ 27406 w 19050"/>
              <a:gd name="connsiteY1" fmla="*/ 4682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6725">
                <a:moveTo>
                  <a:pt x="27406" y="17145"/>
                </a:moveTo>
                <a:lnTo>
                  <a:pt x="27406" y="468249"/>
                </a:lnTo>
              </a:path>
            </a:pathLst>
          </a:custGeom>
          <a:ln w="16239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reeform 751"> 
				</p:cNvPr>
          <p:cNvSpPr/>
          <p:nvPr/>
        </p:nvSpPr>
        <p:spPr>
          <a:xfrm>
            <a:off x="7762875" y="5295900"/>
            <a:ext cx="19050" cy="466725"/>
          </a:xfrm>
          <a:custGeom>
            <a:avLst/>
            <a:gdLst>
              <a:gd name="connsiteX0" fmla="*/ 27799 w 19050"/>
              <a:gd name="connsiteY0" fmla="*/ 13716 h 466725"/>
              <a:gd name="connsiteX1" fmla="*/ 27799 w 19050"/>
              <a:gd name="connsiteY1" fmla="*/ 46785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6725">
                <a:moveTo>
                  <a:pt x="27799" y="13716"/>
                </a:moveTo>
                <a:lnTo>
                  <a:pt x="27799" y="467855"/>
                </a:lnTo>
              </a:path>
            </a:pathLst>
          </a:custGeom>
          <a:ln w="1623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> 
				</p:cNvPr>
          <p:cNvSpPr/>
          <p:nvPr/>
        </p:nvSpPr>
        <p:spPr>
          <a:xfrm>
            <a:off x="3981450" y="5295900"/>
            <a:ext cx="19050" cy="466725"/>
          </a:xfrm>
          <a:custGeom>
            <a:avLst/>
            <a:gdLst>
              <a:gd name="connsiteX0" fmla="*/ 23609 w 19050"/>
              <a:gd name="connsiteY0" fmla="*/ 13716 h 466725"/>
              <a:gd name="connsiteX1" fmla="*/ 23609 w 19050"/>
              <a:gd name="connsiteY1" fmla="*/ 46785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66725">
                <a:moveTo>
                  <a:pt x="23609" y="13716"/>
                </a:moveTo>
                <a:lnTo>
                  <a:pt x="23609" y="467855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> 
				</p:cNvPr>
          <p:cNvSpPr/>
          <p:nvPr/>
        </p:nvSpPr>
        <p:spPr>
          <a:xfrm>
            <a:off x="4733925" y="4010025"/>
            <a:ext cx="2362200" cy="19050"/>
          </a:xfrm>
          <a:custGeom>
            <a:avLst/>
            <a:gdLst>
              <a:gd name="connsiteX0" fmla="*/ 11810 w 2362200"/>
              <a:gd name="connsiteY0" fmla="*/ 13335 h 19050"/>
              <a:gd name="connsiteX1" fmla="*/ 2364854 w 2362200"/>
              <a:gd name="connsiteY1" fmla="*/ 13335 h 19050"/>
              <a:gd name="connsiteX2" fmla="*/ 2364854 w 2362200"/>
              <a:gd name="connsiteY2" fmla="*/ 28562 h 19050"/>
              <a:gd name="connsiteX3" fmla="*/ 11810 w 2362200"/>
              <a:gd name="connsiteY3" fmla="*/ 28562 h 19050"/>
              <a:gd name="connsiteX4" fmla="*/ 11810 w 2362200"/>
              <a:gd name="connsiteY4" fmla="*/ 13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19050">
                <a:moveTo>
                  <a:pt x="11810" y="13335"/>
                </a:moveTo>
                <a:lnTo>
                  <a:pt x="2364854" y="13335"/>
                </a:lnTo>
                <a:lnTo>
                  <a:pt x="2364854" y="28562"/>
                </a:lnTo>
                <a:lnTo>
                  <a:pt x="11810" y="28562"/>
                </a:lnTo>
                <a:lnTo>
                  <a:pt x="11810" y="13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> 
				</p:cNvPr>
          <p:cNvSpPr/>
          <p:nvPr/>
        </p:nvSpPr>
        <p:spPr>
          <a:xfrm>
            <a:off x="7305675" y="4010025"/>
            <a:ext cx="2362200" cy="19050"/>
          </a:xfrm>
          <a:custGeom>
            <a:avLst/>
            <a:gdLst>
              <a:gd name="connsiteX0" fmla="*/ 12572 w 2362200"/>
              <a:gd name="connsiteY0" fmla="*/ 13335 h 19050"/>
              <a:gd name="connsiteX1" fmla="*/ 2362569 w 2362200"/>
              <a:gd name="connsiteY1" fmla="*/ 13335 h 19050"/>
              <a:gd name="connsiteX2" fmla="*/ 2362569 w 2362200"/>
              <a:gd name="connsiteY2" fmla="*/ 28562 h 19050"/>
              <a:gd name="connsiteX3" fmla="*/ 12572 w 2362200"/>
              <a:gd name="connsiteY3" fmla="*/ 28562 h 19050"/>
              <a:gd name="connsiteX4" fmla="*/ 12572 w 2362200"/>
              <a:gd name="connsiteY4" fmla="*/ 1333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19050">
                <a:moveTo>
                  <a:pt x="12572" y="13335"/>
                </a:moveTo>
                <a:lnTo>
                  <a:pt x="2362569" y="13335"/>
                </a:lnTo>
                <a:lnTo>
                  <a:pt x="2362569" y="28562"/>
                </a:lnTo>
                <a:lnTo>
                  <a:pt x="12572" y="28562"/>
                </a:lnTo>
                <a:lnTo>
                  <a:pt x="12572" y="133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TextBox 755"/>
          <p:cNvSpPr txBox="1"/>
          <p:nvPr/>
        </p:nvSpPr>
        <p:spPr>
          <a:xfrm>
            <a:off x="902208" y="465417"/>
            <a:ext cx="5771604" cy="24700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aspiration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79635">
              <a:lnSpc>
                <a:spcPts val="4359"/>
              </a:lnSpc>
            </a:pPr>
            <a:r>
              <a:rPr lang="en-US" altLang="zh-CN" sz="30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30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09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64356">
              <a:lnSpc>
                <a:spcPts val="2813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1097280" y="3013652"/>
            <a:ext cx="921116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Siemens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2167115" y="3064057"/>
            <a:ext cx="2374694" cy="1639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4644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Outperforming</a:t>
            </a:r>
          </a:p>
          <a:p>
            <a:pPr indent="441985">
              <a:lnSpc>
                <a:spcPts val="184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475488">
              <a:lnSpc>
                <a:spcPts val="16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(nominal)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  <a:p>
            <a:pPr indent="225564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000">
              <a:lnSpc>
                <a:spcPts val="187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hurdle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</a:p>
          <a:p>
            <a:pPr indent="0">
              <a:lnSpc>
                <a:spcPts val="103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accretive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  <a:p>
            <a:pPr indent="176771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years</a:t>
            </a:r>
          </a:p>
          <a:p>
            <a:pPr indent="908291">
              <a:lnSpc>
                <a:spcPts val="1055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closing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7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5099291" y="3064057"/>
            <a:ext cx="1607662" cy="16206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118872">
              <a:lnSpc>
                <a:spcPts val="252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ops.)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 indent="368781">
              <a:lnSpc>
                <a:spcPts val="295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9560">
              <a:lnSpc>
                <a:spcPts val="259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 indent="432816">
              <a:lnSpc>
                <a:spcPts val="186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7440155" y="3064057"/>
            <a:ext cx="2113029" cy="17212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092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 indent="0">
              <a:lnSpc>
                <a:spcPts val="170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</a:p>
          <a:p>
            <a:pPr indent="752856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</a:p>
          <a:p>
            <a:pPr indent="576033">
              <a:lnSpc>
                <a:spcPts val="2183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0.5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4632">
              <a:lnSpc>
                <a:spcPts val="182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Payout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 indent="9156">
              <a:lnSpc>
                <a:spcPts val="156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(Dividend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buyback)</a:t>
            </a:r>
          </a:p>
          <a:p>
            <a:pPr indent="582168">
              <a:lnSpc>
                <a:spcPts val="186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1094232" y="4906448"/>
            <a:ext cx="818660" cy="263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Sectors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2596883" y="4984309"/>
            <a:ext cx="6643478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cycles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2225014" y="5407189"/>
            <a:ext cx="1520575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4020260" y="5407189"/>
            <a:ext cx="1846724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6038075" y="5407189"/>
            <a:ext cx="1584582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17%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7894319" y="5354096"/>
            <a:ext cx="988841" cy="397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8985503" y="5407201"/>
            <a:ext cx="715927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12%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902208" y="6119565"/>
            <a:ext cx="7734419" cy="723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2184">
              <a:lnSpc>
                <a:spcPts val="2072"/>
              </a:lnSpc>
            </a:pP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Continuous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relative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competitors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2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primarily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SFS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pension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commitments,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hedge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bonds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902208" y="6846302"/>
            <a:ext cx="4170920" cy="3523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return: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</a:p>
          <a:p>
            <a:pPr indent="12">
              <a:lnSpc>
                <a:spcPts val="147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5217569" y="6846302"/>
            <a:ext cx="337988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non-cash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</a:t>
            </a:r>
          </a:p>
        </p:txBody>
      </p:sp>
      <p:sp>
        <p:nvSpPr>
          <p:cNvPr id="770" name="TextBox 770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</a:p>
        </p:txBody>
      </p:sp>
      <p:sp>
        <p:nvSpPr>
          <p:cNvPr id="771" name="TextBox 771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72" name="TextBox 772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Picture 7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774" name="TextBox 774"/>
          <p:cNvSpPr txBox="1"/>
          <p:nvPr/>
        </p:nvSpPr>
        <p:spPr>
          <a:xfrm>
            <a:off x="902208" y="465417"/>
            <a:ext cx="6564446" cy="1421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proximity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simplified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96312">
              <a:lnSpc>
                <a:spcPts val="1914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Simplified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set-up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Nov.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75" name="TextBox 775"/>
          <p:cNvSpPr txBox="1"/>
          <p:nvPr/>
        </p:nvSpPr>
        <p:spPr>
          <a:xfrm>
            <a:off x="905268" y="2106997"/>
            <a:ext cx="4698758" cy="3065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1741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set-up: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Clusters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9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Elimination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(Clusters)</a:t>
            </a:r>
          </a:p>
        </p:txBody>
      </p:sp>
      <p:sp>
        <p:nvSpPr>
          <p:cNvPr id="776" name="TextBox 776"/>
          <p:cNvSpPr txBox="1"/>
          <p:nvPr/>
        </p:nvSpPr>
        <p:spPr>
          <a:xfrm>
            <a:off x="6065482" y="2106997"/>
            <a:ext cx="3525251" cy="27062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set-up: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3077">
              <a:lnSpc>
                <a:spcPts val="1491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  <a:p>
            <a:pPr indent="2551213">
              <a:lnSpc>
                <a:spcPts val="0"/>
              </a:lnSpc>
            </a:pP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Assigned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</p:txBody>
      </p:sp>
      <p:sp>
        <p:nvSpPr>
          <p:cNvPr id="777" name="TextBox 777"/>
          <p:cNvSpPr txBox="1"/>
          <p:nvPr/>
        </p:nvSpPr>
        <p:spPr>
          <a:xfrm>
            <a:off x="902220" y="5254776"/>
            <a:ext cx="8678893" cy="19439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85%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assigned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</a:p>
          <a:p>
            <a:pPr indent="198119">
              <a:lnSpc>
                <a:spcPts val="20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Board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35">
              <a:lnSpc>
                <a:spcPts val="2432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›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proximity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3023">
              <a:lnSpc>
                <a:spcPts val="268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›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interaction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between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headquarters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decision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making</a:t>
            </a:r>
          </a:p>
          <a:p>
            <a:pPr indent="3023">
              <a:lnSpc>
                <a:spcPts val="271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›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productivity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1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78" name="TextBox 778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779" name="TextBox 779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80" name="TextBox 780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Picture 78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782" name="TextBox 782"/>
          <p:cNvSpPr txBox="1"/>
          <p:nvPr/>
        </p:nvSpPr>
        <p:spPr>
          <a:xfrm>
            <a:off x="902208" y="803757"/>
            <a:ext cx="2438505" cy="331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calendar</a:t>
            </a:r>
          </a:p>
        </p:txBody>
      </p:sp>
      <p:sp>
        <p:nvSpPr>
          <p:cNvPr id="783" name="TextBox 783"/>
          <p:cNvSpPr txBox="1"/>
          <p:nvPr/>
        </p:nvSpPr>
        <p:spPr>
          <a:xfrm>
            <a:off x="1002779" y="1680158"/>
            <a:ext cx="1238597" cy="40513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6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November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20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December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23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January</a:t>
            </a:r>
          </a:p>
        </p:txBody>
      </p:sp>
      <p:sp>
        <p:nvSpPr>
          <p:cNvPr id="784" name="TextBox 784"/>
          <p:cNvSpPr txBox="1"/>
          <p:nvPr/>
        </p:nvSpPr>
        <p:spPr>
          <a:xfrm>
            <a:off x="2606014" y="1620704"/>
            <a:ext cx="6772522" cy="5109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7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UK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(London)</a:t>
            </a:r>
          </a:p>
          <a:p>
            <a:pPr indent="0">
              <a:lnSpc>
                <a:spcPts val="2784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735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France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(Paris)</a:t>
            </a:r>
          </a:p>
          <a:p>
            <a:pPr indent="0">
              <a:lnSpc>
                <a:spcPts val="2784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711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(Frankfurt)</a:t>
            </a:r>
          </a:p>
          <a:p>
            <a:pPr indent="0">
              <a:lnSpc>
                <a:spcPts val="2784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735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Roadshow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(Boston,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York)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4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399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(London)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399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Commerzbank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Seminar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(New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York)</a:t>
            </a:r>
          </a:p>
          <a:p>
            <a:pPr indent="0">
              <a:lnSpc>
                <a:spcPts val="2472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0">
              <a:lnSpc>
                <a:spcPts val="2399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Q1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Release;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Meeting</a:t>
            </a:r>
          </a:p>
        </p:txBody>
      </p:sp>
      <p:sp>
        <p:nvSpPr>
          <p:cNvPr id="785" name="TextBox 785"/>
          <p:cNvSpPr txBox="1"/>
          <p:nvPr/>
        </p:nvSpPr>
        <p:spPr>
          <a:xfrm>
            <a:off x="902220" y="7035863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786" name="TextBox 786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</a:p>
        </p:txBody>
      </p:sp>
      <p:sp>
        <p:nvSpPr>
          <p:cNvPr id="787" name="TextBox 787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88" name="TextBox 788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Freeform 789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> 
				</p:cNvPr>
          <p:cNvSpPr/>
          <p:nvPr/>
        </p:nvSpPr>
        <p:spPr>
          <a:xfrm>
            <a:off x="5495925" y="1543050"/>
            <a:ext cx="4886325" cy="5248275"/>
          </a:xfrm>
          <a:custGeom>
            <a:avLst/>
            <a:gdLst>
              <a:gd name="connsiteX0" fmla="*/ 11810 w 4886325"/>
              <a:gd name="connsiteY0" fmla="*/ 5253990 h 5248275"/>
              <a:gd name="connsiteX1" fmla="*/ 4891647 w 4886325"/>
              <a:gd name="connsiteY1" fmla="*/ 5253990 h 5248275"/>
              <a:gd name="connsiteX2" fmla="*/ 4891647 w 4886325"/>
              <a:gd name="connsiteY2" fmla="*/ 14490 h 5248275"/>
              <a:gd name="connsiteX3" fmla="*/ 11810 w 4886325"/>
              <a:gd name="connsiteY3" fmla="*/ 14490 h 5248275"/>
              <a:gd name="connsiteX4" fmla="*/ 11810 w 4886325"/>
              <a:gd name="connsiteY4" fmla="*/ 5253990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325" h="5248275">
                <a:moveTo>
                  <a:pt x="11810" y="5253990"/>
                </a:moveTo>
                <a:lnTo>
                  <a:pt x="4891647" y="5253990"/>
                </a:lnTo>
                <a:lnTo>
                  <a:pt x="4891647" y="14490"/>
                </a:lnTo>
                <a:lnTo>
                  <a:pt x="11810" y="14490"/>
                </a:lnTo>
                <a:lnTo>
                  <a:pt x="11810" y="5253990"/>
                </a:lnTo>
                <a:close/>
              </a:path>
            </a:pathLst>
          </a:custGeom>
          <a:solidFill>
            <a:srgbClr val="d5d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> 
				</p:cNvPr>
          <p:cNvSpPr/>
          <p:nvPr/>
        </p:nvSpPr>
        <p:spPr>
          <a:xfrm>
            <a:off x="5781675" y="3609975"/>
            <a:ext cx="4105275" cy="19050"/>
          </a:xfrm>
          <a:custGeom>
            <a:avLst/>
            <a:gdLst>
              <a:gd name="connsiteX0" fmla="*/ 12572 w 4105275"/>
              <a:gd name="connsiteY0" fmla="*/ 23241 h 19050"/>
              <a:gd name="connsiteX1" fmla="*/ 4112121 w 410527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5275" h="19050">
                <a:moveTo>
                  <a:pt x="12572" y="23241"/>
                </a:moveTo>
                <a:lnTo>
                  <a:pt x="4112121" y="23241"/>
                </a:lnTo>
              </a:path>
            </a:pathLst>
          </a:custGeom>
          <a:ln w="16239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> 
				</p:cNvPr>
          <p:cNvSpPr/>
          <p:nvPr/>
        </p:nvSpPr>
        <p:spPr>
          <a:xfrm>
            <a:off x="6515100" y="4067175"/>
            <a:ext cx="3171825" cy="28575"/>
          </a:xfrm>
          <a:custGeom>
            <a:avLst/>
            <a:gdLst>
              <a:gd name="connsiteX0" fmla="*/ 13703 w 3171825"/>
              <a:gd name="connsiteY0" fmla="*/ 29336 h 28575"/>
              <a:gd name="connsiteX1" fmla="*/ 3180574 w 3171825"/>
              <a:gd name="connsiteY1" fmla="*/ 2933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1825" h="28575">
                <a:moveTo>
                  <a:pt x="13703" y="29336"/>
                </a:moveTo>
                <a:lnTo>
                  <a:pt x="3180574" y="29336"/>
                </a:lnTo>
              </a:path>
            </a:pathLst>
          </a:custGeom>
          <a:ln w="16255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5" name="Picture 80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2575"/>
            <a:ext cx="5048250" cy="5248275"/>
          </a:xfrm>
          <a:prstGeom prst="rect">
            <a:avLst/>
          </a:prstGeom>
        </p:spPr>
      </p:pic>
      <p:sp>
        <p:nvSpPr>
          <p:cNvPr id="805" name="TextBox 805"/>
          <p:cNvSpPr txBox="1"/>
          <p:nvPr/>
        </p:nvSpPr>
        <p:spPr>
          <a:xfrm>
            <a:off x="902208" y="803757"/>
            <a:ext cx="6905521" cy="2579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contact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92040">
              <a:lnSpc>
                <a:spcPts val="2877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Mariel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von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Drathen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92040">
              <a:lnSpc>
                <a:spcPts val="260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Munich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92040">
              <a:lnSpc>
                <a:spcPts val="260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Fax: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92040">
              <a:lnSpc>
                <a:spcPts val="2623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Internet:</a:t>
            </a:r>
          </a:p>
        </p:txBody>
      </p:sp>
      <p:sp>
        <p:nvSpPr>
          <p:cNvPr id="806" name="TextBox 806"/>
          <p:cNvSpPr txBox="1"/>
          <p:nvPr/>
        </p:nvSpPr>
        <p:spPr>
          <a:xfrm>
            <a:off x="8016240" y="1744782"/>
            <a:ext cx="1850873" cy="11753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54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+49-89-636-33780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+49-89-636-32474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00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+49-89-636-32830</a:t>
            </a:r>
          </a:p>
        </p:txBody>
      </p:sp>
      <p:sp>
        <p:nvSpPr>
          <p:cNvPr id="807" name="TextBox 807"/>
          <p:cNvSpPr txBox="1"/>
          <p:nvPr/>
        </p:nvSpPr>
        <p:spPr>
          <a:xfrm>
            <a:off x="5794248" y="3387641"/>
            <a:ext cx="4095597" cy="7243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54"/>
              </a:lnSpc>
            </a:pPr>
            <a:r>
              <a:rPr lang="en-US" altLang="zh-CN" sz="1751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http://www.siemens.com/investorrelations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48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Email: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investorrelations@siemens.com</a:t>
            </a:r>
          </a:p>
        </p:txBody>
      </p:sp>
      <p:sp>
        <p:nvSpPr>
          <p:cNvPr id="808" name="TextBox 808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09" name="TextBox 809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810" name="TextBox 810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811" name="TextBox 811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Freeform 812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reeform 820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reeform 823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reeform 824"> 
				</p:cNvPr>
          <p:cNvSpPr/>
          <p:nvPr/>
        </p:nvSpPr>
        <p:spPr>
          <a:xfrm>
            <a:off x="4000500" y="3162300"/>
            <a:ext cx="1647825" cy="19050"/>
          </a:xfrm>
          <a:custGeom>
            <a:avLst/>
            <a:gdLst>
              <a:gd name="connsiteX0" fmla="*/ 13703 w 1647825"/>
              <a:gd name="connsiteY0" fmla="*/ 22860 h 19050"/>
              <a:gd name="connsiteX1" fmla="*/ 1650466 w 1647825"/>
              <a:gd name="connsiteY1" fmla="*/ 2286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9050">
                <a:moveTo>
                  <a:pt x="13703" y="22860"/>
                </a:moveTo>
                <a:lnTo>
                  <a:pt x="1650466" y="22860"/>
                </a:lnTo>
              </a:path>
            </a:pathLst>
          </a:custGeom>
          <a:ln w="8111">
            <a:solidFill>
              <a:srgbClr val="e9760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> 
				</p:cNvPr>
          <p:cNvSpPr/>
          <p:nvPr/>
        </p:nvSpPr>
        <p:spPr>
          <a:xfrm>
            <a:off x="876300" y="3505200"/>
            <a:ext cx="9048750" cy="19050"/>
          </a:xfrm>
          <a:custGeom>
            <a:avLst/>
            <a:gdLst>
              <a:gd name="connsiteX0" fmla="*/ 16751 w 9048750"/>
              <a:gd name="connsiteY0" fmla="*/ 27420 h 19050"/>
              <a:gd name="connsiteX1" fmla="*/ 9057106 w 9048750"/>
              <a:gd name="connsiteY1" fmla="*/ 2742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0" h="19050">
                <a:moveTo>
                  <a:pt x="16751" y="27420"/>
                </a:moveTo>
                <a:lnTo>
                  <a:pt x="9057106" y="27420"/>
                </a:lnTo>
              </a:path>
            </a:pathLst>
          </a:custGeom>
          <a:ln w="16239">
            <a:solidFill>
              <a:srgbClr val="00628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TextBox 826"/>
          <p:cNvSpPr txBox="1"/>
          <p:nvPr/>
        </p:nvSpPr>
        <p:spPr>
          <a:xfrm>
            <a:off x="893064" y="465417"/>
            <a:ext cx="9056155" cy="67332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9144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99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0">
              <a:lnSpc>
                <a:spcPts val="153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backlog;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(after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(after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tax);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(adjusted);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earnings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purchase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allocation,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PPA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non-GAAP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measures.</a:t>
            </a:r>
          </a:p>
          <a:p>
            <a:pPr indent="0">
              <a:lnSpc>
                <a:spcPts val="1511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isolation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alternatives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describe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</a:p>
          <a:p>
            <a:pPr indent="0">
              <a:lnSpc>
                <a:spcPts val="1511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usefulness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reconciliations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IFRS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</a:p>
          <a:p>
            <a:pPr indent="0">
              <a:lnSpc>
                <a:spcPts val="1176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>www.siemens.com/nonGAAP</a:t>
            </a:r>
            <a:r>
              <a:rPr lang="en-US" altLang="zh-CN" sz="983" dirty="0" smtClean="0">
                <a:solidFill>
                  <a:srgbClr val="e9760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discussion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Relations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EDGAR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 indent="0">
              <a:lnSpc>
                <a:spcPts val="1525"/>
              </a:lnSpc>
            </a:pP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competition</a:t>
            </a:r>
          </a:p>
          <a:p>
            <a:pPr indent="0">
              <a:lnSpc>
                <a:spcPts val="1522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illustrate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perspective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ABB,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Philips,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Rockwell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Schneider.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rolling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earlier.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derived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dedicated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basket's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baskets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weighted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Sector.</a:t>
            </a:r>
          </a:p>
          <a:p>
            <a:pPr indent="0">
              <a:lnSpc>
                <a:spcPts val="1511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useful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However,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investors,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certain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limitations,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following: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metric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accepted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companies;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accordingly,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titled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differently.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responsibility.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directly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currencies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data’s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presentation.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Furthermore,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subject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exceptions,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adjustments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effects,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either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  <a:p>
            <a:pPr indent="0">
              <a:lnSpc>
                <a:spcPts val="1175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Because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availability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coincide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availability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Siemens’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data,</a:t>
            </a:r>
          </a:p>
          <a:p>
            <a:pPr indent="0">
              <a:lnSpc>
                <a:spcPts val="1200"/>
              </a:lnSpc>
            </a:pP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8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56">
              <a:lnSpc>
                <a:spcPts val="2266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827" name="TextBox 827"/>
          <p:cNvSpPr txBox="1"/>
          <p:nvPr/>
        </p:nvSpPr>
        <p:spPr>
          <a:xfrm>
            <a:off x="902208" y="7282191"/>
            <a:ext cx="51716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</p:txBody>
      </p:sp>
      <p:sp>
        <p:nvSpPr>
          <p:cNvPr id="828" name="TextBox 828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829" name="TextBox 829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895350" y="2266950"/>
            <a:ext cx="9048750" cy="647700"/>
          </a:xfrm>
          <a:custGeom>
            <a:avLst/>
            <a:gdLst>
              <a:gd name="connsiteX0" fmla="*/ 9905 w 9048750"/>
              <a:gd name="connsiteY0" fmla="*/ 649986 h 647700"/>
              <a:gd name="connsiteX1" fmla="*/ 9056370 w 9048750"/>
              <a:gd name="connsiteY1" fmla="*/ 649986 h 647700"/>
              <a:gd name="connsiteX2" fmla="*/ 9056370 w 9048750"/>
              <a:gd name="connsiteY2" fmla="*/ 12967 h 647700"/>
              <a:gd name="connsiteX3" fmla="*/ 9905 w 9048750"/>
              <a:gd name="connsiteY3" fmla="*/ 12967 h 647700"/>
              <a:gd name="connsiteX4" fmla="*/ 9905 w 9048750"/>
              <a:gd name="connsiteY4" fmla="*/ 64998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647700">
                <a:moveTo>
                  <a:pt x="9905" y="649986"/>
                </a:moveTo>
                <a:lnTo>
                  <a:pt x="9056370" y="649986"/>
                </a:lnTo>
                <a:lnTo>
                  <a:pt x="9056370" y="12967"/>
                </a:lnTo>
                <a:lnTo>
                  <a:pt x="9905" y="12967"/>
                </a:lnTo>
                <a:lnTo>
                  <a:pt x="9905" y="649986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895350" y="2266950"/>
            <a:ext cx="9048750" cy="647700"/>
          </a:xfrm>
          <a:custGeom>
            <a:avLst/>
            <a:gdLst>
              <a:gd name="connsiteX0" fmla="*/ 12928 w 9048750"/>
              <a:gd name="connsiteY0" fmla="*/ 649973 h 647700"/>
              <a:gd name="connsiteX1" fmla="*/ 9893 w 9048750"/>
              <a:gd name="connsiteY1" fmla="*/ 643890 h 647700"/>
              <a:gd name="connsiteX2" fmla="*/ 9056357 w 9048750"/>
              <a:gd name="connsiteY2" fmla="*/ 643890 h 647700"/>
              <a:gd name="connsiteX3" fmla="*/ 9053309 w 9048750"/>
              <a:gd name="connsiteY3" fmla="*/ 649973 h 647700"/>
              <a:gd name="connsiteX4" fmla="*/ 9053309 w 9048750"/>
              <a:gd name="connsiteY4" fmla="*/ 12954 h 647700"/>
              <a:gd name="connsiteX5" fmla="*/ 9056357 w 9048750"/>
              <a:gd name="connsiteY5" fmla="*/ 19050 h 647700"/>
              <a:gd name="connsiteX6" fmla="*/ 9893 w 9048750"/>
              <a:gd name="connsiteY6" fmla="*/ 19050 h 647700"/>
              <a:gd name="connsiteX7" fmla="*/ 12928 w 9048750"/>
              <a:gd name="connsiteY7" fmla="*/ 12954 h 647700"/>
              <a:gd name="connsiteX8" fmla="*/ 12928 w 9048750"/>
              <a:gd name="connsiteY8" fmla="*/ 649973 h 647700"/>
              <a:gd name="connsiteX9" fmla="*/ 12928 w 9048750"/>
              <a:gd name="connsiteY9" fmla="*/ 64997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750" h="647700">
                <a:moveTo>
                  <a:pt x="12928" y="649973"/>
                </a:moveTo>
                <a:lnTo>
                  <a:pt x="9893" y="643890"/>
                </a:lnTo>
                <a:lnTo>
                  <a:pt x="9056357" y="643890"/>
                </a:lnTo>
                <a:lnTo>
                  <a:pt x="9053309" y="649973"/>
                </a:lnTo>
                <a:lnTo>
                  <a:pt x="9053309" y="12954"/>
                </a:lnTo>
                <a:lnTo>
                  <a:pt x="9056357" y="19050"/>
                </a:lnTo>
                <a:lnTo>
                  <a:pt x="9893" y="19050"/>
                </a:lnTo>
                <a:lnTo>
                  <a:pt x="12928" y="12954"/>
                </a:lnTo>
                <a:lnTo>
                  <a:pt x="12928" y="649973"/>
                </a:lnTo>
                <a:lnTo>
                  <a:pt x="12928" y="649973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885825" y="2257425"/>
            <a:ext cx="9067800" cy="657225"/>
          </a:xfrm>
          <a:custGeom>
            <a:avLst/>
            <a:gdLst>
              <a:gd name="connsiteX0" fmla="*/ 13322 w 9067800"/>
              <a:gd name="connsiteY0" fmla="*/ 16383 h 657225"/>
              <a:gd name="connsiteX1" fmla="*/ 9071966 w 9067800"/>
              <a:gd name="connsiteY1" fmla="*/ 16383 h 657225"/>
              <a:gd name="connsiteX2" fmla="*/ 9071966 w 9067800"/>
              <a:gd name="connsiteY2" fmla="*/ 662546 h 657225"/>
              <a:gd name="connsiteX3" fmla="*/ 13322 w 9067800"/>
              <a:gd name="connsiteY3" fmla="*/ 662546 h 657225"/>
              <a:gd name="connsiteX4" fmla="*/ 13322 w 9067800"/>
              <a:gd name="connsiteY4" fmla="*/ 16383 h 657225"/>
              <a:gd name="connsiteX5" fmla="*/ 13322 w 9067800"/>
              <a:gd name="connsiteY5" fmla="*/ 1638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7800" h="657225">
                <a:moveTo>
                  <a:pt x="13322" y="16383"/>
                </a:moveTo>
                <a:lnTo>
                  <a:pt x="9071966" y="16383"/>
                </a:lnTo>
                <a:lnTo>
                  <a:pt x="9071966" y="662546"/>
                </a:lnTo>
                <a:lnTo>
                  <a:pt x="13322" y="662546"/>
                </a:lnTo>
                <a:lnTo>
                  <a:pt x="13322" y="16383"/>
                </a:lnTo>
                <a:lnTo>
                  <a:pt x="13322" y="16383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895350" y="4733925"/>
            <a:ext cx="9048750" cy="647700"/>
          </a:xfrm>
          <a:custGeom>
            <a:avLst/>
            <a:gdLst>
              <a:gd name="connsiteX0" fmla="*/ 9905 w 9048750"/>
              <a:gd name="connsiteY0" fmla="*/ 648842 h 647700"/>
              <a:gd name="connsiteX1" fmla="*/ 9056370 w 9048750"/>
              <a:gd name="connsiteY1" fmla="*/ 648842 h 647700"/>
              <a:gd name="connsiteX2" fmla="*/ 9056370 w 9048750"/>
              <a:gd name="connsiteY2" fmla="*/ 11824 h 647700"/>
              <a:gd name="connsiteX3" fmla="*/ 9905 w 9048750"/>
              <a:gd name="connsiteY3" fmla="*/ 11824 h 647700"/>
              <a:gd name="connsiteX4" fmla="*/ 9905 w 9048750"/>
              <a:gd name="connsiteY4" fmla="*/ 64884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647700">
                <a:moveTo>
                  <a:pt x="9905" y="648842"/>
                </a:moveTo>
                <a:lnTo>
                  <a:pt x="9056370" y="648842"/>
                </a:lnTo>
                <a:lnTo>
                  <a:pt x="9056370" y="11824"/>
                </a:lnTo>
                <a:lnTo>
                  <a:pt x="9905" y="11824"/>
                </a:lnTo>
                <a:lnTo>
                  <a:pt x="9905" y="648842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885825" y="4724400"/>
            <a:ext cx="9067800" cy="657225"/>
          </a:xfrm>
          <a:custGeom>
            <a:avLst/>
            <a:gdLst>
              <a:gd name="connsiteX0" fmla="*/ 13322 w 9067800"/>
              <a:gd name="connsiteY0" fmla="*/ 18288 h 657225"/>
              <a:gd name="connsiteX1" fmla="*/ 9071966 w 9067800"/>
              <a:gd name="connsiteY1" fmla="*/ 18288 h 657225"/>
              <a:gd name="connsiteX2" fmla="*/ 9071966 w 9067800"/>
              <a:gd name="connsiteY2" fmla="*/ 661403 h 657225"/>
              <a:gd name="connsiteX3" fmla="*/ 13322 w 9067800"/>
              <a:gd name="connsiteY3" fmla="*/ 661403 h 657225"/>
              <a:gd name="connsiteX4" fmla="*/ 13322 w 9067800"/>
              <a:gd name="connsiteY4" fmla="*/ 18288 h 657225"/>
              <a:gd name="connsiteX5" fmla="*/ 13322 w 9067800"/>
              <a:gd name="connsiteY5" fmla="*/ 1828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7800" h="657225">
                <a:moveTo>
                  <a:pt x="13322" y="18288"/>
                </a:moveTo>
                <a:lnTo>
                  <a:pt x="9071966" y="18288"/>
                </a:lnTo>
                <a:lnTo>
                  <a:pt x="9071966" y="661403"/>
                </a:lnTo>
                <a:lnTo>
                  <a:pt x="13322" y="661403"/>
                </a:lnTo>
                <a:lnTo>
                  <a:pt x="13322" y="18288"/>
                </a:lnTo>
                <a:lnTo>
                  <a:pt x="13322" y="1828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895350" y="4733925"/>
            <a:ext cx="9048750" cy="647700"/>
          </a:xfrm>
          <a:custGeom>
            <a:avLst/>
            <a:gdLst>
              <a:gd name="connsiteX0" fmla="*/ 12928 w 9048750"/>
              <a:gd name="connsiteY0" fmla="*/ 648830 h 647700"/>
              <a:gd name="connsiteX1" fmla="*/ 9893 w 9048750"/>
              <a:gd name="connsiteY1" fmla="*/ 642734 h 647700"/>
              <a:gd name="connsiteX2" fmla="*/ 9056357 w 9048750"/>
              <a:gd name="connsiteY2" fmla="*/ 642734 h 647700"/>
              <a:gd name="connsiteX3" fmla="*/ 9053309 w 9048750"/>
              <a:gd name="connsiteY3" fmla="*/ 648830 h 647700"/>
              <a:gd name="connsiteX4" fmla="*/ 9053309 w 9048750"/>
              <a:gd name="connsiteY4" fmla="*/ 11811 h 647700"/>
              <a:gd name="connsiteX5" fmla="*/ 9056357 w 9048750"/>
              <a:gd name="connsiteY5" fmla="*/ 17894 h 647700"/>
              <a:gd name="connsiteX6" fmla="*/ 9893 w 9048750"/>
              <a:gd name="connsiteY6" fmla="*/ 17894 h 647700"/>
              <a:gd name="connsiteX7" fmla="*/ 12928 w 9048750"/>
              <a:gd name="connsiteY7" fmla="*/ 11811 h 647700"/>
              <a:gd name="connsiteX8" fmla="*/ 12928 w 9048750"/>
              <a:gd name="connsiteY8" fmla="*/ 648830 h 647700"/>
              <a:gd name="connsiteX9" fmla="*/ 12928 w 9048750"/>
              <a:gd name="connsiteY9" fmla="*/ 64883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750" h="647700">
                <a:moveTo>
                  <a:pt x="12928" y="648830"/>
                </a:moveTo>
                <a:lnTo>
                  <a:pt x="9893" y="642734"/>
                </a:lnTo>
                <a:lnTo>
                  <a:pt x="9056357" y="642734"/>
                </a:lnTo>
                <a:lnTo>
                  <a:pt x="9053309" y="648830"/>
                </a:lnTo>
                <a:lnTo>
                  <a:pt x="9053309" y="11811"/>
                </a:lnTo>
                <a:lnTo>
                  <a:pt x="9056357" y="17894"/>
                </a:lnTo>
                <a:lnTo>
                  <a:pt x="9893" y="17894"/>
                </a:lnTo>
                <a:lnTo>
                  <a:pt x="12928" y="11811"/>
                </a:lnTo>
                <a:lnTo>
                  <a:pt x="12928" y="648830"/>
                </a:lnTo>
                <a:lnTo>
                  <a:pt x="12928" y="648830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895350" y="3086100"/>
            <a:ext cx="9048750" cy="647700"/>
          </a:xfrm>
          <a:custGeom>
            <a:avLst/>
            <a:gdLst>
              <a:gd name="connsiteX0" fmla="*/ 9905 w 9048750"/>
              <a:gd name="connsiteY0" fmla="*/ 650748 h 647700"/>
              <a:gd name="connsiteX1" fmla="*/ 9056370 w 9048750"/>
              <a:gd name="connsiteY1" fmla="*/ 650748 h 647700"/>
              <a:gd name="connsiteX2" fmla="*/ 9056370 w 9048750"/>
              <a:gd name="connsiteY2" fmla="*/ 16764 h 647700"/>
              <a:gd name="connsiteX3" fmla="*/ 9905 w 9048750"/>
              <a:gd name="connsiteY3" fmla="*/ 16764 h 647700"/>
              <a:gd name="connsiteX4" fmla="*/ 9905 w 9048750"/>
              <a:gd name="connsiteY4" fmla="*/ 650748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647700">
                <a:moveTo>
                  <a:pt x="9905" y="650748"/>
                </a:moveTo>
                <a:lnTo>
                  <a:pt x="9056370" y="650748"/>
                </a:lnTo>
                <a:lnTo>
                  <a:pt x="9056370" y="16764"/>
                </a:lnTo>
                <a:lnTo>
                  <a:pt x="9905" y="16764"/>
                </a:lnTo>
                <a:lnTo>
                  <a:pt x="9905" y="650748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885825" y="3086100"/>
            <a:ext cx="9067800" cy="647700"/>
          </a:xfrm>
          <a:custGeom>
            <a:avLst/>
            <a:gdLst>
              <a:gd name="connsiteX0" fmla="*/ 13322 w 9067800"/>
              <a:gd name="connsiteY0" fmla="*/ 10668 h 647700"/>
              <a:gd name="connsiteX1" fmla="*/ 9071966 w 9067800"/>
              <a:gd name="connsiteY1" fmla="*/ 10668 h 647700"/>
              <a:gd name="connsiteX2" fmla="*/ 9071966 w 9067800"/>
              <a:gd name="connsiteY2" fmla="*/ 656832 h 647700"/>
              <a:gd name="connsiteX3" fmla="*/ 13322 w 9067800"/>
              <a:gd name="connsiteY3" fmla="*/ 656832 h 647700"/>
              <a:gd name="connsiteX4" fmla="*/ 13322 w 9067800"/>
              <a:gd name="connsiteY4" fmla="*/ 10668 h 647700"/>
              <a:gd name="connsiteX5" fmla="*/ 13322 w 9067800"/>
              <a:gd name="connsiteY5" fmla="*/ 10668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7800" h="647700">
                <a:moveTo>
                  <a:pt x="13322" y="10668"/>
                </a:moveTo>
                <a:lnTo>
                  <a:pt x="9071966" y="10668"/>
                </a:lnTo>
                <a:lnTo>
                  <a:pt x="9071966" y="656832"/>
                </a:lnTo>
                <a:lnTo>
                  <a:pt x="13322" y="656832"/>
                </a:lnTo>
                <a:lnTo>
                  <a:pt x="13322" y="10668"/>
                </a:lnTo>
                <a:lnTo>
                  <a:pt x="13322" y="1066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895350" y="3086100"/>
            <a:ext cx="9048750" cy="647700"/>
          </a:xfrm>
          <a:custGeom>
            <a:avLst/>
            <a:gdLst>
              <a:gd name="connsiteX0" fmla="*/ 12928 w 9048750"/>
              <a:gd name="connsiteY0" fmla="*/ 650735 h 647700"/>
              <a:gd name="connsiteX1" fmla="*/ 9893 w 9048750"/>
              <a:gd name="connsiteY1" fmla="*/ 647687 h 647700"/>
              <a:gd name="connsiteX2" fmla="*/ 9056357 w 9048750"/>
              <a:gd name="connsiteY2" fmla="*/ 647687 h 647700"/>
              <a:gd name="connsiteX3" fmla="*/ 9053309 w 9048750"/>
              <a:gd name="connsiteY3" fmla="*/ 650735 h 647700"/>
              <a:gd name="connsiteX4" fmla="*/ 9053309 w 9048750"/>
              <a:gd name="connsiteY4" fmla="*/ 16751 h 647700"/>
              <a:gd name="connsiteX5" fmla="*/ 9056357 w 9048750"/>
              <a:gd name="connsiteY5" fmla="*/ 22847 h 647700"/>
              <a:gd name="connsiteX6" fmla="*/ 9893 w 9048750"/>
              <a:gd name="connsiteY6" fmla="*/ 22847 h 647700"/>
              <a:gd name="connsiteX7" fmla="*/ 12928 w 9048750"/>
              <a:gd name="connsiteY7" fmla="*/ 16751 h 647700"/>
              <a:gd name="connsiteX8" fmla="*/ 12928 w 9048750"/>
              <a:gd name="connsiteY8" fmla="*/ 650735 h 647700"/>
              <a:gd name="connsiteX9" fmla="*/ 12928 w 9048750"/>
              <a:gd name="connsiteY9" fmla="*/ 65073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750" h="647700">
                <a:moveTo>
                  <a:pt x="12928" y="650735"/>
                </a:moveTo>
                <a:lnTo>
                  <a:pt x="9893" y="647687"/>
                </a:lnTo>
                <a:lnTo>
                  <a:pt x="9056357" y="647687"/>
                </a:lnTo>
                <a:lnTo>
                  <a:pt x="9053309" y="650735"/>
                </a:lnTo>
                <a:lnTo>
                  <a:pt x="9053309" y="16751"/>
                </a:lnTo>
                <a:lnTo>
                  <a:pt x="9056357" y="22847"/>
                </a:lnTo>
                <a:lnTo>
                  <a:pt x="9893" y="22847"/>
                </a:lnTo>
                <a:lnTo>
                  <a:pt x="12928" y="16751"/>
                </a:lnTo>
                <a:lnTo>
                  <a:pt x="12928" y="650735"/>
                </a:lnTo>
                <a:lnTo>
                  <a:pt x="12928" y="65073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895350" y="3914775"/>
            <a:ext cx="9048750" cy="638175"/>
          </a:xfrm>
          <a:custGeom>
            <a:avLst/>
            <a:gdLst>
              <a:gd name="connsiteX0" fmla="*/ 9905 w 9048750"/>
              <a:gd name="connsiteY0" fmla="*/ 645033 h 638175"/>
              <a:gd name="connsiteX1" fmla="*/ 9056370 w 9048750"/>
              <a:gd name="connsiteY1" fmla="*/ 645033 h 638175"/>
              <a:gd name="connsiteX2" fmla="*/ 9056370 w 9048750"/>
              <a:gd name="connsiteY2" fmla="*/ 11061 h 638175"/>
              <a:gd name="connsiteX3" fmla="*/ 9905 w 9048750"/>
              <a:gd name="connsiteY3" fmla="*/ 11061 h 638175"/>
              <a:gd name="connsiteX4" fmla="*/ 9905 w 9048750"/>
              <a:gd name="connsiteY4" fmla="*/ 645033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638175">
                <a:moveTo>
                  <a:pt x="9905" y="645033"/>
                </a:moveTo>
                <a:lnTo>
                  <a:pt x="9056370" y="645033"/>
                </a:lnTo>
                <a:lnTo>
                  <a:pt x="9056370" y="11061"/>
                </a:lnTo>
                <a:lnTo>
                  <a:pt x="9905" y="11061"/>
                </a:lnTo>
                <a:lnTo>
                  <a:pt x="9905" y="645033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885825" y="3905250"/>
            <a:ext cx="9067800" cy="657225"/>
          </a:xfrm>
          <a:custGeom>
            <a:avLst/>
            <a:gdLst>
              <a:gd name="connsiteX0" fmla="*/ 13322 w 9067800"/>
              <a:gd name="connsiteY0" fmla="*/ 14478 h 657225"/>
              <a:gd name="connsiteX1" fmla="*/ 9071966 w 9067800"/>
              <a:gd name="connsiteY1" fmla="*/ 14478 h 657225"/>
              <a:gd name="connsiteX2" fmla="*/ 9071966 w 9067800"/>
              <a:gd name="connsiteY2" fmla="*/ 660641 h 657225"/>
              <a:gd name="connsiteX3" fmla="*/ 13322 w 9067800"/>
              <a:gd name="connsiteY3" fmla="*/ 660641 h 657225"/>
              <a:gd name="connsiteX4" fmla="*/ 13322 w 9067800"/>
              <a:gd name="connsiteY4" fmla="*/ 14478 h 657225"/>
              <a:gd name="connsiteX5" fmla="*/ 13322 w 9067800"/>
              <a:gd name="connsiteY5" fmla="*/ 14478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7800" h="657225">
                <a:moveTo>
                  <a:pt x="13322" y="14478"/>
                </a:moveTo>
                <a:lnTo>
                  <a:pt x="9071966" y="14478"/>
                </a:lnTo>
                <a:lnTo>
                  <a:pt x="9071966" y="660641"/>
                </a:lnTo>
                <a:lnTo>
                  <a:pt x="13322" y="660641"/>
                </a:lnTo>
                <a:lnTo>
                  <a:pt x="13322" y="14478"/>
                </a:lnTo>
                <a:lnTo>
                  <a:pt x="13322" y="14478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895350" y="3914775"/>
            <a:ext cx="9048750" cy="638175"/>
          </a:xfrm>
          <a:custGeom>
            <a:avLst/>
            <a:gdLst>
              <a:gd name="connsiteX0" fmla="*/ 12928 w 9048750"/>
              <a:gd name="connsiteY0" fmla="*/ 645020 h 638175"/>
              <a:gd name="connsiteX1" fmla="*/ 9893 w 9048750"/>
              <a:gd name="connsiteY1" fmla="*/ 638937 h 638175"/>
              <a:gd name="connsiteX2" fmla="*/ 9056357 w 9048750"/>
              <a:gd name="connsiteY2" fmla="*/ 638937 h 638175"/>
              <a:gd name="connsiteX3" fmla="*/ 9053309 w 9048750"/>
              <a:gd name="connsiteY3" fmla="*/ 645020 h 638175"/>
              <a:gd name="connsiteX4" fmla="*/ 9053309 w 9048750"/>
              <a:gd name="connsiteY4" fmla="*/ 11049 h 638175"/>
              <a:gd name="connsiteX5" fmla="*/ 9056357 w 9048750"/>
              <a:gd name="connsiteY5" fmla="*/ 14097 h 638175"/>
              <a:gd name="connsiteX6" fmla="*/ 9893 w 9048750"/>
              <a:gd name="connsiteY6" fmla="*/ 14097 h 638175"/>
              <a:gd name="connsiteX7" fmla="*/ 12928 w 9048750"/>
              <a:gd name="connsiteY7" fmla="*/ 11049 h 638175"/>
              <a:gd name="connsiteX8" fmla="*/ 12928 w 9048750"/>
              <a:gd name="connsiteY8" fmla="*/ 645020 h 638175"/>
              <a:gd name="connsiteX9" fmla="*/ 12928 w 9048750"/>
              <a:gd name="connsiteY9" fmla="*/ 64502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750" h="638175">
                <a:moveTo>
                  <a:pt x="12928" y="645020"/>
                </a:moveTo>
                <a:lnTo>
                  <a:pt x="9893" y="638937"/>
                </a:lnTo>
                <a:lnTo>
                  <a:pt x="9056357" y="638937"/>
                </a:lnTo>
                <a:lnTo>
                  <a:pt x="9053309" y="645020"/>
                </a:lnTo>
                <a:lnTo>
                  <a:pt x="9053309" y="11049"/>
                </a:lnTo>
                <a:lnTo>
                  <a:pt x="9056357" y="14097"/>
                </a:lnTo>
                <a:lnTo>
                  <a:pt x="9893" y="14097"/>
                </a:lnTo>
                <a:lnTo>
                  <a:pt x="12928" y="11049"/>
                </a:lnTo>
                <a:lnTo>
                  <a:pt x="12928" y="645020"/>
                </a:lnTo>
                <a:lnTo>
                  <a:pt x="12928" y="645020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895350" y="5553075"/>
            <a:ext cx="9048750" cy="647700"/>
          </a:xfrm>
          <a:custGeom>
            <a:avLst/>
            <a:gdLst>
              <a:gd name="connsiteX0" fmla="*/ 9905 w 9048750"/>
              <a:gd name="connsiteY0" fmla="*/ 649605 h 647700"/>
              <a:gd name="connsiteX1" fmla="*/ 9056370 w 9048750"/>
              <a:gd name="connsiteY1" fmla="*/ 649605 h 647700"/>
              <a:gd name="connsiteX2" fmla="*/ 9056370 w 9048750"/>
              <a:gd name="connsiteY2" fmla="*/ 15621 h 647700"/>
              <a:gd name="connsiteX3" fmla="*/ 9905 w 9048750"/>
              <a:gd name="connsiteY3" fmla="*/ 15621 h 647700"/>
              <a:gd name="connsiteX4" fmla="*/ 9905 w 9048750"/>
              <a:gd name="connsiteY4" fmla="*/ 64960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0" h="647700">
                <a:moveTo>
                  <a:pt x="9905" y="649605"/>
                </a:moveTo>
                <a:lnTo>
                  <a:pt x="9056370" y="649605"/>
                </a:lnTo>
                <a:lnTo>
                  <a:pt x="9056370" y="15621"/>
                </a:lnTo>
                <a:lnTo>
                  <a:pt x="9905" y="15621"/>
                </a:lnTo>
                <a:lnTo>
                  <a:pt x="9905" y="649605"/>
                </a:lnTo>
                <a:close/>
              </a:path>
            </a:pathLst>
          </a:custGeom>
          <a:solidFill>
            <a:srgbClr val="006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885825" y="5553075"/>
            <a:ext cx="9067800" cy="647700"/>
          </a:xfrm>
          <a:custGeom>
            <a:avLst/>
            <a:gdLst>
              <a:gd name="connsiteX0" fmla="*/ 13322 w 9067800"/>
              <a:gd name="connsiteY0" fmla="*/ 9525 h 647700"/>
              <a:gd name="connsiteX1" fmla="*/ 9071966 w 9067800"/>
              <a:gd name="connsiteY1" fmla="*/ 9525 h 647700"/>
              <a:gd name="connsiteX2" fmla="*/ 9071966 w 9067800"/>
              <a:gd name="connsiteY2" fmla="*/ 655688 h 647700"/>
              <a:gd name="connsiteX3" fmla="*/ 13322 w 9067800"/>
              <a:gd name="connsiteY3" fmla="*/ 655688 h 647700"/>
              <a:gd name="connsiteX4" fmla="*/ 13322 w 9067800"/>
              <a:gd name="connsiteY4" fmla="*/ 9525 h 647700"/>
              <a:gd name="connsiteX5" fmla="*/ 13322 w 9067800"/>
              <a:gd name="connsiteY5" fmla="*/ 9525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7800" h="647700">
                <a:moveTo>
                  <a:pt x="13322" y="9525"/>
                </a:moveTo>
                <a:lnTo>
                  <a:pt x="9071966" y="9525"/>
                </a:lnTo>
                <a:lnTo>
                  <a:pt x="9071966" y="655688"/>
                </a:lnTo>
                <a:lnTo>
                  <a:pt x="13322" y="655688"/>
                </a:lnTo>
                <a:lnTo>
                  <a:pt x="13322" y="9525"/>
                </a:lnTo>
                <a:lnTo>
                  <a:pt x="13322" y="9525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895350" y="5553075"/>
            <a:ext cx="9048750" cy="647700"/>
          </a:xfrm>
          <a:custGeom>
            <a:avLst/>
            <a:gdLst>
              <a:gd name="connsiteX0" fmla="*/ 12928 w 9048750"/>
              <a:gd name="connsiteY0" fmla="*/ 649592 h 647700"/>
              <a:gd name="connsiteX1" fmla="*/ 9893 w 9048750"/>
              <a:gd name="connsiteY1" fmla="*/ 646544 h 647700"/>
              <a:gd name="connsiteX2" fmla="*/ 9056357 w 9048750"/>
              <a:gd name="connsiteY2" fmla="*/ 646544 h 647700"/>
              <a:gd name="connsiteX3" fmla="*/ 9053309 w 9048750"/>
              <a:gd name="connsiteY3" fmla="*/ 649592 h 647700"/>
              <a:gd name="connsiteX4" fmla="*/ 9053309 w 9048750"/>
              <a:gd name="connsiteY4" fmla="*/ 15608 h 647700"/>
              <a:gd name="connsiteX5" fmla="*/ 9056357 w 9048750"/>
              <a:gd name="connsiteY5" fmla="*/ 21704 h 647700"/>
              <a:gd name="connsiteX6" fmla="*/ 9893 w 9048750"/>
              <a:gd name="connsiteY6" fmla="*/ 21704 h 647700"/>
              <a:gd name="connsiteX7" fmla="*/ 12928 w 9048750"/>
              <a:gd name="connsiteY7" fmla="*/ 15608 h 647700"/>
              <a:gd name="connsiteX8" fmla="*/ 12928 w 9048750"/>
              <a:gd name="connsiteY8" fmla="*/ 649592 h 647700"/>
              <a:gd name="connsiteX9" fmla="*/ 12928 w 9048750"/>
              <a:gd name="connsiteY9" fmla="*/ 64959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750" h="647700">
                <a:moveTo>
                  <a:pt x="12928" y="649592"/>
                </a:moveTo>
                <a:lnTo>
                  <a:pt x="9893" y="646544"/>
                </a:lnTo>
                <a:lnTo>
                  <a:pt x="9056357" y="646544"/>
                </a:lnTo>
                <a:lnTo>
                  <a:pt x="9053309" y="649592"/>
                </a:lnTo>
                <a:lnTo>
                  <a:pt x="9053309" y="15608"/>
                </a:lnTo>
                <a:lnTo>
                  <a:pt x="9056357" y="21704"/>
                </a:lnTo>
                <a:lnTo>
                  <a:pt x="9893" y="21704"/>
                </a:lnTo>
                <a:lnTo>
                  <a:pt x="12928" y="15608"/>
                </a:lnTo>
                <a:lnTo>
                  <a:pt x="12928" y="649592"/>
                </a:lnTo>
                <a:lnTo>
                  <a:pt x="12928" y="649592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1"/>
          <p:cNvSpPr txBox="1"/>
          <p:nvPr/>
        </p:nvSpPr>
        <p:spPr>
          <a:xfrm>
            <a:off x="902208" y="803757"/>
            <a:ext cx="4143483" cy="63949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agenda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7771">
              <a:lnSpc>
                <a:spcPts val="2693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Financials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7771">
              <a:lnSpc>
                <a:spcPts val="2479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Ongoing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matters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7771">
              <a:lnSpc>
                <a:spcPts val="2480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7771">
              <a:lnSpc>
                <a:spcPts val="2455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7771">
              <a:lnSpc>
                <a:spcPts val="2479"/>
              </a:lnSpc>
            </a:pP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beyond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2152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902208" y="465417"/>
            <a:ext cx="6664872" cy="6700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achieved</a:t>
            </a:r>
          </a:p>
          <a:p>
            <a:pPr indent="0">
              <a:lnSpc>
                <a:spcPts val="2664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guidance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645907" y="1637593"/>
            <a:ext cx="2972870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Q3/2013)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894844" y="1646749"/>
            <a:ext cx="3432140" cy="5900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1182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(€bn)</a:t>
            </a:r>
          </a:p>
          <a:p>
            <a:pPr indent="2273795">
              <a:lnSpc>
                <a:spcPts val="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(€bn)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99693" y="2289097"/>
            <a:ext cx="4148125" cy="2072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clear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</a:p>
          <a:p>
            <a:pPr indent="201193">
              <a:lnSpc>
                <a:spcPts val="26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moderate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201180">
              <a:lnSpc>
                <a:spcPts val="26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</a:p>
          <a:p>
            <a:pPr indent="201155">
              <a:lnSpc>
                <a:spcPts val="2664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organic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  <a:p>
            <a:pPr indent="201168">
              <a:lnSpc>
                <a:spcPts val="2618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998489" y="2894321"/>
            <a:ext cx="376643" cy="1589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2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31">
              <a:lnSpc>
                <a:spcPts val="238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553213" y="2352724"/>
            <a:ext cx="437153" cy="667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55">
              <a:lnSpc>
                <a:spcPts val="1050"/>
              </a:lnSpc>
            </a:pP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comp.</a:t>
            </a:r>
          </a:p>
          <a:p>
            <a:pPr indent="0">
              <a:lnSpc>
                <a:spcPts val="144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3">
              <a:lnSpc>
                <a:spcPts val="1760"/>
              </a:lnSpc>
            </a:pPr>
            <a:r>
              <a:rPr lang="en-US" altLang="zh-CN" sz="1319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6.4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162813" y="2821865"/>
            <a:ext cx="376642" cy="16620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82.4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31">
              <a:lnSpc>
                <a:spcPts val="194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049780" y="2872986"/>
            <a:ext cx="376642" cy="1610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77.4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31">
              <a:lnSpc>
                <a:spcPts val="155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653272" y="2407588"/>
            <a:ext cx="336898" cy="6643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0"/>
              </a:lnSpc>
            </a:pP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comp.</a:t>
            </a:r>
          </a:p>
          <a:p>
            <a:pPr indent="18275">
              <a:lnSpc>
                <a:spcPts val="144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68">
              <a:lnSpc>
                <a:spcPts val="1735"/>
              </a:lnSpc>
            </a:pPr>
            <a:r>
              <a:rPr lang="en-US" altLang="zh-CN" sz="1319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204947" y="2894992"/>
            <a:ext cx="376642" cy="15888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1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75.9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331">
              <a:lnSpc>
                <a:spcPts val="23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00861" y="4471414"/>
            <a:ext cx="4010515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approximately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€1.0bn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5894845" y="4647592"/>
            <a:ext cx="286289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(€bn)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02220" y="4971273"/>
            <a:ext cx="3987249" cy="2227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460">
              <a:lnSpc>
                <a:spcPts val="1801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Given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</a:p>
          <a:p>
            <a:pPr indent="298615">
              <a:lnSpc>
                <a:spcPts val="2664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nine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expect</a:t>
            </a:r>
          </a:p>
          <a:p>
            <a:pPr indent="298615">
              <a:lnSpc>
                <a:spcPts val="266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98615">
              <a:lnSpc>
                <a:spcPts val="2639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€4.0bn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</a:p>
          <a:p>
            <a:pPr indent="298577">
              <a:lnSpc>
                <a:spcPts val="274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NSN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8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096000" y="4921913"/>
            <a:ext cx="942735" cy="19881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1544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4.5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091">
              <a:lnSpc>
                <a:spcPts val="250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Outlook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464552" y="5162730"/>
            <a:ext cx="905279" cy="17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1363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23">
              <a:lnSpc>
                <a:spcPts val="16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0">
              <a:lnSpc>
                <a:spcPts val="15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958072" y="5110914"/>
            <a:ext cx="633143" cy="1598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55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0086975" cy="7553325"/>
          </a:xfrm>
          <a:prstGeom prst="rect">
            <a:avLst/>
          </a:prstGeom>
        </p:spPr>
      </p:pic>
      <p:sp>
        <p:nvSpPr>
          <p:cNvPr id="76" name="TextBox 76"/>
          <p:cNvSpPr txBox="1"/>
          <p:nvPr/>
        </p:nvSpPr>
        <p:spPr>
          <a:xfrm>
            <a:off x="902207" y="465417"/>
            <a:ext cx="7262801" cy="1366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cockpit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profitability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16"/>
              </a:lnSpc>
            </a:pP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target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902195" y="2003365"/>
            <a:ext cx="3206817" cy="559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5764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(rolling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quarters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13)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5507723" y="2003365"/>
            <a:ext cx="4225123" cy="559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9455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benchmarks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8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6150864" y="2738912"/>
            <a:ext cx="534937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193267" y="2739582"/>
            <a:ext cx="38585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9.9%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586216" y="2727377"/>
            <a:ext cx="58404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10-15%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80756" y="3071814"/>
            <a:ext cx="690617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Siemens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2532875" y="3087041"/>
            <a:ext cx="43860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-2.0%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5870461" y="3107732"/>
            <a:ext cx="8124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7714488" y="3108377"/>
            <a:ext cx="48034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19.8%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9153144" y="3102269"/>
            <a:ext cx="58404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4123944" y="3458910"/>
            <a:ext cx="43860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-3.6%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6086856" y="3470432"/>
            <a:ext cx="598560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251192" y="3471102"/>
            <a:ext cx="4711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11.6%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863585" y="3468029"/>
            <a:ext cx="57482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11-17%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377708" y="3842275"/>
            <a:ext cx="90677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Competitors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3727716" y="3857528"/>
            <a:ext cx="38585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1.6%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5507736" y="3833131"/>
            <a:ext cx="1175428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Infrastr.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6812292" y="3836849"/>
            <a:ext cx="38585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3.7%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235709" y="3836824"/>
            <a:ext cx="48956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8-12%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908291" y="4649017"/>
            <a:ext cx="3024996" cy="556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17332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0">
              <a:lnSpc>
                <a:spcPts val="2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ROCE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(continuing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operations)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5507710" y="4246382"/>
            <a:ext cx="4428372" cy="9592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7886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cycles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12">
              <a:lnSpc>
                <a:spcPts val="2692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debt/EBITDA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667256" y="5415739"/>
            <a:ext cx="48034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15.5%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3163811" y="5498022"/>
            <a:ext cx="48034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13.8%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4678679" y="5418800"/>
            <a:ext cx="58404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15-20%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9235439" y="5613859"/>
            <a:ext cx="61963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627b2b"/>
                </a:solidFill>
                <a:latin typeface="Arial" charset="0"/>
                <a:cs typeface="Arial" charset="0"/>
              </a:rPr>
              <a:t>0.5-1.0x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902207" y="6585488"/>
            <a:ext cx="1315896" cy="425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82752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0">
              <a:lnSpc>
                <a:spcPts val="18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reported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3081515" y="6585488"/>
            <a:ext cx="633143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6278879" y="5970462"/>
            <a:ext cx="633143" cy="778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54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0.2x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7775448" y="5888166"/>
            <a:ext cx="633143" cy="860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54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0.3x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10"> 
				</p:cNvPr>
          <p:cNvSpPr/>
          <p:nvPr/>
        </p:nvSpPr>
        <p:spPr>
          <a:xfrm>
            <a:off x="295275" y="0"/>
            <a:ext cx="10086975" cy="7553325"/>
          </a:xfrm>
          <a:custGeom>
            <a:avLst/>
            <a:gdLst>
              <a:gd name="connsiteX0" fmla="*/ 12560 w 10086975"/>
              <a:gd name="connsiteY0" fmla="*/ 7559040 h 7553325"/>
              <a:gd name="connsiteX1" fmla="*/ 10092284 w 10086975"/>
              <a:gd name="connsiteY1" fmla="*/ 7559040 h 7553325"/>
              <a:gd name="connsiteX2" fmla="*/ 10092284 w 10086975"/>
              <a:gd name="connsiteY2" fmla="*/ 13 h 7553325"/>
              <a:gd name="connsiteX3" fmla="*/ 12560 w 10086975"/>
              <a:gd name="connsiteY3" fmla="*/ 13 h 7553325"/>
              <a:gd name="connsiteX4" fmla="*/ 12560 w 10086975"/>
              <a:gd name="connsiteY4" fmla="*/ 7559040 h 75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7553325">
                <a:moveTo>
                  <a:pt x="12560" y="7559040"/>
                </a:moveTo>
                <a:lnTo>
                  <a:pt x="10092284" y="7559040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75590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295275" y="0"/>
            <a:ext cx="10086975" cy="1390650"/>
          </a:xfrm>
          <a:custGeom>
            <a:avLst/>
            <a:gdLst>
              <a:gd name="connsiteX0" fmla="*/ 12560 w 10086975"/>
              <a:gd name="connsiteY0" fmla="*/ 1399032 h 1390650"/>
              <a:gd name="connsiteX1" fmla="*/ 10092284 w 10086975"/>
              <a:gd name="connsiteY1" fmla="*/ 1399032 h 1390650"/>
              <a:gd name="connsiteX2" fmla="*/ 10092284 w 10086975"/>
              <a:gd name="connsiteY2" fmla="*/ 13 h 1390650"/>
              <a:gd name="connsiteX3" fmla="*/ 12560 w 10086975"/>
              <a:gd name="connsiteY3" fmla="*/ 13 h 1390650"/>
              <a:gd name="connsiteX4" fmla="*/ 12560 w 10086975"/>
              <a:gd name="connsiteY4" fmla="*/ 139903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975" h="1390650">
                <a:moveTo>
                  <a:pt x="12560" y="1399032"/>
                </a:moveTo>
                <a:lnTo>
                  <a:pt x="10092284" y="1399032"/>
                </a:lnTo>
                <a:lnTo>
                  <a:pt x="10092284" y="13"/>
                </a:lnTo>
                <a:lnTo>
                  <a:pt x="12560" y="13"/>
                </a:lnTo>
                <a:lnTo>
                  <a:pt x="12560" y="1399032"/>
                </a:lnTo>
                <a:close/>
              </a:path>
            </a:pathLst>
          </a:custGeom>
          <a:solidFill>
            <a:srgbClr val="abbc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8353425" y="752475"/>
            <a:ext cx="1590675" cy="133350"/>
          </a:xfrm>
          <a:custGeom>
            <a:avLst/>
            <a:gdLst>
              <a:gd name="connsiteX0" fmla="*/ 13322 w 1590675"/>
              <a:gd name="connsiteY0" fmla="*/ 137541 h 133350"/>
              <a:gd name="connsiteX1" fmla="*/ 1598282 w 1590675"/>
              <a:gd name="connsiteY1" fmla="*/ 137541 h 133350"/>
              <a:gd name="connsiteX2" fmla="*/ 1598282 w 1590675"/>
              <a:gd name="connsiteY2" fmla="*/ 15621 h 133350"/>
              <a:gd name="connsiteX3" fmla="*/ 13322 w 1590675"/>
              <a:gd name="connsiteY3" fmla="*/ 15621 h 133350"/>
              <a:gd name="connsiteX4" fmla="*/ 13322 w 1590675"/>
              <a:gd name="connsiteY4" fmla="*/ 13754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33350">
                <a:moveTo>
                  <a:pt x="13322" y="137541"/>
                </a:moveTo>
                <a:lnTo>
                  <a:pt x="1598282" y="137541"/>
                </a:lnTo>
                <a:lnTo>
                  <a:pt x="1598282" y="15621"/>
                </a:lnTo>
                <a:lnTo>
                  <a:pt x="13322" y="15621"/>
                </a:lnTo>
                <a:lnTo>
                  <a:pt x="13322" y="13754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8353425" y="0"/>
            <a:ext cx="1590675" cy="695325"/>
          </a:xfrm>
          <a:custGeom>
            <a:avLst/>
            <a:gdLst>
              <a:gd name="connsiteX0" fmla="*/ 13322 w 1590675"/>
              <a:gd name="connsiteY0" fmla="*/ 704101 h 695325"/>
              <a:gd name="connsiteX1" fmla="*/ 1598282 w 1590675"/>
              <a:gd name="connsiteY1" fmla="*/ 704101 h 695325"/>
              <a:gd name="connsiteX2" fmla="*/ 1598282 w 1590675"/>
              <a:gd name="connsiteY2" fmla="*/ 13 h 695325"/>
              <a:gd name="connsiteX3" fmla="*/ 13322 w 1590675"/>
              <a:gd name="connsiteY3" fmla="*/ 13 h 695325"/>
              <a:gd name="connsiteX4" fmla="*/ 13322 w 1590675"/>
              <a:gd name="connsiteY4" fmla="*/ 70410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95325">
                <a:moveTo>
                  <a:pt x="13322" y="704101"/>
                </a:moveTo>
                <a:lnTo>
                  <a:pt x="1598282" y="704101"/>
                </a:lnTo>
                <a:lnTo>
                  <a:pt x="1598282" y="13"/>
                </a:lnTo>
                <a:lnTo>
                  <a:pt x="13322" y="13"/>
                </a:lnTo>
                <a:lnTo>
                  <a:pt x="13322" y="7041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8505825" y="371475"/>
            <a:ext cx="133350" cy="171450"/>
          </a:xfrm>
          <a:custGeom>
            <a:avLst/>
            <a:gdLst>
              <a:gd name="connsiteX0" fmla="*/ 19418 w 133350"/>
              <a:gd name="connsiteY0" fmla="*/ 171069 h 171450"/>
              <a:gd name="connsiteX1" fmla="*/ 19418 w 133350"/>
              <a:gd name="connsiteY1" fmla="*/ 140602 h 171450"/>
              <a:gd name="connsiteX2" fmla="*/ 22466 w 133350"/>
              <a:gd name="connsiteY2" fmla="*/ 140602 h 171450"/>
              <a:gd name="connsiteX3" fmla="*/ 25514 w 133350"/>
              <a:gd name="connsiteY3" fmla="*/ 140602 h 171450"/>
              <a:gd name="connsiteX4" fmla="*/ 28562 w 133350"/>
              <a:gd name="connsiteY4" fmla="*/ 143637 h 171450"/>
              <a:gd name="connsiteX5" fmla="*/ 31610 w 133350"/>
              <a:gd name="connsiteY5" fmla="*/ 143637 h 171450"/>
              <a:gd name="connsiteX6" fmla="*/ 34658 w 133350"/>
              <a:gd name="connsiteY6" fmla="*/ 143637 h 171450"/>
              <a:gd name="connsiteX7" fmla="*/ 37706 w 133350"/>
              <a:gd name="connsiteY7" fmla="*/ 143637 h 171450"/>
              <a:gd name="connsiteX8" fmla="*/ 40741 w 133350"/>
              <a:gd name="connsiteY8" fmla="*/ 143637 h 171450"/>
              <a:gd name="connsiteX9" fmla="*/ 43789 w 133350"/>
              <a:gd name="connsiteY9" fmla="*/ 146685 h 171450"/>
              <a:gd name="connsiteX10" fmla="*/ 46837 w 133350"/>
              <a:gd name="connsiteY10" fmla="*/ 146685 h 171450"/>
              <a:gd name="connsiteX11" fmla="*/ 49886 w 133350"/>
              <a:gd name="connsiteY11" fmla="*/ 146685 h 171450"/>
              <a:gd name="connsiteX12" fmla="*/ 52933 w 133350"/>
              <a:gd name="connsiteY12" fmla="*/ 146685 h 171450"/>
              <a:gd name="connsiteX13" fmla="*/ 55981 w 133350"/>
              <a:gd name="connsiteY13" fmla="*/ 146685 h 171450"/>
              <a:gd name="connsiteX14" fmla="*/ 59042 w 133350"/>
              <a:gd name="connsiteY14" fmla="*/ 146685 h 171450"/>
              <a:gd name="connsiteX15" fmla="*/ 62090 w 133350"/>
              <a:gd name="connsiteY15" fmla="*/ 146685 h 171450"/>
              <a:gd name="connsiteX16" fmla="*/ 65138 w 133350"/>
              <a:gd name="connsiteY16" fmla="*/ 146685 h 171450"/>
              <a:gd name="connsiteX17" fmla="*/ 71234 w 133350"/>
              <a:gd name="connsiteY17" fmla="*/ 146685 h 171450"/>
              <a:gd name="connsiteX18" fmla="*/ 74282 w 133350"/>
              <a:gd name="connsiteY18" fmla="*/ 146685 h 171450"/>
              <a:gd name="connsiteX19" fmla="*/ 77317 w 133350"/>
              <a:gd name="connsiteY19" fmla="*/ 146685 h 171450"/>
              <a:gd name="connsiteX20" fmla="*/ 80365 w 133350"/>
              <a:gd name="connsiteY20" fmla="*/ 146685 h 171450"/>
              <a:gd name="connsiteX21" fmla="*/ 83414 w 133350"/>
              <a:gd name="connsiteY21" fmla="*/ 146685 h 171450"/>
              <a:gd name="connsiteX22" fmla="*/ 86462 w 133350"/>
              <a:gd name="connsiteY22" fmla="*/ 143637 h 171450"/>
              <a:gd name="connsiteX23" fmla="*/ 89509 w 133350"/>
              <a:gd name="connsiteY23" fmla="*/ 143637 h 171450"/>
              <a:gd name="connsiteX24" fmla="*/ 89509 w 133350"/>
              <a:gd name="connsiteY24" fmla="*/ 140602 h 171450"/>
              <a:gd name="connsiteX25" fmla="*/ 92557 w 133350"/>
              <a:gd name="connsiteY25" fmla="*/ 140602 h 171450"/>
              <a:gd name="connsiteX26" fmla="*/ 92557 w 133350"/>
              <a:gd name="connsiteY26" fmla="*/ 137554 h 171450"/>
              <a:gd name="connsiteX27" fmla="*/ 95618 w 133350"/>
              <a:gd name="connsiteY27" fmla="*/ 137554 h 171450"/>
              <a:gd name="connsiteX28" fmla="*/ 95618 w 133350"/>
              <a:gd name="connsiteY28" fmla="*/ 134506 h 171450"/>
              <a:gd name="connsiteX29" fmla="*/ 95618 w 133350"/>
              <a:gd name="connsiteY29" fmla="*/ 131445 h 171450"/>
              <a:gd name="connsiteX30" fmla="*/ 95618 w 133350"/>
              <a:gd name="connsiteY30" fmla="*/ 128397 h 171450"/>
              <a:gd name="connsiteX31" fmla="*/ 92557 w 133350"/>
              <a:gd name="connsiteY31" fmla="*/ 128397 h 171450"/>
              <a:gd name="connsiteX32" fmla="*/ 92557 w 133350"/>
              <a:gd name="connsiteY32" fmla="*/ 125349 h 171450"/>
              <a:gd name="connsiteX33" fmla="*/ 89509 w 133350"/>
              <a:gd name="connsiteY33" fmla="*/ 122301 h 171450"/>
              <a:gd name="connsiteX34" fmla="*/ 86462 w 133350"/>
              <a:gd name="connsiteY34" fmla="*/ 122301 h 171450"/>
              <a:gd name="connsiteX35" fmla="*/ 86462 w 133350"/>
              <a:gd name="connsiteY35" fmla="*/ 119253 h 171450"/>
              <a:gd name="connsiteX36" fmla="*/ 83414 w 133350"/>
              <a:gd name="connsiteY36" fmla="*/ 119253 h 171450"/>
              <a:gd name="connsiteX37" fmla="*/ 80365 w 133350"/>
              <a:gd name="connsiteY37" fmla="*/ 116205 h 171450"/>
              <a:gd name="connsiteX38" fmla="*/ 77317 w 133350"/>
              <a:gd name="connsiteY38" fmla="*/ 116205 h 171450"/>
              <a:gd name="connsiteX39" fmla="*/ 74282 w 133350"/>
              <a:gd name="connsiteY39" fmla="*/ 113157 h 171450"/>
              <a:gd name="connsiteX40" fmla="*/ 68186 w 133350"/>
              <a:gd name="connsiteY40" fmla="*/ 113157 h 171450"/>
              <a:gd name="connsiteX41" fmla="*/ 62090 w 133350"/>
              <a:gd name="connsiteY41" fmla="*/ 110109 h 171450"/>
              <a:gd name="connsiteX42" fmla="*/ 55981 w 133350"/>
              <a:gd name="connsiteY42" fmla="*/ 107061 h 171450"/>
              <a:gd name="connsiteX43" fmla="*/ 49886 w 133350"/>
              <a:gd name="connsiteY43" fmla="*/ 104026 h 171450"/>
              <a:gd name="connsiteX44" fmla="*/ 43789 w 133350"/>
              <a:gd name="connsiteY44" fmla="*/ 100978 h 171450"/>
              <a:gd name="connsiteX45" fmla="*/ 40741 w 133350"/>
              <a:gd name="connsiteY45" fmla="*/ 97930 h 171450"/>
              <a:gd name="connsiteX46" fmla="*/ 37706 w 133350"/>
              <a:gd name="connsiteY46" fmla="*/ 97930 h 171450"/>
              <a:gd name="connsiteX47" fmla="*/ 37706 w 133350"/>
              <a:gd name="connsiteY47" fmla="*/ 94869 h 171450"/>
              <a:gd name="connsiteX48" fmla="*/ 34658 w 133350"/>
              <a:gd name="connsiteY48" fmla="*/ 94869 h 171450"/>
              <a:gd name="connsiteX49" fmla="*/ 31610 w 133350"/>
              <a:gd name="connsiteY49" fmla="*/ 94869 h 171450"/>
              <a:gd name="connsiteX50" fmla="*/ 31610 w 133350"/>
              <a:gd name="connsiteY50" fmla="*/ 91821 h 171450"/>
              <a:gd name="connsiteX51" fmla="*/ 28562 w 133350"/>
              <a:gd name="connsiteY51" fmla="*/ 91821 h 171450"/>
              <a:gd name="connsiteX52" fmla="*/ 28562 w 133350"/>
              <a:gd name="connsiteY52" fmla="*/ 88773 h 171450"/>
              <a:gd name="connsiteX53" fmla="*/ 25514 w 133350"/>
              <a:gd name="connsiteY53" fmla="*/ 88773 h 171450"/>
              <a:gd name="connsiteX54" fmla="*/ 25514 w 133350"/>
              <a:gd name="connsiteY54" fmla="*/ 85725 h 171450"/>
              <a:gd name="connsiteX55" fmla="*/ 22466 w 133350"/>
              <a:gd name="connsiteY55" fmla="*/ 85725 h 171450"/>
              <a:gd name="connsiteX56" fmla="*/ 22466 w 133350"/>
              <a:gd name="connsiteY56" fmla="*/ 82677 h 171450"/>
              <a:gd name="connsiteX57" fmla="*/ 19418 w 133350"/>
              <a:gd name="connsiteY57" fmla="*/ 79629 h 171450"/>
              <a:gd name="connsiteX58" fmla="*/ 19418 w 133350"/>
              <a:gd name="connsiteY58" fmla="*/ 76581 h 171450"/>
              <a:gd name="connsiteX59" fmla="*/ 19418 w 133350"/>
              <a:gd name="connsiteY59" fmla="*/ 73533 h 171450"/>
              <a:gd name="connsiteX60" fmla="*/ 16370 w 133350"/>
              <a:gd name="connsiteY60" fmla="*/ 73533 h 171450"/>
              <a:gd name="connsiteX61" fmla="*/ 16370 w 133350"/>
              <a:gd name="connsiteY61" fmla="*/ 70485 h 171450"/>
              <a:gd name="connsiteX62" fmla="*/ 16370 w 133350"/>
              <a:gd name="connsiteY62" fmla="*/ 67437 h 171450"/>
              <a:gd name="connsiteX63" fmla="*/ 16370 w 133350"/>
              <a:gd name="connsiteY63" fmla="*/ 64402 h 171450"/>
              <a:gd name="connsiteX64" fmla="*/ 16370 w 133350"/>
              <a:gd name="connsiteY64" fmla="*/ 61354 h 171450"/>
              <a:gd name="connsiteX65" fmla="*/ 16370 w 133350"/>
              <a:gd name="connsiteY65" fmla="*/ 58306 h 171450"/>
              <a:gd name="connsiteX66" fmla="*/ 16370 w 133350"/>
              <a:gd name="connsiteY66" fmla="*/ 55245 h 171450"/>
              <a:gd name="connsiteX67" fmla="*/ 16370 w 133350"/>
              <a:gd name="connsiteY67" fmla="*/ 52197 h 171450"/>
              <a:gd name="connsiteX68" fmla="*/ 16370 w 133350"/>
              <a:gd name="connsiteY68" fmla="*/ 49149 h 171450"/>
              <a:gd name="connsiteX69" fmla="*/ 16370 w 133350"/>
              <a:gd name="connsiteY69" fmla="*/ 46101 h 171450"/>
              <a:gd name="connsiteX70" fmla="*/ 19418 w 133350"/>
              <a:gd name="connsiteY70" fmla="*/ 43053 h 171450"/>
              <a:gd name="connsiteX71" fmla="*/ 19418 w 133350"/>
              <a:gd name="connsiteY71" fmla="*/ 40005 h 171450"/>
              <a:gd name="connsiteX72" fmla="*/ 19418 w 133350"/>
              <a:gd name="connsiteY72" fmla="*/ 36957 h 171450"/>
              <a:gd name="connsiteX73" fmla="*/ 22466 w 133350"/>
              <a:gd name="connsiteY73" fmla="*/ 36957 h 171450"/>
              <a:gd name="connsiteX74" fmla="*/ 22466 w 133350"/>
              <a:gd name="connsiteY74" fmla="*/ 33909 h 171450"/>
              <a:gd name="connsiteX75" fmla="*/ 25514 w 133350"/>
              <a:gd name="connsiteY75" fmla="*/ 30861 h 171450"/>
              <a:gd name="connsiteX76" fmla="*/ 28562 w 133350"/>
              <a:gd name="connsiteY76" fmla="*/ 27826 h 171450"/>
              <a:gd name="connsiteX77" fmla="*/ 28562 w 133350"/>
              <a:gd name="connsiteY77" fmla="*/ 24778 h 171450"/>
              <a:gd name="connsiteX78" fmla="*/ 31610 w 133350"/>
              <a:gd name="connsiteY78" fmla="*/ 24778 h 171450"/>
              <a:gd name="connsiteX79" fmla="*/ 34658 w 133350"/>
              <a:gd name="connsiteY79" fmla="*/ 21730 h 171450"/>
              <a:gd name="connsiteX80" fmla="*/ 37706 w 133350"/>
              <a:gd name="connsiteY80" fmla="*/ 18669 h 171450"/>
              <a:gd name="connsiteX81" fmla="*/ 40741 w 133350"/>
              <a:gd name="connsiteY81" fmla="*/ 18669 h 171450"/>
              <a:gd name="connsiteX82" fmla="*/ 43789 w 133350"/>
              <a:gd name="connsiteY82" fmla="*/ 18669 h 171450"/>
              <a:gd name="connsiteX83" fmla="*/ 46837 w 133350"/>
              <a:gd name="connsiteY83" fmla="*/ 15621 h 171450"/>
              <a:gd name="connsiteX84" fmla="*/ 49886 w 133350"/>
              <a:gd name="connsiteY84" fmla="*/ 15621 h 171450"/>
              <a:gd name="connsiteX85" fmla="*/ 52933 w 133350"/>
              <a:gd name="connsiteY85" fmla="*/ 12573 h 171450"/>
              <a:gd name="connsiteX86" fmla="*/ 55981 w 133350"/>
              <a:gd name="connsiteY86" fmla="*/ 12573 h 171450"/>
              <a:gd name="connsiteX87" fmla="*/ 59042 w 133350"/>
              <a:gd name="connsiteY87" fmla="*/ 12573 h 171450"/>
              <a:gd name="connsiteX88" fmla="*/ 62090 w 133350"/>
              <a:gd name="connsiteY88" fmla="*/ 12573 h 171450"/>
              <a:gd name="connsiteX89" fmla="*/ 65138 w 133350"/>
              <a:gd name="connsiteY89" fmla="*/ 12573 h 171450"/>
              <a:gd name="connsiteX90" fmla="*/ 71234 w 133350"/>
              <a:gd name="connsiteY90" fmla="*/ 12573 h 171450"/>
              <a:gd name="connsiteX91" fmla="*/ 74282 w 133350"/>
              <a:gd name="connsiteY91" fmla="*/ 9525 h 171450"/>
              <a:gd name="connsiteX92" fmla="*/ 77317 w 133350"/>
              <a:gd name="connsiteY92" fmla="*/ 9525 h 171450"/>
              <a:gd name="connsiteX93" fmla="*/ 80365 w 133350"/>
              <a:gd name="connsiteY93" fmla="*/ 9525 h 171450"/>
              <a:gd name="connsiteX94" fmla="*/ 83414 w 133350"/>
              <a:gd name="connsiteY94" fmla="*/ 9525 h 171450"/>
              <a:gd name="connsiteX95" fmla="*/ 89509 w 133350"/>
              <a:gd name="connsiteY95" fmla="*/ 12573 h 171450"/>
              <a:gd name="connsiteX96" fmla="*/ 92557 w 133350"/>
              <a:gd name="connsiteY96" fmla="*/ 12573 h 171450"/>
              <a:gd name="connsiteX97" fmla="*/ 98666 w 133350"/>
              <a:gd name="connsiteY97" fmla="*/ 12573 h 171450"/>
              <a:gd name="connsiteX98" fmla="*/ 104762 w 133350"/>
              <a:gd name="connsiteY98" fmla="*/ 12573 h 171450"/>
              <a:gd name="connsiteX99" fmla="*/ 110858 w 133350"/>
              <a:gd name="connsiteY99" fmla="*/ 12573 h 171450"/>
              <a:gd name="connsiteX100" fmla="*/ 116941 w 133350"/>
              <a:gd name="connsiteY100" fmla="*/ 15621 h 171450"/>
              <a:gd name="connsiteX101" fmla="*/ 126086 w 133350"/>
              <a:gd name="connsiteY101" fmla="*/ 15621 h 171450"/>
              <a:gd name="connsiteX102" fmla="*/ 126086 w 133350"/>
              <a:gd name="connsiteY102" fmla="*/ 46101 h 171450"/>
              <a:gd name="connsiteX103" fmla="*/ 123037 w 133350"/>
              <a:gd name="connsiteY103" fmla="*/ 46101 h 171450"/>
              <a:gd name="connsiteX104" fmla="*/ 119989 w 133350"/>
              <a:gd name="connsiteY104" fmla="*/ 46101 h 171450"/>
              <a:gd name="connsiteX105" fmla="*/ 116941 w 133350"/>
              <a:gd name="connsiteY105" fmla="*/ 43053 h 171450"/>
              <a:gd name="connsiteX106" fmla="*/ 113906 w 133350"/>
              <a:gd name="connsiteY106" fmla="*/ 43053 h 171450"/>
              <a:gd name="connsiteX107" fmla="*/ 110858 w 133350"/>
              <a:gd name="connsiteY107" fmla="*/ 43053 h 171450"/>
              <a:gd name="connsiteX108" fmla="*/ 107810 w 133350"/>
              <a:gd name="connsiteY108" fmla="*/ 43053 h 171450"/>
              <a:gd name="connsiteX109" fmla="*/ 107810 w 133350"/>
              <a:gd name="connsiteY109" fmla="*/ 40005 h 171450"/>
              <a:gd name="connsiteX110" fmla="*/ 104762 w 133350"/>
              <a:gd name="connsiteY110" fmla="*/ 40005 h 171450"/>
              <a:gd name="connsiteX111" fmla="*/ 101714 w 133350"/>
              <a:gd name="connsiteY111" fmla="*/ 40005 h 171450"/>
              <a:gd name="connsiteX112" fmla="*/ 98666 w 133350"/>
              <a:gd name="connsiteY112" fmla="*/ 40005 h 171450"/>
              <a:gd name="connsiteX113" fmla="*/ 95618 w 133350"/>
              <a:gd name="connsiteY113" fmla="*/ 40005 h 171450"/>
              <a:gd name="connsiteX114" fmla="*/ 92557 w 133350"/>
              <a:gd name="connsiteY114" fmla="*/ 40005 h 171450"/>
              <a:gd name="connsiteX115" fmla="*/ 89509 w 133350"/>
              <a:gd name="connsiteY115" fmla="*/ 36957 h 171450"/>
              <a:gd name="connsiteX116" fmla="*/ 86462 w 133350"/>
              <a:gd name="connsiteY116" fmla="*/ 36957 h 171450"/>
              <a:gd name="connsiteX117" fmla="*/ 83414 w 133350"/>
              <a:gd name="connsiteY117" fmla="*/ 36957 h 171450"/>
              <a:gd name="connsiteX118" fmla="*/ 80365 w 133350"/>
              <a:gd name="connsiteY118" fmla="*/ 36957 h 171450"/>
              <a:gd name="connsiteX119" fmla="*/ 77317 w 133350"/>
              <a:gd name="connsiteY119" fmla="*/ 36957 h 171450"/>
              <a:gd name="connsiteX120" fmla="*/ 74282 w 133350"/>
              <a:gd name="connsiteY120" fmla="*/ 40005 h 171450"/>
              <a:gd name="connsiteX121" fmla="*/ 71234 w 133350"/>
              <a:gd name="connsiteY121" fmla="*/ 40005 h 171450"/>
              <a:gd name="connsiteX122" fmla="*/ 68186 w 133350"/>
              <a:gd name="connsiteY122" fmla="*/ 40005 h 171450"/>
              <a:gd name="connsiteX123" fmla="*/ 65138 w 133350"/>
              <a:gd name="connsiteY123" fmla="*/ 40005 h 171450"/>
              <a:gd name="connsiteX124" fmla="*/ 65138 w 133350"/>
              <a:gd name="connsiteY124" fmla="*/ 43053 h 171450"/>
              <a:gd name="connsiteX125" fmla="*/ 62090 w 133350"/>
              <a:gd name="connsiteY125" fmla="*/ 43053 h 171450"/>
              <a:gd name="connsiteX126" fmla="*/ 59042 w 133350"/>
              <a:gd name="connsiteY126" fmla="*/ 46101 h 171450"/>
              <a:gd name="connsiteX127" fmla="*/ 59042 w 133350"/>
              <a:gd name="connsiteY127" fmla="*/ 49149 h 171450"/>
              <a:gd name="connsiteX128" fmla="*/ 59042 w 133350"/>
              <a:gd name="connsiteY128" fmla="*/ 52197 h 171450"/>
              <a:gd name="connsiteX129" fmla="*/ 59042 w 133350"/>
              <a:gd name="connsiteY129" fmla="*/ 55245 h 171450"/>
              <a:gd name="connsiteX130" fmla="*/ 59042 w 133350"/>
              <a:gd name="connsiteY130" fmla="*/ 58306 h 171450"/>
              <a:gd name="connsiteX131" fmla="*/ 62090 w 133350"/>
              <a:gd name="connsiteY131" fmla="*/ 61354 h 171450"/>
              <a:gd name="connsiteX132" fmla="*/ 65138 w 133350"/>
              <a:gd name="connsiteY132" fmla="*/ 61354 h 171450"/>
              <a:gd name="connsiteX133" fmla="*/ 65138 w 133350"/>
              <a:gd name="connsiteY133" fmla="*/ 64402 h 171450"/>
              <a:gd name="connsiteX134" fmla="*/ 68186 w 133350"/>
              <a:gd name="connsiteY134" fmla="*/ 64402 h 171450"/>
              <a:gd name="connsiteX135" fmla="*/ 71234 w 133350"/>
              <a:gd name="connsiteY135" fmla="*/ 67437 h 171450"/>
              <a:gd name="connsiteX136" fmla="*/ 74282 w 133350"/>
              <a:gd name="connsiteY136" fmla="*/ 67437 h 171450"/>
              <a:gd name="connsiteX137" fmla="*/ 77317 w 133350"/>
              <a:gd name="connsiteY137" fmla="*/ 70485 h 171450"/>
              <a:gd name="connsiteX138" fmla="*/ 83414 w 133350"/>
              <a:gd name="connsiteY138" fmla="*/ 70485 h 171450"/>
              <a:gd name="connsiteX139" fmla="*/ 86462 w 133350"/>
              <a:gd name="connsiteY139" fmla="*/ 73533 h 171450"/>
              <a:gd name="connsiteX140" fmla="*/ 95618 w 133350"/>
              <a:gd name="connsiteY140" fmla="*/ 76581 h 171450"/>
              <a:gd name="connsiteX141" fmla="*/ 101714 w 133350"/>
              <a:gd name="connsiteY141" fmla="*/ 79629 h 171450"/>
              <a:gd name="connsiteX142" fmla="*/ 107810 w 133350"/>
              <a:gd name="connsiteY142" fmla="*/ 82677 h 171450"/>
              <a:gd name="connsiteX143" fmla="*/ 110858 w 133350"/>
              <a:gd name="connsiteY143" fmla="*/ 85725 h 171450"/>
              <a:gd name="connsiteX144" fmla="*/ 113906 w 133350"/>
              <a:gd name="connsiteY144" fmla="*/ 88773 h 171450"/>
              <a:gd name="connsiteX145" fmla="*/ 116941 w 133350"/>
              <a:gd name="connsiteY145" fmla="*/ 88773 h 171450"/>
              <a:gd name="connsiteX146" fmla="*/ 119989 w 133350"/>
              <a:gd name="connsiteY146" fmla="*/ 88773 h 171450"/>
              <a:gd name="connsiteX147" fmla="*/ 119989 w 133350"/>
              <a:gd name="connsiteY147" fmla="*/ 91821 h 171450"/>
              <a:gd name="connsiteX148" fmla="*/ 123037 w 133350"/>
              <a:gd name="connsiteY148" fmla="*/ 91821 h 171450"/>
              <a:gd name="connsiteX149" fmla="*/ 123037 w 133350"/>
              <a:gd name="connsiteY149" fmla="*/ 94869 h 171450"/>
              <a:gd name="connsiteX150" fmla="*/ 126086 w 133350"/>
              <a:gd name="connsiteY150" fmla="*/ 94869 h 171450"/>
              <a:gd name="connsiteX151" fmla="*/ 126086 w 133350"/>
              <a:gd name="connsiteY151" fmla="*/ 97930 h 171450"/>
              <a:gd name="connsiteX152" fmla="*/ 129133 w 133350"/>
              <a:gd name="connsiteY152" fmla="*/ 97930 h 171450"/>
              <a:gd name="connsiteX153" fmla="*/ 129133 w 133350"/>
              <a:gd name="connsiteY153" fmla="*/ 100978 h 171450"/>
              <a:gd name="connsiteX154" fmla="*/ 132181 w 133350"/>
              <a:gd name="connsiteY154" fmla="*/ 104026 h 171450"/>
              <a:gd name="connsiteX155" fmla="*/ 132181 w 133350"/>
              <a:gd name="connsiteY155" fmla="*/ 107061 h 171450"/>
              <a:gd name="connsiteX156" fmla="*/ 135242 w 133350"/>
              <a:gd name="connsiteY156" fmla="*/ 107061 h 171450"/>
              <a:gd name="connsiteX157" fmla="*/ 135242 w 133350"/>
              <a:gd name="connsiteY157" fmla="*/ 110109 h 171450"/>
              <a:gd name="connsiteX158" fmla="*/ 135242 w 133350"/>
              <a:gd name="connsiteY158" fmla="*/ 113157 h 171450"/>
              <a:gd name="connsiteX159" fmla="*/ 138290 w 133350"/>
              <a:gd name="connsiteY159" fmla="*/ 116205 h 171450"/>
              <a:gd name="connsiteX160" fmla="*/ 138290 w 133350"/>
              <a:gd name="connsiteY160" fmla="*/ 119253 h 171450"/>
              <a:gd name="connsiteX161" fmla="*/ 138290 w 133350"/>
              <a:gd name="connsiteY161" fmla="*/ 122301 h 171450"/>
              <a:gd name="connsiteX162" fmla="*/ 138290 w 133350"/>
              <a:gd name="connsiteY162" fmla="*/ 125349 h 171450"/>
              <a:gd name="connsiteX163" fmla="*/ 138290 w 133350"/>
              <a:gd name="connsiteY163" fmla="*/ 128397 h 171450"/>
              <a:gd name="connsiteX164" fmla="*/ 138290 w 133350"/>
              <a:gd name="connsiteY164" fmla="*/ 131445 h 171450"/>
              <a:gd name="connsiteX165" fmla="*/ 138290 w 133350"/>
              <a:gd name="connsiteY165" fmla="*/ 134506 h 171450"/>
              <a:gd name="connsiteX166" fmla="*/ 135242 w 133350"/>
              <a:gd name="connsiteY166" fmla="*/ 137554 h 171450"/>
              <a:gd name="connsiteX167" fmla="*/ 135242 w 133350"/>
              <a:gd name="connsiteY167" fmla="*/ 140602 h 171450"/>
              <a:gd name="connsiteX168" fmla="*/ 135242 w 133350"/>
              <a:gd name="connsiteY168" fmla="*/ 143637 h 171450"/>
              <a:gd name="connsiteX169" fmla="*/ 135242 w 133350"/>
              <a:gd name="connsiteY169" fmla="*/ 146685 h 171450"/>
              <a:gd name="connsiteX170" fmla="*/ 132181 w 133350"/>
              <a:gd name="connsiteY170" fmla="*/ 149733 h 171450"/>
              <a:gd name="connsiteX171" fmla="*/ 129133 w 133350"/>
              <a:gd name="connsiteY171" fmla="*/ 152781 h 171450"/>
              <a:gd name="connsiteX172" fmla="*/ 126086 w 133350"/>
              <a:gd name="connsiteY172" fmla="*/ 155829 h 171450"/>
              <a:gd name="connsiteX173" fmla="*/ 126086 w 133350"/>
              <a:gd name="connsiteY173" fmla="*/ 158877 h 171450"/>
              <a:gd name="connsiteX174" fmla="*/ 123037 w 133350"/>
              <a:gd name="connsiteY174" fmla="*/ 158877 h 171450"/>
              <a:gd name="connsiteX175" fmla="*/ 119989 w 133350"/>
              <a:gd name="connsiteY175" fmla="*/ 161925 h 171450"/>
              <a:gd name="connsiteX176" fmla="*/ 116941 w 133350"/>
              <a:gd name="connsiteY176" fmla="*/ 164973 h 171450"/>
              <a:gd name="connsiteX177" fmla="*/ 113906 w 133350"/>
              <a:gd name="connsiteY177" fmla="*/ 168021 h 171450"/>
              <a:gd name="connsiteX178" fmla="*/ 110858 w 133350"/>
              <a:gd name="connsiteY178" fmla="*/ 168021 h 171450"/>
              <a:gd name="connsiteX179" fmla="*/ 107810 w 133350"/>
              <a:gd name="connsiteY179" fmla="*/ 168021 h 171450"/>
              <a:gd name="connsiteX180" fmla="*/ 104762 w 133350"/>
              <a:gd name="connsiteY180" fmla="*/ 171069 h 171450"/>
              <a:gd name="connsiteX181" fmla="*/ 101714 w 133350"/>
              <a:gd name="connsiteY181" fmla="*/ 171069 h 171450"/>
              <a:gd name="connsiteX182" fmla="*/ 98666 w 133350"/>
              <a:gd name="connsiteY182" fmla="*/ 174117 h 171450"/>
              <a:gd name="connsiteX183" fmla="*/ 95618 w 133350"/>
              <a:gd name="connsiteY183" fmla="*/ 174117 h 171450"/>
              <a:gd name="connsiteX184" fmla="*/ 92557 w 133350"/>
              <a:gd name="connsiteY184" fmla="*/ 174117 h 171450"/>
              <a:gd name="connsiteX185" fmla="*/ 89509 w 133350"/>
              <a:gd name="connsiteY185" fmla="*/ 174117 h 171450"/>
              <a:gd name="connsiteX186" fmla="*/ 86462 w 133350"/>
              <a:gd name="connsiteY186" fmla="*/ 177165 h 171450"/>
              <a:gd name="connsiteX187" fmla="*/ 83414 w 133350"/>
              <a:gd name="connsiteY187" fmla="*/ 177165 h 171450"/>
              <a:gd name="connsiteX188" fmla="*/ 80365 w 133350"/>
              <a:gd name="connsiteY188" fmla="*/ 177165 h 171450"/>
              <a:gd name="connsiteX189" fmla="*/ 74282 w 133350"/>
              <a:gd name="connsiteY189" fmla="*/ 177165 h 171450"/>
              <a:gd name="connsiteX190" fmla="*/ 71234 w 133350"/>
              <a:gd name="connsiteY190" fmla="*/ 177165 h 171450"/>
              <a:gd name="connsiteX191" fmla="*/ 68186 w 133350"/>
              <a:gd name="connsiteY191" fmla="*/ 177165 h 171450"/>
              <a:gd name="connsiteX192" fmla="*/ 62090 w 133350"/>
              <a:gd name="connsiteY192" fmla="*/ 177165 h 171450"/>
              <a:gd name="connsiteX193" fmla="*/ 55981 w 133350"/>
              <a:gd name="connsiteY193" fmla="*/ 177165 h 171450"/>
              <a:gd name="connsiteX194" fmla="*/ 49886 w 133350"/>
              <a:gd name="connsiteY194" fmla="*/ 177165 h 171450"/>
              <a:gd name="connsiteX195" fmla="*/ 43789 w 133350"/>
              <a:gd name="connsiteY195" fmla="*/ 174117 h 171450"/>
              <a:gd name="connsiteX196" fmla="*/ 37706 w 133350"/>
              <a:gd name="connsiteY196" fmla="*/ 174117 h 171450"/>
              <a:gd name="connsiteX197" fmla="*/ 31610 w 133350"/>
              <a:gd name="connsiteY197" fmla="*/ 174117 h 171450"/>
              <a:gd name="connsiteX198" fmla="*/ 25514 w 133350"/>
              <a:gd name="connsiteY198" fmla="*/ 171069 h 171450"/>
              <a:gd name="connsiteX199" fmla="*/ 19418 w 133350"/>
              <a:gd name="connsiteY199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33350" h="171450">
                <a:moveTo>
                  <a:pt x="19418" y="171069"/>
                </a:moveTo>
                <a:lnTo>
                  <a:pt x="19418" y="140602"/>
                </a:lnTo>
                <a:lnTo>
                  <a:pt x="22466" y="140602"/>
                </a:lnTo>
                <a:lnTo>
                  <a:pt x="25514" y="140602"/>
                </a:lnTo>
                <a:lnTo>
                  <a:pt x="28562" y="143637"/>
                </a:lnTo>
                <a:lnTo>
                  <a:pt x="31610" y="143637"/>
                </a:lnTo>
                <a:lnTo>
                  <a:pt x="34658" y="143637"/>
                </a:lnTo>
                <a:lnTo>
                  <a:pt x="37706" y="143637"/>
                </a:lnTo>
                <a:lnTo>
                  <a:pt x="40741" y="143637"/>
                </a:lnTo>
                <a:lnTo>
                  <a:pt x="43789" y="146685"/>
                </a:lnTo>
                <a:lnTo>
                  <a:pt x="46837" y="146685"/>
                </a:lnTo>
                <a:lnTo>
                  <a:pt x="49886" y="146685"/>
                </a:lnTo>
                <a:lnTo>
                  <a:pt x="52933" y="146685"/>
                </a:lnTo>
                <a:lnTo>
                  <a:pt x="55981" y="146685"/>
                </a:lnTo>
                <a:lnTo>
                  <a:pt x="59042" y="146685"/>
                </a:lnTo>
                <a:lnTo>
                  <a:pt x="62090" y="146685"/>
                </a:lnTo>
                <a:lnTo>
                  <a:pt x="65138" y="146685"/>
                </a:lnTo>
                <a:lnTo>
                  <a:pt x="71234" y="146685"/>
                </a:lnTo>
                <a:lnTo>
                  <a:pt x="74282" y="146685"/>
                </a:lnTo>
                <a:lnTo>
                  <a:pt x="77317" y="146685"/>
                </a:lnTo>
                <a:lnTo>
                  <a:pt x="80365" y="146685"/>
                </a:lnTo>
                <a:lnTo>
                  <a:pt x="83414" y="146685"/>
                </a:lnTo>
                <a:lnTo>
                  <a:pt x="86462" y="143637"/>
                </a:lnTo>
                <a:lnTo>
                  <a:pt x="89509" y="143637"/>
                </a:lnTo>
                <a:lnTo>
                  <a:pt x="89509" y="140602"/>
                </a:lnTo>
                <a:lnTo>
                  <a:pt x="92557" y="140602"/>
                </a:lnTo>
                <a:lnTo>
                  <a:pt x="92557" y="137554"/>
                </a:lnTo>
                <a:lnTo>
                  <a:pt x="95618" y="137554"/>
                </a:lnTo>
                <a:lnTo>
                  <a:pt x="95618" y="134506"/>
                </a:lnTo>
                <a:lnTo>
                  <a:pt x="95618" y="131445"/>
                </a:lnTo>
                <a:lnTo>
                  <a:pt x="95618" y="128397"/>
                </a:lnTo>
                <a:lnTo>
                  <a:pt x="92557" y="128397"/>
                </a:lnTo>
                <a:lnTo>
                  <a:pt x="92557" y="125349"/>
                </a:lnTo>
                <a:lnTo>
                  <a:pt x="89509" y="122301"/>
                </a:lnTo>
                <a:lnTo>
                  <a:pt x="86462" y="122301"/>
                </a:lnTo>
                <a:lnTo>
                  <a:pt x="86462" y="119253"/>
                </a:lnTo>
                <a:lnTo>
                  <a:pt x="83414" y="119253"/>
                </a:lnTo>
                <a:lnTo>
                  <a:pt x="80365" y="116205"/>
                </a:lnTo>
                <a:lnTo>
                  <a:pt x="77317" y="116205"/>
                </a:lnTo>
                <a:lnTo>
                  <a:pt x="74282" y="113157"/>
                </a:lnTo>
                <a:lnTo>
                  <a:pt x="68186" y="113157"/>
                </a:lnTo>
                <a:lnTo>
                  <a:pt x="62090" y="110109"/>
                </a:lnTo>
                <a:lnTo>
                  <a:pt x="55981" y="107061"/>
                </a:lnTo>
                <a:lnTo>
                  <a:pt x="49886" y="104026"/>
                </a:lnTo>
                <a:lnTo>
                  <a:pt x="43789" y="100978"/>
                </a:lnTo>
                <a:lnTo>
                  <a:pt x="40741" y="97930"/>
                </a:lnTo>
                <a:lnTo>
                  <a:pt x="37706" y="97930"/>
                </a:lnTo>
                <a:lnTo>
                  <a:pt x="37706" y="94869"/>
                </a:lnTo>
                <a:lnTo>
                  <a:pt x="34658" y="94869"/>
                </a:lnTo>
                <a:lnTo>
                  <a:pt x="31610" y="94869"/>
                </a:lnTo>
                <a:lnTo>
                  <a:pt x="31610" y="91821"/>
                </a:lnTo>
                <a:lnTo>
                  <a:pt x="28562" y="91821"/>
                </a:lnTo>
                <a:lnTo>
                  <a:pt x="28562" y="88773"/>
                </a:lnTo>
                <a:lnTo>
                  <a:pt x="25514" y="88773"/>
                </a:lnTo>
                <a:lnTo>
                  <a:pt x="25514" y="85725"/>
                </a:lnTo>
                <a:lnTo>
                  <a:pt x="22466" y="85725"/>
                </a:lnTo>
                <a:lnTo>
                  <a:pt x="22466" y="82677"/>
                </a:lnTo>
                <a:lnTo>
                  <a:pt x="19418" y="79629"/>
                </a:lnTo>
                <a:lnTo>
                  <a:pt x="19418" y="76581"/>
                </a:lnTo>
                <a:lnTo>
                  <a:pt x="19418" y="73533"/>
                </a:lnTo>
                <a:lnTo>
                  <a:pt x="16370" y="73533"/>
                </a:lnTo>
                <a:lnTo>
                  <a:pt x="16370" y="70485"/>
                </a:lnTo>
                <a:lnTo>
                  <a:pt x="16370" y="67437"/>
                </a:lnTo>
                <a:lnTo>
                  <a:pt x="16370" y="64402"/>
                </a:lnTo>
                <a:lnTo>
                  <a:pt x="16370" y="61354"/>
                </a:lnTo>
                <a:lnTo>
                  <a:pt x="16370" y="58306"/>
                </a:lnTo>
                <a:lnTo>
                  <a:pt x="16370" y="55245"/>
                </a:lnTo>
                <a:lnTo>
                  <a:pt x="16370" y="52197"/>
                </a:lnTo>
                <a:lnTo>
                  <a:pt x="16370" y="49149"/>
                </a:lnTo>
                <a:lnTo>
                  <a:pt x="16370" y="46101"/>
                </a:lnTo>
                <a:lnTo>
                  <a:pt x="19418" y="43053"/>
                </a:lnTo>
                <a:lnTo>
                  <a:pt x="19418" y="40005"/>
                </a:lnTo>
                <a:lnTo>
                  <a:pt x="19418" y="36957"/>
                </a:lnTo>
                <a:lnTo>
                  <a:pt x="22466" y="36957"/>
                </a:lnTo>
                <a:lnTo>
                  <a:pt x="22466" y="33909"/>
                </a:lnTo>
                <a:lnTo>
                  <a:pt x="25514" y="30861"/>
                </a:lnTo>
                <a:lnTo>
                  <a:pt x="28562" y="27826"/>
                </a:lnTo>
                <a:lnTo>
                  <a:pt x="28562" y="24778"/>
                </a:lnTo>
                <a:lnTo>
                  <a:pt x="31610" y="24778"/>
                </a:lnTo>
                <a:lnTo>
                  <a:pt x="34658" y="21730"/>
                </a:lnTo>
                <a:lnTo>
                  <a:pt x="37706" y="18669"/>
                </a:lnTo>
                <a:lnTo>
                  <a:pt x="40741" y="18669"/>
                </a:lnTo>
                <a:lnTo>
                  <a:pt x="43789" y="18669"/>
                </a:lnTo>
                <a:lnTo>
                  <a:pt x="46837" y="15621"/>
                </a:lnTo>
                <a:lnTo>
                  <a:pt x="49886" y="15621"/>
                </a:lnTo>
                <a:lnTo>
                  <a:pt x="52933" y="12573"/>
                </a:lnTo>
                <a:lnTo>
                  <a:pt x="55981" y="12573"/>
                </a:lnTo>
                <a:lnTo>
                  <a:pt x="59042" y="12573"/>
                </a:lnTo>
                <a:lnTo>
                  <a:pt x="62090" y="12573"/>
                </a:lnTo>
                <a:lnTo>
                  <a:pt x="65138" y="12573"/>
                </a:lnTo>
                <a:lnTo>
                  <a:pt x="71234" y="12573"/>
                </a:lnTo>
                <a:lnTo>
                  <a:pt x="74282" y="9525"/>
                </a:lnTo>
                <a:lnTo>
                  <a:pt x="77317" y="9525"/>
                </a:lnTo>
                <a:lnTo>
                  <a:pt x="80365" y="9525"/>
                </a:lnTo>
                <a:lnTo>
                  <a:pt x="83414" y="9525"/>
                </a:lnTo>
                <a:lnTo>
                  <a:pt x="89509" y="12573"/>
                </a:lnTo>
                <a:lnTo>
                  <a:pt x="92557" y="12573"/>
                </a:lnTo>
                <a:lnTo>
                  <a:pt x="98666" y="12573"/>
                </a:lnTo>
                <a:lnTo>
                  <a:pt x="104762" y="12573"/>
                </a:lnTo>
                <a:lnTo>
                  <a:pt x="110858" y="12573"/>
                </a:lnTo>
                <a:lnTo>
                  <a:pt x="116941" y="15621"/>
                </a:lnTo>
                <a:lnTo>
                  <a:pt x="126086" y="15621"/>
                </a:lnTo>
                <a:lnTo>
                  <a:pt x="126086" y="46101"/>
                </a:lnTo>
                <a:lnTo>
                  <a:pt x="123037" y="46101"/>
                </a:lnTo>
                <a:lnTo>
                  <a:pt x="119989" y="46101"/>
                </a:lnTo>
                <a:lnTo>
                  <a:pt x="116941" y="43053"/>
                </a:lnTo>
                <a:lnTo>
                  <a:pt x="113906" y="43053"/>
                </a:lnTo>
                <a:lnTo>
                  <a:pt x="110858" y="43053"/>
                </a:lnTo>
                <a:lnTo>
                  <a:pt x="107810" y="43053"/>
                </a:lnTo>
                <a:lnTo>
                  <a:pt x="107810" y="40005"/>
                </a:lnTo>
                <a:lnTo>
                  <a:pt x="104762" y="40005"/>
                </a:lnTo>
                <a:lnTo>
                  <a:pt x="101714" y="40005"/>
                </a:lnTo>
                <a:lnTo>
                  <a:pt x="98666" y="40005"/>
                </a:lnTo>
                <a:lnTo>
                  <a:pt x="95618" y="40005"/>
                </a:lnTo>
                <a:lnTo>
                  <a:pt x="92557" y="40005"/>
                </a:lnTo>
                <a:lnTo>
                  <a:pt x="89509" y="36957"/>
                </a:lnTo>
                <a:lnTo>
                  <a:pt x="86462" y="36957"/>
                </a:lnTo>
                <a:lnTo>
                  <a:pt x="83414" y="36957"/>
                </a:lnTo>
                <a:lnTo>
                  <a:pt x="80365" y="36957"/>
                </a:lnTo>
                <a:lnTo>
                  <a:pt x="77317" y="36957"/>
                </a:lnTo>
                <a:lnTo>
                  <a:pt x="74282" y="40005"/>
                </a:lnTo>
                <a:lnTo>
                  <a:pt x="71234" y="40005"/>
                </a:lnTo>
                <a:lnTo>
                  <a:pt x="68186" y="40005"/>
                </a:lnTo>
                <a:lnTo>
                  <a:pt x="65138" y="40005"/>
                </a:lnTo>
                <a:lnTo>
                  <a:pt x="65138" y="43053"/>
                </a:lnTo>
                <a:lnTo>
                  <a:pt x="62090" y="43053"/>
                </a:lnTo>
                <a:lnTo>
                  <a:pt x="59042" y="46101"/>
                </a:lnTo>
                <a:lnTo>
                  <a:pt x="59042" y="49149"/>
                </a:lnTo>
                <a:lnTo>
                  <a:pt x="59042" y="52197"/>
                </a:lnTo>
                <a:lnTo>
                  <a:pt x="59042" y="55245"/>
                </a:lnTo>
                <a:lnTo>
                  <a:pt x="59042" y="58306"/>
                </a:lnTo>
                <a:lnTo>
                  <a:pt x="62090" y="61354"/>
                </a:lnTo>
                <a:lnTo>
                  <a:pt x="65138" y="61354"/>
                </a:lnTo>
                <a:lnTo>
                  <a:pt x="65138" y="64402"/>
                </a:lnTo>
                <a:lnTo>
                  <a:pt x="68186" y="64402"/>
                </a:lnTo>
                <a:lnTo>
                  <a:pt x="71234" y="67437"/>
                </a:lnTo>
                <a:lnTo>
                  <a:pt x="74282" y="67437"/>
                </a:lnTo>
                <a:lnTo>
                  <a:pt x="77317" y="70485"/>
                </a:lnTo>
                <a:lnTo>
                  <a:pt x="83414" y="70485"/>
                </a:lnTo>
                <a:lnTo>
                  <a:pt x="86462" y="73533"/>
                </a:lnTo>
                <a:lnTo>
                  <a:pt x="95618" y="76581"/>
                </a:lnTo>
                <a:lnTo>
                  <a:pt x="101714" y="79629"/>
                </a:lnTo>
                <a:lnTo>
                  <a:pt x="107810" y="82677"/>
                </a:lnTo>
                <a:lnTo>
                  <a:pt x="110858" y="85725"/>
                </a:lnTo>
                <a:lnTo>
                  <a:pt x="113906" y="88773"/>
                </a:lnTo>
                <a:lnTo>
                  <a:pt x="116941" y="88773"/>
                </a:lnTo>
                <a:lnTo>
                  <a:pt x="119989" y="88773"/>
                </a:lnTo>
                <a:lnTo>
                  <a:pt x="119989" y="91821"/>
                </a:lnTo>
                <a:lnTo>
                  <a:pt x="123037" y="91821"/>
                </a:lnTo>
                <a:lnTo>
                  <a:pt x="123037" y="94869"/>
                </a:lnTo>
                <a:lnTo>
                  <a:pt x="126086" y="94869"/>
                </a:lnTo>
                <a:lnTo>
                  <a:pt x="126086" y="97930"/>
                </a:lnTo>
                <a:lnTo>
                  <a:pt x="129133" y="97930"/>
                </a:lnTo>
                <a:lnTo>
                  <a:pt x="129133" y="100978"/>
                </a:lnTo>
                <a:lnTo>
                  <a:pt x="132181" y="104026"/>
                </a:lnTo>
                <a:lnTo>
                  <a:pt x="132181" y="107061"/>
                </a:lnTo>
                <a:lnTo>
                  <a:pt x="135242" y="107061"/>
                </a:lnTo>
                <a:lnTo>
                  <a:pt x="135242" y="110109"/>
                </a:lnTo>
                <a:lnTo>
                  <a:pt x="135242" y="113157"/>
                </a:lnTo>
                <a:lnTo>
                  <a:pt x="138290" y="116205"/>
                </a:lnTo>
                <a:lnTo>
                  <a:pt x="138290" y="119253"/>
                </a:lnTo>
                <a:lnTo>
                  <a:pt x="138290" y="122301"/>
                </a:lnTo>
                <a:lnTo>
                  <a:pt x="138290" y="125349"/>
                </a:lnTo>
                <a:lnTo>
                  <a:pt x="138290" y="128397"/>
                </a:lnTo>
                <a:lnTo>
                  <a:pt x="138290" y="131445"/>
                </a:lnTo>
                <a:lnTo>
                  <a:pt x="138290" y="134506"/>
                </a:lnTo>
                <a:lnTo>
                  <a:pt x="135242" y="137554"/>
                </a:lnTo>
                <a:lnTo>
                  <a:pt x="135242" y="140602"/>
                </a:lnTo>
                <a:lnTo>
                  <a:pt x="135242" y="143637"/>
                </a:lnTo>
                <a:lnTo>
                  <a:pt x="135242" y="146685"/>
                </a:lnTo>
                <a:lnTo>
                  <a:pt x="132181" y="149733"/>
                </a:lnTo>
                <a:lnTo>
                  <a:pt x="129133" y="152781"/>
                </a:lnTo>
                <a:lnTo>
                  <a:pt x="126086" y="155829"/>
                </a:lnTo>
                <a:lnTo>
                  <a:pt x="126086" y="158877"/>
                </a:lnTo>
                <a:lnTo>
                  <a:pt x="123037" y="158877"/>
                </a:lnTo>
                <a:lnTo>
                  <a:pt x="119989" y="161925"/>
                </a:lnTo>
                <a:lnTo>
                  <a:pt x="116941" y="164973"/>
                </a:lnTo>
                <a:lnTo>
                  <a:pt x="113906" y="168021"/>
                </a:lnTo>
                <a:lnTo>
                  <a:pt x="110858" y="168021"/>
                </a:lnTo>
                <a:lnTo>
                  <a:pt x="107810" y="168021"/>
                </a:lnTo>
                <a:lnTo>
                  <a:pt x="104762" y="171069"/>
                </a:lnTo>
                <a:lnTo>
                  <a:pt x="101714" y="171069"/>
                </a:lnTo>
                <a:lnTo>
                  <a:pt x="98666" y="174117"/>
                </a:lnTo>
                <a:lnTo>
                  <a:pt x="95618" y="174117"/>
                </a:lnTo>
                <a:lnTo>
                  <a:pt x="92557" y="174117"/>
                </a:lnTo>
                <a:lnTo>
                  <a:pt x="89509" y="174117"/>
                </a:lnTo>
                <a:lnTo>
                  <a:pt x="86462" y="177165"/>
                </a:lnTo>
                <a:lnTo>
                  <a:pt x="83414" y="177165"/>
                </a:lnTo>
                <a:lnTo>
                  <a:pt x="80365" y="177165"/>
                </a:lnTo>
                <a:lnTo>
                  <a:pt x="74282" y="177165"/>
                </a:lnTo>
                <a:lnTo>
                  <a:pt x="71234" y="177165"/>
                </a:lnTo>
                <a:lnTo>
                  <a:pt x="68186" y="177165"/>
                </a:lnTo>
                <a:lnTo>
                  <a:pt x="62090" y="177165"/>
                </a:lnTo>
                <a:lnTo>
                  <a:pt x="55981" y="177165"/>
                </a:lnTo>
                <a:lnTo>
                  <a:pt x="49886" y="177165"/>
                </a:lnTo>
                <a:lnTo>
                  <a:pt x="43789" y="174117"/>
                </a:lnTo>
                <a:lnTo>
                  <a:pt x="37706" y="174117"/>
                </a:lnTo>
                <a:lnTo>
                  <a:pt x="31610" y="174117"/>
                </a:lnTo>
                <a:lnTo>
                  <a:pt x="25514" y="171069"/>
                </a:lnTo>
                <a:lnTo>
                  <a:pt x="1941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8658225" y="371475"/>
            <a:ext cx="47625" cy="171450"/>
          </a:xfrm>
          <a:custGeom>
            <a:avLst/>
            <a:gdLst>
              <a:gd name="connsiteX0" fmla="*/ 10275 w 47625"/>
              <a:gd name="connsiteY0" fmla="*/ 174117 h 171450"/>
              <a:gd name="connsiteX1" fmla="*/ 10275 w 47625"/>
              <a:gd name="connsiteY1" fmla="*/ 12573 h 171450"/>
              <a:gd name="connsiteX2" fmla="*/ 31610 w 47625"/>
              <a:gd name="connsiteY2" fmla="*/ 21717 h 171450"/>
              <a:gd name="connsiteX3" fmla="*/ 55995 w 47625"/>
              <a:gd name="connsiteY3" fmla="*/ 12573 h 171450"/>
              <a:gd name="connsiteX4" fmla="*/ 55995 w 47625"/>
              <a:gd name="connsiteY4" fmla="*/ 174117 h 171450"/>
              <a:gd name="connsiteX5" fmla="*/ 10275 w 47625"/>
              <a:gd name="connsiteY5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71450">
                <a:moveTo>
                  <a:pt x="10275" y="174117"/>
                </a:moveTo>
                <a:lnTo>
                  <a:pt x="10275" y="12573"/>
                </a:lnTo>
                <a:lnTo>
                  <a:pt x="31610" y="21717"/>
                </a:lnTo>
                <a:lnTo>
                  <a:pt x="55995" y="12573"/>
                </a:lnTo>
                <a:lnTo>
                  <a:pt x="55995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8743950" y="371475"/>
            <a:ext cx="123825" cy="171450"/>
          </a:xfrm>
          <a:custGeom>
            <a:avLst/>
            <a:gdLst>
              <a:gd name="connsiteX0" fmla="*/ 9893 w 123825"/>
              <a:gd name="connsiteY0" fmla="*/ 174117 h 171450"/>
              <a:gd name="connsiteX1" fmla="*/ 9893 w 123825"/>
              <a:gd name="connsiteY1" fmla="*/ 12573 h 171450"/>
              <a:gd name="connsiteX2" fmla="*/ 122656 w 123825"/>
              <a:gd name="connsiteY2" fmla="*/ 12573 h 171450"/>
              <a:gd name="connsiteX3" fmla="*/ 122656 w 123825"/>
              <a:gd name="connsiteY3" fmla="*/ 43053 h 171450"/>
              <a:gd name="connsiteX4" fmla="*/ 52565 w 123825"/>
              <a:gd name="connsiteY4" fmla="*/ 43053 h 171450"/>
              <a:gd name="connsiteX5" fmla="*/ 52565 w 123825"/>
              <a:gd name="connsiteY5" fmla="*/ 79629 h 171450"/>
              <a:gd name="connsiteX6" fmla="*/ 113512 w 123825"/>
              <a:gd name="connsiteY6" fmla="*/ 79629 h 171450"/>
              <a:gd name="connsiteX7" fmla="*/ 113512 w 123825"/>
              <a:gd name="connsiteY7" fmla="*/ 104026 h 171450"/>
              <a:gd name="connsiteX8" fmla="*/ 52565 w 123825"/>
              <a:gd name="connsiteY8" fmla="*/ 104026 h 171450"/>
              <a:gd name="connsiteX9" fmla="*/ 52565 w 123825"/>
              <a:gd name="connsiteY9" fmla="*/ 143637 h 171450"/>
              <a:gd name="connsiteX10" fmla="*/ 125717 w 123825"/>
              <a:gd name="connsiteY10" fmla="*/ 143637 h 171450"/>
              <a:gd name="connsiteX11" fmla="*/ 125717 w 123825"/>
              <a:gd name="connsiteY11" fmla="*/ 174117 h 171450"/>
              <a:gd name="connsiteX12" fmla="*/ 9893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9893" y="174117"/>
                </a:moveTo>
                <a:lnTo>
                  <a:pt x="9893" y="12573"/>
                </a:lnTo>
                <a:lnTo>
                  <a:pt x="122656" y="12573"/>
                </a:lnTo>
                <a:lnTo>
                  <a:pt x="122656" y="43053"/>
                </a:lnTo>
                <a:lnTo>
                  <a:pt x="52565" y="43053"/>
                </a:lnTo>
                <a:lnTo>
                  <a:pt x="52565" y="79629"/>
                </a:lnTo>
                <a:lnTo>
                  <a:pt x="113512" y="79629"/>
                </a:lnTo>
                <a:lnTo>
                  <a:pt x="113512" y="104026"/>
                </a:lnTo>
                <a:lnTo>
                  <a:pt x="52565" y="104026"/>
                </a:lnTo>
                <a:lnTo>
                  <a:pt x="52565" y="143637"/>
                </a:lnTo>
                <a:lnTo>
                  <a:pt x="125717" y="143637"/>
                </a:lnTo>
                <a:lnTo>
                  <a:pt x="125717" y="174117"/>
                </a:lnTo>
                <a:lnTo>
                  <a:pt x="9893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> 
				</p:cNvPr>
          <p:cNvSpPr/>
          <p:nvPr/>
        </p:nvSpPr>
        <p:spPr>
          <a:xfrm>
            <a:off x="8886825" y="371475"/>
            <a:ext cx="200025" cy="171450"/>
          </a:xfrm>
          <a:custGeom>
            <a:avLst/>
            <a:gdLst>
              <a:gd name="connsiteX0" fmla="*/ 13322 w 200025"/>
              <a:gd name="connsiteY0" fmla="*/ 174117 h 171450"/>
              <a:gd name="connsiteX1" fmla="*/ 13322 w 200025"/>
              <a:gd name="connsiteY1" fmla="*/ 12573 h 171450"/>
              <a:gd name="connsiteX2" fmla="*/ 68186 w 200025"/>
              <a:gd name="connsiteY2" fmla="*/ 12573 h 171450"/>
              <a:gd name="connsiteX3" fmla="*/ 110858 w 200025"/>
              <a:gd name="connsiteY3" fmla="*/ 116205 h 171450"/>
              <a:gd name="connsiteX4" fmla="*/ 150482 w 200025"/>
              <a:gd name="connsiteY4" fmla="*/ 12573 h 171450"/>
              <a:gd name="connsiteX5" fmla="*/ 205346 w 200025"/>
              <a:gd name="connsiteY5" fmla="*/ 12573 h 171450"/>
              <a:gd name="connsiteX6" fmla="*/ 205346 w 200025"/>
              <a:gd name="connsiteY6" fmla="*/ 174117 h 171450"/>
              <a:gd name="connsiteX7" fmla="*/ 162661 w 200025"/>
              <a:gd name="connsiteY7" fmla="*/ 174117 h 171450"/>
              <a:gd name="connsiteX8" fmla="*/ 162661 w 200025"/>
              <a:gd name="connsiteY8" fmla="*/ 61353 h 171450"/>
              <a:gd name="connsiteX9" fmla="*/ 116941 w 200025"/>
              <a:gd name="connsiteY9" fmla="*/ 174117 h 171450"/>
              <a:gd name="connsiteX10" fmla="*/ 89522 w 200025"/>
              <a:gd name="connsiteY10" fmla="*/ 174117 h 171450"/>
              <a:gd name="connsiteX11" fmla="*/ 43789 w 200025"/>
              <a:gd name="connsiteY11" fmla="*/ 61353 h 171450"/>
              <a:gd name="connsiteX12" fmla="*/ 43789 w 200025"/>
              <a:gd name="connsiteY12" fmla="*/ 174117 h 171450"/>
              <a:gd name="connsiteX13" fmla="*/ 13322 w 200025"/>
              <a:gd name="connsiteY13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025" h="171450">
                <a:moveTo>
                  <a:pt x="13322" y="174117"/>
                </a:moveTo>
                <a:lnTo>
                  <a:pt x="13322" y="12573"/>
                </a:lnTo>
                <a:lnTo>
                  <a:pt x="68186" y="12573"/>
                </a:lnTo>
                <a:lnTo>
                  <a:pt x="110858" y="116205"/>
                </a:lnTo>
                <a:lnTo>
                  <a:pt x="150482" y="12573"/>
                </a:lnTo>
                <a:lnTo>
                  <a:pt x="205346" y="12573"/>
                </a:lnTo>
                <a:lnTo>
                  <a:pt x="205346" y="174117"/>
                </a:lnTo>
                <a:lnTo>
                  <a:pt x="162661" y="174117"/>
                </a:lnTo>
                <a:lnTo>
                  <a:pt x="162661" y="61353"/>
                </a:lnTo>
                <a:lnTo>
                  <a:pt x="116941" y="174117"/>
                </a:lnTo>
                <a:lnTo>
                  <a:pt x="89522" y="174117"/>
                </a:lnTo>
                <a:lnTo>
                  <a:pt x="43789" y="61353"/>
                </a:lnTo>
                <a:lnTo>
                  <a:pt x="43789" y="174117"/>
                </a:lnTo>
                <a:lnTo>
                  <a:pt x="13322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> 
				</p:cNvPr>
          <p:cNvSpPr/>
          <p:nvPr/>
        </p:nvSpPr>
        <p:spPr>
          <a:xfrm>
            <a:off x="9115425" y="371475"/>
            <a:ext cx="123825" cy="171450"/>
          </a:xfrm>
          <a:custGeom>
            <a:avLst/>
            <a:gdLst>
              <a:gd name="connsiteX0" fmla="*/ 16370 w 123825"/>
              <a:gd name="connsiteY0" fmla="*/ 174117 h 171450"/>
              <a:gd name="connsiteX1" fmla="*/ 16370 w 123825"/>
              <a:gd name="connsiteY1" fmla="*/ 12573 h 171450"/>
              <a:gd name="connsiteX2" fmla="*/ 132194 w 123825"/>
              <a:gd name="connsiteY2" fmla="*/ 12573 h 171450"/>
              <a:gd name="connsiteX3" fmla="*/ 132194 w 123825"/>
              <a:gd name="connsiteY3" fmla="*/ 43053 h 171450"/>
              <a:gd name="connsiteX4" fmla="*/ 59042 w 123825"/>
              <a:gd name="connsiteY4" fmla="*/ 43053 h 171450"/>
              <a:gd name="connsiteX5" fmla="*/ 59042 w 123825"/>
              <a:gd name="connsiteY5" fmla="*/ 79629 h 171450"/>
              <a:gd name="connsiteX6" fmla="*/ 123037 w 123825"/>
              <a:gd name="connsiteY6" fmla="*/ 79629 h 171450"/>
              <a:gd name="connsiteX7" fmla="*/ 123037 w 123825"/>
              <a:gd name="connsiteY7" fmla="*/ 104026 h 171450"/>
              <a:gd name="connsiteX8" fmla="*/ 59042 w 123825"/>
              <a:gd name="connsiteY8" fmla="*/ 104026 h 171450"/>
              <a:gd name="connsiteX9" fmla="*/ 59042 w 123825"/>
              <a:gd name="connsiteY9" fmla="*/ 143637 h 171450"/>
              <a:gd name="connsiteX10" fmla="*/ 132194 w 123825"/>
              <a:gd name="connsiteY10" fmla="*/ 143637 h 171450"/>
              <a:gd name="connsiteX11" fmla="*/ 132194 w 123825"/>
              <a:gd name="connsiteY11" fmla="*/ 174117 h 171450"/>
              <a:gd name="connsiteX12" fmla="*/ 16370 w 123825"/>
              <a:gd name="connsiteY12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825" h="171450">
                <a:moveTo>
                  <a:pt x="16370" y="174117"/>
                </a:moveTo>
                <a:lnTo>
                  <a:pt x="16370" y="12573"/>
                </a:lnTo>
                <a:lnTo>
                  <a:pt x="132194" y="12573"/>
                </a:lnTo>
                <a:lnTo>
                  <a:pt x="132194" y="43053"/>
                </a:lnTo>
                <a:lnTo>
                  <a:pt x="59042" y="43053"/>
                </a:lnTo>
                <a:lnTo>
                  <a:pt x="59042" y="79629"/>
                </a:lnTo>
                <a:lnTo>
                  <a:pt x="123037" y="79629"/>
                </a:lnTo>
                <a:lnTo>
                  <a:pt x="123037" y="104026"/>
                </a:lnTo>
                <a:lnTo>
                  <a:pt x="59042" y="104026"/>
                </a:lnTo>
                <a:lnTo>
                  <a:pt x="59042" y="143637"/>
                </a:lnTo>
                <a:lnTo>
                  <a:pt x="132194" y="143637"/>
                </a:lnTo>
                <a:lnTo>
                  <a:pt x="132194" y="174117"/>
                </a:lnTo>
                <a:lnTo>
                  <a:pt x="16370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> 
				</p:cNvPr>
          <p:cNvSpPr/>
          <p:nvPr/>
        </p:nvSpPr>
        <p:spPr>
          <a:xfrm>
            <a:off x="9267825" y="371475"/>
            <a:ext cx="142875" cy="171450"/>
          </a:xfrm>
          <a:custGeom>
            <a:avLst/>
            <a:gdLst>
              <a:gd name="connsiteX0" fmla="*/ 10275 w 142875"/>
              <a:gd name="connsiteY0" fmla="*/ 174117 h 171450"/>
              <a:gd name="connsiteX1" fmla="*/ 10275 w 142875"/>
              <a:gd name="connsiteY1" fmla="*/ 12573 h 171450"/>
              <a:gd name="connsiteX2" fmla="*/ 62090 w 142875"/>
              <a:gd name="connsiteY2" fmla="*/ 12573 h 171450"/>
              <a:gd name="connsiteX3" fmla="*/ 116942 w 142875"/>
              <a:gd name="connsiteY3" fmla="*/ 119253 h 171450"/>
              <a:gd name="connsiteX4" fmla="*/ 116942 w 142875"/>
              <a:gd name="connsiteY4" fmla="*/ 12573 h 171450"/>
              <a:gd name="connsiteX5" fmla="*/ 147435 w 142875"/>
              <a:gd name="connsiteY5" fmla="*/ 12573 h 171450"/>
              <a:gd name="connsiteX6" fmla="*/ 147435 w 142875"/>
              <a:gd name="connsiteY6" fmla="*/ 174117 h 171450"/>
              <a:gd name="connsiteX7" fmla="*/ 95618 w 142875"/>
              <a:gd name="connsiteY7" fmla="*/ 174117 h 171450"/>
              <a:gd name="connsiteX8" fmla="*/ 40742 w 142875"/>
              <a:gd name="connsiteY8" fmla="*/ 64401 h 171450"/>
              <a:gd name="connsiteX9" fmla="*/ 40742 w 142875"/>
              <a:gd name="connsiteY9" fmla="*/ 174117 h 171450"/>
              <a:gd name="connsiteX10" fmla="*/ 10275 w 142875"/>
              <a:gd name="connsiteY10" fmla="*/ 17411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5" h="171450">
                <a:moveTo>
                  <a:pt x="10275" y="174117"/>
                </a:moveTo>
                <a:lnTo>
                  <a:pt x="10275" y="12573"/>
                </a:lnTo>
                <a:lnTo>
                  <a:pt x="62090" y="12573"/>
                </a:lnTo>
                <a:lnTo>
                  <a:pt x="116942" y="119253"/>
                </a:lnTo>
                <a:lnTo>
                  <a:pt x="116942" y="12573"/>
                </a:lnTo>
                <a:lnTo>
                  <a:pt x="147435" y="12573"/>
                </a:lnTo>
                <a:lnTo>
                  <a:pt x="147435" y="174117"/>
                </a:lnTo>
                <a:lnTo>
                  <a:pt x="95618" y="174117"/>
                </a:lnTo>
                <a:lnTo>
                  <a:pt x="40742" y="64401"/>
                </a:lnTo>
                <a:lnTo>
                  <a:pt x="40742" y="174117"/>
                </a:lnTo>
                <a:lnTo>
                  <a:pt x="10275" y="174117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9429750" y="371475"/>
            <a:ext cx="133350" cy="171450"/>
          </a:xfrm>
          <a:custGeom>
            <a:avLst/>
            <a:gdLst>
              <a:gd name="connsiteX0" fmla="*/ 15988 w 133350"/>
              <a:gd name="connsiteY0" fmla="*/ 171069 h 171450"/>
              <a:gd name="connsiteX1" fmla="*/ 15988 w 133350"/>
              <a:gd name="connsiteY1" fmla="*/ 140602 h 171450"/>
              <a:gd name="connsiteX2" fmla="*/ 19037 w 133350"/>
              <a:gd name="connsiteY2" fmla="*/ 140602 h 171450"/>
              <a:gd name="connsiteX3" fmla="*/ 22085 w 133350"/>
              <a:gd name="connsiteY3" fmla="*/ 140602 h 171450"/>
              <a:gd name="connsiteX4" fmla="*/ 25133 w 133350"/>
              <a:gd name="connsiteY4" fmla="*/ 143637 h 171450"/>
              <a:gd name="connsiteX5" fmla="*/ 31216 w 133350"/>
              <a:gd name="connsiteY5" fmla="*/ 143637 h 171450"/>
              <a:gd name="connsiteX6" fmla="*/ 34264 w 133350"/>
              <a:gd name="connsiteY6" fmla="*/ 143637 h 171450"/>
              <a:gd name="connsiteX7" fmla="*/ 37312 w 133350"/>
              <a:gd name="connsiteY7" fmla="*/ 143637 h 171450"/>
              <a:gd name="connsiteX8" fmla="*/ 40360 w 133350"/>
              <a:gd name="connsiteY8" fmla="*/ 143637 h 171450"/>
              <a:gd name="connsiteX9" fmla="*/ 43408 w 133350"/>
              <a:gd name="connsiteY9" fmla="*/ 146685 h 171450"/>
              <a:gd name="connsiteX10" fmla="*/ 46456 w 133350"/>
              <a:gd name="connsiteY10" fmla="*/ 146685 h 171450"/>
              <a:gd name="connsiteX11" fmla="*/ 49504 w 133350"/>
              <a:gd name="connsiteY11" fmla="*/ 146685 h 171450"/>
              <a:gd name="connsiteX12" fmla="*/ 52552 w 133350"/>
              <a:gd name="connsiteY12" fmla="*/ 146685 h 171450"/>
              <a:gd name="connsiteX13" fmla="*/ 55612 w 133350"/>
              <a:gd name="connsiteY13" fmla="*/ 146685 h 171450"/>
              <a:gd name="connsiteX14" fmla="*/ 58660 w 133350"/>
              <a:gd name="connsiteY14" fmla="*/ 146685 h 171450"/>
              <a:gd name="connsiteX15" fmla="*/ 61709 w 133350"/>
              <a:gd name="connsiteY15" fmla="*/ 146685 h 171450"/>
              <a:gd name="connsiteX16" fmla="*/ 64757 w 133350"/>
              <a:gd name="connsiteY16" fmla="*/ 146685 h 171450"/>
              <a:gd name="connsiteX17" fmla="*/ 67792 w 133350"/>
              <a:gd name="connsiteY17" fmla="*/ 146685 h 171450"/>
              <a:gd name="connsiteX18" fmla="*/ 70840 w 133350"/>
              <a:gd name="connsiteY18" fmla="*/ 146685 h 171450"/>
              <a:gd name="connsiteX19" fmla="*/ 73888 w 133350"/>
              <a:gd name="connsiteY19" fmla="*/ 146685 h 171450"/>
              <a:gd name="connsiteX20" fmla="*/ 76936 w 133350"/>
              <a:gd name="connsiteY20" fmla="*/ 146685 h 171450"/>
              <a:gd name="connsiteX21" fmla="*/ 79984 w 133350"/>
              <a:gd name="connsiteY21" fmla="*/ 146685 h 171450"/>
              <a:gd name="connsiteX22" fmla="*/ 83032 w 133350"/>
              <a:gd name="connsiteY22" fmla="*/ 146685 h 171450"/>
              <a:gd name="connsiteX23" fmla="*/ 83032 w 133350"/>
              <a:gd name="connsiteY23" fmla="*/ 143637 h 171450"/>
              <a:gd name="connsiteX24" fmla="*/ 86080 w 133350"/>
              <a:gd name="connsiteY24" fmla="*/ 143637 h 171450"/>
              <a:gd name="connsiteX25" fmla="*/ 89127 w 133350"/>
              <a:gd name="connsiteY25" fmla="*/ 143637 h 171450"/>
              <a:gd name="connsiteX26" fmla="*/ 89127 w 133350"/>
              <a:gd name="connsiteY26" fmla="*/ 140602 h 171450"/>
              <a:gd name="connsiteX27" fmla="*/ 92188 w 133350"/>
              <a:gd name="connsiteY27" fmla="*/ 140602 h 171450"/>
              <a:gd name="connsiteX28" fmla="*/ 92188 w 133350"/>
              <a:gd name="connsiteY28" fmla="*/ 137554 h 171450"/>
              <a:gd name="connsiteX29" fmla="*/ 92188 w 133350"/>
              <a:gd name="connsiteY29" fmla="*/ 134506 h 171450"/>
              <a:gd name="connsiteX30" fmla="*/ 92188 w 133350"/>
              <a:gd name="connsiteY30" fmla="*/ 131445 h 171450"/>
              <a:gd name="connsiteX31" fmla="*/ 92188 w 133350"/>
              <a:gd name="connsiteY31" fmla="*/ 128397 h 171450"/>
              <a:gd name="connsiteX32" fmla="*/ 92188 w 133350"/>
              <a:gd name="connsiteY32" fmla="*/ 125349 h 171450"/>
              <a:gd name="connsiteX33" fmla="*/ 89127 w 133350"/>
              <a:gd name="connsiteY33" fmla="*/ 125349 h 171450"/>
              <a:gd name="connsiteX34" fmla="*/ 89127 w 133350"/>
              <a:gd name="connsiteY34" fmla="*/ 122301 h 171450"/>
              <a:gd name="connsiteX35" fmla="*/ 86080 w 133350"/>
              <a:gd name="connsiteY35" fmla="*/ 122301 h 171450"/>
              <a:gd name="connsiteX36" fmla="*/ 83032 w 133350"/>
              <a:gd name="connsiteY36" fmla="*/ 119253 h 171450"/>
              <a:gd name="connsiteX37" fmla="*/ 79984 w 133350"/>
              <a:gd name="connsiteY37" fmla="*/ 119253 h 171450"/>
              <a:gd name="connsiteX38" fmla="*/ 76936 w 133350"/>
              <a:gd name="connsiteY38" fmla="*/ 116205 h 171450"/>
              <a:gd name="connsiteX39" fmla="*/ 73888 w 133350"/>
              <a:gd name="connsiteY39" fmla="*/ 116205 h 171450"/>
              <a:gd name="connsiteX40" fmla="*/ 70840 w 133350"/>
              <a:gd name="connsiteY40" fmla="*/ 113157 h 171450"/>
              <a:gd name="connsiteX41" fmla="*/ 67792 w 133350"/>
              <a:gd name="connsiteY41" fmla="*/ 113157 h 171450"/>
              <a:gd name="connsiteX42" fmla="*/ 58660 w 133350"/>
              <a:gd name="connsiteY42" fmla="*/ 110109 h 171450"/>
              <a:gd name="connsiteX43" fmla="*/ 52552 w 133350"/>
              <a:gd name="connsiteY43" fmla="*/ 107061 h 171450"/>
              <a:gd name="connsiteX44" fmla="*/ 49504 w 133350"/>
              <a:gd name="connsiteY44" fmla="*/ 104026 h 171450"/>
              <a:gd name="connsiteX45" fmla="*/ 46456 w 133350"/>
              <a:gd name="connsiteY45" fmla="*/ 104026 h 171450"/>
              <a:gd name="connsiteX46" fmla="*/ 43408 w 133350"/>
              <a:gd name="connsiteY46" fmla="*/ 100978 h 171450"/>
              <a:gd name="connsiteX47" fmla="*/ 40360 w 133350"/>
              <a:gd name="connsiteY47" fmla="*/ 100978 h 171450"/>
              <a:gd name="connsiteX48" fmla="*/ 37312 w 133350"/>
              <a:gd name="connsiteY48" fmla="*/ 97930 h 171450"/>
              <a:gd name="connsiteX49" fmla="*/ 34264 w 133350"/>
              <a:gd name="connsiteY49" fmla="*/ 94869 h 171450"/>
              <a:gd name="connsiteX50" fmla="*/ 31216 w 133350"/>
              <a:gd name="connsiteY50" fmla="*/ 94869 h 171450"/>
              <a:gd name="connsiteX51" fmla="*/ 28181 w 133350"/>
              <a:gd name="connsiteY51" fmla="*/ 91821 h 171450"/>
              <a:gd name="connsiteX52" fmla="*/ 25133 w 133350"/>
              <a:gd name="connsiteY52" fmla="*/ 88773 h 171450"/>
              <a:gd name="connsiteX53" fmla="*/ 22085 w 133350"/>
              <a:gd name="connsiteY53" fmla="*/ 85725 h 171450"/>
              <a:gd name="connsiteX54" fmla="*/ 22085 w 133350"/>
              <a:gd name="connsiteY54" fmla="*/ 82677 h 171450"/>
              <a:gd name="connsiteX55" fmla="*/ 19037 w 133350"/>
              <a:gd name="connsiteY55" fmla="*/ 82677 h 171450"/>
              <a:gd name="connsiteX56" fmla="*/ 19037 w 133350"/>
              <a:gd name="connsiteY56" fmla="*/ 79629 h 171450"/>
              <a:gd name="connsiteX57" fmla="*/ 15988 w 133350"/>
              <a:gd name="connsiteY57" fmla="*/ 76581 h 171450"/>
              <a:gd name="connsiteX58" fmla="*/ 15988 w 133350"/>
              <a:gd name="connsiteY58" fmla="*/ 73533 h 171450"/>
              <a:gd name="connsiteX59" fmla="*/ 15988 w 133350"/>
              <a:gd name="connsiteY59" fmla="*/ 70485 h 171450"/>
              <a:gd name="connsiteX60" fmla="*/ 12941 w 133350"/>
              <a:gd name="connsiteY60" fmla="*/ 67437 h 171450"/>
              <a:gd name="connsiteX61" fmla="*/ 12941 w 133350"/>
              <a:gd name="connsiteY61" fmla="*/ 64402 h 171450"/>
              <a:gd name="connsiteX62" fmla="*/ 12941 w 133350"/>
              <a:gd name="connsiteY62" fmla="*/ 61354 h 171450"/>
              <a:gd name="connsiteX63" fmla="*/ 12941 w 133350"/>
              <a:gd name="connsiteY63" fmla="*/ 58306 h 171450"/>
              <a:gd name="connsiteX64" fmla="*/ 12941 w 133350"/>
              <a:gd name="connsiteY64" fmla="*/ 55245 h 171450"/>
              <a:gd name="connsiteX65" fmla="*/ 12941 w 133350"/>
              <a:gd name="connsiteY65" fmla="*/ 52197 h 171450"/>
              <a:gd name="connsiteX66" fmla="*/ 15988 w 133350"/>
              <a:gd name="connsiteY66" fmla="*/ 49149 h 171450"/>
              <a:gd name="connsiteX67" fmla="*/ 15988 w 133350"/>
              <a:gd name="connsiteY67" fmla="*/ 46101 h 171450"/>
              <a:gd name="connsiteX68" fmla="*/ 15988 w 133350"/>
              <a:gd name="connsiteY68" fmla="*/ 43053 h 171450"/>
              <a:gd name="connsiteX69" fmla="*/ 15988 w 133350"/>
              <a:gd name="connsiteY69" fmla="*/ 40005 h 171450"/>
              <a:gd name="connsiteX70" fmla="*/ 19037 w 133350"/>
              <a:gd name="connsiteY70" fmla="*/ 36957 h 171450"/>
              <a:gd name="connsiteX71" fmla="*/ 22085 w 133350"/>
              <a:gd name="connsiteY71" fmla="*/ 33909 h 171450"/>
              <a:gd name="connsiteX72" fmla="*/ 22085 w 133350"/>
              <a:gd name="connsiteY72" fmla="*/ 30861 h 171450"/>
              <a:gd name="connsiteX73" fmla="*/ 25133 w 133350"/>
              <a:gd name="connsiteY73" fmla="*/ 30861 h 171450"/>
              <a:gd name="connsiteX74" fmla="*/ 25133 w 133350"/>
              <a:gd name="connsiteY74" fmla="*/ 27826 h 171450"/>
              <a:gd name="connsiteX75" fmla="*/ 28181 w 133350"/>
              <a:gd name="connsiteY75" fmla="*/ 24778 h 171450"/>
              <a:gd name="connsiteX76" fmla="*/ 31216 w 133350"/>
              <a:gd name="connsiteY76" fmla="*/ 21730 h 171450"/>
              <a:gd name="connsiteX77" fmla="*/ 34264 w 133350"/>
              <a:gd name="connsiteY77" fmla="*/ 21730 h 171450"/>
              <a:gd name="connsiteX78" fmla="*/ 37312 w 133350"/>
              <a:gd name="connsiteY78" fmla="*/ 18669 h 171450"/>
              <a:gd name="connsiteX79" fmla="*/ 40360 w 133350"/>
              <a:gd name="connsiteY79" fmla="*/ 18669 h 171450"/>
              <a:gd name="connsiteX80" fmla="*/ 43408 w 133350"/>
              <a:gd name="connsiteY80" fmla="*/ 15621 h 171450"/>
              <a:gd name="connsiteX81" fmla="*/ 46456 w 133350"/>
              <a:gd name="connsiteY81" fmla="*/ 15621 h 171450"/>
              <a:gd name="connsiteX82" fmla="*/ 49504 w 133350"/>
              <a:gd name="connsiteY82" fmla="*/ 15621 h 171450"/>
              <a:gd name="connsiteX83" fmla="*/ 52552 w 133350"/>
              <a:gd name="connsiteY83" fmla="*/ 12573 h 171450"/>
              <a:gd name="connsiteX84" fmla="*/ 55612 w 133350"/>
              <a:gd name="connsiteY84" fmla="*/ 12573 h 171450"/>
              <a:gd name="connsiteX85" fmla="*/ 58660 w 133350"/>
              <a:gd name="connsiteY85" fmla="*/ 12573 h 171450"/>
              <a:gd name="connsiteX86" fmla="*/ 61709 w 133350"/>
              <a:gd name="connsiteY86" fmla="*/ 12573 h 171450"/>
              <a:gd name="connsiteX87" fmla="*/ 64757 w 133350"/>
              <a:gd name="connsiteY87" fmla="*/ 12573 h 171450"/>
              <a:gd name="connsiteX88" fmla="*/ 67792 w 133350"/>
              <a:gd name="connsiteY88" fmla="*/ 12573 h 171450"/>
              <a:gd name="connsiteX89" fmla="*/ 70840 w 133350"/>
              <a:gd name="connsiteY89" fmla="*/ 9525 h 171450"/>
              <a:gd name="connsiteX90" fmla="*/ 73888 w 133350"/>
              <a:gd name="connsiteY90" fmla="*/ 9525 h 171450"/>
              <a:gd name="connsiteX91" fmla="*/ 76936 w 133350"/>
              <a:gd name="connsiteY91" fmla="*/ 9525 h 171450"/>
              <a:gd name="connsiteX92" fmla="*/ 83032 w 133350"/>
              <a:gd name="connsiteY92" fmla="*/ 9525 h 171450"/>
              <a:gd name="connsiteX93" fmla="*/ 86080 w 133350"/>
              <a:gd name="connsiteY93" fmla="*/ 12573 h 171450"/>
              <a:gd name="connsiteX94" fmla="*/ 92188 w 133350"/>
              <a:gd name="connsiteY94" fmla="*/ 12573 h 171450"/>
              <a:gd name="connsiteX95" fmla="*/ 95237 w 133350"/>
              <a:gd name="connsiteY95" fmla="*/ 12573 h 171450"/>
              <a:gd name="connsiteX96" fmla="*/ 101333 w 133350"/>
              <a:gd name="connsiteY96" fmla="*/ 12573 h 171450"/>
              <a:gd name="connsiteX97" fmla="*/ 107416 w 133350"/>
              <a:gd name="connsiteY97" fmla="*/ 12573 h 171450"/>
              <a:gd name="connsiteX98" fmla="*/ 113512 w 133350"/>
              <a:gd name="connsiteY98" fmla="*/ 15621 h 171450"/>
              <a:gd name="connsiteX99" fmla="*/ 119608 w 133350"/>
              <a:gd name="connsiteY99" fmla="*/ 15621 h 171450"/>
              <a:gd name="connsiteX100" fmla="*/ 122656 w 133350"/>
              <a:gd name="connsiteY100" fmla="*/ 15621 h 171450"/>
              <a:gd name="connsiteX101" fmla="*/ 122656 w 133350"/>
              <a:gd name="connsiteY101" fmla="*/ 46101 h 171450"/>
              <a:gd name="connsiteX102" fmla="*/ 119608 w 133350"/>
              <a:gd name="connsiteY102" fmla="*/ 46101 h 171450"/>
              <a:gd name="connsiteX103" fmla="*/ 116560 w 133350"/>
              <a:gd name="connsiteY103" fmla="*/ 46101 h 171450"/>
              <a:gd name="connsiteX104" fmla="*/ 116560 w 133350"/>
              <a:gd name="connsiteY104" fmla="*/ 43053 h 171450"/>
              <a:gd name="connsiteX105" fmla="*/ 113512 w 133350"/>
              <a:gd name="connsiteY105" fmla="*/ 43053 h 171450"/>
              <a:gd name="connsiteX106" fmla="*/ 110464 w 133350"/>
              <a:gd name="connsiteY106" fmla="*/ 43053 h 171450"/>
              <a:gd name="connsiteX107" fmla="*/ 107416 w 133350"/>
              <a:gd name="connsiteY107" fmla="*/ 43053 h 171450"/>
              <a:gd name="connsiteX108" fmla="*/ 104381 w 133350"/>
              <a:gd name="connsiteY108" fmla="*/ 40005 h 171450"/>
              <a:gd name="connsiteX109" fmla="*/ 101333 w 133350"/>
              <a:gd name="connsiteY109" fmla="*/ 40005 h 171450"/>
              <a:gd name="connsiteX110" fmla="*/ 98285 w 133350"/>
              <a:gd name="connsiteY110" fmla="*/ 40005 h 171450"/>
              <a:gd name="connsiteX111" fmla="*/ 95237 w 133350"/>
              <a:gd name="connsiteY111" fmla="*/ 40005 h 171450"/>
              <a:gd name="connsiteX112" fmla="*/ 92188 w 133350"/>
              <a:gd name="connsiteY112" fmla="*/ 40005 h 171450"/>
              <a:gd name="connsiteX113" fmla="*/ 89127 w 133350"/>
              <a:gd name="connsiteY113" fmla="*/ 40005 h 171450"/>
              <a:gd name="connsiteX114" fmla="*/ 86080 w 133350"/>
              <a:gd name="connsiteY114" fmla="*/ 36957 h 171450"/>
              <a:gd name="connsiteX115" fmla="*/ 83032 w 133350"/>
              <a:gd name="connsiteY115" fmla="*/ 36957 h 171450"/>
              <a:gd name="connsiteX116" fmla="*/ 79984 w 133350"/>
              <a:gd name="connsiteY116" fmla="*/ 36957 h 171450"/>
              <a:gd name="connsiteX117" fmla="*/ 76936 w 133350"/>
              <a:gd name="connsiteY117" fmla="*/ 36957 h 171450"/>
              <a:gd name="connsiteX118" fmla="*/ 73888 w 133350"/>
              <a:gd name="connsiteY118" fmla="*/ 40005 h 171450"/>
              <a:gd name="connsiteX119" fmla="*/ 70840 w 133350"/>
              <a:gd name="connsiteY119" fmla="*/ 40005 h 171450"/>
              <a:gd name="connsiteX120" fmla="*/ 67792 w 133350"/>
              <a:gd name="connsiteY120" fmla="*/ 40005 h 171450"/>
              <a:gd name="connsiteX121" fmla="*/ 64757 w 133350"/>
              <a:gd name="connsiteY121" fmla="*/ 40005 h 171450"/>
              <a:gd name="connsiteX122" fmla="*/ 61709 w 133350"/>
              <a:gd name="connsiteY122" fmla="*/ 43053 h 171450"/>
              <a:gd name="connsiteX123" fmla="*/ 58660 w 133350"/>
              <a:gd name="connsiteY123" fmla="*/ 43053 h 171450"/>
              <a:gd name="connsiteX124" fmla="*/ 58660 w 133350"/>
              <a:gd name="connsiteY124" fmla="*/ 46101 h 171450"/>
              <a:gd name="connsiteX125" fmla="*/ 55612 w 133350"/>
              <a:gd name="connsiteY125" fmla="*/ 46101 h 171450"/>
              <a:gd name="connsiteX126" fmla="*/ 55612 w 133350"/>
              <a:gd name="connsiteY126" fmla="*/ 49149 h 171450"/>
              <a:gd name="connsiteX127" fmla="*/ 55612 w 133350"/>
              <a:gd name="connsiteY127" fmla="*/ 52197 h 171450"/>
              <a:gd name="connsiteX128" fmla="*/ 55612 w 133350"/>
              <a:gd name="connsiteY128" fmla="*/ 55245 h 171450"/>
              <a:gd name="connsiteX129" fmla="*/ 55612 w 133350"/>
              <a:gd name="connsiteY129" fmla="*/ 58306 h 171450"/>
              <a:gd name="connsiteX130" fmla="*/ 58660 w 133350"/>
              <a:gd name="connsiteY130" fmla="*/ 58306 h 171450"/>
              <a:gd name="connsiteX131" fmla="*/ 58660 w 133350"/>
              <a:gd name="connsiteY131" fmla="*/ 61354 h 171450"/>
              <a:gd name="connsiteX132" fmla="*/ 61709 w 133350"/>
              <a:gd name="connsiteY132" fmla="*/ 61354 h 171450"/>
              <a:gd name="connsiteX133" fmla="*/ 64757 w 133350"/>
              <a:gd name="connsiteY133" fmla="*/ 64402 h 171450"/>
              <a:gd name="connsiteX134" fmla="*/ 67792 w 133350"/>
              <a:gd name="connsiteY134" fmla="*/ 64402 h 171450"/>
              <a:gd name="connsiteX135" fmla="*/ 67792 w 133350"/>
              <a:gd name="connsiteY135" fmla="*/ 67437 h 171450"/>
              <a:gd name="connsiteX136" fmla="*/ 73888 w 133350"/>
              <a:gd name="connsiteY136" fmla="*/ 67437 h 171450"/>
              <a:gd name="connsiteX137" fmla="*/ 76936 w 133350"/>
              <a:gd name="connsiteY137" fmla="*/ 70485 h 171450"/>
              <a:gd name="connsiteX138" fmla="*/ 79984 w 133350"/>
              <a:gd name="connsiteY138" fmla="*/ 70485 h 171450"/>
              <a:gd name="connsiteX139" fmla="*/ 86080 w 133350"/>
              <a:gd name="connsiteY139" fmla="*/ 73533 h 171450"/>
              <a:gd name="connsiteX140" fmla="*/ 92188 w 133350"/>
              <a:gd name="connsiteY140" fmla="*/ 76581 h 171450"/>
              <a:gd name="connsiteX141" fmla="*/ 98285 w 133350"/>
              <a:gd name="connsiteY141" fmla="*/ 79629 h 171450"/>
              <a:gd name="connsiteX142" fmla="*/ 104381 w 133350"/>
              <a:gd name="connsiteY142" fmla="*/ 82677 h 171450"/>
              <a:gd name="connsiteX143" fmla="*/ 110464 w 133350"/>
              <a:gd name="connsiteY143" fmla="*/ 85725 h 171450"/>
              <a:gd name="connsiteX144" fmla="*/ 113512 w 133350"/>
              <a:gd name="connsiteY144" fmla="*/ 88773 h 171450"/>
              <a:gd name="connsiteX145" fmla="*/ 116560 w 133350"/>
              <a:gd name="connsiteY145" fmla="*/ 88773 h 171450"/>
              <a:gd name="connsiteX146" fmla="*/ 119608 w 133350"/>
              <a:gd name="connsiteY146" fmla="*/ 91821 h 171450"/>
              <a:gd name="connsiteX147" fmla="*/ 122656 w 133350"/>
              <a:gd name="connsiteY147" fmla="*/ 94869 h 171450"/>
              <a:gd name="connsiteX148" fmla="*/ 125704 w 133350"/>
              <a:gd name="connsiteY148" fmla="*/ 97930 h 171450"/>
              <a:gd name="connsiteX149" fmla="*/ 125704 w 133350"/>
              <a:gd name="connsiteY149" fmla="*/ 100978 h 171450"/>
              <a:gd name="connsiteX150" fmla="*/ 128752 w 133350"/>
              <a:gd name="connsiteY150" fmla="*/ 100978 h 171450"/>
              <a:gd name="connsiteX151" fmla="*/ 128752 w 133350"/>
              <a:gd name="connsiteY151" fmla="*/ 104026 h 171450"/>
              <a:gd name="connsiteX152" fmla="*/ 131812 w 133350"/>
              <a:gd name="connsiteY152" fmla="*/ 104026 h 171450"/>
              <a:gd name="connsiteX153" fmla="*/ 131812 w 133350"/>
              <a:gd name="connsiteY153" fmla="*/ 107061 h 171450"/>
              <a:gd name="connsiteX154" fmla="*/ 131812 w 133350"/>
              <a:gd name="connsiteY154" fmla="*/ 110109 h 171450"/>
              <a:gd name="connsiteX155" fmla="*/ 134860 w 133350"/>
              <a:gd name="connsiteY155" fmla="*/ 110109 h 171450"/>
              <a:gd name="connsiteX156" fmla="*/ 134860 w 133350"/>
              <a:gd name="connsiteY156" fmla="*/ 113157 h 171450"/>
              <a:gd name="connsiteX157" fmla="*/ 134860 w 133350"/>
              <a:gd name="connsiteY157" fmla="*/ 116205 h 171450"/>
              <a:gd name="connsiteX158" fmla="*/ 134860 w 133350"/>
              <a:gd name="connsiteY158" fmla="*/ 119253 h 171450"/>
              <a:gd name="connsiteX159" fmla="*/ 134860 w 133350"/>
              <a:gd name="connsiteY159" fmla="*/ 122301 h 171450"/>
              <a:gd name="connsiteX160" fmla="*/ 134860 w 133350"/>
              <a:gd name="connsiteY160" fmla="*/ 125349 h 171450"/>
              <a:gd name="connsiteX161" fmla="*/ 134860 w 133350"/>
              <a:gd name="connsiteY161" fmla="*/ 128397 h 171450"/>
              <a:gd name="connsiteX162" fmla="*/ 134860 w 133350"/>
              <a:gd name="connsiteY162" fmla="*/ 131445 h 171450"/>
              <a:gd name="connsiteX163" fmla="*/ 134860 w 133350"/>
              <a:gd name="connsiteY163" fmla="*/ 134506 h 171450"/>
              <a:gd name="connsiteX164" fmla="*/ 134860 w 133350"/>
              <a:gd name="connsiteY164" fmla="*/ 137554 h 171450"/>
              <a:gd name="connsiteX165" fmla="*/ 134860 w 133350"/>
              <a:gd name="connsiteY165" fmla="*/ 140602 h 171450"/>
              <a:gd name="connsiteX166" fmla="*/ 131812 w 133350"/>
              <a:gd name="connsiteY166" fmla="*/ 143637 h 171450"/>
              <a:gd name="connsiteX167" fmla="*/ 131812 w 133350"/>
              <a:gd name="connsiteY167" fmla="*/ 146685 h 171450"/>
              <a:gd name="connsiteX168" fmla="*/ 128752 w 133350"/>
              <a:gd name="connsiteY168" fmla="*/ 149733 h 171450"/>
              <a:gd name="connsiteX169" fmla="*/ 125704 w 133350"/>
              <a:gd name="connsiteY169" fmla="*/ 152781 h 171450"/>
              <a:gd name="connsiteX170" fmla="*/ 125704 w 133350"/>
              <a:gd name="connsiteY170" fmla="*/ 155829 h 171450"/>
              <a:gd name="connsiteX171" fmla="*/ 122656 w 133350"/>
              <a:gd name="connsiteY171" fmla="*/ 158877 h 171450"/>
              <a:gd name="connsiteX172" fmla="*/ 119608 w 133350"/>
              <a:gd name="connsiteY172" fmla="*/ 158877 h 171450"/>
              <a:gd name="connsiteX173" fmla="*/ 119608 w 133350"/>
              <a:gd name="connsiteY173" fmla="*/ 161925 h 171450"/>
              <a:gd name="connsiteX174" fmla="*/ 116560 w 133350"/>
              <a:gd name="connsiteY174" fmla="*/ 164973 h 171450"/>
              <a:gd name="connsiteX175" fmla="*/ 113512 w 133350"/>
              <a:gd name="connsiteY175" fmla="*/ 164973 h 171450"/>
              <a:gd name="connsiteX176" fmla="*/ 110464 w 133350"/>
              <a:gd name="connsiteY176" fmla="*/ 168021 h 171450"/>
              <a:gd name="connsiteX177" fmla="*/ 107416 w 133350"/>
              <a:gd name="connsiteY177" fmla="*/ 168021 h 171450"/>
              <a:gd name="connsiteX178" fmla="*/ 104381 w 133350"/>
              <a:gd name="connsiteY178" fmla="*/ 171069 h 171450"/>
              <a:gd name="connsiteX179" fmla="*/ 101333 w 133350"/>
              <a:gd name="connsiteY179" fmla="*/ 171069 h 171450"/>
              <a:gd name="connsiteX180" fmla="*/ 98285 w 133350"/>
              <a:gd name="connsiteY180" fmla="*/ 171069 h 171450"/>
              <a:gd name="connsiteX181" fmla="*/ 95237 w 133350"/>
              <a:gd name="connsiteY181" fmla="*/ 174117 h 171450"/>
              <a:gd name="connsiteX182" fmla="*/ 92188 w 133350"/>
              <a:gd name="connsiteY182" fmla="*/ 174117 h 171450"/>
              <a:gd name="connsiteX183" fmla="*/ 89127 w 133350"/>
              <a:gd name="connsiteY183" fmla="*/ 174117 h 171450"/>
              <a:gd name="connsiteX184" fmla="*/ 86080 w 133350"/>
              <a:gd name="connsiteY184" fmla="*/ 174117 h 171450"/>
              <a:gd name="connsiteX185" fmla="*/ 83032 w 133350"/>
              <a:gd name="connsiteY185" fmla="*/ 177165 h 171450"/>
              <a:gd name="connsiteX186" fmla="*/ 79984 w 133350"/>
              <a:gd name="connsiteY186" fmla="*/ 177165 h 171450"/>
              <a:gd name="connsiteX187" fmla="*/ 76936 w 133350"/>
              <a:gd name="connsiteY187" fmla="*/ 177165 h 171450"/>
              <a:gd name="connsiteX188" fmla="*/ 73888 w 133350"/>
              <a:gd name="connsiteY188" fmla="*/ 177165 h 171450"/>
              <a:gd name="connsiteX189" fmla="*/ 70840 w 133350"/>
              <a:gd name="connsiteY189" fmla="*/ 177165 h 171450"/>
              <a:gd name="connsiteX190" fmla="*/ 64757 w 133350"/>
              <a:gd name="connsiteY190" fmla="*/ 177165 h 171450"/>
              <a:gd name="connsiteX191" fmla="*/ 58660 w 133350"/>
              <a:gd name="connsiteY191" fmla="*/ 177165 h 171450"/>
              <a:gd name="connsiteX192" fmla="*/ 52552 w 133350"/>
              <a:gd name="connsiteY192" fmla="*/ 177165 h 171450"/>
              <a:gd name="connsiteX193" fmla="*/ 46456 w 133350"/>
              <a:gd name="connsiteY193" fmla="*/ 177165 h 171450"/>
              <a:gd name="connsiteX194" fmla="*/ 40360 w 133350"/>
              <a:gd name="connsiteY194" fmla="*/ 174117 h 171450"/>
              <a:gd name="connsiteX195" fmla="*/ 34264 w 133350"/>
              <a:gd name="connsiteY195" fmla="*/ 174117 h 171450"/>
              <a:gd name="connsiteX196" fmla="*/ 28181 w 133350"/>
              <a:gd name="connsiteY196" fmla="*/ 174117 h 171450"/>
              <a:gd name="connsiteX197" fmla="*/ 22085 w 133350"/>
              <a:gd name="connsiteY197" fmla="*/ 171069 h 171450"/>
              <a:gd name="connsiteX198" fmla="*/ 15988 w 133350"/>
              <a:gd name="connsiteY198" fmla="*/ 17106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33350" h="171450">
                <a:moveTo>
                  <a:pt x="15988" y="171069"/>
                </a:moveTo>
                <a:lnTo>
                  <a:pt x="15988" y="140602"/>
                </a:lnTo>
                <a:lnTo>
                  <a:pt x="19037" y="140602"/>
                </a:lnTo>
                <a:lnTo>
                  <a:pt x="22085" y="140602"/>
                </a:lnTo>
                <a:lnTo>
                  <a:pt x="25133" y="143637"/>
                </a:lnTo>
                <a:lnTo>
                  <a:pt x="31216" y="143637"/>
                </a:lnTo>
                <a:lnTo>
                  <a:pt x="34264" y="143637"/>
                </a:lnTo>
                <a:lnTo>
                  <a:pt x="37312" y="143637"/>
                </a:lnTo>
                <a:lnTo>
                  <a:pt x="40360" y="143637"/>
                </a:lnTo>
                <a:lnTo>
                  <a:pt x="43408" y="146685"/>
                </a:lnTo>
                <a:lnTo>
                  <a:pt x="46456" y="146685"/>
                </a:lnTo>
                <a:lnTo>
                  <a:pt x="49504" y="146685"/>
                </a:lnTo>
                <a:lnTo>
                  <a:pt x="52552" y="146685"/>
                </a:lnTo>
                <a:lnTo>
                  <a:pt x="55612" y="146685"/>
                </a:lnTo>
                <a:lnTo>
                  <a:pt x="58660" y="146685"/>
                </a:lnTo>
                <a:lnTo>
                  <a:pt x="61709" y="146685"/>
                </a:lnTo>
                <a:lnTo>
                  <a:pt x="64757" y="146685"/>
                </a:lnTo>
                <a:lnTo>
                  <a:pt x="67792" y="146685"/>
                </a:lnTo>
                <a:lnTo>
                  <a:pt x="70840" y="146685"/>
                </a:lnTo>
                <a:lnTo>
                  <a:pt x="73888" y="146685"/>
                </a:lnTo>
                <a:lnTo>
                  <a:pt x="76936" y="146685"/>
                </a:lnTo>
                <a:lnTo>
                  <a:pt x="79984" y="146685"/>
                </a:lnTo>
                <a:lnTo>
                  <a:pt x="83032" y="146685"/>
                </a:lnTo>
                <a:lnTo>
                  <a:pt x="83032" y="143637"/>
                </a:lnTo>
                <a:lnTo>
                  <a:pt x="86080" y="143637"/>
                </a:lnTo>
                <a:lnTo>
                  <a:pt x="89127" y="143637"/>
                </a:lnTo>
                <a:lnTo>
                  <a:pt x="89127" y="140602"/>
                </a:lnTo>
                <a:lnTo>
                  <a:pt x="92188" y="140602"/>
                </a:lnTo>
                <a:lnTo>
                  <a:pt x="92188" y="137554"/>
                </a:lnTo>
                <a:lnTo>
                  <a:pt x="92188" y="134506"/>
                </a:lnTo>
                <a:lnTo>
                  <a:pt x="92188" y="131445"/>
                </a:lnTo>
                <a:lnTo>
                  <a:pt x="92188" y="128397"/>
                </a:lnTo>
                <a:lnTo>
                  <a:pt x="92188" y="125349"/>
                </a:lnTo>
                <a:lnTo>
                  <a:pt x="89127" y="125349"/>
                </a:lnTo>
                <a:lnTo>
                  <a:pt x="89127" y="122301"/>
                </a:lnTo>
                <a:lnTo>
                  <a:pt x="86080" y="122301"/>
                </a:lnTo>
                <a:lnTo>
                  <a:pt x="83032" y="119253"/>
                </a:lnTo>
                <a:lnTo>
                  <a:pt x="79984" y="119253"/>
                </a:lnTo>
                <a:lnTo>
                  <a:pt x="76936" y="116205"/>
                </a:lnTo>
                <a:lnTo>
                  <a:pt x="73888" y="116205"/>
                </a:lnTo>
                <a:lnTo>
                  <a:pt x="70840" y="113157"/>
                </a:lnTo>
                <a:lnTo>
                  <a:pt x="67792" y="113157"/>
                </a:lnTo>
                <a:lnTo>
                  <a:pt x="58660" y="110109"/>
                </a:lnTo>
                <a:lnTo>
                  <a:pt x="52552" y="107061"/>
                </a:lnTo>
                <a:lnTo>
                  <a:pt x="49504" y="104026"/>
                </a:lnTo>
                <a:lnTo>
                  <a:pt x="46456" y="104026"/>
                </a:lnTo>
                <a:lnTo>
                  <a:pt x="43408" y="100978"/>
                </a:lnTo>
                <a:lnTo>
                  <a:pt x="40360" y="100978"/>
                </a:lnTo>
                <a:lnTo>
                  <a:pt x="37312" y="97930"/>
                </a:lnTo>
                <a:lnTo>
                  <a:pt x="34264" y="94869"/>
                </a:lnTo>
                <a:lnTo>
                  <a:pt x="31216" y="94869"/>
                </a:lnTo>
                <a:lnTo>
                  <a:pt x="28181" y="91821"/>
                </a:lnTo>
                <a:lnTo>
                  <a:pt x="25133" y="88773"/>
                </a:lnTo>
                <a:lnTo>
                  <a:pt x="22085" y="85725"/>
                </a:lnTo>
                <a:lnTo>
                  <a:pt x="22085" y="82677"/>
                </a:lnTo>
                <a:lnTo>
                  <a:pt x="19037" y="82677"/>
                </a:lnTo>
                <a:lnTo>
                  <a:pt x="19037" y="79629"/>
                </a:lnTo>
                <a:lnTo>
                  <a:pt x="15988" y="76581"/>
                </a:lnTo>
                <a:lnTo>
                  <a:pt x="15988" y="73533"/>
                </a:lnTo>
                <a:lnTo>
                  <a:pt x="15988" y="70485"/>
                </a:lnTo>
                <a:lnTo>
                  <a:pt x="12941" y="67437"/>
                </a:lnTo>
                <a:lnTo>
                  <a:pt x="12941" y="64402"/>
                </a:lnTo>
                <a:lnTo>
                  <a:pt x="12941" y="61354"/>
                </a:lnTo>
                <a:lnTo>
                  <a:pt x="12941" y="58306"/>
                </a:lnTo>
                <a:lnTo>
                  <a:pt x="12941" y="55245"/>
                </a:lnTo>
                <a:lnTo>
                  <a:pt x="12941" y="52197"/>
                </a:lnTo>
                <a:lnTo>
                  <a:pt x="15988" y="49149"/>
                </a:lnTo>
                <a:lnTo>
                  <a:pt x="15988" y="46101"/>
                </a:lnTo>
                <a:lnTo>
                  <a:pt x="15988" y="43053"/>
                </a:lnTo>
                <a:lnTo>
                  <a:pt x="15988" y="40005"/>
                </a:lnTo>
                <a:lnTo>
                  <a:pt x="19037" y="36957"/>
                </a:lnTo>
                <a:lnTo>
                  <a:pt x="22085" y="33909"/>
                </a:lnTo>
                <a:lnTo>
                  <a:pt x="22085" y="30861"/>
                </a:lnTo>
                <a:lnTo>
                  <a:pt x="25133" y="30861"/>
                </a:lnTo>
                <a:lnTo>
                  <a:pt x="25133" y="27826"/>
                </a:lnTo>
                <a:lnTo>
                  <a:pt x="28181" y="24778"/>
                </a:lnTo>
                <a:lnTo>
                  <a:pt x="31216" y="21730"/>
                </a:lnTo>
                <a:lnTo>
                  <a:pt x="34264" y="21730"/>
                </a:lnTo>
                <a:lnTo>
                  <a:pt x="37312" y="18669"/>
                </a:lnTo>
                <a:lnTo>
                  <a:pt x="40360" y="18669"/>
                </a:lnTo>
                <a:lnTo>
                  <a:pt x="43408" y="15621"/>
                </a:lnTo>
                <a:lnTo>
                  <a:pt x="46456" y="15621"/>
                </a:lnTo>
                <a:lnTo>
                  <a:pt x="49504" y="15621"/>
                </a:lnTo>
                <a:lnTo>
                  <a:pt x="52552" y="12573"/>
                </a:lnTo>
                <a:lnTo>
                  <a:pt x="55612" y="12573"/>
                </a:lnTo>
                <a:lnTo>
                  <a:pt x="58660" y="12573"/>
                </a:lnTo>
                <a:lnTo>
                  <a:pt x="61709" y="12573"/>
                </a:lnTo>
                <a:lnTo>
                  <a:pt x="64757" y="12573"/>
                </a:lnTo>
                <a:lnTo>
                  <a:pt x="67792" y="12573"/>
                </a:lnTo>
                <a:lnTo>
                  <a:pt x="70840" y="9525"/>
                </a:lnTo>
                <a:lnTo>
                  <a:pt x="73888" y="9525"/>
                </a:lnTo>
                <a:lnTo>
                  <a:pt x="76936" y="9525"/>
                </a:lnTo>
                <a:lnTo>
                  <a:pt x="83032" y="9525"/>
                </a:lnTo>
                <a:lnTo>
                  <a:pt x="86080" y="12573"/>
                </a:lnTo>
                <a:lnTo>
                  <a:pt x="92188" y="12573"/>
                </a:lnTo>
                <a:lnTo>
                  <a:pt x="95237" y="12573"/>
                </a:lnTo>
                <a:lnTo>
                  <a:pt x="101333" y="12573"/>
                </a:lnTo>
                <a:lnTo>
                  <a:pt x="107416" y="12573"/>
                </a:lnTo>
                <a:lnTo>
                  <a:pt x="113512" y="15621"/>
                </a:lnTo>
                <a:lnTo>
                  <a:pt x="119608" y="15621"/>
                </a:lnTo>
                <a:lnTo>
                  <a:pt x="122656" y="15621"/>
                </a:lnTo>
                <a:lnTo>
                  <a:pt x="122656" y="46101"/>
                </a:lnTo>
                <a:lnTo>
                  <a:pt x="119608" y="46101"/>
                </a:lnTo>
                <a:lnTo>
                  <a:pt x="116560" y="46101"/>
                </a:lnTo>
                <a:lnTo>
                  <a:pt x="116560" y="43053"/>
                </a:lnTo>
                <a:lnTo>
                  <a:pt x="113512" y="43053"/>
                </a:lnTo>
                <a:lnTo>
                  <a:pt x="110464" y="43053"/>
                </a:lnTo>
                <a:lnTo>
                  <a:pt x="107416" y="43053"/>
                </a:lnTo>
                <a:lnTo>
                  <a:pt x="104381" y="40005"/>
                </a:lnTo>
                <a:lnTo>
                  <a:pt x="101333" y="40005"/>
                </a:lnTo>
                <a:lnTo>
                  <a:pt x="98285" y="40005"/>
                </a:lnTo>
                <a:lnTo>
                  <a:pt x="95237" y="40005"/>
                </a:lnTo>
                <a:lnTo>
                  <a:pt x="92188" y="40005"/>
                </a:lnTo>
                <a:lnTo>
                  <a:pt x="89127" y="40005"/>
                </a:lnTo>
                <a:lnTo>
                  <a:pt x="86080" y="36957"/>
                </a:lnTo>
                <a:lnTo>
                  <a:pt x="83032" y="36957"/>
                </a:lnTo>
                <a:lnTo>
                  <a:pt x="79984" y="36957"/>
                </a:lnTo>
                <a:lnTo>
                  <a:pt x="76936" y="36957"/>
                </a:lnTo>
                <a:lnTo>
                  <a:pt x="73888" y="40005"/>
                </a:lnTo>
                <a:lnTo>
                  <a:pt x="70840" y="40005"/>
                </a:lnTo>
                <a:lnTo>
                  <a:pt x="67792" y="40005"/>
                </a:lnTo>
                <a:lnTo>
                  <a:pt x="64757" y="40005"/>
                </a:lnTo>
                <a:lnTo>
                  <a:pt x="61709" y="43053"/>
                </a:lnTo>
                <a:lnTo>
                  <a:pt x="58660" y="43053"/>
                </a:lnTo>
                <a:lnTo>
                  <a:pt x="58660" y="46101"/>
                </a:lnTo>
                <a:lnTo>
                  <a:pt x="55612" y="46101"/>
                </a:lnTo>
                <a:lnTo>
                  <a:pt x="55612" y="49149"/>
                </a:lnTo>
                <a:lnTo>
                  <a:pt x="55612" y="52197"/>
                </a:lnTo>
                <a:lnTo>
                  <a:pt x="55612" y="55245"/>
                </a:lnTo>
                <a:lnTo>
                  <a:pt x="55612" y="58306"/>
                </a:lnTo>
                <a:lnTo>
                  <a:pt x="58660" y="58306"/>
                </a:lnTo>
                <a:lnTo>
                  <a:pt x="58660" y="61354"/>
                </a:lnTo>
                <a:lnTo>
                  <a:pt x="61709" y="61354"/>
                </a:lnTo>
                <a:lnTo>
                  <a:pt x="64757" y="64402"/>
                </a:lnTo>
                <a:lnTo>
                  <a:pt x="67792" y="64402"/>
                </a:lnTo>
                <a:lnTo>
                  <a:pt x="67792" y="67437"/>
                </a:lnTo>
                <a:lnTo>
                  <a:pt x="73888" y="67437"/>
                </a:lnTo>
                <a:lnTo>
                  <a:pt x="76936" y="70485"/>
                </a:lnTo>
                <a:lnTo>
                  <a:pt x="79984" y="70485"/>
                </a:lnTo>
                <a:lnTo>
                  <a:pt x="86080" y="73533"/>
                </a:lnTo>
                <a:lnTo>
                  <a:pt x="92188" y="76581"/>
                </a:lnTo>
                <a:lnTo>
                  <a:pt x="98285" y="79629"/>
                </a:lnTo>
                <a:lnTo>
                  <a:pt x="104381" y="82677"/>
                </a:lnTo>
                <a:lnTo>
                  <a:pt x="110464" y="85725"/>
                </a:lnTo>
                <a:lnTo>
                  <a:pt x="113512" y="88773"/>
                </a:lnTo>
                <a:lnTo>
                  <a:pt x="116560" y="88773"/>
                </a:lnTo>
                <a:lnTo>
                  <a:pt x="119608" y="91821"/>
                </a:lnTo>
                <a:lnTo>
                  <a:pt x="122656" y="94869"/>
                </a:lnTo>
                <a:lnTo>
                  <a:pt x="125704" y="97930"/>
                </a:lnTo>
                <a:lnTo>
                  <a:pt x="125704" y="100978"/>
                </a:lnTo>
                <a:lnTo>
                  <a:pt x="128752" y="100978"/>
                </a:lnTo>
                <a:lnTo>
                  <a:pt x="128752" y="104026"/>
                </a:lnTo>
                <a:lnTo>
                  <a:pt x="131812" y="104026"/>
                </a:lnTo>
                <a:lnTo>
                  <a:pt x="131812" y="107061"/>
                </a:lnTo>
                <a:lnTo>
                  <a:pt x="131812" y="110109"/>
                </a:lnTo>
                <a:lnTo>
                  <a:pt x="134860" y="110109"/>
                </a:lnTo>
                <a:lnTo>
                  <a:pt x="134860" y="113157"/>
                </a:lnTo>
                <a:lnTo>
                  <a:pt x="134860" y="116205"/>
                </a:lnTo>
                <a:lnTo>
                  <a:pt x="134860" y="119253"/>
                </a:lnTo>
                <a:lnTo>
                  <a:pt x="134860" y="122301"/>
                </a:lnTo>
                <a:lnTo>
                  <a:pt x="134860" y="125349"/>
                </a:lnTo>
                <a:lnTo>
                  <a:pt x="134860" y="128397"/>
                </a:lnTo>
                <a:lnTo>
                  <a:pt x="134860" y="131445"/>
                </a:lnTo>
                <a:lnTo>
                  <a:pt x="134860" y="134506"/>
                </a:lnTo>
                <a:lnTo>
                  <a:pt x="134860" y="137554"/>
                </a:lnTo>
                <a:lnTo>
                  <a:pt x="134860" y="140602"/>
                </a:lnTo>
                <a:lnTo>
                  <a:pt x="131812" y="143637"/>
                </a:lnTo>
                <a:lnTo>
                  <a:pt x="131812" y="146685"/>
                </a:lnTo>
                <a:lnTo>
                  <a:pt x="128752" y="149733"/>
                </a:lnTo>
                <a:lnTo>
                  <a:pt x="125704" y="152781"/>
                </a:lnTo>
                <a:lnTo>
                  <a:pt x="125704" y="155829"/>
                </a:lnTo>
                <a:lnTo>
                  <a:pt x="122656" y="158877"/>
                </a:lnTo>
                <a:lnTo>
                  <a:pt x="119608" y="158877"/>
                </a:lnTo>
                <a:lnTo>
                  <a:pt x="119608" y="161925"/>
                </a:lnTo>
                <a:lnTo>
                  <a:pt x="116560" y="164973"/>
                </a:lnTo>
                <a:lnTo>
                  <a:pt x="113512" y="164973"/>
                </a:lnTo>
                <a:lnTo>
                  <a:pt x="110464" y="168021"/>
                </a:lnTo>
                <a:lnTo>
                  <a:pt x="107416" y="168021"/>
                </a:lnTo>
                <a:lnTo>
                  <a:pt x="104381" y="171069"/>
                </a:lnTo>
                <a:lnTo>
                  <a:pt x="101333" y="171069"/>
                </a:lnTo>
                <a:lnTo>
                  <a:pt x="98285" y="171069"/>
                </a:lnTo>
                <a:lnTo>
                  <a:pt x="95237" y="174117"/>
                </a:lnTo>
                <a:lnTo>
                  <a:pt x="92188" y="174117"/>
                </a:lnTo>
                <a:lnTo>
                  <a:pt x="89127" y="174117"/>
                </a:lnTo>
                <a:lnTo>
                  <a:pt x="86080" y="174117"/>
                </a:lnTo>
                <a:lnTo>
                  <a:pt x="83032" y="177165"/>
                </a:lnTo>
                <a:lnTo>
                  <a:pt x="79984" y="177165"/>
                </a:lnTo>
                <a:lnTo>
                  <a:pt x="76936" y="177165"/>
                </a:lnTo>
                <a:lnTo>
                  <a:pt x="73888" y="177165"/>
                </a:lnTo>
                <a:lnTo>
                  <a:pt x="70840" y="177165"/>
                </a:lnTo>
                <a:lnTo>
                  <a:pt x="64757" y="177165"/>
                </a:lnTo>
                <a:lnTo>
                  <a:pt x="58660" y="177165"/>
                </a:lnTo>
                <a:lnTo>
                  <a:pt x="52552" y="177165"/>
                </a:lnTo>
                <a:lnTo>
                  <a:pt x="46456" y="177165"/>
                </a:lnTo>
                <a:lnTo>
                  <a:pt x="40360" y="174117"/>
                </a:lnTo>
                <a:lnTo>
                  <a:pt x="34264" y="174117"/>
                </a:lnTo>
                <a:lnTo>
                  <a:pt x="28181" y="174117"/>
                </a:lnTo>
                <a:lnTo>
                  <a:pt x="22085" y="171069"/>
                </a:lnTo>
                <a:lnTo>
                  <a:pt x="15988" y="171069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> 
				</p:cNvPr>
          <p:cNvSpPr/>
          <p:nvPr/>
        </p:nvSpPr>
        <p:spPr>
          <a:xfrm>
            <a:off x="8658225" y="371475"/>
            <a:ext cx="47625" cy="28575"/>
          </a:xfrm>
          <a:custGeom>
            <a:avLst/>
            <a:gdLst>
              <a:gd name="connsiteX0" fmla="*/ 10275 w 47625"/>
              <a:gd name="connsiteY0" fmla="*/ 12572 h 28575"/>
              <a:gd name="connsiteX1" fmla="*/ 55995 w 47625"/>
              <a:gd name="connsiteY1" fmla="*/ 12572 h 28575"/>
              <a:gd name="connsiteX2" fmla="*/ 31610 w 47625"/>
              <a:gd name="connsiteY2" fmla="*/ 30848 h 28575"/>
              <a:gd name="connsiteX3" fmla="*/ 10275 w 47625"/>
              <a:gd name="connsiteY3" fmla="*/ 125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10275" y="12572"/>
                </a:moveTo>
                <a:lnTo>
                  <a:pt x="55995" y="12572"/>
                </a:lnTo>
                <a:lnTo>
                  <a:pt x="31610" y="30848"/>
                </a:lnTo>
                <a:lnTo>
                  <a:pt x="10275" y="125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> 
				</p:cNvPr>
          <p:cNvSpPr/>
          <p:nvPr/>
        </p:nvSpPr>
        <p:spPr>
          <a:xfrm>
            <a:off x="895350" y="1543050"/>
            <a:ext cx="4457700" cy="409575"/>
          </a:xfrm>
          <a:custGeom>
            <a:avLst/>
            <a:gdLst>
              <a:gd name="connsiteX0" fmla="*/ 9905 w 4457700"/>
              <a:gd name="connsiteY0" fmla="*/ 413766 h 409575"/>
              <a:gd name="connsiteX1" fmla="*/ 4459973 w 4457700"/>
              <a:gd name="connsiteY1" fmla="*/ 413766 h 409575"/>
              <a:gd name="connsiteX2" fmla="*/ 4459973 w 4457700"/>
              <a:gd name="connsiteY2" fmla="*/ 14490 h 409575"/>
              <a:gd name="connsiteX3" fmla="*/ 9905 w 4457700"/>
              <a:gd name="connsiteY3" fmla="*/ 14490 h 409575"/>
              <a:gd name="connsiteX4" fmla="*/ 9905 w 4457700"/>
              <a:gd name="connsiteY4" fmla="*/ 41376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700" h="409575">
                <a:moveTo>
                  <a:pt x="9905" y="413766"/>
                </a:moveTo>
                <a:lnTo>
                  <a:pt x="4459973" y="413766"/>
                </a:lnTo>
                <a:lnTo>
                  <a:pt x="4459973" y="14490"/>
                </a:lnTo>
                <a:lnTo>
                  <a:pt x="9905" y="14490"/>
                </a:lnTo>
                <a:lnTo>
                  <a:pt x="9905" y="41376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> 
				</p:cNvPr>
          <p:cNvSpPr/>
          <p:nvPr/>
        </p:nvSpPr>
        <p:spPr>
          <a:xfrm>
            <a:off x="5495925" y="1543050"/>
            <a:ext cx="4448175" cy="409575"/>
          </a:xfrm>
          <a:custGeom>
            <a:avLst/>
            <a:gdLst>
              <a:gd name="connsiteX0" fmla="*/ 11810 w 4448175"/>
              <a:gd name="connsiteY0" fmla="*/ 413766 h 409575"/>
              <a:gd name="connsiteX1" fmla="*/ 4455795 w 4448175"/>
              <a:gd name="connsiteY1" fmla="*/ 413766 h 409575"/>
              <a:gd name="connsiteX2" fmla="*/ 4455795 w 4448175"/>
              <a:gd name="connsiteY2" fmla="*/ 14490 h 409575"/>
              <a:gd name="connsiteX3" fmla="*/ 11810 w 4448175"/>
              <a:gd name="connsiteY3" fmla="*/ 14490 h 409575"/>
              <a:gd name="connsiteX4" fmla="*/ 11810 w 4448175"/>
              <a:gd name="connsiteY4" fmla="*/ 41376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8175" h="409575">
                <a:moveTo>
                  <a:pt x="11810" y="413766"/>
                </a:moveTo>
                <a:lnTo>
                  <a:pt x="4455795" y="413766"/>
                </a:lnTo>
                <a:lnTo>
                  <a:pt x="4455795" y="14490"/>
                </a:lnTo>
                <a:lnTo>
                  <a:pt x="11810" y="14490"/>
                </a:lnTo>
                <a:lnTo>
                  <a:pt x="11810" y="413766"/>
                </a:lnTo>
                <a:close/>
              </a:path>
            </a:pathLst>
          </a:custGeom>
          <a:solidFill>
            <a:srgbClr val="8599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> 
				</p:cNvPr>
          <p:cNvSpPr/>
          <p:nvPr/>
        </p:nvSpPr>
        <p:spPr>
          <a:xfrm>
            <a:off x="4524375" y="4838700"/>
            <a:ext cx="523875" cy="228600"/>
          </a:xfrm>
          <a:custGeom>
            <a:avLst/>
            <a:gdLst>
              <a:gd name="connsiteX0" fmla="*/ 13512 w 523875"/>
              <a:gd name="connsiteY0" fmla="*/ 13525 h 228600"/>
              <a:gd name="connsiteX1" fmla="*/ 526910 w 523875"/>
              <a:gd name="connsiteY1" fmla="*/ 13525 h 228600"/>
              <a:gd name="connsiteX2" fmla="*/ 526910 w 523875"/>
              <a:gd name="connsiteY2" fmla="*/ 233921 h 228600"/>
              <a:gd name="connsiteX3" fmla="*/ 13512 w 523875"/>
              <a:gd name="connsiteY3" fmla="*/ 233921 h 228600"/>
              <a:gd name="connsiteX4" fmla="*/ 13512 w 523875"/>
              <a:gd name="connsiteY4" fmla="*/ 135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228600">
                <a:moveTo>
                  <a:pt x="13512" y="13525"/>
                </a:moveTo>
                <a:lnTo>
                  <a:pt x="526910" y="13525"/>
                </a:lnTo>
                <a:lnTo>
                  <a:pt x="526910" y="233921"/>
                </a:lnTo>
                <a:lnTo>
                  <a:pt x="13512" y="233921"/>
                </a:lnTo>
                <a:lnTo>
                  <a:pt x="13512" y="13525"/>
                </a:lnTo>
                <a:close/>
              </a:path>
            </a:pathLst>
          </a:custGeom>
          <a:solidFill>
            <a:srgbClr val="e9760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> 
				</p:cNvPr>
          <p:cNvSpPr/>
          <p:nvPr/>
        </p:nvSpPr>
        <p:spPr>
          <a:xfrm>
            <a:off x="4524375" y="6067425"/>
            <a:ext cx="400050" cy="228600"/>
          </a:xfrm>
          <a:custGeom>
            <a:avLst/>
            <a:gdLst>
              <a:gd name="connsiteX0" fmla="*/ 13512 w 400050"/>
              <a:gd name="connsiteY0" fmla="*/ 12192 h 228600"/>
              <a:gd name="connsiteX1" fmla="*/ 401167 w 400050"/>
              <a:gd name="connsiteY1" fmla="*/ 12192 h 228600"/>
              <a:gd name="connsiteX2" fmla="*/ 401167 w 400050"/>
              <a:gd name="connsiteY2" fmla="*/ 232397 h 228600"/>
              <a:gd name="connsiteX3" fmla="*/ 13512 w 400050"/>
              <a:gd name="connsiteY3" fmla="*/ 232397 h 228600"/>
              <a:gd name="connsiteX4" fmla="*/ 13512 w 400050"/>
              <a:gd name="connsiteY4" fmla="*/ 1219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28600">
                <a:moveTo>
                  <a:pt x="13512" y="12192"/>
                </a:moveTo>
                <a:lnTo>
                  <a:pt x="401167" y="12192"/>
                </a:lnTo>
                <a:lnTo>
                  <a:pt x="401167" y="232397"/>
                </a:lnTo>
                <a:lnTo>
                  <a:pt x="13512" y="232397"/>
                </a:lnTo>
                <a:lnTo>
                  <a:pt x="13512" y="12192"/>
                </a:lnTo>
                <a:close/>
              </a:path>
            </a:pathLst>
          </a:custGeom>
          <a:solidFill>
            <a:srgbClr val="e9760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> 
				</p:cNvPr>
          <p:cNvSpPr/>
          <p:nvPr/>
        </p:nvSpPr>
        <p:spPr>
          <a:xfrm>
            <a:off x="4400550" y="5057775"/>
            <a:ext cx="133350" cy="228600"/>
          </a:xfrm>
          <a:custGeom>
            <a:avLst/>
            <a:gdLst>
              <a:gd name="connsiteX0" fmla="*/ 11607 w 133350"/>
              <a:gd name="connsiteY0" fmla="*/ 14859 h 228600"/>
              <a:gd name="connsiteX1" fmla="*/ 137337 w 133350"/>
              <a:gd name="connsiteY1" fmla="*/ 14859 h 228600"/>
              <a:gd name="connsiteX2" fmla="*/ 137337 w 133350"/>
              <a:gd name="connsiteY2" fmla="*/ 235077 h 228600"/>
              <a:gd name="connsiteX3" fmla="*/ 11607 w 133350"/>
              <a:gd name="connsiteY3" fmla="*/ 235077 h 228600"/>
              <a:gd name="connsiteX4" fmla="*/ 11607 w 133350"/>
              <a:gd name="connsiteY4" fmla="*/ 1485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228600">
                <a:moveTo>
                  <a:pt x="11607" y="14859"/>
                </a:moveTo>
                <a:lnTo>
                  <a:pt x="137337" y="14859"/>
                </a:lnTo>
                <a:lnTo>
                  <a:pt x="137337" y="235077"/>
                </a:lnTo>
                <a:lnTo>
                  <a:pt x="11607" y="235077"/>
                </a:lnTo>
                <a:lnTo>
                  <a:pt x="11607" y="14859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> 
				</p:cNvPr>
          <p:cNvSpPr/>
          <p:nvPr/>
        </p:nvSpPr>
        <p:spPr>
          <a:xfrm>
            <a:off x="3371850" y="5676900"/>
            <a:ext cx="1162050" cy="219075"/>
          </a:xfrm>
          <a:custGeom>
            <a:avLst/>
            <a:gdLst>
              <a:gd name="connsiteX0" fmla="*/ 13512 w 1162050"/>
              <a:gd name="connsiteY0" fmla="*/ 14478 h 219075"/>
              <a:gd name="connsiteX1" fmla="*/ 1166037 w 1162050"/>
              <a:gd name="connsiteY1" fmla="*/ 14478 h 219075"/>
              <a:gd name="connsiteX2" fmla="*/ 1166037 w 1162050"/>
              <a:gd name="connsiteY2" fmla="*/ 224396 h 219075"/>
              <a:gd name="connsiteX3" fmla="*/ 13512 w 1162050"/>
              <a:gd name="connsiteY3" fmla="*/ 224396 h 219075"/>
              <a:gd name="connsiteX4" fmla="*/ 13512 w 1162050"/>
              <a:gd name="connsiteY4" fmla="*/ 1447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050" h="219075">
                <a:moveTo>
                  <a:pt x="13512" y="14478"/>
                </a:moveTo>
                <a:lnTo>
                  <a:pt x="1166037" y="14478"/>
                </a:lnTo>
                <a:lnTo>
                  <a:pt x="1166037" y="224396"/>
                </a:lnTo>
                <a:lnTo>
                  <a:pt x="13512" y="224396"/>
                </a:lnTo>
                <a:lnTo>
                  <a:pt x="13512" y="14478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> 
				</p:cNvPr>
          <p:cNvSpPr/>
          <p:nvPr/>
        </p:nvSpPr>
        <p:spPr>
          <a:xfrm>
            <a:off x="4524375" y="6286500"/>
            <a:ext cx="266700" cy="228600"/>
          </a:xfrm>
          <a:custGeom>
            <a:avLst/>
            <a:gdLst>
              <a:gd name="connsiteX0" fmla="*/ 13512 w 266700"/>
              <a:gd name="connsiteY0" fmla="*/ 13335 h 228600"/>
              <a:gd name="connsiteX1" fmla="*/ 275450 w 266700"/>
              <a:gd name="connsiteY1" fmla="*/ 13335 h 228600"/>
              <a:gd name="connsiteX2" fmla="*/ 275450 w 266700"/>
              <a:gd name="connsiteY2" fmla="*/ 233743 h 228600"/>
              <a:gd name="connsiteX3" fmla="*/ 13512 w 266700"/>
              <a:gd name="connsiteY3" fmla="*/ 233743 h 228600"/>
              <a:gd name="connsiteX4" fmla="*/ 13512 w 266700"/>
              <a:gd name="connsiteY4" fmla="*/ 1333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28600">
                <a:moveTo>
                  <a:pt x="13512" y="13335"/>
                </a:moveTo>
                <a:lnTo>
                  <a:pt x="275450" y="13335"/>
                </a:lnTo>
                <a:lnTo>
                  <a:pt x="275450" y="233743"/>
                </a:lnTo>
                <a:lnTo>
                  <a:pt x="13512" y="233743"/>
                </a:lnTo>
                <a:lnTo>
                  <a:pt x="13512" y="1333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> 
				</p:cNvPr>
          <p:cNvSpPr/>
          <p:nvPr/>
        </p:nvSpPr>
        <p:spPr>
          <a:xfrm>
            <a:off x="4524375" y="4752975"/>
            <a:ext cx="9525" cy="1857375"/>
          </a:xfrm>
          <a:custGeom>
            <a:avLst/>
            <a:gdLst>
              <a:gd name="connsiteX0" fmla="*/ 13512 w 9525"/>
              <a:gd name="connsiteY0" fmla="*/ 15430 h 1857375"/>
              <a:gd name="connsiteX1" fmla="*/ 13512 w 9525"/>
              <a:gd name="connsiteY1" fmla="*/ 1861567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57375">
                <a:moveTo>
                  <a:pt x="13512" y="15430"/>
                </a:moveTo>
                <a:lnTo>
                  <a:pt x="13512" y="1861567"/>
                </a:lnTo>
              </a:path>
            </a:pathLst>
          </a:custGeom>
          <a:ln w="10477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> 
				</p:cNvPr>
          <p:cNvSpPr/>
          <p:nvPr/>
        </p:nvSpPr>
        <p:spPr>
          <a:xfrm>
            <a:off x="3400425" y="2447925"/>
            <a:ext cx="333375" cy="219075"/>
          </a:xfrm>
          <a:custGeom>
            <a:avLst/>
            <a:gdLst>
              <a:gd name="connsiteX0" fmla="*/ 17132 w 333375"/>
              <a:gd name="connsiteY0" fmla="*/ 10858 h 219075"/>
              <a:gd name="connsiteX1" fmla="*/ 342125 w 333375"/>
              <a:gd name="connsiteY1" fmla="*/ 10858 h 219075"/>
              <a:gd name="connsiteX2" fmla="*/ 342125 w 333375"/>
              <a:gd name="connsiteY2" fmla="*/ 220586 h 219075"/>
              <a:gd name="connsiteX3" fmla="*/ 17132 w 333375"/>
              <a:gd name="connsiteY3" fmla="*/ 220586 h 219075"/>
              <a:gd name="connsiteX4" fmla="*/ 17132 w 333375"/>
              <a:gd name="connsiteY4" fmla="*/ 1085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219075">
                <a:moveTo>
                  <a:pt x="17132" y="10858"/>
                </a:moveTo>
                <a:lnTo>
                  <a:pt x="342125" y="10858"/>
                </a:lnTo>
                <a:lnTo>
                  <a:pt x="342125" y="220586"/>
                </a:lnTo>
                <a:lnTo>
                  <a:pt x="17132" y="220586"/>
                </a:lnTo>
                <a:lnTo>
                  <a:pt x="17132" y="10858"/>
                </a:lnTo>
                <a:close/>
              </a:path>
            </a:pathLst>
          </a:custGeom>
          <a:solidFill>
            <a:srgbClr val="e9760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> 
				</p:cNvPr>
          <p:cNvSpPr/>
          <p:nvPr/>
        </p:nvSpPr>
        <p:spPr>
          <a:xfrm>
            <a:off x="3724275" y="3028950"/>
            <a:ext cx="809625" cy="219075"/>
          </a:xfrm>
          <a:custGeom>
            <a:avLst/>
            <a:gdLst>
              <a:gd name="connsiteX0" fmla="*/ 18275 w 809625"/>
              <a:gd name="connsiteY0" fmla="*/ 17145 h 219075"/>
              <a:gd name="connsiteX1" fmla="*/ 814933 w 809625"/>
              <a:gd name="connsiteY1" fmla="*/ 17145 h 219075"/>
              <a:gd name="connsiteX2" fmla="*/ 814933 w 809625"/>
              <a:gd name="connsiteY2" fmla="*/ 226872 h 219075"/>
              <a:gd name="connsiteX3" fmla="*/ 18275 w 809625"/>
              <a:gd name="connsiteY3" fmla="*/ 226872 h 219075"/>
              <a:gd name="connsiteX4" fmla="*/ 18275 w 809625"/>
              <a:gd name="connsiteY4" fmla="*/ 1714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219075">
                <a:moveTo>
                  <a:pt x="18275" y="17145"/>
                </a:moveTo>
                <a:lnTo>
                  <a:pt x="814933" y="17145"/>
                </a:lnTo>
                <a:lnTo>
                  <a:pt x="814933" y="226872"/>
                </a:lnTo>
                <a:lnTo>
                  <a:pt x="18275" y="226872"/>
                </a:lnTo>
                <a:lnTo>
                  <a:pt x="18275" y="17145"/>
                </a:lnTo>
                <a:close/>
              </a:path>
            </a:pathLst>
          </a:custGeom>
          <a:solidFill>
            <a:srgbClr val="e9760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> 
				</p:cNvPr>
          <p:cNvSpPr/>
          <p:nvPr/>
        </p:nvSpPr>
        <p:spPr>
          <a:xfrm>
            <a:off x="3724275" y="3619500"/>
            <a:ext cx="628650" cy="219075"/>
          </a:xfrm>
          <a:custGeom>
            <a:avLst/>
            <a:gdLst>
              <a:gd name="connsiteX0" fmla="*/ 18275 w 628650"/>
              <a:gd name="connsiteY0" fmla="*/ 13716 h 219075"/>
              <a:gd name="connsiteX1" fmla="*/ 636625 w 628650"/>
              <a:gd name="connsiteY1" fmla="*/ 13716 h 219075"/>
              <a:gd name="connsiteX2" fmla="*/ 636625 w 628650"/>
              <a:gd name="connsiteY2" fmla="*/ 223444 h 219075"/>
              <a:gd name="connsiteX3" fmla="*/ 18275 w 628650"/>
              <a:gd name="connsiteY3" fmla="*/ 223444 h 219075"/>
              <a:gd name="connsiteX4" fmla="*/ 18275 w 628650"/>
              <a:gd name="connsiteY4" fmla="*/ 1371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0" h="219075">
                <a:moveTo>
                  <a:pt x="18275" y="13716"/>
                </a:moveTo>
                <a:lnTo>
                  <a:pt x="636625" y="13716"/>
                </a:lnTo>
                <a:lnTo>
                  <a:pt x="636625" y="223444"/>
                </a:lnTo>
                <a:lnTo>
                  <a:pt x="18275" y="223444"/>
                </a:lnTo>
                <a:lnTo>
                  <a:pt x="18275" y="13716"/>
                </a:lnTo>
                <a:close/>
              </a:path>
            </a:pathLst>
          </a:custGeom>
          <a:solidFill>
            <a:srgbClr val="e9760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> 
				</p:cNvPr>
          <p:cNvSpPr/>
          <p:nvPr/>
        </p:nvSpPr>
        <p:spPr>
          <a:xfrm>
            <a:off x="3724275" y="2657475"/>
            <a:ext cx="238125" cy="219075"/>
          </a:xfrm>
          <a:custGeom>
            <a:avLst/>
            <a:gdLst>
              <a:gd name="connsiteX0" fmla="*/ 18275 w 238125"/>
              <a:gd name="connsiteY0" fmla="*/ 11049 h 219075"/>
              <a:gd name="connsiteX1" fmla="*/ 238290 w 238125"/>
              <a:gd name="connsiteY1" fmla="*/ 11049 h 219075"/>
              <a:gd name="connsiteX2" fmla="*/ 238290 w 238125"/>
              <a:gd name="connsiteY2" fmla="*/ 220777 h 219075"/>
              <a:gd name="connsiteX3" fmla="*/ 18275 w 238125"/>
              <a:gd name="connsiteY3" fmla="*/ 220777 h 219075"/>
              <a:gd name="connsiteX4" fmla="*/ 18275 w 238125"/>
              <a:gd name="connsiteY4" fmla="*/ 11049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219075">
                <a:moveTo>
                  <a:pt x="18275" y="11049"/>
                </a:moveTo>
                <a:lnTo>
                  <a:pt x="238290" y="11049"/>
                </a:lnTo>
                <a:lnTo>
                  <a:pt x="238290" y="220777"/>
                </a:lnTo>
                <a:lnTo>
                  <a:pt x="18275" y="220777"/>
                </a:lnTo>
                <a:lnTo>
                  <a:pt x="18275" y="11049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3724275" y="3238500"/>
            <a:ext cx="1162050" cy="219075"/>
          </a:xfrm>
          <a:custGeom>
            <a:avLst/>
            <a:gdLst>
              <a:gd name="connsiteX0" fmla="*/ 18275 w 1162050"/>
              <a:gd name="connsiteY0" fmla="*/ 17335 h 219075"/>
              <a:gd name="connsiteX1" fmla="*/ 1171168 w 1162050"/>
              <a:gd name="connsiteY1" fmla="*/ 17335 h 219075"/>
              <a:gd name="connsiteX2" fmla="*/ 1171168 w 1162050"/>
              <a:gd name="connsiteY2" fmla="*/ 226885 h 219075"/>
              <a:gd name="connsiteX3" fmla="*/ 18275 w 1162050"/>
              <a:gd name="connsiteY3" fmla="*/ 226885 h 219075"/>
              <a:gd name="connsiteX4" fmla="*/ 18275 w 1162050"/>
              <a:gd name="connsiteY4" fmla="*/ 1733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050" h="219075">
                <a:moveTo>
                  <a:pt x="18275" y="17335"/>
                </a:moveTo>
                <a:lnTo>
                  <a:pt x="1171168" y="17335"/>
                </a:lnTo>
                <a:lnTo>
                  <a:pt x="1171168" y="226885"/>
                </a:lnTo>
                <a:lnTo>
                  <a:pt x="18275" y="226885"/>
                </a:lnTo>
                <a:lnTo>
                  <a:pt x="18275" y="17335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3724275" y="3829050"/>
            <a:ext cx="276225" cy="219075"/>
          </a:xfrm>
          <a:custGeom>
            <a:avLst/>
            <a:gdLst>
              <a:gd name="connsiteX0" fmla="*/ 18275 w 276225"/>
              <a:gd name="connsiteY0" fmla="*/ 13906 h 219075"/>
              <a:gd name="connsiteX1" fmla="*/ 280390 w 276225"/>
              <a:gd name="connsiteY1" fmla="*/ 13906 h 219075"/>
              <a:gd name="connsiteX2" fmla="*/ 280390 w 276225"/>
              <a:gd name="connsiteY2" fmla="*/ 223646 h 219075"/>
              <a:gd name="connsiteX3" fmla="*/ 18275 w 276225"/>
              <a:gd name="connsiteY3" fmla="*/ 223646 h 219075"/>
              <a:gd name="connsiteX4" fmla="*/ 18275 w 276225"/>
              <a:gd name="connsiteY4" fmla="*/ 13906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219075">
                <a:moveTo>
                  <a:pt x="18275" y="13906"/>
                </a:moveTo>
                <a:lnTo>
                  <a:pt x="280390" y="13906"/>
                </a:lnTo>
                <a:lnTo>
                  <a:pt x="280390" y="223646"/>
                </a:lnTo>
                <a:lnTo>
                  <a:pt x="18275" y="223646"/>
                </a:lnTo>
                <a:lnTo>
                  <a:pt x="18275" y="13906"/>
                </a:lnTo>
                <a:close/>
              </a:path>
            </a:pathLst>
          </a:custGeom>
          <a:solidFill>
            <a:srgbClr val="bcc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3724275" y="2362200"/>
            <a:ext cx="9525" cy="1771650"/>
          </a:xfrm>
          <a:custGeom>
            <a:avLst/>
            <a:gdLst>
              <a:gd name="connsiteX0" fmla="*/ 18275 w 9525"/>
              <a:gd name="connsiteY0" fmla="*/ 12763 h 1771650"/>
              <a:gd name="connsiteX1" fmla="*/ 18275 w 9525"/>
              <a:gd name="connsiteY1" fmla="*/ 1774317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771650">
                <a:moveTo>
                  <a:pt x="18275" y="12763"/>
                </a:moveTo>
                <a:lnTo>
                  <a:pt x="18275" y="1774317"/>
                </a:lnTo>
              </a:path>
            </a:pathLst>
          </a:custGeom>
          <a:ln w="10477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3486150" y="2400300"/>
            <a:ext cx="161925" cy="314325"/>
          </a:xfrm>
          <a:custGeom>
            <a:avLst/>
            <a:gdLst>
              <a:gd name="connsiteX0" fmla="*/ 162293 w 161925"/>
              <a:gd name="connsiteY0" fmla="*/ 10668 h 314325"/>
              <a:gd name="connsiteX1" fmla="*/ 80009 w 161925"/>
              <a:gd name="connsiteY1" fmla="*/ 321551 h 314325"/>
              <a:gd name="connsiteX2" fmla="*/ 16002 w 161925"/>
              <a:gd name="connsiteY2" fmla="*/ 321551 h 314325"/>
              <a:gd name="connsiteX3" fmla="*/ 101333 w 161925"/>
              <a:gd name="connsiteY3" fmla="*/ 10668 h 314325"/>
              <a:gd name="connsiteX4" fmla="*/ 162293 w 161925"/>
              <a:gd name="connsiteY4" fmla="*/ 1066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314325">
                <a:moveTo>
                  <a:pt x="162293" y="10668"/>
                </a:moveTo>
                <a:lnTo>
                  <a:pt x="80009" y="321551"/>
                </a:lnTo>
                <a:lnTo>
                  <a:pt x="16002" y="321551"/>
                </a:lnTo>
                <a:lnTo>
                  <a:pt x="101333" y="10668"/>
                </a:lnTo>
                <a:lnTo>
                  <a:pt x="162293" y="106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3543300" y="2400300"/>
            <a:ext cx="104775" cy="314325"/>
          </a:xfrm>
          <a:custGeom>
            <a:avLst/>
            <a:gdLst>
              <a:gd name="connsiteX0" fmla="*/ 111239 w 104775"/>
              <a:gd name="connsiteY0" fmla="*/ 10668 h 314325"/>
              <a:gd name="connsiteX1" fmla="*/ 28943 w 104775"/>
              <a:gd name="connsiteY1" fmla="*/ 321551 h 314325"/>
              <a:gd name="connsiteX2" fmla="*/ 16764 w 104775"/>
              <a:gd name="connsiteY2" fmla="*/ 318503 h 314325"/>
              <a:gd name="connsiteX3" fmla="*/ 102095 w 104775"/>
              <a:gd name="connsiteY3" fmla="*/ 10668 h 314325"/>
              <a:gd name="connsiteX4" fmla="*/ 111239 w 104775"/>
              <a:gd name="connsiteY4" fmla="*/ 1066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314325">
                <a:moveTo>
                  <a:pt x="111239" y="10668"/>
                </a:moveTo>
                <a:lnTo>
                  <a:pt x="28943" y="321551"/>
                </a:lnTo>
                <a:lnTo>
                  <a:pt x="16764" y="318503"/>
                </a:lnTo>
                <a:lnTo>
                  <a:pt x="102095" y="10668"/>
                </a:lnTo>
                <a:lnTo>
                  <a:pt x="111239" y="106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3486150" y="2400300"/>
            <a:ext cx="95250" cy="314325"/>
          </a:xfrm>
          <a:custGeom>
            <a:avLst/>
            <a:gdLst>
              <a:gd name="connsiteX0" fmla="*/ 104381 w 95250"/>
              <a:gd name="connsiteY0" fmla="*/ 10668 h 314325"/>
              <a:gd name="connsiteX1" fmla="*/ 22097 w 95250"/>
              <a:gd name="connsiteY1" fmla="*/ 321551 h 314325"/>
              <a:gd name="connsiteX2" fmla="*/ 12954 w 95250"/>
              <a:gd name="connsiteY2" fmla="*/ 318503 h 314325"/>
              <a:gd name="connsiteX3" fmla="*/ 95250 w 95250"/>
              <a:gd name="connsiteY3" fmla="*/ 10668 h 314325"/>
              <a:gd name="connsiteX4" fmla="*/ 104381 w 95250"/>
              <a:gd name="connsiteY4" fmla="*/ 1066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314325">
                <a:moveTo>
                  <a:pt x="104381" y="10668"/>
                </a:moveTo>
                <a:lnTo>
                  <a:pt x="22097" y="321551"/>
                </a:lnTo>
                <a:lnTo>
                  <a:pt x="12954" y="318503"/>
                </a:lnTo>
                <a:lnTo>
                  <a:pt x="95250" y="10668"/>
                </a:lnTo>
                <a:lnTo>
                  <a:pt x="104381" y="106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885825" y="4238625"/>
            <a:ext cx="4457700" cy="19050"/>
          </a:xfrm>
          <a:custGeom>
            <a:avLst/>
            <a:gdLst>
              <a:gd name="connsiteX0" fmla="*/ 10286 w 4457700"/>
              <a:gd name="connsiteY0" fmla="*/ 19430 h 19050"/>
              <a:gd name="connsiteX1" fmla="*/ 4460354 w 4457700"/>
              <a:gd name="connsiteY1" fmla="*/ 19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7700" h="19050">
                <a:moveTo>
                  <a:pt x="10286" y="19430"/>
                </a:moveTo>
                <a:lnTo>
                  <a:pt x="4460354" y="19430"/>
                </a:lnTo>
              </a:path>
            </a:pathLst>
          </a:custGeom>
          <a:ln w="4063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5486400" y="4238625"/>
            <a:ext cx="4457700" cy="19050"/>
          </a:xfrm>
          <a:custGeom>
            <a:avLst/>
            <a:gdLst>
              <a:gd name="connsiteX0" fmla="*/ 15227 w 4457700"/>
              <a:gd name="connsiteY0" fmla="*/ 19430 h 19050"/>
              <a:gd name="connsiteX1" fmla="*/ 4465307 w 4457700"/>
              <a:gd name="connsiteY1" fmla="*/ 194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57700" h="19050">
                <a:moveTo>
                  <a:pt x="15227" y="19430"/>
                </a:moveTo>
                <a:lnTo>
                  <a:pt x="4465307" y="19430"/>
                </a:lnTo>
              </a:path>
            </a:pathLst>
          </a:custGeom>
          <a:ln w="4063">
            <a:solidFill>
              <a:srgbClr val="8599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2"/>
          <p:cNvSpPr txBox="1"/>
          <p:nvPr/>
        </p:nvSpPr>
        <p:spPr>
          <a:xfrm>
            <a:off x="902208" y="803757"/>
            <a:ext cx="5094625" cy="1064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1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9952">
              <a:lnSpc>
                <a:spcPts val="2770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split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6867143" y="1646749"/>
            <a:ext cx="1722577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908316" y="2038542"/>
            <a:ext cx="23723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5590032" y="2048305"/>
            <a:ext cx="3805500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944854" y="2471370"/>
            <a:ext cx="185601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Europe/C.I.S./Africa/ME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2971774" y="2467652"/>
            <a:ext cx="39507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-10%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5590019" y="2395764"/>
            <a:ext cx="3909046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438630" y="2671855"/>
            <a:ext cx="1363905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Germany)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4011142" y="2677951"/>
            <a:ext cx="342669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+5%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5791174" y="2663988"/>
            <a:ext cx="2971718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Fossil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691627" y="3059622"/>
            <a:ext cx="1108057" cy="7865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2699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  <a:p>
            <a:pPr indent="115811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Asia/Australia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4410431" y="3055903"/>
            <a:ext cx="973588" cy="784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32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+18%</a:t>
            </a:r>
          </a:p>
          <a:p>
            <a:pPr indent="536435">
              <a:lnSpc>
                <a:spcPts val="165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+26%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+14%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5590019" y="3014508"/>
            <a:ext cx="4310730" cy="84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201155">
              <a:lnSpc>
                <a:spcPts val="208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Logistics</a:t>
            </a:r>
          </a:p>
          <a:p>
            <a:pPr indent="0">
              <a:lnSpc>
                <a:spcPts val="2760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908316" y="3848371"/>
            <a:ext cx="2613103" cy="1424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83311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26"/>
              </a:lnSpc>
            </a:pP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88" dirty="0" smtClean="0">
                <a:solidFill>
                  <a:srgbClr val="006285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11">
              <a:lnSpc>
                <a:spcPts val="208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Europe/C.I.S./Africa/ME</a:t>
            </a:r>
          </a:p>
          <a:p>
            <a:pPr indent="591287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Germany)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4053827" y="3851419"/>
            <a:ext cx="342669" cy="14310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191">
              <a:lnSpc>
                <a:spcPts val="171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-1%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5105387" y="4866391"/>
            <a:ext cx="24349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5589981" y="3895355"/>
            <a:ext cx="4220012" cy="13470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1193">
              <a:lnSpc>
                <a:spcPts val="18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20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short-cycle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weakness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Southern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</a:p>
          <a:p>
            <a:pPr indent="201155">
              <a:lnSpc>
                <a:spcPts val="208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Northern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Africa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868411" y="5488866"/>
            <a:ext cx="992246" cy="397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6888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Americas</a:t>
            </a:r>
          </a:p>
          <a:p>
            <a:pPr indent="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U.S.)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035795" y="5701543"/>
            <a:ext cx="300595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-9%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4590275" y="5485148"/>
            <a:ext cx="24349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5589956" y="5361431"/>
            <a:ext cx="4197342" cy="4966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(Wind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peak</a:t>
            </a:r>
          </a:p>
          <a:p>
            <a:pPr indent="201129">
              <a:lnSpc>
                <a:spcPts val="2087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2012)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752600" y="6104562"/>
            <a:ext cx="1107384" cy="397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Asia/Australia</a:t>
            </a:r>
          </a:p>
          <a:p>
            <a:pPr indent="0">
              <a:lnSpc>
                <a:spcPts val="15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(therein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China)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4852416" y="6094734"/>
            <a:ext cx="368447" cy="416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55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3%</a:t>
            </a:r>
          </a:p>
          <a:p>
            <a:pPr indent="0">
              <a:lnSpc>
                <a:spcPts val="172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589867" y="5977114"/>
            <a:ext cx="4201470" cy="84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201193">
              <a:lnSpc>
                <a:spcPts val="211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36%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2735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compensates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902182" y="6846339"/>
            <a:ext cx="4071536" cy="3523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  <a:p>
            <a:pPr indent="37">
              <a:lnSpc>
                <a:spcPts val="1479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5791009" y="6861801"/>
            <a:ext cx="1574416" cy="23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72" name="TextBox 172"/>
          <p:cNvSpPr txBox="1"/>
          <p:nvPr/>
        </p:nvSpPr>
        <p:spPr>
          <a:xfrm>
            <a:off x="902208" y="464296"/>
            <a:ext cx="4425725" cy="14040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Sector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remain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0640">
              <a:lnSpc>
                <a:spcPts val="2801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Energy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6553200" y="1646749"/>
            <a:ext cx="2350191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908278" y="2037859"/>
            <a:ext cx="680683" cy="485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2487130" y="2325029"/>
            <a:ext cx="8300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4069067" y="2037872"/>
            <a:ext cx="586182" cy="485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5507748" y="2048292"/>
            <a:ext cx="4101381" cy="493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book-to-bill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1.02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01142">
              <a:lnSpc>
                <a:spcPts val="206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Middle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1106411" y="3032177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8.7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1389875" y="2706041"/>
            <a:ext cx="30059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-7%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1740382" y="3144953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2691384" y="3187638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2953512" y="2864538"/>
            <a:ext cx="342669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+2%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3325355" y="3208987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7.4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4148315" y="2848640"/>
            <a:ext cx="468105" cy="1329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11.1%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23">
              <a:lnSpc>
                <a:spcPts val="188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2.1%</a:t>
            </a:r>
          </a:p>
          <a:p>
            <a:pPr indent="91439">
              <a:lnSpc>
                <a:spcPts val="203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163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4788408" y="2848640"/>
            <a:ext cx="480342" cy="10981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07">
              <a:lnSpc>
                <a:spcPts val="213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7.6%</a:t>
            </a:r>
          </a:p>
          <a:p>
            <a:pPr indent="88366">
              <a:lnSpc>
                <a:spcPts val="196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564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5507710" y="2691407"/>
            <a:ext cx="4344071" cy="1633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Fossil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</a:t>
            </a:r>
          </a:p>
          <a:p>
            <a:pPr indent="201181">
              <a:lnSpc>
                <a:spcPts val="206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">
              <a:lnSpc>
                <a:spcPts val="199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">
              <a:lnSpc>
                <a:spcPts val="2000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conversion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6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Turnaround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program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ongoing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993635" y="4326907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1627606" y="4326907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2578608" y="4326920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3215627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4154424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4788408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5507697" y="4471427"/>
            <a:ext cx="4430518" cy="231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€151m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941717" y="4860990"/>
            <a:ext cx="992459" cy="1857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1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">
              <a:lnSpc>
                <a:spcPts val="177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Fossil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">
              <a:lnSpc>
                <a:spcPts val="15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Wind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  <a:p>
            <a:pPr indent="0">
              <a:lnSpc>
                <a:spcPts val="1440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2246350" y="4769550"/>
            <a:ext cx="552911" cy="1854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2192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977">
              <a:lnSpc>
                <a:spcPts val="205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-7%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171">
              <a:lnSpc>
                <a:spcPts val="1592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-33%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591">
              <a:lnSpc>
                <a:spcPts val="161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346">
              <a:lnSpc>
                <a:spcPts val="233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5%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2980905" y="4769550"/>
            <a:ext cx="699761" cy="1854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142">
              <a:lnSpc>
                <a:spcPts val="2053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152">
              <a:lnSpc>
                <a:spcPts val="15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755">
              <a:lnSpc>
                <a:spcPts val="161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402">
              <a:lnSpc>
                <a:spcPts val="2335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-8%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3855669" y="4769550"/>
            <a:ext cx="556537" cy="1854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598">
              <a:lnSpc>
                <a:spcPts val="205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656">
              <a:lnSpc>
                <a:spcPts val="15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656">
              <a:lnSpc>
                <a:spcPts val="161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858">
              <a:lnSpc>
                <a:spcPts val="2335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-2.4%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4651196" y="4678110"/>
            <a:ext cx="582015" cy="194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4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 indent="48730">
              <a:lnSpc>
                <a:spcPts val="235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788">
              <a:lnSpc>
                <a:spcPts val="159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05">
              <a:lnSpc>
                <a:spcPts val="161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421">
              <a:lnSpc>
                <a:spcPts val="233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4.1%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5507684" y="4849379"/>
            <a:ext cx="4303527" cy="1405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grid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offshore,</a:t>
            </a:r>
          </a:p>
          <a:p>
            <a:pPr indent="201155">
              <a:lnSpc>
                <a:spcPts val="206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Olkiluoto)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9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2014: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Combination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Fossil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Oil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Gas</a:t>
            </a:r>
          </a:p>
          <a:p>
            <a:pPr indent="201142">
              <a:lnSpc>
                <a:spcPts val="211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Division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201116">
              <a:lnSpc>
                <a:spcPts val="2066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902104" y="6827962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5666232" y="7038338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1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11" name="TextBox 211"/>
          <p:cNvSpPr txBox="1"/>
          <p:nvPr/>
        </p:nvSpPr>
        <p:spPr>
          <a:xfrm>
            <a:off x="902208" y="464296"/>
            <a:ext cx="5489124" cy="14040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Healthcare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continues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9952">
              <a:lnSpc>
                <a:spcPts val="2434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Healthcare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6553200" y="1646749"/>
            <a:ext cx="2350191" cy="2307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908291" y="2037859"/>
            <a:ext cx="839502" cy="11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2348">
              <a:lnSpc>
                <a:spcPts val="213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+10%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2487142" y="2325029"/>
            <a:ext cx="833410" cy="10090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90740">
              <a:lnSpc>
                <a:spcPts val="2384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+5%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4069054" y="2037872"/>
            <a:ext cx="570955" cy="1016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  <a:p>
            <a:pPr indent="0">
              <a:lnSpc>
                <a:spcPts val="2274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61">
              <a:lnSpc>
                <a:spcPts val="218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17.6%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4779251" y="2857771"/>
            <a:ext cx="48034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18.6%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5507736" y="2078772"/>
            <a:ext cx="4275429" cy="1265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Successful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Agenda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</a:t>
            </a:r>
          </a:p>
          <a:p>
            <a:pPr indent="195059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'Healthcare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model'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fueled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95059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984504" y="3440597"/>
            <a:ext cx="456532" cy="1082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9727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1618475" y="3428417"/>
            <a:ext cx="456533" cy="10951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2578608" y="3461971"/>
            <a:ext cx="456533" cy="10615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6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3212579" y="3471115"/>
            <a:ext cx="456532" cy="10524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5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4148315" y="3424712"/>
            <a:ext cx="480342" cy="10988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16.7%</a:t>
            </a:r>
          </a:p>
          <a:p>
            <a:pPr indent="91439">
              <a:lnSpc>
                <a:spcPts val="186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631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08">
              <a:lnSpc>
                <a:spcPts val="22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4779251" y="3424712"/>
            <a:ext cx="480342" cy="10988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16.1%</a:t>
            </a:r>
          </a:p>
          <a:p>
            <a:pPr indent="97523">
              <a:lnSpc>
                <a:spcPts val="1986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56">
              <a:lnSpc>
                <a:spcPts val="21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5507736" y="3535666"/>
            <a:ext cx="4384554" cy="8472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Strong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95059">
              <a:lnSpc>
                <a:spcPts val="24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despite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U.S.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medical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</a:p>
          <a:p>
            <a:pPr indent="195046">
              <a:lnSpc>
                <a:spcPts val="24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tax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941819" y="4860990"/>
            <a:ext cx="888272" cy="711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297">
              <a:lnSpc>
                <a:spcPts val="203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2246350" y="4769550"/>
            <a:ext cx="552911" cy="802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2192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422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2980905" y="4769550"/>
            <a:ext cx="699761" cy="802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587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4%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3855669" y="4769550"/>
            <a:ext cx="556537" cy="802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">
              <a:lnSpc>
                <a:spcPts val="231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8.0%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4651196" y="4678110"/>
            <a:ext cx="582015" cy="893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4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67">
              <a:lnSpc>
                <a:spcPts val="162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14.1%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5507722" y="4571948"/>
            <a:ext cx="4314694" cy="959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growth,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tight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opex</a:t>
            </a:r>
          </a:p>
          <a:p>
            <a:pPr indent="195059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€49m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902181" y="6827899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5666219" y="7038338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42" name="TextBox 242"/>
          <p:cNvSpPr txBox="1"/>
          <p:nvPr/>
        </p:nvSpPr>
        <p:spPr>
          <a:xfrm>
            <a:off x="902208" y="464296"/>
            <a:ext cx="6711478" cy="6672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20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Timely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completion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efforts</a:t>
            </a:r>
          </a:p>
          <a:p>
            <a:pPr indent="0">
              <a:lnSpc>
                <a:spcPts val="2633"/>
              </a:lnSpc>
            </a:pP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substantial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908316" y="2037871"/>
            <a:ext cx="282160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€bn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2161019" y="1637593"/>
            <a:ext cx="2142168" cy="596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Key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Industry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8060">
              <a:lnSpc>
                <a:spcPts val="188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€m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5507748" y="1646749"/>
            <a:ext cx="3395642" cy="663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45451">
              <a:lnSpc>
                <a:spcPts val="1816"/>
              </a:lnSpc>
            </a:pP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developments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Q4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7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bottoming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reasons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908316" y="2325041"/>
            <a:ext cx="68068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2487168" y="2325041"/>
            <a:ext cx="830023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4069080" y="2325054"/>
            <a:ext cx="57095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5702807" y="2386608"/>
            <a:ext cx="2401782" cy="228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overexcitement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1106411" y="3355253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4.6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1417307" y="3013890"/>
            <a:ext cx="243492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8%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1740382" y="3333930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4.8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2691371" y="3260765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5.3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2996171" y="2937690"/>
            <a:ext cx="300595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-2%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3325342" y="3303437"/>
            <a:ext cx="231216" cy="198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5.0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4136136" y="2854736"/>
            <a:ext cx="480342" cy="912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14.0%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13.5%</a:t>
            </a:r>
          </a:p>
          <a:p>
            <a:pPr indent="103619">
              <a:lnSpc>
                <a:spcPts val="1842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721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4779251" y="2851688"/>
            <a:ext cx="480342" cy="1299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32">
              <a:lnSpc>
                <a:spcPts val="2103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5.5%</a:t>
            </a:r>
          </a:p>
          <a:p>
            <a:pPr indent="115849">
              <a:lnSpc>
                <a:spcPts val="157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278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5507748" y="2807219"/>
            <a:ext cx="4356976" cy="12678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decline</a:t>
            </a:r>
          </a:p>
          <a:p>
            <a:pPr indent="195059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discrete</a:t>
            </a:r>
          </a:p>
          <a:p>
            <a:pPr indent="195059">
              <a:lnSpc>
                <a:spcPts val="24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still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behind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short-cycle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Pick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orders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993635" y="4326895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1627606" y="4326895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2578595" y="4326895"/>
            <a:ext cx="456533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3212566" y="4326895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4154424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4788408" y="4326920"/>
            <a:ext cx="456532" cy="19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5702808" y="4151337"/>
            <a:ext cx="4253066" cy="536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1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long-cycle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business;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favourable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mix</a:t>
            </a:r>
          </a:p>
          <a:p>
            <a:pPr indent="0">
              <a:lnSpc>
                <a:spcPts val="2423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941730" y="4860990"/>
            <a:ext cx="979805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">
              <a:lnSpc>
                <a:spcPts val="160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</a:p>
          <a:p>
            <a:pPr indent="50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</a:p>
          <a:p>
            <a:pPr indent="0">
              <a:lnSpc>
                <a:spcPts val="2207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2246350" y="4769550"/>
            <a:ext cx="552911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Orders</a:t>
            </a:r>
          </a:p>
          <a:p>
            <a:pPr indent="12192">
              <a:lnSpc>
                <a:spcPts val="1440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409">
              <a:lnSpc>
                <a:spcPts val="158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358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7%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2980905" y="4769550"/>
            <a:ext cx="699761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</a:t>
            </a:r>
          </a:p>
          <a:p>
            <a:pPr indent="85331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y-o-y</a:t>
            </a: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88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129">
              <a:lnSpc>
                <a:spcPts val="1581"/>
              </a:lnSpc>
            </a:pPr>
            <a:r>
              <a:rPr lang="en-US" altLang="zh-CN" sz="1319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-4%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523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2%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3855669" y="4769550"/>
            <a:ext cx="556537" cy="1302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47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585">
              <a:lnSpc>
                <a:spcPts val="158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28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3.3%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4651196" y="4678110"/>
            <a:ext cx="582015" cy="1393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Underl.</a:t>
            </a:r>
          </a:p>
          <a:p>
            <a:pPr indent="76200">
              <a:lnSpc>
                <a:spcPts val="1439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profit</a:t>
            </a:r>
          </a:p>
          <a:p>
            <a:pPr indent="9144">
              <a:lnSpc>
                <a:spcPts val="1416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717">
              <a:lnSpc>
                <a:spcPts val="1885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459">
              <a:lnSpc>
                <a:spcPts val="1671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9.3%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5507749" y="4879783"/>
            <a:ext cx="4424423" cy="959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Metals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Impacted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€52m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</a:p>
          <a:p>
            <a:pPr indent="195059">
              <a:lnSpc>
                <a:spcPts val="2402"/>
              </a:lnSpc>
            </a:pP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needs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tighter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reorientation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3"/>
              </a:lnSpc>
            </a:pP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535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€232m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'Siemens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2014'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902209" y="6827899"/>
            <a:ext cx="446911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Comparable,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i.e.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currency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5788139" y="6798835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6132563" y="6818882"/>
            <a:ext cx="793083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7251192" y="6807979"/>
            <a:ext cx="149009" cy="1966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48"/>
              </a:lnSpc>
            </a:pPr>
            <a:r>
              <a:rPr lang="en-US" altLang="zh-CN" sz="1319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7595616" y="6828026"/>
            <a:ext cx="1497116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902220" y="7032828"/>
            <a:ext cx="3374714" cy="1658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Restricted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©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Siemens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AG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rights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8599a8"/>
                </a:solidFill>
                <a:latin typeface="Arial" charset="0"/>
                <a:cs typeface="Arial" charset="0"/>
              </a:rPr>
              <a:t>reserved.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5666219" y="7038351"/>
            <a:ext cx="439076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underlying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please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Flashlight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902208" y="7282191"/>
            <a:ext cx="437922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1935479" y="7282191"/>
            <a:ext cx="1689974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7930896" y="7282191"/>
            <a:ext cx="2052749" cy="164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Q4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